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9"/>
  </p:notesMasterIdLst>
  <p:sldIdLst>
    <p:sldId id="313" r:id="rId2"/>
    <p:sldId id="256" r:id="rId3"/>
    <p:sldId id="260" r:id="rId4"/>
    <p:sldId id="312" r:id="rId5"/>
    <p:sldId id="319" r:id="rId6"/>
    <p:sldId id="317" r:id="rId7"/>
    <p:sldId id="320" r:id="rId8"/>
    <p:sldId id="262" r:id="rId9"/>
    <p:sldId id="321" r:id="rId10"/>
    <p:sldId id="323" r:id="rId11"/>
    <p:sldId id="324" r:id="rId12"/>
    <p:sldId id="326" r:id="rId13"/>
    <p:sldId id="316" r:id="rId14"/>
    <p:sldId id="280" r:id="rId15"/>
    <p:sldId id="327" r:id="rId16"/>
    <p:sldId id="328" r:id="rId17"/>
    <p:sldId id="329" r:id="rId18"/>
    <p:sldId id="330" r:id="rId19"/>
    <p:sldId id="331" r:id="rId20"/>
    <p:sldId id="332" r:id="rId21"/>
    <p:sldId id="336" r:id="rId22"/>
    <p:sldId id="334" r:id="rId23"/>
    <p:sldId id="340" r:id="rId24"/>
    <p:sldId id="341" r:id="rId25"/>
    <p:sldId id="338" r:id="rId26"/>
    <p:sldId id="343" r:id="rId27"/>
    <p:sldId id="345" r:id="rId2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0"/>
    </p:embeddedFont>
    <p:embeddedFont>
      <p:font typeface="Book Antiqua" panose="02040602050305030304" pitchFamily="18" charset="0"/>
      <p:regular r:id="rId31"/>
      <p:bold r:id="rId32"/>
      <p:italic r:id="rId33"/>
      <p:boldItalic r:id="rId34"/>
    </p:embeddedFont>
    <p:embeddedFont>
      <p:font typeface="Comic Sans MS" panose="030F0902030302020204" pitchFamily="66" charset="0"/>
      <p:regular r:id="rId35"/>
      <p:bold r:id="rId36"/>
      <p:italic r:id="rId37"/>
      <p:boldItalic r:id="rId38"/>
    </p:embeddedFont>
    <p:embeddedFont>
      <p:font typeface="Hind Madurai" panose="02000000000000000000" pitchFamily="2" charset="77"/>
      <p:regular r:id="rId39"/>
      <p:bold r:id="rId40"/>
    </p:embeddedFont>
    <p:embeddedFont>
      <p:font typeface="Lexend" pitchFamily="2" charset="77"/>
      <p:regular r:id="rId41"/>
      <p:bold r:id="rId42"/>
    </p:embeddedFont>
    <p:embeddedFont>
      <p:font typeface="Roboto Condensed Light" panose="02000000000000000000" pitchFamily="2" charset="0"/>
      <p:regular r:id="rId43"/>
      <p:italic r:id="rId44"/>
    </p:embeddedFont>
    <p:embeddedFont>
      <p:font typeface="Titan One" panose="020B0604020202020204" pitchFamily="34" charset="0"/>
      <p:regular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58"/>
    <p:restoredTop sz="94640"/>
  </p:normalViewPr>
  <p:slideViewPr>
    <p:cSldViewPr snapToGrid="0">
      <p:cViewPr varScale="1">
        <p:scale>
          <a:sx n="98" d="100"/>
          <a:sy n="98" d="100"/>
        </p:scale>
        <p:origin x="208" y="800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124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0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05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87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017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389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204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640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63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601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818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153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46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2 SLIDE 27 VÀ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8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949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10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6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30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41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2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"/>
          <p:cNvSpPr txBox="1">
            <a:spLocks noGrp="1"/>
          </p:cNvSpPr>
          <p:nvPr>
            <p:ph type="title"/>
          </p:nvPr>
        </p:nvSpPr>
        <p:spPr>
          <a:xfrm>
            <a:off x="720000" y="539362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2"/>
          <p:cNvSpPr txBox="1">
            <a:spLocks noGrp="1"/>
          </p:cNvSpPr>
          <p:nvPr>
            <p:ph type="title" idx="2"/>
          </p:nvPr>
        </p:nvSpPr>
        <p:spPr>
          <a:xfrm>
            <a:off x="720150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subTitle" idx="1"/>
          </p:nvPr>
        </p:nvSpPr>
        <p:spPr>
          <a:xfrm>
            <a:off x="720150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title" idx="3"/>
          </p:nvPr>
        </p:nvSpPr>
        <p:spPr>
          <a:xfrm>
            <a:off x="3469986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2" name="Google Shape;322;p32"/>
          <p:cNvSpPr txBox="1">
            <a:spLocks noGrp="1"/>
          </p:cNvSpPr>
          <p:nvPr>
            <p:ph type="subTitle" idx="4"/>
          </p:nvPr>
        </p:nvSpPr>
        <p:spPr>
          <a:xfrm>
            <a:off x="3469986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2"/>
          <p:cNvSpPr txBox="1">
            <a:spLocks noGrp="1"/>
          </p:cNvSpPr>
          <p:nvPr>
            <p:ph type="title" idx="5"/>
          </p:nvPr>
        </p:nvSpPr>
        <p:spPr>
          <a:xfrm>
            <a:off x="720150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subTitle" idx="6"/>
          </p:nvPr>
        </p:nvSpPr>
        <p:spPr>
          <a:xfrm>
            <a:off x="720150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title" idx="7"/>
          </p:nvPr>
        </p:nvSpPr>
        <p:spPr>
          <a:xfrm>
            <a:off x="3469983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subTitle" idx="8"/>
          </p:nvPr>
        </p:nvSpPr>
        <p:spPr>
          <a:xfrm>
            <a:off x="3470038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2"/>
          <p:cNvSpPr txBox="1">
            <a:spLocks noGrp="1"/>
          </p:cNvSpPr>
          <p:nvPr>
            <p:ph type="title" idx="9"/>
          </p:nvPr>
        </p:nvSpPr>
        <p:spPr>
          <a:xfrm>
            <a:off x="6219822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subTitle" idx="13"/>
          </p:nvPr>
        </p:nvSpPr>
        <p:spPr>
          <a:xfrm>
            <a:off x="6219822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2"/>
          <p:cNvSpPr txBox="1">
            <a:spLocks noGrp="1"/>
          </p:cNvSpPr>
          <p:nvPr>
            <p:ph type="title" idx="14"/>
          </p:nvPr>
        </p:nvSpPr>
        <p:spPr>
          <a:xfrm>
            <a:off x="6219822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0" name="Google Shape;330;p32"/>
          <p:cNvSpPr txBox="1">
            <a:spLocks noGrp="1"/>
          </p:cNvSpPr>
          <p:nvPr>
            <p:ph type="subTitle" idx="15"/>
          </p:nvPr>
        </p:nvSpPr>
        <p:spPr>
          <a:xfrm>
            <a:off x="6219933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2"/>
          <p:cNvSpPr/>
          <p:nvPr/>
        </p:nvSpPr>
        <p:spPr>
          <a:xfrm flipH="1">
            <a:off x="2" y="4249651"/>
            <a:ext cx="9144006" cy="893871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5" y="4882290"/>
            <a:ext cx="9146043" cy="261201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2"/>
          <p:cNvSpPr/>
          <p:nvPr/>
        </p:nvSpPr>
        <p:spPr>
          <a:xfrm>
            <a:off x="2165772" y="4553366"/>
            <a:ext cx="792560" cy="68264"/>
          </a:xfrm>
          <a:custGeom>
            <a:avLst/>
            <a:gdLst/>
            <a:ahLst/>
            <a:cxnLst/>
            <a:rect l="l" t="t" r="r" b="b"/>
            <a:pathLst>
              <a:path w="6583" h="567" extrusionOk="0">
                <a:moveTo>
                  <a:pt x="6473" y="1"/>
                </a:moveTo>
                <a:cubicBezTo>
                  <a:pt x="6464" y="1"/>
                  <a:pt x="6456" y="3"/>
                  <a:pt x="6448" y="7"/>
                </a:cubicBezTo>
                <a:cubicBezTo>
                  <a:pt x="6278" y="106"/>
                  <a:pt x="6065" y="163"/>
                  <a:pt x="5879" y="206"/>
                </a:cubicBezTo>
                <a:cubicBezTo>
                  <a:pt x="5744" y="227"/>
                  <a:pt x="5600" y="240"/>
                  <a:pt x="5460" y="240"/>
                </a:cubicBezTo>
                <a:cubicBezTo>
                  <a:pt x="5409" y="240"/>
                  <a:pt x="5359" y="238"/>
                  <a:pt x="5310" y="234"/>
                </a:cubicBezTo>
                <a:cubicBezTo>
                  <a:pt x="4941" y="222"/>
                  <a:pt x="4583" y="188"/>
                  <a:pt x="4217" y="188"/>
                </a:cubicBezTo>
                <a:cubicBezTo>
                  <a:pt x="4159" y="188"/>
                  <a:pt x="4101" y="189"/>
                  <a:pt x="4043" y="191"/>
                </a:cubicBezTo>
                <a:cubicBezTo>
                  <a:pt x="3573" y="220"/>
                  <a:pt x="3104" y="320"/>
                  <a:pt x="2633" y="348"/>
                </a:cubicBezTo>
                <a:cubicBezTo>
                  <a:pt x="2546" y="353"/>
                  <a:pt x="2460" y="356"/>
                  <a:pt x="2375" y="356"/>
                </a:cubicBezTo>
                <a:cubicBezTo>
                  <a:pt x="2225" y="356"/>
                  <a:pt x="2076" y="347"/>
                  <a:pt x="1922" y="320"/>
                </a:cubicBezTo>
                <a:cubicBezTo>
                  <a:pt x="1709" y="291"/>
                  <a:pt x="1510" y="234"/>
                  <a:pt x="1295" y="177"/>
                </a:cubicBezTo>
                <a:cubicBezTo>
                  <a:pt x="1079" y="131"/>
                  <a:pt x="815" y="68"/>
                  <a:pt x="568" y="68"/>
                </a:cubicBezTo>
                <a:cubicBezTo>
                  <a:pt x="360" y="68"/>
                  <a:pt x="164" y="112"/>
                  <a:pt x="14" y="248"/>
                </a:cubicBezTo>
                <a:cubicBezTo>
                  <a:pt x="1" y="263"/>
                  <a:pt x="1" y="276"/>
                  <a:pt x="14" y="276"/>
                </a:cubicBezTo>
                <a:cubicBezTo>
                  <a:pt x="178" y="255"/>
                  <a:pt x="333" y="225"/>
                  <a:pt x="487" y="225"/>
                </a:cubicBezTo>
                <a:cubicBezTo>
                  <a:pt x="534" y="225"/>
                  <a:pt x="580" y="228"/>
                  <a:pt x="627" y="234"/>
                </a:cubicBezTo>
                <a:cubicBezTo>
                  <a:pt x="840" y="248"/>
                  <a:pt x="1054" y="305"/>
                  <a:pt x="1267" y="362"/>
                </a:cubicBezTo>
                <a:cubicBezTo>
                  <a:pt x="1466" y="419"/>
                  <a:pt x="1680" y="491"/>
                  <a:pt x="1893" y="519"/>
                </a:cubicBezTo>
                <a:cubicBezTo>
                  <a:pt x="2064" y="551"/>
                  <a:pt x="2242" y="567"/>
                  <a:pt x="2422" y="567"/>
                </a:cubicBezTo>
                <a:cubicBezTo>
                  <a:pt x="2483" y="567"/>
                  <a:pt x="2544" y="565"/>
                  <a:pt x="2605" y="561"/>
                </a:cubicBezTo>
                <a:cubicBezTo>
                  <a:pt x="3075" y="547"/>
                  <a:pt x="3545" y="447"/>
                  <a:pt x="4015" y="419"/>
                </a:cubicBezTo>
                <a:cubicBezTo>
                  <a:pt x="4098" y="413"/>
                  <a:pt x="4181" y="411"/>
                  <a:pt x="4265" y="411"/>
                </a:cubicBezTo>
                <a:cubicBezTo>
                  <a:pt x="4608" y="411"/>
                  <a:pt x="4952" y="450"/>
                  <a:pt x="5296" y="462"/>
                </a:cubicBezTo>
                <a:cubicBezTo>
                  <a:pt x="5524" y="462"/>
                  <a:pt x="5737" y="447"/>
                  <a:pt x="5964" y="405"/>
                </a:cubicBezTo>
                <a:cubicBezTo>
                  <a:pt x="6065" y="390"/>
                  <a:pt x="6164" y="362"/>
                  <a:pt x="6264" y="305"/>
                </a:cubicBezTo>
                <a:cubicBezTo>
                  <a:pt x="6363" y="263"/>
                  <a:pt x="6435" y="191"/>
                  <a:pt x="6534" y="120"/>
                </a:cubicBezTo>
                <a:cubicBezTo>
                  <a:pt x="6583" y="71"/>
                  <a:pt x="6526" y="1"/>
                  <a:pt x="64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2405859" y="4327643"/>
            <a:ext cx="186371" cy="34794"/>
          </a:xfrm>
          <a:custGeom>
            <a:avLst/>
            <a:gdLst/>
            <a:ahLst/>
            <a:cxnLst/>
            <a:rect l="l" t="t" r="r" b="b"/>
            <a:pathLst>
              <a:path w="1548" h="289" extrusionOk="0">
                <a:moveTo>
                  <a:pt x="318" y="0"/>
                </a:moveTo>
                <a:cubicBezTo>
                  <a:pt x="210" y="0"/>
                  <a:pt x="105" y="24"/>
                  <a:pt x="15" y="95"/>
                </a:cubicBezTo>
                <a:cubicBezTo>
                  <a:pt x="0" y="95"/>
                  <a:pt x="15" y="109"/>
                  <a:pt x="15" y="109"/>
                </a:cubicBezTo>
                <a:cubicBezTo>
                  <a:pt x="94" y="61"/>
                  <a:pt x="176" y="43"/>
                  <a:pt x="258" y="43"/>
                </a:cubicBezTo>
                <a:cubicBezTo>
                  <a:pt x="443" y="43"/>
                  <a:pt x="631" y="135"/>
                  <a:pt x="798" y="195"/>
                </a:cubicBezTo>
                <a:cubicBezTo>
                  <a:pt x="915" y="241"/>
                  <a:pt x="1066" y="288"/>
                  <a:pt x="1209" y="288"/>
                </a:cubicBezTo>
                <a:cubicBezTo>
                  <a:pt x="1327" y="288"/>
                  <a:pt x="1440" y="256"/>
                  <a:pt x="1524" y="166"/>
                </a:cubicBezTo>
                <a:cubicBezTo>
                  <a:pt x="1548" y="142"/>
                  <a:pt x="1532" y="89"/>
                  <a:pt x="1493" y="89"/>
                </a:cubicBezTo>
                <a:cubicBezTo>
                  <a:pt x="1485" y="89"/>
                  <a:pt x="1476" y="91"/>
                  <a:pt x="1467" y="95"/>
                </a:cubicBezTo>
                <a:cubicBezTo>
                  <a:pt x="1373" y="130"/>
                  <a:pt x="1279" y="156"/>
                  <a:pt x="1184" y="156"/>
                </a:cubicBezTo>
                <a:cubicBezTo>
                  <a:pt x="1165" y="156"/>
                  <a:pt x="1145" y="155"/>
                  <a:pt x="1126" y="152"/>
                </a:cubicBezTo>
                <a:cubicBezTo>
                  <a:pt x="983" y="138"/>
                  <a:pt x="855" y="95"/>
                  <a:pt x="712" y="67"/>
                </a:cubicBezTo>
                <a:cubicBezTo>
                  <a:pt x="587" y="36"/>
                  <a:pt x="450" y="0"/>
                  <a:pt x="3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1116296" y="4694432"/>
            <a:ext cx="285818" cy="33711"/>
          </a:xfrm>
          <a:custGeom>
            <a:avLst/>
            <a:gdLst/>
            <a:ahLst/>
            <a:cxnLst/>
            <a:rect l="l" t="t" r="r" b="b"/>
            <a:pathLst>
              <a:path w="2374" h="280" extrusionOk="0">
                <a:moveTo>
                  <a:pt x="1016" y="1"/>
                </a:moveTo>
                <a:cubicBezTo>
                  <a:pt x="867" y="1"/>
                  <a:pt x="730" y="40"/>
                  <a:pt x="583" y="95"/>
                </a:cubicBezTo>
                <a:cubicBezTo>
                  <a:pt x="384" y="167"/>
                  <a:pt x="213" y="252"/>
                  <a:pt x="0" y="252"/>
                </a:cubicBezTo>
                <a:cubicBezTo>
                  <a:pt x="57" y="271"/>
                  <a:pt x="115" y="279"/>
                  <a:pt x="174" y="279"/>
                </a:cubicBezTo>
                <a:cubicBezTo>
                  <a:pt x="292" y="279"/>
                  <a:pt x="412" y="247"/>
                  <a:pt x="526" y="209"/>
                </a:cubicBezTo>
                <a:cubicBezTo>
                  <a:pt x="712" y="155"/>
                  <a:pt x="871" y="109"/>
                  <a:pt x="1051" y="109"/>
                </a:cubicBezTo>
                <a:cubicBezTo>
                  <a:pt x="1106" y="109"/>
                  <a:pt x="1164" y="114"/>
                  <a:pt x="1225" y="124"/>
                </a:cubicBezTo>
                <a:cubicBezTo>
                  <a:pt x="1437" y="152"/>
                  <a:pt x="1637" y="209"/>
                  <a:pt x="1851" y="224"/>
                </a:cubicBezTo>
                <a:cubicBezTo>
                  <a:pt x="1881" y="226"/>
                  <a:pt x="1913" y="228"/>
                  <a:pt x="1947" y="228"/>
                </a:cubicBezTo>
                <a:cubicBezTo>
                  <a:pt x="2090" y="228"/>
                  <a:pt x="2256" y="199"/>
                  <a:pt x="2348" y="95"/>
                </a:cubicBezTo>
                <a:cubicBezTo>
                  <a:pt x="2374" y="70"/>
                  <a:pt x="2354" y="22"/>
                  <a:pt x="2329" y="22"/>
                </a:cubicBezTo>
                <a:cubicBezTo>
                  <a:pt x="2326" y="22"/>
                  <a:pt x="2323" y="23"/>
                  <a:pt x="2320" y="25"/>
                </a:cubicBezTo>
                <a:cubicBezTo>
                  <a:pt x="2221" y="53"/>
                  <a:pt x="2136" y="95"/>
                  <a:pt x="2050" y="110"/>
                </a:cubicBezTo>
                <a:cubicBezTo>
                  <a:pt x="2000" y="117"/>
                  <a:pt x="1950" y="120"/>
                  <a:pt x="1900" y="120"/>
                </a:cubicBezTo>
                <a:cubicBezTo>
                  <a:pt x="1851" y="120"/>
                  <a:pt x="1801" y="117"/>
                  <a:pt x="1751" y="110"/>
                </a:cubicBezTo>
                <a:cubicBezTo>
                  <a:pt x="1551" y="81"/>
                  <a:pt x="1352" y="25"/>
                  <a:pt x="1139" y="10"/>
                </a:cubicBezTo>
                <a:cubicBezTo>
                  <a:pt x="1097" y="4"/>
                  <a:pt x="1056" y="1"/>
                  <a:pt x="10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2"/>
          <p:cNvSpPr/>
          <p:nvPr/>
        </p:nvSpPr>
        <p:spPr>
          <a:xfrm>
            <a:off x="7636209" y="4806068"/>
            <a:ext cx="186371" cy="34794"/>
          </a:xfrm>
          <a:custGeom>
            <a:avLst/>
            <a:gdLst/>
            <a:ahLst/>
            <a:cxnLst/>
            <a:rect l="l" t="t" r="r" b="b"/>
            <a:pathLst>
              <a:path w="1548" h="289" extrusionOk="0">
                <a:moveTo>
                  <a:pt x="318" y="0"/>
                </a:moveTo>
                <a:cubicBezTo>
                  <a:pt x="210" y="0"/>
                  <a:pt x="105" y="24"/>
                  <a:pt x="15" y="95"/>
                </a:cubicBezTo>
                <a:cubicBezTo>
                  <a:pt x="0" y="95"/>
                  <a:pt x="15" y="109"/>
                  <a:pt x="15" y="109"/>
                </a:cubicBezTo>
                <a:cubicBezTo>
                  <a:pt x="94" y="61"/>
                  <a:pt x="176" y="43"/>
                  <a:pt x="258" y="43"/>
                </a:cubicBezTo>
                <a:cubicBezTo>
                  <a:pt x="443" y="43"/>
                  <a:pt x="631" y="135"/>
                  <a:pt x="798" y="195"/>
                </a:cubicBezTo>
                <a:cubicBezTo>
                  <a:pt x="915" y="241"/>
                  <a:pt x="1066" y="288"/>
                  <a:pt x="1209" y="288"/>
                </a:cubicBezTo>
                <a:cubicBezTo>
                  <a:pt x="1327" y="288"/>
                  <a:pt x="1440" y="256"/>
                  <a:pt x="1524" y="166"/>
                </a:cubicBezTo>
                <a:cubicBezTo>
                  <a:pt x="1548" y="142"/>
                  <a:pt x="1532" y="89"/>
                  <a:pt x="1493" y="89"/>
                </a:cubicBezTo>
                <a:cubicBezTo>
                  <a:pt x="1485" y="89"/>
                  <a:pt x="1476" y="91"/>
                  <a:pt x="1467" y="95"/>
                </a:cubicBezTo>
                <a:cubicBezTo>
                  <a:pt x="1373" y="130"/>
                  <a:pt x="1279" y="156"/>
                  <a:pt x="1184" y="156"/>
                </a:cubicBezTo>
                <a:cubicBezTo>
                  <a:pt x="1165" y="156"/>
                  <a:pt x="1145" y="155"/>
                  <a:pt x="1126" y="152"/>
                </a:cubicBezTo>
                <a:cubicBezTo>
                  <a:pt x="983" y="138"/>
                  <a:pt x="855" y="95"/>
                  <a:pt x="712" y="67"/>
                </a:cubicBezTo>
                <a:cubicBezTo>
                  <a:pt x="587" y="36"/>
                  <a:pt x="450" y="0"/>
                  <a:pt x="3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7161147" y="4386504"/>
            <a:ext cx="792560" cy="68264"/>
          </a:xfrm>
          <a:custGeom>
            <a:avLst/>
            <a:gdLst/>
            <a:ahLst/>
            <a:cxnLst/>
            <a:rect l="l" t="t" r="r" b="b"/>
            <a:pathLst>
              <a:path w="6583" h="567" extrusionOk="0">
                <a:moveTo>
                  <a:pt x="6473" y="1"/>
                </a:moveTo>
                <a:cubicBezTo>
                  <a:pt x="6464" y="1"/>
                  <a:pt x="6456" y="3"/>
                  <a:pt x="6448" y="7"/>
                </a:cubicBezTo>
                <a:cubicBezTo>
                  <a:pt x="6278" y="106"/>
                  <a:pt x="6065" y="163"/>
                  <a:pt x="5879" y="206"/>
                </a:cubicBezTo>
                <a:cubicBezTo>
                  <a:pt x="5744" y="227"/>
                  <a:pt x="5600" y="240"/>
                  <a:pt x="5460" y="240"/>
                </a:cubicBezTo>
                <a:cubicBezTo>
                  <a:pt x="5409" y="240"/>
                  <a:pt x="5359" y="238"/>
                  <a:pt x="5310" y="234"/>
                </a:cubicBezTo>
                <a:cubicBezTo>
                  <a:pt x="4941" y="222"/>
                  <a:pt x="4583" y="188"/>
                  <a:pt x="4217" y="188"/>
                </a:cubicBezTo>
                <a:cubicBezTo>
                  <a:pt x="4159" y="188"/>
                  <a:pt x="4101" y="189"/>
                  <a:pt x="4043" y="191"/>
                </a:cubicBezTo>
                <a:cubicBezTo>
                  <a:pt x="3573" y="220"/>
                  <a:pt x="3104" y="320"/>
                  <a:pt x="2633" y="348"/>
                </a:cubicBezTo>
                <a:cubicBezTo>
                  <a:pt x="2546" y="353"/>
                  <a:pt x="2460" y="356"/>
                  <a:pt x="2375" y="356"/>
                </a:cubicBezTo>
                <a:cubicBezTo>
                  <a:pt x="2225" y="356"/>
                  <a:pt x="2076" y="347"/>
                  <a:pt x="1922" y="320"/>
                </a:cubicBezTo>
                <a:cubicBezTo>
                  <a:pt x="1709" y="291"/>
                  <a:pt x="1510" y="234"/>
                  <a:pt x="1295" y="177"/>
                </a:cubicBezTo>
                <a:cubicBezTo>
                  <a:pt x="1079" y="131"/>
                  <a:pt x="815" y="68"/>
                  <a:pt x="568" y="68"/>
                </a:cubicBezTo>
                <a:cubicBezTo>
                  <a:pt x="360" y="68"/>
                  <a:pt x="164" y="112"/>
                  <a:pt x="14" y="248"/>
                </a:cubicBezTo>
                <a:cubicBezTo>
                  <a:pt x="1" y="263"/>
                  <a:pt x="1" y="276"/>
                  <a:pt x="14" y="276"/>
                </a:cubicBezTo>
                <a:cubicBezTo>
                  <a:pt x="178" y="255"/>
                  <a:pt x="333" y="225"/>
                  <a:pt x="487" y="225"/>
                </a:cubicBezTo>
                <a:cubicBezTo>
                  <a:pt x="534" y="225"/>
                  <a:pt x="580" y="228"/>
                  <a:pt x="627" y="234"/>
                </a:cubicBezTo>
                <a:cubicBezTo>
                  <a:pt x="840" y="248"/>
                  <a:pt x="1054" y="305"/>
                  <a:pt x="1267" y="362"/>
                </a:cubicBezTo>
                <a:cubicBezTo>
                  <a:pt x="1466" y="419"/>
                  <a:pt x="1680" y="491"/>
                  <a:pt x="1893" y="519"/>
                </a:cubicBezTo>
                <a:cubicBezTo>
                  <a:pt x="2064" y="551"/>
                  <a:pt x="2242" y="567"/>
                  <a:pt x="2422" y="567"/>
                </a:cubicBezTo>
                <a:cubicBezTo>
                  <a:pt x="2483" y="567"/>
                  <a:pt x="2544" y="565"/>
                  <a:pt x="2605" y="561"/>
                </a:cubicBezTo>
                <a:cubicBezTo>
                  <a:pt x="3075" y="547"/>
                  <a:pt x="3545" y="447"/>
                  <a:pt x="4015" y="419"/>
                </a:cubicBezTo>
                <a:cubicBezTo>
                  <a:pt x="4098" y="413"/>
                  <a:pt x="4181" y="411"/>
                  <a:pt x="4265" y="411"/>
                </a:cubicBezTo>
                <a:cubicBezTo>
                  <a:pt x="4608" y="411"/>
                  <a:pt x="4952" y="450"/>
                  <a:pt x="5296" y="462"/>
                </a:cubicBezTo>
                <a:cubicBezTo>
                  <a:pt x="5524" y="462"/>
                  <a:pt x="5737" y="447"/>
                  <a:pt x="5964" y="405"/>
                </a:cubicBezTo>
                <a:cubicBezTo>
                  <a:pt x="6065" y="390"/>
                  <a:pt x="6164" y="362"/>
                  <a:pt x="6264" y="305"/>
                </a:cubicBezTo>
                <a:cubicBezTo>
                  <a:pt x="6363" y="263"/>
                  <a:pt x="6435" y="191"/>
                  <a:pt x="6534" y="120"/>
                </a:cubicBezTo>
                <a:cubicBezTo>
                  <a:pt x="6583" y="71"/>
                  <a:pt x="6526" y="1"/>
                  <a:pt x="64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965233" y="731565"/>
            <a:ext cx="1261702" cy="491908"/>
          </a:xfrm>
          <a:custGeom>
            <a:avLst/>
            <a:gdLst/>
            <a:ahLst/>
            <a:cxnLst/>
            <a:rect l="l" t="t" r="r" b="b"/>
            <a:pathLst>
              <a:path w="12268" h="4783" extrusionOk="0">
                <a:moveTo>
                  <a:pt x="3958" y="1"/>
                </a:moveTo>
                <a:cubicBezTo>
                  <a:pt x="3616" y="1"/>
                  <a:pt x="3226" y="115"/>
                  <a:pt x="2787" y="383"/>
                </a:cubicBezTo>
                <a:cubicBezTo>
                  <a:pt x="757" y="1626"/>
                  <a:pt x="1760" y="3244"/>
                  <a:pt x="2326" y="3580"/>
                </a:cubicBezTo>
                <a:lnTo>
                  <a:pt x="2326" y="3580"/>
                </a:lnTo>
                <a:cubicBezTo>
                  <a:pt x="2001" y="3435"/>
                  <a:pt x="1703" y="3372"/>
                  <a:pt x="1438" y="3372"/>
                </a:cubicBezTo>
                <a:cubicBezTo>
                  <a:pt x="525" y="3372"/>
                  <a:pt x="0" y="4114"/>
                  <a:pt x="54" y="4782"/>
                </a:cubicBezTo>
                <a:lnTo>
                  <a:pt x="12268" y="4782"/>
                </a:lnTo>
                <a:cubicBezTo>
                  <a:pt x="12268" y="3779"/>
                  <a:pt x="11531" y="3405"/>
                  <a:pt x="10933" y="3405"/>
                </a:cubicBezTo>
                <a:cubicBezTo>
                  <a:pt x="10632" y="3405"/>
                  <a:pt x="10365" y="3500"/>
                  <a:pt x="10246" y="3657"/>
                </a:cubicBezTo>
                <a:cubicBezTo>
                  <a:pt x="10229" y="2933"/>
                  <a:pt x="9809" y="2569"/>
                  <a:pt x="9338" y="2569"/>
                </a:cubicBezTo>
                <a:cubicBezTo>
                  <a:pt x="9032" y="2569"/>
                  <a:pt x="8705" y="2723"/>
                  <a:pt x="8453" y="3031"/>
                </a:cubicBezTo>
                <a:cubicBezTo>
                  <a:pt x="8228" y="2002"/>
                  <a:pt x="7674" y="1627"/>
                  <a:pt x="7135" y="1627"/>
                </a:cubicBezTo>
                <a:cubicBezTo>
                  <a:pt x="6506" y="1627"/>
                  <a:pt x="5897" y="2138"/>
                  <a:pt x="5850" y="2718"/>
                </a:cubicBezTo>
                <a:lnTo>
                  <a:pt x="5850" y="2718"/>
                </a:lnTo>
                <a:cubicBezTo>
                  <a:pt x="5877" y="1678"/>
                  <a:pt x="5271" y="1"/>
                  <a:pt x="3958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6988451" y="936650"/>
            <a:ext cx="834121" cy="286824"/>
          </a:xfrm>
          <a:custGeom>
            <a:avLst/>
            <a:gdLst/>
            <a:ahLst/>
            <a:cxnLst/>
            <a:rect l="l" t="t" r="r" b="b"/>
            <a:pathLst>
              <a:path w="7464" h="3247" extrusionOk="0">
                <a:moveTo>
                  <a:pt x="3325" y="0"/>
                </a:moveTo>
                <a:cubicBezTo>
                  <a:pt x="2309" y="0"/>
                  <a:pt x="1625" y="1087"/>
                  <a:pt x="1919" y="2250"/>
                </a:cubicBezTo>
                <a:cubicBezTo>
                  <a:pt x="1815" y="2013"/>
                  <a:pt x="1610" y="1913"/>
                  <a:pt x="1376" y="1913"/>
                </a:cubicBezTo>
                <a:cubicBezTo>
                  <a:pt x="781" y="1913"/>
                  <a:pt x="1" y="2561"/>
                  <a:pt x="226" y="3246"/>
                </a:cubicBezTo>
                <a:lnTo>
                  <a:pt x="7442" y="3246"/>
                </a:lnTo>
                <a:cubicBezTo>
                  <a:pt x="7464" y="2847"/>
                  <a:pt x="7290" y="2433"/>
                  <a:pt x="6933" y="2433"/>
                </a:cubicBezTo>
                <a:cubicBezTo>
                  <a:pt x="6818" y="2433"/>
                  <a:pt x="6684" y="2476"/>
                  <a:pt x="6531" y="2577"/>
                </a:cubicBezTo>
                <a:cubicBezTo>
                  <a:pt x="6499" y="2083"/>
                  <a:pt x="6147" y="1861"/>
                  <a:pt x="5748" y="1861"/>
                </a:cubicBezTo>
                <a:cubicBezTo>
                  <a:pt x="5433" y="1861"/>
                  <a:pt x="5090" y="1999"/>
                  <a:pt x="4851" y="2250"/>
                </a:cubicBezTo>
                <a:cubicBezTo>
                  <a:pt x="5250" y="1267"/>
                  <a:pt x="4638" y="171"/>
                  <a:pt x="3528" y="14"/>
                </a:cubicBezTo>
                <a:cubicBezTo>
                  <a:pt x="3459" y="5"/>
                  <a:pt x="3391" y="0"/>
                  <a:pt x="3325" y="0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69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720000" y="569479"/>
            <a:ext cx="4294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588982" y="4167986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 rot="10800000" flipH="1">
            <a:off x="4384305" y="-829130"/>
            <a:ext cx="2225830" cy="136852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7"/>
          <p:cNvGrpSpPr/>
          <p:nvPr/>
        </p:nvGrpSpPr>
        <p:grpSpPr>
          <a:xfrm>
            <a:off x="171442" y="4604088"/>
            <a:ext cx="457916" cy="454327"/>
            <a:chOff x="1782100" y="1060200"/>
            <a:chExt cx="184050" cy="182600"/>
          </a:xfrm>
        </p:grpSpPr>
        <p:sp>
          <p:nvSpPr>
            <p:cNvPr id="111" name="Google Shape;111;p7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7"/>
          <p:cNvSpPr/>
          <p:nvPr/>
        </p:nvSpPr>
        <p:spPr>
          <a:xfrm>
            <a:off x="8290100" y="-404087"/>
            <a:ext cx="1645249" cy="152267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flipH="1">
            <a:off x="-587771" y="-359036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7"/>
          <p:cNvGrpSpPr/>
          <p:nvPr/>
        </p:nvGrpSpPr>
        <p:grpSpPr>
          <a:xfrm>
            <a:off x="-724703" y="2529058"/>
            <a:ext cx="1035680" cy="943470"/>
            <a:chOff x="1519100" y="549200"/>
            <a:chExt cx="176400" cy="160700"/>
          </a:xfrm>
        </p:grpSpPr>
        <p:sp>
          <p:nvSpPr>
            <p:cNvPr id="121" name="Google Shape;121;p7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2391900" y="3181126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subTitle" idx="1"/>
          </p:nvPr>
        </p:nvSpPr>
        <p:spPr>
          <a:xfrm>
            <a:off x="713100" y="1511325"/>
            <a:ext cx="7717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5346895" y="4604106"/>
            <a:ext cx="1148747" cy="941204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 rot="2870412" flipH="1">
            <a:off x="-1666412" y="2856160"/>
            <a:ext cx="4423705" cy="271987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7009776" y="-9033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 rot="10800000" flipH="1">
            <a:off x="-182000" y="-67623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" name="Google Shape;295;p15"/>
          <p:cNvGrpSpPr/>
          <p:nvPr/>
        </p:nvGrpSpPr>
        <p:grpSpPr>
          <a:xfrm>
            <a:off x="8132819" y="2989737"/>
            <a:ext cx="596161" cy="619097"/>
            <a:chOff x="1524825" y="268825"/>
            <a:chExt cx="165050" cy="171400"/>
          </a:xfrm>
        </p:grpSpPr>
        <p:sp>
          <p:nvSpPr>
            <p:cNvPr id="296" name="Google Shape;296;p15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6"/>
          <p:cNvSpPr txBox="1">
            <a:spLocks noGrp="1"/>
          </p:cNvSpPr>
          <p:nvPr>
            <p:ph type="title"/>
          </p:nvPr>
        </p:nvSpPr>
        <p:spPr>
          <a:xfrm>
            <a:off x="2686038" y="1707850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title" idx="2" hasCustomPrompt="1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1"/>
          </p:nvPr>
        </p:nvSpPr>
        <p:spPr>
          <a:xfrm>
            <a:off x="2038188" y="3903725"/>
            <a:ext cx="50676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>
            <a:off x="7029605" y="2324252"/>
            <a:ext cx="2714621" cy="3361538"/>
            <a:chOff x="1230025" y="1009092"/>
            <a:chExt cx="161475" cy="199958"/>
          </a:xfrm>
        </p:grpSpPr>
        <p:sp>
          <p:nvSpPr>
            <p:cNvPr id="511" name="Google Shape;511;p26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1293451" y="1009092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26"/>
          <p:cNvGrpSpPr/>
          <p:nvPr/>
        </p:nvGrpSpPr>
        <p:grpSpPr>
          <a:xfrm>
            <a:off x="-924945" y="-341663"/>
            <a:ext cx="3659421" cy="2967177"/>
            <a:chOff x="1230025" y="1063275"/>
            <a:chExt cx="217675" cy="176500"/>
          </a:xfrm>
        </p:grpSpPr>
        <p:sp>
          <p:nvSpPr>
            <p:cNvPr id="514" name="Google Shape;514;p26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6"/>
          <p:cNvSpPr/>
          <p:nvPr/>
        </p:nvSpPr>
        <p:spPr>
          <a:xfrm rot="10800000" flipH="1">
            <a:off x="6605475" y="-77572"/>
            <a:ext cx="2538526" cy="64327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 rot="1916172" flipH="1">
            <a:off x="-1842681" y="3830651"/>
            <a:ext cx="3487310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39900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61" r:id="rId6"/>
    <p:sldLayoutId id="2147483672" r:id="rId7"/>
    <p:sldLayoutId id="2147483685" r:id="rId8"/>
    <p:sldLayoutId id="2147483686" r:id="rId9"/>
    <p:sldLayoutId id="2147483687" r:id="rId10"/>
    <p:sldLayoutId id="2147483691" r:id="rId11"/>
    <p:sldLayoutId id="214748369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22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slide" Target="slide20.xml"/><Relationship Id="rId2" Type="http://schemas.openxmlformats.org/officeDocument/2006/relationships/notesSlide" Target="../notesSlides/notesSlide15.xml"/><Relationship Id="rId16" Type="http://schemas.openxmlformats.org/officeDocument/2006/relationships/slide" Target="slide19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slide" Target="slide18.xml"/><Relationship Id="rId10" Type="http://schemas.openxmlformats.org/officeDocument/2006/relationships/image" Target="../media/image51.png"/><Relationship Id="rId19" Type="http://schemas.openxmlformats.org/officeDocument/2006/relationships/slide" Target="slide21.xml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slide" Target="slide15.xml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21.wdp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2.wdp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22.wdp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7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5" Type="http://schemas.openxmlformats.org/officeDocument/2006/relationships/image" Target="../media/image25.png"/><Relationship Id="rId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8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095"/>
            <a:ext cx="9429008" cy="507715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448789" y="415638"/>
            <a:ext cx="3954483" cy="961900"/>
          </a:xfrm>
          <a:prstGeom prst="wedgeRoundRectCallout">
            <a:avLst>
              <a:gd name="adj1" fmla="val 63116"/>
              <a:gd name="adj2" fmla="val 1023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That is a rabbit.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861953" y="2804568"/>
            <a:ext cx="2838203" cy="10192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1365513"/>
            <a:ext cx="7260218" cy="8418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813" y="39349"/>
            <a:ext cx="9220169" cy="5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8582" y="2533550"/>
            <a:ext cx="1205275" cy="249211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9591" y="2266128"/>
            <a:ext cx="1274217" cy="2818723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2812" y="2260422"/>
            <a:ext cx="1071893" cy="260604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3632182" y="4932973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998252" y="4040201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2250820" y="4529005"/>
            <a:ext cx="741697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14072" y="4717798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7C06E86D-BBD0-7A42-AA7B-B8995BEB047B}"/>
              </a:ext>
            </a:extLst>
          </p:cNvPr>
          <p:cNvSpPr/>
          <p:nvPr/>
        </p:nvSpPr>
        <p:spPr>
          <a:xfrm>
            <a:off x="14072" y="1280126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bg1"/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8D621508-CEB7-5942-A2E1-C638D4A7982D}"/>
              </a:ext>
            </a:extLst>
          </p:cNvPr>
          <p:cNvSpPr/>
          <p:nvPr/>
        </p:nvSpPr>
        <p:spPr>
          <a:xfrm>
            <a:off x="4733114" y="596488"/>
            <a:ext cx="4483217" cy="1023257"/>
          </a:xfrm>
          <a:prstGeom prst="wedgeRoundRectCallout">
            <a:avLst>
              <a:gd name="adj1" fmla="val -56162"/>
              <a:gd name="adj2" fmla="val 154255"/>
              <a:gd name="adj3" fmla="val 16667"/>
            </a:avLst>
          </a:prstGeom>
          <a:solidFill>
            <a:schemeClr val="bg1"/>
          </a:solidFill>
          <a:ln w="31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112900D-9D3F-C545-B92F-6A64536C8E11}"/>
              </a:ext>
            </a:extLst>
          </p:cNvPr>
          <p:cNvSpPr/>
          <p:nvPr/>
        </p:nvSpPr>
        <p:spPr>
          <a:xfrm>
            <a:off x="129252" y="72502"/>
            <a:ext cx="1934054" cy="652712"/>
          </a:xfrm>
          <a:prstGeom prst="roundRect">
            <a:avLst/>
          </a:prstGeom>
          <a:solidFill>
            <a:schemeClr val="tx2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6C023-F1DA-CD47-8500-7D3F4A8A342C}"/>
              </a:ext>
            </a:extLst>
          </p:cNvPr>
          <p:cNvSpPr txBox="1"/>
          <p:nvPr/>
        </p:nvSpPr>
        <p:spPr>
          <a:xfrm>
            <a:off x="48618" y="1558935"/>
            <a:ext cx="173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1.This is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1C12A-0558-5840-B173-377D9B67D450}"/>
              </a:ext>
            </a:extLst>
          </p:cNvPr>
          <p:cNvSpPr/>
          <p:nvPr/>
        </p:nvSpPr>
        <p:spPr>
          <a:xfrm>
            <a:off x="1596652" y="1624918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E99CB9-A8CA-9942-A8DD-841F5F8C2756}"/>
              </a:ext>
            </a:extLst>
          </p:cNvPr>
          <p:cNvSpPr/>
          <p:nvPr/>
        </p:nvSpPr>
        <p:spPr>
          <a:xfrm>
            <a:off x="2797248" y="164538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9795E952-E25C-A44A-B7DB-029CB1C61A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900" t="20499" r="33719" b="17460"/>
          <a:stretch/>
        </p:blipFill>
        <p:spPr>
          <a:xfrm>
            <a:off x="2063306" y="1304241"/>
            <a:ext cx="715034" cy="886021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48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DA5F4A2-D227-CB42-BF1B-9EEA0DA6DF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967" t="17460" r="30185" b="15251"/>
          <a:stretch/>
        </p:blipFill>
        <p:spPr>
          <a:xfrm>
            <a:off x="3266743" y="1335455"/>
            <a:ext cx="863420" cy="936289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6144B3-9461-9542-AEB5-6AFECD94EE2F}"/>
              </a:ext>
            </a:extLst>
          </p:cNvPr>
          <p:cNvSpPr txBox="1"/>
          <p:nvPr/>
        </p:nvSpPr>
        <p:spPr>
          <a:xfrm>
            <a:off x="5088630" y="931810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That is 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B24DB4-BB54-3144-B848-FFD186552C03}"/>
              </a:ext>
            </a:extLst>
          </p:cNvPr>
          <p:cNvSpPr/>
          <p:nvPr/>
        </p:nvSpPr>
        <p:spPr>
          <a:xfrm>
            <a:off x="6772470" y="100173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22D0B1-7D6A-044F-9396-F804E0C83512}"/>
              </a:ext>
            </a:extLst>
          </p:cNvPr>
          <p:cNvSpPr/>
          <p:nvPr/>
        </p:nvSpPr>
        <p:spPr>
          <a:xfrm>
            <a:off x="7958249" y="1050824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EFFA30-EEE8-714D-8C93-3872581925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79" t="17460" r="33720" b="10636"/>
          <a:stretch/>
        </p:blipFill>
        <p:spPr>
          <a:xfrm>
            <a:off x="7235388" y="591542"/>
            <a:ext cx="591514" cy="916291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3ACDC43-C62D-6746-ABA2-7022EE5E1E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758" t="22221" r="29693" b="22221"/>
          <a:stretch/>
        </p:blipFill>
        <p:spPr>
          <a:xfrm>
            <a:off x="8334064" y="591542"/>
            <a:ext cx="820292" cy="83543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FD3E47-685C-AB4D-A21C-9D52B1BF05C5}"/>
              </a:ext>
            </a:extLst>
          </p:cNvPr>
          <p:cNvSpPr txBox="1"/>
          <p:nvPr/>
        </p:nvSpPr>
        <p:spPr>
          <a:xfrm>
            <a:off x="1463844" y="1261177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DC17FB-E4C3-A547-B765-0D48F3ADAFFB}"/>
              </a:ext>
            </a:extLst>
          </p:cNvPr>
          <p:cNvSpPr txBox="1"/>
          <p:nvPr/>
        </p:nvSpPr>
        <p:spPr>
          <a:xfrm>
            <a:off x="7838339" y="62616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3A10F4F1-0DA2-E84D-8981-7DB382D8E81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8" t="-2040" r="2184" b="1"/>
          <a:stretch/>
        </p:blipFill>
        <p:spPr>
          <a:xfrm>
            <a:off x="5825359" y="2885091"/>
            <a:ext cx="3184634" cy="2204312"/>
          </a:xfrm>
          <a:prstGeom prst="round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C4ED508-CA5E-E04F-AB45-6D7D8CFC092D}"/>
              </a:ext>
            </a:extLst>
          </p:cNvPr>
          <p:cNvSpPr/>
          <p:nvPr/>
        </p:nvSpPr>
        <p:spPr>
          <a:xfrm rot="20271899">
            <a:off x="6808369" y="4092001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CB44E9-4415-C046-BA11-6F4A4827A897}"/>
              </a:ext>
            </a:extLst>
          </p:cNvPr>
          <p:cNvCxnSpPr>
            <a:cxnSpLocks/>
          </p:cNvCxnSpPr>
          <p:nvPr/>
        </p:nvCxnSpPr>
        <p:spPr>
          <a:xfrm flipH="1">
            <a:off x="6891801" y="4328316"/>
            <a:ext cx="592697" cy="29033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A94159D-1C4C-114F-BD84-20DB5B62A49A}"/>
              </a:ext>
            </a:extLst>
          </p:cNvPr>
          <p:cNvSpPr/>
          <p:nvPr/>
        </p:nvSpPr>
        <p:spPr>
          <a:xfrm rot="20271899">
            <a:off x="6743652" y="3587347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167F113-924A-7A4C-924F-D843E3CE90A7}"/>
              </a:ext>
            </a:extLst>
          </p:cNvPr>
          <p:cNvSpPr txBox="1"/>
          <p:nvPr/>
        </p:nvSpPr>
        <p:spPr>
          <a:xfrm rot="20122224">
            <a:off x="6850741" y="4324335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1EFA6A8-90CE-6B41-ADD9-6DE33792E5CB}"/>
              </a:ext>
            </a:extLst>
          </p:cNvPr>
          <p:cNvCxnSpPr>
            <a:cxnSpLocks/>
          </p:cNvCxnSpPr>
          <p:nvPr/>
        </p:nvCxnSpPr>
        <p:spPr>
          <a:xfrm flipV="1">
            <a:off x="6937545" y="3509397"/>
            <a:ext cx="1454407" cy="74192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88C7FC8-DEF1-DA48-8CCE-FACC3FAFB909}"/>
              </a:ext>
            </a:extLst>
          </p:cNvPr>
          <p:cNvSpPr txBox="1"/>
          <p:nvPr/>
        </p:nvSpPr>
        <p:spPr>
          <a:xfrm rot="19939749">
            <a:off x="6852969" y="3423563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That’s 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6924" y="2412117"/>
            <a:ext cx="1326243" cy="26727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AFB0523E-2596-86A8-C592-1334173D4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25628" y="72502"/>
            <a:ext cx="652712" cy="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43" grpId="0" animBg="1"/>
      <p:bldP spid="44" grpId="0" animBg="1"/>
      <p:bldP spid="18" grpId="0"/>
      <p:bldP spid="19" grpId="0" animBg="1"/>
      <p:bldP spid="47" grpId="0" animBg="1"/>
      <p:bldP spid="50" grpId="0"/>
      <p:bldP spid="51" grpId="0" animBg="1"/>
      <p:bldP spid="52" grpId="0" animBg="1"/>
      <p:bldP spid="21" grpId="0"/>
      <p:bldP spid="57" grpId="0"/>
      <p:bldP spid="66" grpId="0" animBg="1"/>
      <p:bldP spid="30" grpId="0" animBg="1"/>
      <p:bldP spid="68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Listen and repeat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A10F4F1-0DA2-E84D-8981-7DB382D8E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805" y="1647369"/>
            <a:ext cx="3260999" cy="216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4ED508-CA5E-E04F-AB45-6D7D8CFC092D}"/>
              </a:ext>
            </a:extLst>
          </p:cNvPr>
          <p:cNvSpPr/>
          <p:nvPr/>
        </p:nvSpPr>
        <p:spPr>
          <a:xfrm rot="20271899">
            <a:off x="6440976" y="2810208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CB44E9-4415-C046-BA11-6F4A4827A897}"/>
              </a:ext>
            </a:extLst>
          </p:cNvPr>
          <p:cNvCxnSpPr>
            <a:cxnSpLocks/>
          </p:cNvCxnSpPr>
          <p:nvPr/>
        </p:nvCxnSpPr>
        <p:spPr>
          <a:xfrm flipH="1">
            <a:off x="6524408" y="3046523"/>
            <a:ext cx="592697" cy="29033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94159D-1C4C-114F-BD84-20DB5B62A49A}"/>
              </a:ext>
            </a:extLst>
          </p:cNvPr>
          <p:cNvSpPr/>
          <p:nvPr/>
        </p:nvSpPr>
        <p:spPr>
          <a:xfrm rot="20271899">
            <a:off x="6376259" y="2305554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7F113-924A-7A4C-924F-D843E3CE90A7}"/>
              </a:ext>
            </a:extLst>
          </p:cNvPr>
          <p:cNvSpPr txBox="1"/>
          <p:nvPr/>
        </p:nvSpPr>
        <p:spPr>
          <a:xfrm rot="20122224">
            <a:off x="6483348" y="3042542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EFA6A8-90CE-6B41-ADD9-6DE33792E5CB}"/>
              </a:ext>
            </a:extLst>
          </p:cNvPr>
          <p:cNvCxnSpPr>
            <a:cxnSpLocks/>
          </p:cNvCxnSpPr>
          <p:nvPr/>
        </p:nvCxnSpPr>
        <p:spPr>
          <a:xfrm flipV="1">
            <a:off x="6570152" y="2227604"/>
            <a:ext cx="1454407" cy="74192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8C7FC8-DEF1-DA48-8CCE-FACC3FAFB909}"/>
              </a:ext>
            </a:extLst>
          </p:cNvPr>
          <p:cNvSpPr txBox="1"/>
          <p:nvPr/>
        </p:nvSpPr>
        <p:spPr>
          <a:xfrm rot="19939749">
            <a:off x="6485576" y="2141770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That’s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10" y="1677241"/>
            <a:ext cx="3593707" cy="2255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DC5A1066-AD04-E8FE-1944-06BAFF80C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2805" y="3129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3986" name="Google Shape;3986;p69"/>
          <p:cNvGrpSpPr/>
          <p:nvPr/>
        </p:nvGrpSpPr>
        <p:grpSpPr>
          <a:xfrm>
            <a:off x="6901195" y="2773113"/>
            <a:ext cx="1605784" cy="1830992"/>
            <a:chOff x="6824995" y="1925963"/>
            <a:chExt cx="1605784" cy="1830992"/>
          </a:xfrm>
        </p:grpSpPr>
        <p:sp>
          <p:nvSpPr>
            <p:cNvPr id="3987" name="Google Shape;3987;p69"/>
            <p:cNvSpPr/>
            <p:nvPr/>
          </p:nvSpPr>
          <p:spPr>
            <a:xfrm>
              <a:off x="6832872" y="1926116"/>
              <a:ext cx="1590217" cy="1830838"/>
            </a:xfrm>
            <a:custGeom>
              <a:avLst/>
              <a:gdLst/>
              <a:ahLst/>
              <a:cxnLst/>
              <a:rect l="l" t="t" r="r" b="b"/>
              <a:pathLst>
                <a:path w="28398" h="32695" extrusionOk="0">
                  <a:moveTo>
                    <a:pt x="9746" y="2249"/>
                  </a:moveTo>
                  <a:cubicBezTo>
                    <a:pt x="9757" y="2260"/>
                    <a:pt x="9767" y="2270"/>
                    <a:pt x="9767" y="2281"/>
                  </a:cubicBezTo>
                  <a:lnTo>
                    <a:pt x="9757" y="2270"/>
                  </a:lnTo>
                  <a:cubicBezTo>
                    <a:pt x="9757" y="2270"/>
                    <a:pt x="9746" y="2260"/>
                    <a:pt x="9746" y="2249"/>
                  </a:cubicBezTo>
                  <a:close/>
                  <a:moveTo>
                    <a:pt x="6897" y="1544"/>
                  </a:moveTo>
                  <a:cubicBezTo>
                    <a:pt x="7025" y="1544"/>
                    <a:pt x="7152" y="1557"/>
                    <a:pt x="7267" y="1567"/>
                  </a:cubicBezTo>
                  <a:cubicBezTo>
                    <a:pt x="7351" y="1577"/>
                    <a:pt x="7435" y="1588"/>
                    <a:pt x="7519" y="1609"/>
                  </a:cubicBezTo>
                  <a:cubicBezTo>
                    <a:pt x="7488" y="1808"/>
                    <a:pt x="7467" y="2008"/>
                    <a:pt x="7446" y="2165"/>
                  </a:cubicBezTo>
                  <a:cubicBezTo>
                    <a:pt x="7288" y="2207"/>
                    <a:pt x="7141" y="2260"/>
                    <a:pt x="6994" y="2323"/>
                  </a:cubicBezTo>
                  <a:cubicBezTo>
                    <a:pt x="6826" y="2260"/>
                    <a:pt x="6669" y="2176"/>
                    <a:pt x="6522" y="2081"/>
                  </a:cubicBezTo>
                  <a:cubicBezTo>
                    <a:pt x="6312" y="1945"/>
                    <a:pt x="6175" y="1724"/>
                    <a:pt x="6490" y="1609"/>
                  </a:cubicBezTo>
                  <a:cubicBezTo>
                    <a:pt x="6617" y="1559"/>
                    <a:pt x="6757" y="1544"/>
                    <a:pt x="6897" y="1544"/>
                  </a:cubicBezTo>
                  <a:close/>
                  <a:moveTo>
                    <a:pt x="4978" y="8466"/>
                  </a:moveTo>
                  <a:lnTo>
                    <a:pt x="4978" y="8466"/>
                  </a:lnTo>
                  <a:cubicBezTo>
                    <a:pt x="5377" y="8781"/>
                    <a:pt x="5902" y="9023"/>
                    <a:pt x="6564" y="9149"/>
                  </a:cubicBezTo>
                  <a:cubicBezTo>
                    <a:pt x="6562" y="9148"/>
                    <a:pt x="6560" y="9148"/>
                    <a:pt x="6558" y="9148"/>
                  </a:cubicBezTo>
                  <a:cubicBezTo>
                    <a:pt x="6404" y="9148"/>
                    <a:pt x="6322" y="9562"/>
                    <a:pt x="6301" y="9873"/>
                  </a:cubicBezTo>
                  <a:cubicBezTo>
                    <a:pt x="6238" y="9852"/>
                    <a:pt x="6165" y="9821"/>
                    <a:pt x="6091" y="9810"/>
                  </a:cubicBezTo>
                  <a:cubicBezTo>
                    <a:pt x="6049" y="9800"/>
                    <a:pt x="5997" y="9800"/>
                    <a:pt x="5955" y="9789"/>
                  </a:cubicBezTo>
                  <a:cubicBezTo>
                    <a:pt x="5577" y="9464"/>
                    <a:pt x="5272" y="9002"/>
                    <a:pt x="4978" y="8466"/>
                  </a:cubicBezTo>
                  <a:close/>
                  <a:moveTo>
                    <a:pt x="23673" y="19238"/>
                  </a:moveTo>
                  <a:lnTo>
                    <a:pt x="23673" y="19238"/>
                  </a:lnTo>
                  <a:cubicBezTo>
                    <a:pt x="23683" y="19335"/>
                    <a:pt x="23695" y="19480"/>
                    <a:pt x="23702" y="19659"/>
                  </a:cubicBezTo>
                  <a:cubicBezTo>
                    <a:pt x="23693" y="19524"/>
                    <a:pt x="23685" y="19381"/>
                    <a:pt x="23673" y="19238"/>
                  </a:cubicBezTo>
                  <a:close/>
                  <a:moveTo>
                    <a:pt x="7990" y="0"/>
                  </a:moveTo>
                  <a:cubicBezTo>
                    <a:pt x="7950" y="0"/>
                    <a:pt x="7916" y="8"/>
                    <a:pt x="7887" y="23"/>
                  </a:cubicBezTo>
                  <a:cubicBezTo>
                    <a:pt x="7782" y="76"/>
                    <a:pt x="7646" y="790"/>
                    <a:pt x="7541" y="1462"/>
                  </a:cubicBezTo>
                  <a:cubicBezTo>
                    <a:pt x="7425" y="1441"/>
                    <a:pt x="7309" y="1420"/>
                    <a:pt x="7183" y="1409"/>
                  </a:cubicBezTo>
                  <a:cubicBezTo>
                    <a:pt x="7133" y="1405"/>
                    <a:pt x="7054" y="1401"/>
                    <a:pt x="6963" y="1401"/>
                  </a:cubicBezTo>
                  <a:cubicBezTo>
                    <a:pt x="6602" y="1401"/>
                    <a:pt x="6035" y="1467"/>
                    <a:pt x="6144" y="1861"/>
                  </a:cubicBezTo>
                  <a:cubicBezTo>
                    <a:pt x="6217" y="2123"/>
                    <a:pt x="6511" y="2302"/>
                    <a:pt x="6805" y="2428"/>
                  </a:cubicBezTo>
                  <a:cubicBezTo>
                    <a:pt x="5419" y="3184"/>
                    <a:pt x="5220" y="4423"/>
                    <a:pt x="4516" y="4601"/>
                  </a:cubicBezTo>
                  <a:cubicBezTo>
                    <a:pt x="4306" y="4654"/>
                    <a:pt x="4159" y="4706"/>
                    <a:pt x="4054" y="4769"/>
                  </a:cubicBezTo>
                  <a:cubicBezTo>
                    <a:pt x="3939" y="4700"/>
                    <a:pt x="3840" y="4659"/>
                    <a:pt x="3787" y="4659"/>
                  </a:cubicBezTo>
                  <a:cubicBezTo>
                    <a:pt x="3768" y="4659"/>
                    <a:pt x="3756" y="4664"/>
                    <a:pt x="3750" y="4675"/>
                  </a:cubicBezTo>
                  <a:cubicBezTo>
                    <a:pt x="3456" y="5074"/>
                    <a:pt x="3414" y="5578"/>
                    <a:pt x="3466" y="5872"/>
                  </a:cubicBezTo>
                  <a:cubicBezTo>
                    <a:pt x="2822" y="5264"/>
                    <a:pt x="2004" y="4937"/>
                    <a:pt x="1355" y="4937"/>
                  </a:cubicBezTo>
                  <a:cubicBezTo>
                    <a:pt x="1072" y="4937"/>
                    <a:pt x="822" y="4999"/>
                    <a:pt x="631" y="5126"/>
                  </a:cubicBezTo>
                  <a:lnTo>
                    <a:pt x="621" y="5126"/>
                  </a:lnTo>
                  <a:lnTo>
                    <a:pt x="463" y="5158"/>
                  </a:lnTo>
                  <a:cubicBezTo>
                    <a:pt x="421" y="5168"/>
                    <a:pt x="390" y="5210"/>
                    <a:pt x="400" y="5252"/>
                  </a:cubicBezTo>
                  <a:cubicBezTo>
                    <a:pt x="411" y="5263"/>
                    <a:pt x="411" y="5273"/>
                    <a:pt x="421" y="5284"/>
                  </a:cubicBezTo>
                  <a:cubicBezTo>
                    <a:pt x="211" y="5462"/>
                    <a:pt x="106" y="5641"/>
                    <a:pt x="85" y="5809"/>
                  </a:cubicBezTo>
                  <a:cubicBezTo>
                    <a:pt x="75" y="5819"/>
                    <a:pt x="64" y="5819"/>
                    <a:pt x="54" y="5830"/>
                  </a:cubicBezTo>
                  <a:cubicBezTo>
                    <a:pt x="12" y="5840"/>
                    <a:pt x="1" y="5882"/>
                    <a:pt x="12" y="5924"/>
                  </a:cubicBezTo>
                  <a:cubicBezTo>
                    <a:pt x="22" y="5956"/>
                    <a:pt x="64" y="5977"/>
                    <a:pt x="96" y="5977"/>
                  </a:cubicBezTo>
                  <a:cubicBezTo>
                    <a:pt x="148" y="6271"/>
                    <a:pt x="442" y="6565"/>
                    <a:pt x="936" y="6880"/>
                  </a:cubicBezTo>
                  <a:cubicBezTo>
                    <a:pt x="1902" y="7500"/>
                    <a:pt x="2080" y="8203"/>
                    <a:pt x="2532" y="9789"/>
                  </a:cubicBezTo>
                  <a:cubicBezTo>
                    <a:pt x="2973" y="11385"/>
                    <a:pt x="2878" y="12866"/>
                    <a:pt x="3340" y="13254"/>
                  </a:cubicBezTo>
                  <a:cubicBezTo>
                    <a:pt x="3907" y="13737"/>
                    <a:pt x="5682" y="14514"/>
                    <a:pt x="6900" y="14871"/>
                  </a:cubicBezTo>
                  <a:cubicBezTo>
                    <a:pt x="7173" y="15701"/>
                    <a:pt x="7593" y="16488"/>
                    <a:pt x="8202" y="17139"/>
                  </a:cubicBezTo>
                  <a:lnTo>
                    <a:pt x="8213" y="17234"/>
                  </a:lnTo>
                  <a:cubicBezTo>
                    <a:pt x="8213" y="17276"/>
                    <a:pt x="8244" y="17307"/>
                    <a:pt x="8286" y="17307"/>
                  </a:cubicBezTo>
                  <a:cubicBezTo>
                    <a:pt x="8328" y="18032"/>
                    <a:pt x="8654" y="23682"/>
                    <a:pt x="8559" y="24081"/>
                  </a:cubicBezTo>
                  <a:cubicBezTo>
                    <a:pt x="8444" y="24511"/>
                    <a:pt x="7667" y="24816"/>
                    <a:pt x="7772" y="25320"/>
                  </a:cubicBezTo>
                  <a:cubicBezTo>
                    <a:pt x="7835" y="25593"/>
                    <a:pt x="7992" y="25729"/>
                    <a:pt x="8234" y="25792"/>
                  </a:cubicBezTo>
                  <a:cubicBezTo>
                    <a:pt x="8234" y="25813"/>
                    <a:pt x="8244" y="25834"/>
                    <a:pt x="8255" y="25855"/>
                  </a:cubicBezTo>
                  <a:cubicBezTo>
                    <a:pt x="8276" y="25876"/>
                    <a:pt x="8297" y="25897"/>
                    <a:pt x="8328" y="25897"/>
                  </a:cubicBezTo>
                  <a:cubicBezTo>
                    <a:pt x="8339" y="25897"/>
                    <a:pt x="8349" y="25887"/>
                    <a:pt x="8360" y="25887"/>
                  </a:cubicBezTo>
                  <a:cubicBezTo>
                    <a:pt x="8381" y="25876"/>
                    <a:pt x="8402" y="25855"/>
                    <a:pt x="8402" y="25834"/>
                  </a:cubicBezTo>
                  <a:cubicBezTo>
                    <a:pt x="8517" y="25845"/>
                    <a:pt x="8654" y="25855"/>
                    <a:pt x="8791" y="25866"/>
                  </a:cubicBezTo>
                  <a:cubicBezTo>
                    <a:pt x="8791" y="25866"/>
                    <a:pt x="8801" y="25876"/>
                    <a:pt x="8801" y="25887"/>
                  </a:cubicBezTo>
                  <a:cubicBezTo>
                    <a:pt x="8812" y="25918"/>
                    <a:pt x="8843" y="25939"/>
                    <a:pt x="8875" y="25939"/>
                  </a:cubicBezTo>
                  <a:lnTo>
                    <a:pt x="8896" y="25939"/>
                  </a:lnTo>
                  <a:cubicBezTo>
                    <a:pt x="8927" y="25929"/>
                    <a:pt x="8948" y="25897"/>
                    <a:pt x="8948" y="25866"/>
                  </a:cubicBezTo>
                  <a:lnTo>
                    <a:pt x="9011" y="25866"/>
                  </a:lnTo>
                  <a:cubicBezTo>
                    <a:pt x="9631" y="25866"/>
                    <a:pt x="10145" y="25750"/>
                    <a:pt x="10523" y="25005"/>
                  </a:cubicBezTo>
                  <a:cubicBezTo>
                    <a:pt x="10870" y="24301"/>
                    <a:pt x="12382" y="20941"/>
                    <a:pt x="12623" y="20405"/>
                  </a:cubicBezTo>
                  <a:cubicBezTo>
                    <a:pt x="12634" y="20415"/>
                    <a:pt x="12644" y="20415"/>
                    <a:pt x="12655" y="20415"/>
                  </a:cubicBezTo>
                  <a:cubicBezTo>
                    <a:pt x="12676" y="20415"/>
                    <a:pt x="12707" y="20405"/>
                    <a:pt x="12718" y="20384"/>
                  </a:cubicBezTo>
                  <a:cubicBezTo>
                    <a:pt x="12728" y="20384"/>
                    <a:pt x="12739" y="20394"/>
                    <a:pt x="12760" y="20405"/>
                  </a:cubicBezTo>
                  <a:cubicBezTo>
                    <a:pt x="12770" y="20415"/>
                    <a:pt x="12781" y="20426"/>
                    <a:pt x="12802" y="20436"/>
                  </a:cubicBezTo>
                  <a:cubicBezTo>
                    <a:pt x="12833" y="20457"/>
                    <a:pt x="12875" y="20489"/>
                    <a:pt x="12928" y="20531"/>
                  </a:cubicBezTo>
                  <a:cubicBezTo>
                    <a:pt x="13369" y="20846"/>
                    <a:pt x="14230" y="21560"/>
                    <a:pt x="14681" y="22516"/>
                  </a:cubicBezTo>
                  <a:cubicBezTo>
                    <a:pt x="14681" y="22579"/>
                    <a:pt x="14671" y="22632"/>
                    <a:pt x="14681" y="22695"/>
                  </a:cubicBezTo>
                  <a:cubicBezTo>
                    <a:pt x="14681" y="22737"/>
                    <a:pt x="14713" y="22768"/>
                    <a:pt x="14755" y="22768"/>
                  </a:cubicBezTo>
                  <a:lnTo>
                    <a:pt x="14755" y="24385"/>
                  </a:lnTo>
                  <a:cubicBezTo>
                    <a:pt x="14755" y="24385"/>
                    <a:pt x="13999" y="24543"/>
                    <a:pt x="13967" y="24921"/>
                  </a:cubicBezTo>
                  <a:cubicBezTo>
                    <a:pt x="13957" y="25120"/>
                    <a:pt x="14009" y="25372"/>
                    <a:pt x="14261" y="25572"/>
                  </a:cubicBezTo>
                  <a:cubicBezTo>
                    <a:pt x="14272" y="25572"/>
                    <a:pt x="14272" y="25582"/>
                    <a:pt x="14272" y="25582"/>
                  </a:cubicBezTo>
                  <a:cubicBezTo>
                    <a:pt x="14020" y="25593"/>
                    <a:pt x="13757" y="25614"/>
                    <a:pt x="13505" y="25624"/>
                  </a:cubicBezTo>
                  <a:cubicBezTo>
                    <a:pt x="9967" y="25887"/>
                    <a:pt x="8223" y="27451"/>
                    <a:pt x="7719" y="29593"/>
                  </a:cubicBezTo>
                  <a:lnTo>
                    <a:pt x="7719" y="29614"/>
                  </a:lnTo>
                  <a:cubicBezTo>
                    <a:pt x="7709" y="29635"/>
                    <a:pt x="7709" y="29667"/>
                    <a:pt x="7698" y="29698"/>
                  </a:cubicBezTo>
                  <a:cubicBezTo>
                    <a:pt x="7698" y="29709"/>
                    <a:pt x="7698" y="29730"/>
                    <a:pt x="7688" y="29740"/>
                  </a:cubicBezTo>
                  <a:cubicBezTo>
                    <a:pt x="7688" y="29761"/>
                    <a:pt x="7688" y="29782"/>
                    <a:pt x="7677" y="29803"/>
                  </a:cubicBezTo>
                  <a:cubicBezTo>
                    <a:pt x="7677" y="29835"/>
                    <a:pt x="7667" y="29866"/>
                    <a:pt x="7656" y="29908"/>
                  </a:cubicBezTo>
                  <a:cubicBezTo>
                    <a:pt x="7331" y="31783"/>
                    <a:pt x="8575" y="32694"/>
                    <a:pt x="9735" y="32694"/>
                  </a:cubicBezTo>
                  <a:cubicBezTo>
                    <a:pt x="9998" y="32694"/>
                    <a:pt x="10257" y="32648"/>
                    <a:pt x="10492" y="32554"/>
                  </a:cubicBezTo>
                  <a:cubicBezTo>
                    <a:pt x="10502" y="32544"/>
                    <a:pt x="10523" y="32544"/>
                    <a:pt x="10534" y="32533"/>
                  </a:cubicBezTo>
                  <a:lnTo>
                    <a:pt x="10544" y="32533"/>
                  </a:lnTo>
                  <a:cubicBezTo>
                    <a:pt x="10555" y="32523"/>
                    <a:pt x="10565" y="32512"/>
                    <a:pt x="10576" y="32512"/>
                  </a:cubicBezTo>
                  <a:cubicBezTo>
                    <a:pt x="10586" y="32512"/>
                    <a:pt x="10586" y="32512"/>
                    <a:pt x="10586" y="32502"/>
                  </a:cubicBezTo>
                  <a:cubicBezTo>
                    <a:pt x="10597" y="32502"/>
                    <a:pt x="10618" y="32491"/>
                    <a:pt x="10628" y="32481"/>
                  </a:cubicBezTo>
                  <a:cubicBezTo>
                    <a:pt x="10639" y="32481"/>
                    <a:pt x="10649" y="32470"/>
                    <a:pt x="10660" y="32460"/>
                  </a:cubicBezTo>
                  <a:lnTo>
                    <a:pt x="10670" y="32460"/>
                  </a:lnTo>
                  <a:lnTo>
                    <a:pt x="10702" y="32428"/>
                  </a:lnTo>
                  <a:lnTo>
                    <a:pt x="10712" y="32428"/>
                  </a:lnTo>
                  <a:cubicBezTo>
                    <a:pt x="10723" y="32418"/>
                    <a:pt x="10733" y="32407"/>
                    <a:pt x="10744" y="32407"/>
                  </a:cubicBezTo>
                  <a:lnTo>
                    <a:pt x="10744" y="32397"/>
                  </a:lnTo>
                  <a:cubicBezTo>
                    <a:pt x="10754" y="32386"/>
                    <a:pt x="10765" y="32386"/>
                    <a:pt x="10775" y="32376"/>
                  </a:cubicBezTo>
                  <a:lnTo>
                    <a:pt x="10775" y="32365"/>
                  </a:lnTo>
                  <a:cubicBezTo>
                    <a:pt x="10786" y="32355"/>
                    <a:pt x="10796" y="32355"/>
                    <a:pt x="10807" y="32344"/>
                  </a:cubicBezTo>
                  <a:lnTo>
                    <a:pt x="10807" y="32334"/>
                  </a:lnTo>
                  <a:cubicBezTo>
                    <a:pt x="10817" y="32323"/>
                    <a:pt x="10828" y="32313"/>
                    <a:pt x="10828" y="32302"/>
                  </a:cubicBezTo>
                  <a:lnTo>
                    <a:pt x="10838" y="32302"/>
                  </a:lnTo>
                  <a:cubicBezTo>
                    <a:pt x="10838" y="32292"/>
                    <a:pt x="10849" y="32281"/>
                    <a:pt x="10859" y="32271"/>
                  </a:cubicBezTo>
                  <a:cubicBezTo>
                    <a:pt x="10870" y="32260"/>
                    <a:pt x="10870" y="32250"/>
                    <a:pt x="10880" y="32239"/>
                  </a:cubicBezTo>
                  <a:cubicBezTo>
                    <a:pt x="10880" y="32229"/>
                    <a:pt x="10880" y="32229"/>
                    <a:pt x="10891" y="32229"/>
                  </a:cubicBezTo>
                  <a:cubicBezTo>
                    <a:pt x="10891" y="32218"/>
                    <a:pt x="10901" y="32208"/>
                    <a:pt x="10901" y="32197"/>
                  </a:cubicBezTo>
                  <a:lnTo>
                    <a:pt x="10912" y="32187"/>
                  </a:lnTo>
                  <a:cubicBezTo>
                    <a:pt x="10912" y="32176"/>
                    <a:pt x="10922" y="32166"/>
                    <a:pt x="10922" y="32166"/>
                  </a:cubicBezTo>
                  <a:cubicBezTo>
                    <a:pt x="10922" y="32155"/>
                    <a:pt x="10922" y="32155"/>
                    <a:pt x="10933" y="32155"/>
                  </a:cubicBezTo>
                  <a:cubicBezTo>
                    <a:pt x="10933" y="32145"/>
                    <a:pt x="10933" y="32134"/>
                    <a:pt x="10943" y="32124"/>
                  </a:cubicBezTo>
                  <a:lnTo>
                    <a:pt x="10943" y="32113"/>
                  </a:lnTo>
                  <a:cubicBezTo>
                    <a:pt x="10954" y="32103"/>
                    <a:pt x="10954" y="32092"/>
                    <a:pt x="10964" y="32082"/>
                  </a:cubicBezTo>
                  <a:lnTo>
                    <a:pt x="10964" y="32061"/>
                  </a:lnTo>
                  <a:cubicBezTo>
                    <a:pt x="10964" y="32050"/>
                    <a:pt x="10964" y="32050"/>
                    <a:pt x="10975" y="32040"/>
                  </a:cubicBezTo>
                  <a:lnTo>
                    <a:pt x="10975" y="32019"/>
                  </a:lnTo>
                  <a:cubicBezTo>
                    <a:pt x="10985" y="32008"/>
                    <a:pt x="10985" y="32008"/>
                    <a:pt x="10985" y="31998"/>
                  </a:cubicBezTo>
                  <a:lnTo>
                    <a:pt x="10985" y="31977"/>
                  </a:lnTo>
                  <a:cubicBezTo>
                    <a:pt x="10996" y="31966"/>
                    <a:pt x="10996" y="31956"/>
                    <a:pt x="10996" y="31945"/>
                  </a:cubicBezTo>
                  <a:cubicBezTo>
                    <a:pt x="10996" y="31945"/>
                    <a:pt x="10996" y="31935"/>
                    <a:pt x="11006" y="31924"/>
                  </a:cubicBezTo>
                  <a:lnTo>
                    <a:pt x="11006" y="31903"/>
                  </a:lnTo>
                  <a:cubicBezTo>
                    <a:pt x="11006" y="31893"/>
                    <a:pt x="11006" y="31882"/>
                    <a:pt x="11017" y="31872"/>
                  </a:cubicBezTo>
                  <a:lnTo>
                    <a:pt x="11017" y="31861"/>
                  </a:lnTo>
                  <a:lnTo>
                    <a:pt x="11017" y="31830"/>
                  </a:lnTo>
                  <a:cubicBezTo>
                    <a:pt x="11027" y="31809"/>
                    <a:pt x="11027" y="31798"/>
                    <a:pt x="11027" y="31777"/>
                  </a:cubicBezTo>
                  <a:lnTo>
                    <a:pt x="11027" y="31767"/>
                  </a:lnTo>
                  <a:cubicBezTo>
                    <a:pt x="11101" y="31063"/>
                    <a:pt x="10796" y="30066"/>
                    <a:pt x="11038" y="29247"/>
                  </a:cubicBezTo>
                  <a:cubicBezTo>
                    <a:pt x="11101" y="29005"/>
                    <a:pt x="11216" y="28785"/>
                    <a:pt x="11395" y="28596"/>
                  </a:cubicBezTo>
                  <a:cubicBezTo>
                    <a:pt x="12337" y="27584"/>
                    <a:pt x="14207" y="27427"/>
                    <a:pt x="16450" y="27427"/>
                  </a:cubicBezTo>
                  <a:cubicBezTo>
                    <a:pt x="16907" y="27427"/>
                    <a:pt x="17380" y="27434"/>
                    <a:pt x="17863" y="27441"/>
                  </a:cubicBezTo>
                  <a:cubicBezTo>
                    <a:pt x="18241" y="27441"/>
                    <a:pt x="18608" y="27430"/>
                    <a:pt x="18965" y="27409"/>
                  </a:cubicBezTo>
                  <a:lnTo>
                    <a:pt x="18976" y="27409"/>
                  </a:lnTo>
                  <a:cubicBezTo>
                    <a:pt x="19102" y="27525"/>
                    <a:pt x="18629" y="27588"/>
                    <a:pt x="18535" y="27609"/>
                  </a:cubicBezTo>
                  <a:cubicBezTo>
                    <a:pt x="18157" y="27682"/>
                    <a:pt x="16141" y="27840"/>
                    <a:pt x="16361" y="28554"/>
                  </a:cubicBezTo>
                  <a:cubicBezTo>
                    <a:pt x="16424" y="28764"/>
                    <a:pt x="16687" y="28848"/>
                    <a:pt x="16876" y="28890"/>
                  </a:cubicBezTo>
                  <a:cubicBezTo>
                    <a:pt x="17338" y="28984"/>
                    <a:pt x="17831" y="28963"/>
                    <a:pt x="18304" y="28974"/>
                  </a:cubicBezTo>
                  <a:cubicBezTo>
                    <a:pt x="18514" y="28984"/>
                    <a:pt x="19312" y="29047"/>
                    <a:pt x="18818" y="29362"/>
                  </a:cubicBezTo>
                  <a:cubicBezTo>
                    <a:pt x="18566" y="29520"/>
                    <a:pt x="18241" y="29593"/>
                    <a:pt x="17957" y="29677"/>
                  </a:cubicBezTo>
                  <a:cubicBezTo>
                    <a:pt x="17642" y="29782"/>
                    <a:pt x="17138" y="29866"/>
                    <a:pt x="16886" y="30097"/>
                  </a:cubicBezTo>
                  <a:cubicBezTo>
                    <a:pt x="16624" y="30339"/>
                    <a:pt x="16729" y="30664"/>
                    <a:pt x="17033" y="30801"/>
                  </a:cubicBezTo>
                  <a:cubicBezTo>
                    <a:pt x="17197" y="30866"/>
                    <a:pt x="17380" y="30888"/>
                    <a:pt x="17565" y="30888"/>
                  </a:cubicBezTo>
                  <a:cubicBezTo>
                    <a:pt x="17771" y="30888"/>
                    <a:pt x="17979" y="30860"/>
                    <a:pt x="18167" y="30832"/>
                  </a:cubicBezTo>
                  <a:cubicBezTo>
                    <a:pt x="18259" y="30822"/>
                    <a:pt x="18223" y="30685"/>
                    <a:pt x="18135" y="30685"/>
                  </a:cubicBezTo>
                  <a:cubicBezTo>
                    <a:pt x="18131" y="30685"/>
                    <a:pt x="18128" y="30685"/>
                    <a:pt x="18125" y="30685"/>
                  </a:cubicBezTo>
                  <a:cubicBezTo>
                    <a:pt x="17960" y="30711"/>
                    <a:pt x="17791" y="30725"/>
                    <a:pt x="17620" y="30725"/>
                  </a:cubicBezTo>
                  <a:cubicBezTo>
                    <a:pt x="17509" y="30725"/>
                    <a:pt x="17397" y="30719"/>
                    <a:pt x="17285" y="30706"/>
                  </a:cubicBezTo>
                  <a:cubicBezTo>
                    <a:pt x="17107" y="30675"/>
                    <a:pt x="16897" y="30612"/>
                    <a:pt x="16886" y="30402"/>
                  </a:cubicBezTo>
                  <a:cubicBezTo>
                    <a:pt x="16865" y="30118"/>
                    <a:pt x="17422" y="30024"/>
                    <a:pt x="17611" y="29961"/>
                  </a:cubicBezTo>
                  <a:cubicBezTo>
                    <a:pt x="17842" y="29866"/>
                    <a:pt x="19543" y="29509"/>
                    <a:pt x="19091" y="28995"/>
                  </a:cubicBezTo>
                  <a:cubicBezTo>
                    <a:pt x="18953" y="28836"/>
                    <a:pt x="18647" y="28809"/>
                    <a:pt x="18376" y="28809"/>
                  </a:cubicBezTo>
                  <a:cubicBezTo>
                    <a:pt x="18235" y="28809"/>
                    <a:pt x="18104" y="28816"/>
                    <a:pt x="18010" y="28816"/>
                  </a:cubicBezTo>
                  <a:cubicBezTo>
                    <a:pt x="17986" y="28815"/>
                    <a:pt x="17960" y="28815"/>
                    <a:pt x="17932" y="28815"/>
                  </a:cubicBezTo>
                  <a:cubicBezTo>
                    <a:pt x="17842" y="28815"/>
                    <a:pt x="17731" y="28818"/>
                    <a:pt x="17610" y="28818"/>
                  </a:cubicBezTo>
                  <a:cubicBezTo>
                    <a:pt x="17198" y="28818"/>
                    <a:pt x="16678" y="28788"/>
                    <a:pt x="16519" y="28522"/>
                  </a:cubicBezTo>
                  <a:cubicBezTo>
                    <a:pt x="16309" y="28176"/>
                    <a:pt x="17558" y="27955"/>
                    <a:pt x="17737" y="27913"/>
                  </a:cubicBezTo>
                  <a:cubicBezTo>
                    <a:pt x="18167" y="27829"/>
                    <a:pt x="18650" y="27798"/>
                    <a:pt x="19060" y="27619"/>
                  </a:cubicBezTo>
                  <a:cubicBezTo>
                    <a:pt x="19217" y="27556"/>
                    <a:pt x="19207" y="27472"/>
                    <a:pt x="19144" y="27388"/>
                  </a:cubicBezTo>
                  <a:cubicBezTo>
                    <a:pt x="20414" y="27273"/>
                    <a:pt x="21475" y="26937"/>
                    <a:pt x="22315" y="26328"/>
                  </a:cubicBezTo>
                  <a:lnTo>
                    <a:pt x="26652" y="26328"/>
                  </a:lnTo>
                  <a:cubicBezTo>
                    <a:pt x="26621" y="25792"/>
                    <a:pt x="26453" y="25246"/>
                    <a:pt x="26169" y="24742"/>
                  </a:cubicBezTo>
                  <a:cubicBezTo>
                    <a:pt x="28398" y="23208"/>
                    <a:pt x="27765" y="21304"/>
                    <a:pt x="26939" y="21304"/>
                  </a:cubicBezTo>
                  <a:cubicBezTo>
                    <a:pt x="26792" y="21304"/>
                    <a:pt x="26639" y="21364"/>
                    <a:pt x="26495" y="21497"/>
                  </a:cubicBezTo>
                  <a:cubicBezTo>
                    <a:pt x="25823" y="22117"/>
                    <a:pt x="25529" y="23104"/>
                    <a:pt x="25403" y="23692"/>
                  </a:cubicBezTo>
                  <a:cubicBezTo>
                    <a:pt x="25046" y="23304"/>
                    <a:pt x="24615" y="22968"/>
                    <a:pt x="24153" y="22695"/>
                  </a:cubicBezTo>
                  <a:cubicBezTo>
                    <a:pt x="24216" y="20941"/>
                    <a:pt x="23670" y="19145"/>
                    <a:pt x="23660" y="19092"/>
                  </a:cubicBezTo>
                  <a:cubicBezTo>
                    <a:pt x="23586" y="18410"/>
                    <a:pt x="23460" y="17717"/>
                    <a:pt x="23261" y="17045"/>
                  </a:cubicBezTo>
                  <a:lnTo>
                    <a:pt x="23261" y="17045"/>
                  </a:lnTo>
                  <a:cubicBezTo>
                    <a:pt x="23269" y="17046"/>
                    <a:pt x="23278" y="17047"/>
                    <a:pt x="23286" y="17047"/>
                  </a:cubicBezTo>
                  <a:cubicBezTo>
                    <a:pt x="23432" y="17047"/>
                    <a:pt x="23552" y="16880"/>
                    <a:pt x="23502" y="16751"/>
                  </a:cubicBezTo>
                  <a:cubicBezTo>
                    <a:pt x="23250" y="15963"/>
                    <a:pt x="22851" y="15249"/>
                    <a:pt x="22315" y="14630"/>
                  </a:cubicBezTo>
                  <a:cubicBezTo>
                    <a:pt x="21990" y="14252"/>
                    <a:pt x="21643" y="13674"/>
                    <a:pt x="21097" y="13632"/>
                  </a:cubicBezTo>
                  <a:cubicBezTo>
                    <a:pt x="21087" y="13629"/>
                    <a:pt x="21076" y="13627"/>
                    <a:pt x="21066" y="13627"/>
                  </a:cubicBezTo>
                  <a:cubicBezTo>
                    <a:pt x="21046" y="13627"/>
                    <a:pt x="21027" y="13632"/>
                    <a:pt x="21013" y="13632"/>
                  </a:cubicBezTo>
                  <a:cubicBezTo>
                    <a:pt x="20351" y="13118"/>
                    <a:pt x="19721" y="12792"/>
                    <a:pt x="19112" y="12572"/>
                  </a:cubicBezTo>
                  <a:cubicBezTo>
                    <a:pt x="19091" y="12551"/>
                    <a:pt x="19070" y="12540"/>
                    <a:pt x="19049" y="12530"/>
                  </a:cubicBezTo>
                  <a:cubicBezTo>
                    <a:pt x="18251" y="12078"/>
                    <a:pt x="17380" y="11805"/>
                    <a:pt x="16487" y="11574"/>
                  </a:cubicBezTo>
                  <a:cubicBezTo>
                    <a:pt x="16466" y="11568"/>
                    <a:pt x="16445" y="11566"/>
                    <a:pt x="16425" y="11566"/>
                  </a:cubicBezTo>
                  <a:cubicBezTo>
                    <a:pt x="16187" y="11566"/>
                    <a:pt x="16100" y="11947"/>
                    <a:pt x="16372" y="12015"/>
                  </a:cubicBezTo>
                  <a:cubicBezTo>
                    <a:pt x="16393" y="12026"/>
                    <a:pt x="16414" y="12026"/>
                    <a:pt x="16424" y="12036"/>
                  </a:cubicBezTo>
                  <a:cubicBezTo>
                    <a:pt x="15952" y="11973"/>
                    <a:pt x="15469" y="11900"/>
                    <a:pt x="14996" y="11774"/>
                  </a:cubicBezTo>
                  <a:cubicBezTo>
                    <a:pt x="14849" y="11732"/>
                    <a:pt x="14723" y="11690"/>
                    <a:pt x="14597" y="11637"/>
                  </a:cubicBezTo>
                  <a:cubicBezTo>
                    <a:pt x="14314" y="11102"/>
                    <a:pt x="13925" y="10629"/>
                    <a:pt x="13463" y="10241"/>
                  </a:cubicBezTo>
                  <a:cubicBezTo>
                    <a:pt x="13414" y="10202"/>
                    <a:pt x="13363" y="10185"/>
                    <a:pt x="13314" y="10185"/>
                  </a:cubicBezTo>
                  <a:cubicBezTo>
                    <a:pt x="13258" y="10185"/>
                    <a:pt x="13204" y="10207"/>
                    <a:pt x="13159" y="10241"/>
                  </a:cubicBezTo>
                  <a:cubicBezTo>
                    <a:pt x="13106" y="10115"/>
                    <a:pt x="13054" y="9978"/>
                    <a:pt x="13022" y="9842"/>
                  </a:cubicBezTo>
                  <a:cubicBezTo>
                    <a:pt x="13096" y="9768"/>
                    <a:pt x="13138" y="9705"/>
                    <a:pt x="13159" y="9663"/>
                  </a:cubicBezTo>
                  <a:cubicBezTo>
                    <a:pt x="13274" y="9411"/>
                    <a:pt x="13201" y="8645"/>
                    <a:pt x="13159" y="8424"/>
                  </a:cubicBezTo>
                  <a:cubicBezTo>
                    <a:pt x="13145" y="8350"/>
                    <a:pt x="13110" y="8326"/>
                    <a:pt x="13069" y="8326"/>
                  </a:cubicBezTo>
                  <a:cubicBezTo>
                    <a:pt x="12988" y="8326"/>
                    <a:pt x="12886" y="8424"/>
                    <a:pt x="12886" y="8424"/>
                  </a:cubicBezTo>
                  <a:cubicBezTo>
                    <a:pt x="12896" y="8004"/>
                    <a:pt x="12949" y="7563"/>
                    <a:pt x="13033" y="7111"/>
                  </a:cubicBezTo>
                  <a:cubicBezTo>
                    <a:pt x="13411" y="4927"/>
                    <a:pt x="13411" y="3226"/>
                    <a:pt x="13159" y="2176"/>
                  </a:cubicBezTo>
                  <a:cubicBezTo>
                    <a:pt x="12961" y="1318"/>
                    <a:pt x="12546" y="642"/>
                    <a:pt x="12155" y="642"/>
                  </a:cubicBezTo>
                  <a:cubicBezTo>
                    <a:pt x="12067" y="642"/>
                    <a:pt x="11981" y="675"/>
                    <a:pt x="11899" y="748"/>
                  </a:cubicBezTo>
                  <a:cubicBezTo>
                    <a:pt x="11479" y="1126"/>
                    <a:pt x="10670" y="2312"/>
                    <a:pt x="10544" y="2501"/>
                  </a:cubicBezTo>
                  <a:cubicBezTo>
                    <a:pt x="10460" y="2207"/>
                    <a:pt x="10313" y="1924"/>
                    <a:pt x="10166" y="1672"/>
                  </a:cubicBezTo>
                  <a:cubicBezTo>
                    <a:pt x="9925" y="1273"/>
                    <a:pt x="9599" y="821"/>
                    <a:pt x="9158" y="653"/>
                  </a:cubicBezTo>
                  <a:cubicBezTo>
                    <a:pt x="9146" y="648"/>
                    <a:pt x="9135" y="646"/>
                    <a:pt x="9125" y="646"/>
                  </a:cubicBezTo>
                  <a:cubicBezTo>
                    <a:pt x="9055" y="646"/>
                    <a:pt x="9033" y="763"/>
                    <a:pt x="9116" y="800"/>
                  </a:cubicBezTo>
                  <a:cubicBezTo>
                    <a:pt x="9526" y="958"/>
                    <a:pt x="9809" y="1388"/>
                    <a:pt x="10030" y="1745"/>
                  </a:cubicBezTo>
                  <a:cubicBezTo>
                    <a:pt x="10156" y="1955"/>
                    <a:pt x="10303" y="2207"/>
                    <a:pt x="10376" y="2470"/>
                  </a:cubicBezTo>
                  <a:cubicBezTo>
                    <a:pt x="10292" y="2438"/>
                    <a:pt x="10166" y="2396"/>
                    <a:pt x="10019" y="2344"/>
                  </a:cubicBezTo>
                  <a:cubicBezTo>
                    <a:pt x="9914" y="2197"/>
                    <a:pt x="9778" y="2050"/>
                    <a:pt x="9641" y="1924"/>
                  </a:cubicBezTo>
                  <a:cubicBezTo>
                    <a:pt x="9536" y="1672"/>
                    <a:pt x="9389" y="1357"/>
                    <a:pt x="9169" y="1031"/>
                  </a:cubicBezTo>
                  <a:cubicBezTo>
                    <a:pt x="8665" y="284"/>
                    <a:pt x="8230" y="0"/>
                    <a:pt x="7990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8" name="Google Shape;3988;p69"/>
            <p:cNvGrpSpPr/>
            <p:nvPr/>
          </p:nvGrpSpPr>
          <p:grpSpPr>
            <a:xfrm>
              <a:off x="6824995" y="1925963"/>
              <a:ext cx="1605784" cy="1830838"/>
              <a:chOff x="4869050" y="4659425"/>
              <a:chExt cx="716900" cy="817375"/>
            </a:xfrm>
          </p:grpSpPr>
          <p:sp>
            <p:nvSpPr>
              <p:cNvPr id="3989" name="Google Shape;3989;p69"/>
              <p:cNvSpPr/>
              <p:nvPr/>
            </p:nvSpPr>
            <p:spPr>
              <a:xfrm>
                <a:off x="4869050" y="4782850"/>
                <a:ext cx="247075" cy="25300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0120" extrusionOk="0">
                    <a:moveTo>
                      <a:pt x="1574" y="0"/>
                    </a:moveTo>
                    <a:cubicBezTo>
                      <a:pt x="1293" y="0"/>
                      <a:pt x="1043" y="62"/>
                      <a:pt x="852" y="189"/>
                    </a:cubicBezTo>
                    <a:cubicBezTo>
                      <a:pt x="1" y="756"/>
                      <a:pt x="179" y="1323"/>
                      <a:pt x="1156" y="1943"/>
                    </a:cubicBezTo>
                    <a:cubicBezTo>
                      <a:pt x="2122" y="2563"/>
                      <a:pt x="2311" y="3266"/>
                      <a:pt x="2752" y="4852"/>
                    </a:cubicBezTo>
                    <a:cubicBezTo>
                      <a:pt x="3193" y="6448"/>
                      <a:pt x="3099" y="7929"/>
                      <a:pt x="3561" y="8317"/>
                    </a:cubicBezTo>
                    <a:cubicBezTo>
                      <a:pt x="4316" y="8952"/>
                      <a:pt x="7171" y="10119"/>
                      <a:pt x="8087" y="10119"/>
                    </a:cubicBezTo>
                    <a:cubicBezTo>
                      <a:pt x="8125" y="10119"/>
                      <a:pt x="8160" y="10117"/>
                      <a:pt x="8191" y="10113"/>
                    </a:cubicBezTo>
                    <a:cubicBezTo>
                      <a:pt x="8958" y="10018"/>
                      <a:pt x="9808" y="9189"/>
                      <a:pt x="9840" y="7729"/>
                    </a:cubicBezTo>
                    <a:cubicBezTo>
                      <a:pt x="9882" y="6270"/>
                      <a:pt x="8433" y="5766"/>
                      <a:pt x="7120" y="5388"/>
                    </a:cubicBezTo>
                    <a:cubicBezTo>
                      <a:pt x="5818" y="4999"/>
                      <a:pt x="5262" y="3708"/>
                      <a:pt x="4485" y="2027"/>
                    </a:cubicBezTo>
                    <a:cubicBezTo>
                      <a:pt x="3890" y="733"/>
                      <a:pt x="2545" y="0"/>
                      <a:pt x="1574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69"/>
              <p:cNvSpPr/>
              <p:nvPr/>
            </p:nvSpPr>
            <p:spPr>
              <a:xfrm>
                <a:off x="4874575" y="4803825"/>
                <a:ext cx="23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96" extrusionOk="0">
                    <a:moveTo>
                      <a:pt x="342" y="1"/>
                    </a:moveTo>
                    <a:cubicBezTo>
                      <a:pt x="249" y="1"/>
                      <a:pt x="153" y="16"/>
                      <a:pt x="63" y="54"/>
                    </a:cubicBezTo>
                    <a:cubicBezTo>
                      <a:pt x="21" y="64"/>
                      <a:pt x="0" y="106"/>
                      <a:pt x="21" y="148"/>
                    </a:cubicBezTo>
                    <a:cubicBezTo>
                      <a:pt x="29" y="179"/>
                      <a:pt x="53" y="199"/>
                      <a:pt x="82" y="199"/>
                    </a:cubicBezTo>
                    <a:cubicBezTo>
                      <a:pt x="93" y="199"/>
                      <a:pt x="104" y="196"/>
                      <a:pt x="116" y="190"/>
                    </a:cubicBezTo>
                    <a:cubicBezTo>
                      <a:pt x="183" y="162"/>
                      <a:pt x="256" y="152"/>
                      <a:pt x="328" y="152"/>
                    </a:cubicBezTo>
                    <a:cubicBezTo>
                      <a:pt x="582" y="152"/>
                      <a:pt x="832" y="285"/>
                      <a:pt x="841" y="285"/>
                    </a:cubicBezTo>
                    <a:cubicBezTo>
                      <a:pt x="851" y="295"/>
                      <a:pt x="862" y="295"/>
                      <a:pt x="872" y="295"/>
                    </a:cubicBezTo>
                    <a:cubicBezTo>
                      <a:pt x="904" y="295"/>
                      <a:pt x="925" y="285"/>
                      <a:pt x="935" y="253"/>
                    </a:cubicBezTo>
                    <a:cubicBezTo>
                      <a:pt x="956" y="222"/>
                      <a:pt x="946" y="169"/>
                      <a:pt x="914" y="148"/>
                    </a:cubicBezTo>
                    <a:cubicBezTo>
                      <a:pt x="898" y="141"/>
                      <a:pt x="630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69"/>
              <p:cNvSpPr/>
              <p:nvPr/>
            </p:nvSpPr>
            <p:spPr>
              <a:xfrm>
                <a:off x="4884550" y="4787350"/>
                <a:ext cx="262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315" extrusionOk="0">
                    <a:moveTo>
                      <a:pt x="396" y="1"/>
                    </a:moveTo>
                    <a:cubicBezTo>
                      <a:pt x="295" y="1"/>
                      <a:pt x="184" y="12"/>
                      <a:pt x="64" y="41"/>
                    </a:cubicBezTo>
                    <a:cubicBezTo>
                      <a:pt x="22" y="51"/>
                      <a:pt x="1" y="93"/>
                      <a:pt x="11" y="135"/>
                    </a:cubicBezTo>
                    <a:cubicBezTo>
                      <a:pt x="20" y="172"/>
                      <a:pt x="45" y="201"/>
                      <a:pt x="78" y="201"/>
                    </a:cubicBezTo>
                    <a:cubicBezTo>
                      <a:pt x="84" y="201"/>
                      <a:pt x="89" y="200"/>
                      <a:pt x="95" y="198"/>
                    </a:cubicBezTo>
                    <a:cubicBezTo>
                      <a:pt x="208" y="169"/>
                      <a:pt x="312" y="158"/>
                      <a:pt x="405" y="158"/>
                    </a:cubicBezTo>
                    <a:cubicBezTo>
                      <a:pt x="717" y="158"/>
                      <a:pt x="906" y="285"/>
                      <a:pt x="914" y="293"/>
                    </a:cubicBezTo>
                    <a:cubicBezTo>
                      <a:pt x="925" y="303"/>
                      <a:pt x="946" y="314"/>
                      <a:pt x="956" y="314"/>
                    </a:cubicBezTo>
                    <a:cubicBezTo>
                      <a:pt x="988" y="314"/>
                      <a:pt x="1009" y="303"/>
                      <a:pt x="1019" y="282"/>
                    </a:cubicBezTo>
                    <a:cubicBezTo>
                      <a:pt x="1051" y="240"/>
                      <a:pt x="1040" y="198"/>
                      <a:pt x="1009" y="167"/>
                    </a:cubicBezTo>
                    <a:cubicBezTo>
                      <a:pt x="992" y="159"/>
                      <a:pt x="767" y="1"/>
                      <a:pt x="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69"/>
              <p:cNvSpPr/>
              <p:nvPr/>
            </p:nvSpPr>
            <p:spPr>
              <a:xfrm>
                <a:off x="5059125" y="4659425"/>
                <a:ext cx="61200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681" extrusionOk="0">
                    <a:moveTo>
                      <a:pt x="607" y="0"/>
                    </a:moveTo>
                    <a:cubicBezTo>
                      <a:pt x="567" y="0"/>
                      <a:pt x="533" y="8"/>
                      <a:pt x="504" y="23"/>
                    </a:cubicBezTo>
                    <a:cubicBezTo>
                      <a:pt x="305" y="118"/>
                      <a:pt x="0" y="2680"/>
                      <a:pt x="0" y="2680"/>
                    </a:cubicBezTo>
                    <a:lnTo>
                      <a:pt x="2447" y="2606"/>
                    </a:lnTo>
                    <a:cubicBezTo>
                      <a:pt x="2447" y="2606"/>
                      <a:pt x="2373" y="1892"/>
                      <a:pt x="1785" y="1031"/>
                    </a:cubicBezTo>
                    <a:cubicBezTo>
                      <a:pt x="1281" y="284"/>
                      <a:pt x="847" y="0"/>
                      <a:pt x="607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69"/>
              <p:cNvSpPr/>
              <p:nvPr/>
            </p:nvSpPr>
            <p:spPr>
              <a:xfrm>
                <a:off x="5064650" y="4672325"/>
                <a:ext cx="262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165" extrusionOk="0">
                    <a:moveTo>
                      <a:pt x="365" y="1"/>
                    </a:moveTo>
                    <a:cubicBezTo>
                      <a:pt x="258" y="1"/>
                      <a:pt x="0" y="2164"/>
                      <a:pt x="0" y="2164"/>
                    </a:cubicBezTo>
                    <a:lnTo>
                      <a:pt x="997" y="2164"/>
                    </a:lnTo>
                    <a:cubicBezTo>
                      <a:pt x="1050" y="1019"/>
                      <a:pt x="462" y="43"/>
                      <a:pt x="367" y="1"/>
                    </a:cubicBezTo>
                    <a:cubicBezTo>
                      <a:pt x="366" y="1"/>
                      <a:pt x="366" y="1"/>
                      <a:pt x="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69"/>
              <p:cNvSpPr/>
              <p:nvPr/>
            </p:nvSpPr>
            <p:spPr>
              <a:xfrm>
                <a:off x="4964600" y="4675450"/>
                <a:ext cx="513275" cy="630625"/>
              </a:xfrm>
              <a:custGeom>
                <a:avLst/>
                <a:gdLst/>
                <a:ahLst/>
                <a:cxnLst/>
                <a:rect l="l" t="t" r="r" b="b"/>
                <a:pathLst>
                  <a:path w="20531" h="25225" extrusionOk="0">
                    <a:moveTo>
                      <a:pt x="8557" y="1"/>
                    </a:moveTo>
                    <a:cubicBezTo>
                      <a:pt x="8468" y="1"/>
                      <a:pt x="8381" y="34"/>
                      <a:pt x="8296" y="107"/>
                    </a:cubicBezTo>
                    <a:cubicBezTo>
                      <a:pt x="7845" y="516"/>
                      <a:pt x="6921" y="1892"/>
                      <a:pt x="6921" y="1892"/>
                    </a:cubicBezTo>
                    <a:cubicBezTo>
                      <a:pt x="6921" y="1892"/>
                      <a:pt x="5853" y="1427"/>
                      <a:pt x="4700" y="1427"/>
                    </a:cubicBezTo>
                    <a:cubicBezTo>
                      <a:pt x="4228" y="1427"/>
                      <a:pt x="3742" y="1505"/>
                      <a:pt x="3309" y="1724"/>
                    </a:cubicBezTo>
                    <a:cubicBezTo>
                      <a:pt x="1828" y="2480"/>
                      <a:pt x="1639" y="3771"/>
                      <a:pt x="915" y="3960"/>
                    </a:cubicBezTo>
                    <a:cubicBezTo>
                      <a:pt x="190" y="4149"/>
                      <a:pt x="159" y="4338"/>
                      <a:pt x="85" y="4769"/>
                    </a:cubicBezTo>
                    <a:cubicBezTo>
                      <a:pt x="1" y="5199"/>
                      <a:pt x="106" y="7972"/>
                      <a:pt x="2994" y="8518"/>
                    </a:cubicBezTo>
                    <a:cubicBezTo>
                      <a:pt x="2994" y="8518"/>
                      <a:pt x="1996" y="13852"/>
                      <a:pt x="4684" y="16582"/>
                    </a:cubicBezTo>
                    <a:cubicBezTo>
                      <a:pt x="4684" y="16582"/>
                      <a:pt x="5062" y="23009"/>
                      <a:pt x="4957" y="23440"/>
                    </a:cubicBezTo>
                    <a:cubicBezTo>
                      <a:pt x="4852" y="23870"/>
                      <a:pt x="4065" y="24175"/>
                      <a:pt x="4180" y="24679"/>
                    </a:cubicBezTo>
                    <a:cubicBezTo>
                      <a:pt x="4285" y="25193"/>
                      <a:pt x="4800" y="25225"/>
                      <a:pt x="5419" y="25225"/>
                    </a:cubicBezTo>
                    <a:cubicBezTo>
                      <a:pt x="6039" y="25225"/>
                      <a:pt x="6543" y="25109"/>
                      <a:pt x="6921" y="24364"/>
                    </a:cubicBezTo>
                    <a:cubicBezTo>
                      <a:pt x="7299" y="23608"/>
                      <a:pt x="9052" y="19701"/>
                      <a:pt x="9052" y="19701"/>
                    </a:cubicBezTo>
                    <a:cubicBezTo>
                      <a:pt x="9052" y="19701"/>
                      <a:pt x="10586" y="20625"/>
                      <a:pt x="11153" y="22054"/>
                    </a:cubicBezTo>
                    <a:lnTo>
                      <a:pt x="11153" y="23744"/>
                    </a:lnTo>
                    <a:cubicBezTo>
                      <a:pt x="11153" y="23744"/>
                      <a:pt x="10397" y="23902"/>
                      <a:pt x="10376" y="24280"/>
                    </a:cubicBezTo>
                    <a:cubicBezTo>
                      <a:pt x="10344" y="24658"/>
                      <a:pt x="10565" y="25225"/>
                      <a:pt x="11878" y="25225"/>
                    </a:cubicBezTo>
                    <a:lnTo>
                      <a:pt x="17516" y="25225"/>
                    </a:lnTo>
                    <a:cubicBezTo>
                      <a:pt x="18724" y="25225"/>
                      <a:pt x="19564" y="23986"/>
                      <a:pt x="19910" y="22442"/>
                    </a:cubicBezTo>
                    <a:cubicBezTo>
                      <a:pt x="20267" y="20909"/>
                      <a:pt x="20530" y="15921"/>
                      <a:pt x="18052" y="13558"/>
                    </a:cubicBezTo>
                    <a:cubicBezTo>
                      <a:pt x="15574" y="11185"/>
                      <a:pt x="13495" y="11700"/>
                      <a:pt x="11395" y="11133"/>
                    </a:cubicBezTo>
                    <a:cubicBezTo>
                      <a:pt x="9294" y="10566"/>
                      <a:pt x="9052" y="8655"/>
                      <a:pt x="9430" y="6470"/>
                    </a:cubicBezTo>
                    <a:cubicBezTo>
                      <a:pt x="9809" y="4286"/>
                      <a:pt x="9809" y="2585"/>
                      <a:pt x="9567" y="1535"/>
                    </a:cubicBezTo>
                    <a:cubicBezTo>
                      <a:pt x="9370" y="677"/>
                      <a:pt x="8955" y="1"/>
                      <a:pt x="85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69"/>
              <p:cNvSpPr/>
              <p:nvPr/>
            </p:nvSpPr>
            <p:spPr>
              <a:xfrm>
                <a:off x="5265450" y="4948550"/>
                <a:ext cx="9092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995" extrusionOk="0">
                    <a:moveTo>
                      <a:pt x="798" y="1"/>
                    </a:moveTo>
                    <a:cubicBezTo>
                      <a:pt x="553" y="1"/>
                      <a:pt x="474" y="382"/>
                      <a:pt x="736" y="450"/>
                    </a:cubicBezTo>
                    <a:cubicBezTo>
                      <a:pt x="790" y="464"/>
                      <a:pt x="845" y="478"/>
                      <a:pt x="899" y="493"/>
                    </a:cubicBezTo>
                    <a:lnTo>
                      <a:pt x="899" y="493"/>
                    </a:lnTo>
                    <a:cubicBezTo>
                      <a:pt x="768" y="485"/>
                      <a:pt x="636" y="481"/>
                      <a:pt x="504" y="481"/>
                    </a:cubicBezTo>
                    <a:cubicBezTo>
                      <a:pt x="480" y="481"/>
                      <a:pt x="456" y="482"/>
                      <a:pt x="432" y="482"/>
                    </a:cubicBezTo>
                    <a:cubicBezTo>
                      <a:pt x="211" y="492"/>
                      <a:pt x="106" y="807"/>
                      <a:pt x="316" y="912"/>
                    </a:cubicBezTo>
                    <a:cubicBezTo>
                      <a:pt x="499" y="1008"/>
                      <a:pt x="688" y="1086"/>
                      <a:pt x="881" y="1153"/>
                    </a:cubicBezTo>
                    <a:lnTo>
                      <a:pt x="881" y="1153"/>
                    </a:lnTo>
                    <a:cubicBezTo>
                      <a:pt x="814" y="1150"/>
                      <a:pt x="748" y="1147"/>
                      <a:pt x="681" y="1147"/>
                    </a:cubicBezTo>
                    <a:cubicBezTo>
                      <a:pt x="526" y="1147"/>
                      <a:pt x="370" y="1158"/>
                      <a:pt x="211" y="1185"/>
                    </a:cubicBezTo>
                    <a:cubicBezTo>
                      <a:pt x="1" y="1217"/>
                      <a:pt x="1" y="1511"/>
                      <a:pt x="159" y="1605"/>
                    </a:cubicBezTo>
                    <a:cubicBezTo>
                      <a:pt x="398" y="1749"/>
                      <a:pt x="656" y="1854"/>
                      <a:pt x="919" y="1951"/>
                    </a:cubicBezTo>
                    <a:lnTo>
                      <a:pt x="919" y="1951"/>
                    </a:lnTo>
                    <a:cubicBezTo>
                      <a:pt x="889" y="1949"/>
                      <a:pt x="859" y="1949"/>
                      <a:pt x="829" y="1949"/>
                    </a:cubicBezTo>
                    <a:cubicBezTo>
                      <a:pt x="705" y="1949"/>
                      <a:pt x="580" y="1962"/>
                      <a:pt x="453" y="1994"/>
                    </a:cubicBezTo>
                    <a:cubicBezTo>
                      <a:pt x="295" y="2025"/>
                      <a:pt x="222" y="2267"/>
                      <a:pt x="348" y="2372"/>
                    </a:cubicBezTo>
                    <a:cubicBezTo>
                      <a:pt x="558" y="2554"/>
                      <a:pt x="788" y="2693"/>
                      <a:pt x="1021" y="2823"/>
                    </a:cubicBezTo>
                    <a:lnTo>
                      <a:pt x="1021" y="2823"/>
                    </a:lnTo>
                    <a:cubicBezTo>
                      <a:pt x="1001" y="2822"/>
                      <a:pt x="982" y="2822"/>
                      <a:pt x="962" y="2822"/>
                    </a:cubicBezTo>
                    <a:cubicBezTo>
                      <a:pt x="893" y="2822"/>
                      <a:pt x="824" y="2825"/>
                      <a:pt x="757" y="2834"/>
                    </a:cubicBezTo>
                    <a:cubicBezTo>
                      <a:pt x="589" y="2855"/>
                      <a:pt x="463" y="3012"/>
                      <a:pt x="558" y="3180"/>
                    </a:cubicBezTo>
                    <a:cubicBezTo>
                      <a:pt x="577" y="3215"/>
                      <a:pt x="598" y="3248"/>
                      <a:pt x="620" y="3281"/>
                    </a:cubicBezTo>
                    <a:lnTo>
                      <a:pt x="620" y="3281"/>
                    </a:lnTo>
                    <a:cubicBezTo>
                      <a:pt x="475" y="3314"/>
                      <a:pt x="398" y="3480"/>
                      <a:pt x="474" y="3621"/>
                    </a:cubicBezTo>
                    <a:cubicBezTo>
                      <a:pt x="490" y="3652"/>
                      <a:pt x="506" y="3680"/>
                      <a:pt x="522" y="3706"/>
                    </a:cubicBezTo>
                    <a:lnTo>
                      <a:pt x="522" y="3706"/>
                    </a:lnTo>
                    <a:cubicBezTo>
                      <a:pt x="481" y="3844"/>
                      <a:pt x="571" y="3995"/>
                      <a:pt x="740" y="3995"/>
                    </a:cubicBezTo>
                    <a:cubicBezTo>
                      <a:pt x="759" y="3995"/>
                      <a:pt x="778" y="3993"/>
                      <a:pt x="799" y="3989"/>
                    </a:cubicBezTo>
                    <a:cubicBezTo>
                      <a:pt x="831" y="3978"/>
                      <a:pt x="862" y="3978"/>
                      <a:pt x="904" y="3968"/>
                    </a:cubicBezTo>
                    <a:cubicBezTo>
                      <a:pt x="1043" y="3945"/>
                      <a:pt x="1079" y="3814"/>
                      <a:pt x="1052" y="3700"/>
                    </a:cubicBezTo>
                    <a:lnTo>
                      <a:pt x="1052" y="3700"/>
                    </a:lnTo>
                    <a:cubicBezTo>
                      <a:pt x="1081" y="3695"/>
                      <a:pt x="1112" y="3690"/>
                      <a:pt x="1146" y="3684"/>
                    </a:cubicBezTo>
                    <a:cubicBezTo>
                      <a:pt x="1324" y="3653"/>
                      <a:pt x="1356" y="3422"/>
                      <a:pt x="1240" y="3306"/>
                    </a:cubicBezTo>
                    <a:cubicBezTo>
                      <a:pt x="1232" y="3298"/>
                      <a:pt x="1224" y="3291"/>
                      <a:pt x="1217" y="3283"/>
                    </a:cubicBezTo>
                    <a:lnTo>
                      <a:pt x="1217" y="3283"/>
                    </a:lnTo>
                    <a:cubicBezTo>
                      <a:pt x="1252" y="3283"/>
                      <a:pt x="1287" y="3284"/>
                      <a:pt x="1323" y="3284"/>
                    </a:cubicBezTo>
                    <a:cubicBezTo>
                      <a:pt x="1494" y="3284"/>
                      <a:pt x="1663" y="3271"/>
                      <a:pt x="1828" y="3201"/>
                    </a:cubicBezTo>
                    <a:cubicBezTo>
                      <a:pt x="2007" y="3128"/>
                      <a:pt x="2070" y="2897"/>
                      <a:pt x="1881" y="2781"/>
                    </a:cubicBezTo>
                    <a:cubicBezTo>
                      <a:pt x="1679" y="2654"/>
                      <a:pt x="1467" y="2548"/>
                      <a:pt x="1260" y="2434"/>
                    </a:cubicBezTo>
                    <a:lnTo>
                      <a:pt x="1260" y="2434"/>
                    </a:lnTo>
                    <a:cubicBezTo>
                      <a:pt x="1602" y="2493"/>
                      <a:pt x="1945" y="2605"/>
                      <a:pt x="2295" y="2605"/>
                    </a:cubicBezTo>
                    <a:cubicBezTo>
                      <a:pt x="2321" y="2605"/>
                      <a:pt x="2347" y="2604"/>
                      <a:pt x="2374" y="2603"/>
                    </a:cubicBezTo>
                    <a:cubicBezTo>
                      <a:pt x="2616" y="2592"/>
                      <a:pt x="2668" y="2309"/>
                      <a:pt x="2490" y="2172"/>
                    </a:cubicBezTo>
                    <a:cubicBezTo>
                      <a:pt x="2186" y="1944"/>
                      <a:pt x="1842" y="1804"/>
                      <a:pt x="1493" y="1675"/>
                    </a:cubicBezTo>
                    <a:lnTo>
                      <a:pt x="1493" y="1675"/>
                    </a:lnTo>
                    <a:cubicBezTo>
                      <a:pt x="1972" y="1759"/>
                      <a:pt x="2452" y="1878"/>
                      <a:pt x="2941" y="1878"/>
                    </a:cubicBezTo>
                    <a:cubicBezTo>
                      <a:pt x="3172" y="1878"/>
                      <a:pt x="3256" y="1563"/>
                      <a:pt x="3057" y="1448"/>
                    </a:cubicBezTo>
                    <a:cubicBezTo>
                      <a:pt x="2899" y="1358"/>
                      <a:pt x="2737" y="1283"/>
                      <a:pt x="2570" y="1218"/>
                    </a:cubicBezTo>
                    <a:lnTo>
                      <a:pt x="2570" y="1218"/>
                    </a:lnTo>
                    <a:cubicBezTo>
                      <a:pt x="2795" y="1270"/>
                      <a:pt x="3020" y="1326"/>
                      <a:pt x="3246" y="1385"/>
                    </a:cubicBezTo>
                    <a:cubicBezTo>
                      <a:pt x="3266" y="1390"/>
                      <a:pt x="3286" y="1392"/>
                      <a:pt x="3304" y="1392"/>
                    </a:cubicBezTo>
                    <a:cubicBezTo>
                      <a:pt x="3520" y="1392"/>
                      <a:pt x="3636" y="1081"/>
                      <a:pt x="3424" y="965"/>
                    </a:cubicBezTo>
                    <a:cubicBezTo>
                      <a:pt x="2616" y="513"/>
                      <a:pt x="1744" y="240"/>
                      <a:pt x="862" y="9"/>
                    </a:cubicBezTo>
                    <a:cubicBezTo>
                      <a:pt x="839" y="3"/>
                      <a:pt x="818" y="1"/>
                      <a:pt x="798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69"/>
              <p:cNvSpPr/>
              <p:nvPr/>
            </p:nvSpPr>
            <p:spPr>
              <a:xfrm>
                <a:off x="5364950" y="5000175"/>
                <a:ext cx="98325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846" extrusionOk="0">
                    <a:moveTo>
                      <a:pt x="2531" y="1519"/>
                    </a:moveTo>
                    <a:cubicBezTo>
                      <a:pt x="2730" y="1778"/>
                      <a:pt x="2906" y="2045"/>
                      <a:pt x="3057" y="2326"/>
                    </a:cubicBezTo>
                    <a:lnTo>
                      <a:pt x="3057" y="2326"/>
                    </a:lnTo>
                    <a:cubicBezTo>
                      <a:pt x="2968" y="2198"/>
                      <a:pt x="2884" y="2069"/>
                      <a:pt x="2794" y="1955"/>
                    </a:cubicBezTo>
                    <a:cubicBezTo>
                      <a:pt x="2780" y="1937"/>
                      <a:pt x="2766" y="1919"/>
                      <a:pt x="2752" y="1902"/>
                    </a:cubicBezTo>
                    <a:lnTo>
                      <a:pt x="2752" y="1902"/>
                    </a:lnTo>
                    <a:cubicBezTo>
                      <a:pt x="2682" y="1771"/>
                      <a:pt x="2609" y="1642"/>
                      <a:pt x="2531" y="1519"/>
                    </a:cubicBezTo>
                    <a:close/>
                    <a:moveTo>
                      <a:pt x="1453" y="0"/>
                    </a:moveTo>
                    <a:cubicBezTo>
                      <a:pt x="1187" y="0"/>
                      <a:pt x="1197" y="434"/>
                      <a:pt x="1481" y="464"/>
                    </a:cubicBezTo>
                    <a:cubicBezTo>
                      <a:pt x="1710" y="479"/>
                      <a:pt x="1964" y="783"/>
                      <a:pt x="2161" y="1043"/>
                    </a:cubicBezTo>
                    <a:lnTo>
                      <a:pt x="2161" y="1043"/>
                    </a:lnTo>
                    <a:cubicBezTo>
                      <a:pt x="1976" y="853"/>
                      <a:pt x="1761" y="702"/>
                      <a:pt x="1502" y="611"/>
                    </a:cubicBezTo>
                    <a:cubicBezTo>
                      <a:pt x="1481" y="604"/>
                      <a:pt x="1460" y="601"/>
                      <a:pt x="1440" y="601"/>
                    </a:cubicBezTo>
                    <a:cubicBezTo>
                      <a:pt x="1279" y="601"/>
                      <a:pt x="1157" y="807"/>
                      <a:pt x="1250" y="947"/>
                    </a:cubicBezTo>
                    <a:cubicBezTo>
                      <a:pt x="1308" y="1039"/>
                      <a:pt x="1372" y="1127"/>
                      <a:pt x="1439" y="1210"/>
                    </a:cubicBezTo>
                    <a:lnTo>
                      <a:pt x="1439" y="1210"/>
                    </a:lnTo>
                    <a:cubicBezTo>
                      <a:pt x="1349" y="1137"/>
                      <a:pt x="1254" y="1066"/>
                      <a:pt x="1156" y="1000"/>
                    </a:cubicBezTo>
                    <a:cubicBezTo>
                      <a:pt x="1119" y="973"/>
                      <a:pt x="1081" y="962"/>
                      <a:pt x="1043" y="962"/>
                    </a:cubicBezTo>
                    <a:cubicBezTo>
                      <a:pt x="887" y="962"/>
                      <a:pt x="747" y="1163"/>
                      <a:pt x="841" y="1315"/>
                    </a:cubicBezTo>
                    <a:cubicBezTo>
                      <a:pt x="1038" y="1647"/>
                      <a:pt x="1220" y="1988"/>
                      <a:pt x="1407" y="2325"/>
                    </a:cubicBezTo>
                    <a:lnTo>
                      <a:pt x="1407" y="2325"/>
                    </a:lnTo>
                    <a:cubicBezTo>
                      <a:pt x="1248" y="2175"/>
                      <a:pt x="1088" y="2025"/>
                      <a:pt x="925" y="1882"/>
                    </a:cubicBezTo>
                    <a:cubicBezTo>
                      <a:pt x="879" y="1844"/>
                      <a:pt x="825" y="1827"/>
                      <a:pt x="771" y="1827"/>
                    </a:cubicBezTo>
                    <a:cubicBezTo>
                      <a:pt x="602" y="1827"/>
                      <a:pt x="438" y="1990"/>
                      <a:pt x="557" y="2165"/>
                    </a:cubicBezTo>
                    <a:cubicBezTo>
                      <a:pt x="579" y="2197"/>
                      <a:pt x="602" y="2229"/>
                      <a:pt x="624" y="2262"/>
                    </a:cubicBezTo>
                    <a:lnTo>
                      <a:pt x="624" y="2262"/>
                    </a:lnTo>
                    <a:cubicBezTo>
                      <a:pt x="603" y="2253"/>
                      <a:pt x="581" y="2249"/>
                      <a:pt x="560" y="2249"/>
                    </a:cubicBezTo>
                    <a:cubicBezTo>
                      <a:pt x="426" y="2249"/>
                      <a:pt x="304" y="2414"/>
                      <a:pt x="337" y="2554"/>
                    </a:cubicBezTo>
                    <a:cubicBezTo>
                      <a:pt x="358" y="2650"/>
                      <a:pt x="388" y="2743"/>
                      <a:pt x="422" y="2834"/>
                    </a:cubicBezTo>
                    <a:lnTo>
                      <a:pt x="422" y="2834"/>
                    </a:lnTo>
                    <a:cubicBezTo>
                      <a:pt x="310" y="2868"/>
                      <a:pt x="221" y="2986"/>
                      <a:pt x="253" y="3121"/>
                    </a:cubicBezTo>
                    <a:cubicBezTo>
                      <a:pt x="255" y="3133"/>
                      <a:pt x="257" y="3144"/>
                      <a:pt x="259" y="3156"/>
                    </a:cubicBezTo>
                    <a:lnTo>
                      <a:pt x="259" y="3156"/>
                    </a:lnTo>
                    <a:cubicBezTo>
                      <a:pt x="249" y="3154"/>
                      <a:pt x="239" y="3154"/>
                      <a:pt x="229" y="3154"/>
                    </a:cubicBezTo>
                    <a:cubicBezTo>
                      <a:pt x="107" y="3154"/>
                      <a:pt x="1" y="3250"/>
                      <a:pt x="1" y="3383"/>
                    </a:cubicBezTo>
                    <a:lnTo>
                      <a:pt x="1" y="3625"/>
                    </a:lnTo>
                    <a:cubicBezTo>
                      <a:pt x="1" y="3772"/>
                      <a:pt x="116" y="3846"/>
                      <a:pt x="232" y="3846"/>
                    </a:cubicBezTo>
                    <a:cubicBezTo>
                      <a:pt x="335" y="3846"/>
                      <a:pt x="438" y="3787"/>
                      <a:pt x="459" y="3670"/>
                    </a:cubicBezTo>
                    <a:lnTo>
                      <a:pt x="459" y="3670"/>
                    </a:lnTo>
                    <a:cubicBezTo>
                      <a:pt x="484" y="3675"/>
                      <a:pt x="510" y="3682"/>
                      <a:pt x="536" y="3688"/>
                    </a:cubicBezTo>
                    <a:cubicBezTo>
                      <a:pt x="554" y="3693"/>
                      <a:pt x="571" y="3695"/>
                      <a:pt x="589" y="3695"/>
                    </a:cubicBezTo>
                    <a:cubicBezTo>
                      <a:pt x="653" y="3695"/>
                      <a:pt x="717" y="3667"/>
                      <a:pt x="763" y="3623"/>
                    </a:cubicBezTo>
                    <a:lnTo>
                      <a:pt x="763" y="3623"/>
                    </a:lnTo>
                    <a:cubicBezTo>
                      <a:pt x="765" y="3623"/>
                      <a:pt x="766" y="3624"/>
                      <a:pt x="767" y="3625"/>
                    </a:cubicBezTo>
                    <a:cubicBezTo>
                      <a:pt x="802" y="3649"/>
                      <a:pt x="838" y="3659"/>
                      <a:pt x="873" y="3659"/>
                    </a:cubicBezTo>
                    <a:cubicBezTo>
                      <a:pt x="1011" y="3659"/>
                      <a:pt x="1136" y="3504"/>
                      <a:pt x="1103" y="3362"/>
                    </a:cubicBezTo>
                    <a:cubicBezTo>
                      <a:pt x="1097" y="3337"/>
                      <a:pt x="1091" y="3311"/>
                      <a:pt x="1084" y="3286"/>
                    </a:cubicBezTo>
                    <a:lnTo>
                      <a:pt x="1084" y="3286"/>
                    </a:lnTo>
                    <a:cubicBezTo>
                      <a:pt x="1194" y="3383"/>
                      <a:pt x="1313" y="3471"/>
                      <a:pt x="1450" y="3541"/>
                    </a:cubicBezTo>
                    <a:cubicBezTo>
                      <a:pt x="1487" y="3560"/>
                      <a:pt x="1524" y="3569"/>
                      <a:pt x="1560" y="3569"/>
                    </a:cubicBezTo>
                    <a:cubicBezTo>
                      <a:pt x="1705" y="3569"/>
                      <a:pt x="1829" y="3433"/>
                      <a:pt x="1788" y="3282"/>
                    </a:cubicBezTo>
                    <a:lnTo>
                      <a:pt x="1788" y="3282"/>
                    </a:lnTo>
                    <a:cubicBezTo>
                      <a:pt x="1938" y="3403"/>
                      <a:pt x="2094" y="3519"/>
                      <a:pt x="2258" y="3625"/>
                    </a:cubicBezTo>
                    <a:cubicBezTo>
                      <a:pt x="2291" y="3645"/>
                      <a:pt x="2327" y="3654"/>
                      <a:pt x="2362" y="3654"/>
                    </a:cubicBezTo>
                    <a:cubicBezTo>
                      <a:pt x="2530" y="3654"/>
                      <a:pt x="2694" y="3457"/>
                      <a:pt x="2573" y="3310"/>
                    </a:cubicBezTo>
                    <a:cubicBezTo>
                      <a:pt x="2329" y="2988"/>
                      <a:pt x="2120" y="2646"/>
                      <a:pt x="1921" y="2297"/>
                    </a:cubicBezTo>
                    <a:lnTo>
                      <a:pt x="1921" y="2297"/>
                    </a:lnTo>
                    <a:cubicBezTo>
                      <a:pt x="2286" y="2689"/>
                      <a:pt x="2637" y="3095"/>
                      <a:pt x="3067" y="3415"/>
                    </a:cubicBezTo>
                    <a:cubicBezTo>
                      <a:pt x="3105" y="3444"/>
                      <a:pt x="3144" y="3457"/>
                      <a:pt x="3183" y="3457"/>
                    </a:cubicBezTo>
                    <a:cubicBezTo>
                      <a:pt x="3273" y="3457"/>
                      <a:pt x="3356" y="3388"/>
                      <a:pt x="3393" y="3300"/>
                    </a:cubicBezTo>
                    <a:lnTo>
                      <a:pt x="3393" y="3300"/>
                    </a:lnTo>
                    <a:cubicBezTo>
                      <a:pt x="3457" y="3339"/>
                      <a:pt x="3526" y="3374"/>
                      <a:pt x="3602" y="3404"/>
                    </a:cubicBezTo>
                    <a:cubicBezTo>
                      <a:pt x="3625" y="3413"/>
                      <a:pt x="3648" y="3417"/>
                      <a:pt x="3670" y="3417"/>
                    </a:cubicBezTo>
                    <a:cubicBezTo>
                      <a:pt x="3812" y="3417"/>
                      <a:pt x="3933" y="3257"/>
                      <a:pt x="3896" y="3121"/>
                    </a:cubicBezTo>
                    <a:cubicBezTo>
                      <a:pt x="3644" y="2333"/>
                      <a:pt x="3245" y="1619"/>
                      <a:pt x="2699" y="1000"/>
                    </a:cubicBezTo>
                    <a:cubicBezTo>
                      <a:pt x="2374" y="622"/>
                      <a:pt x="2027" y="44"/>
                      <a:pt x="1481" y="2"/>
                    </a:cubicBezTo>
                    <a:cubicBezTo>
                      <a:pt x="1472" y="1"/>
                      <a:pt x="1462" y="0"/>
                      <a:pt x="1453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69"/>
              <p:cNvSpPr/>
              <p:nvPr/>
            </p:nvSpPr>
            <p:spPr>
              <a:xfrm>
                <a:off x="5387150" y="5185200"/>
                <a:ext cx="8847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207" extrusionOk="0">
                    <a:moveTo>
                      <a:pt x="3321" y="0"/>
                    </a:moveTo>
                    <a:cubicBezTo>
                      <a:pt x="3207" y="0"/>
                      <a:pt x="3087" y="76"/>
                      <a:pt x="3071" y="225"/>
                    </a:cubicBezTo>
                    <a:cubicBezTo>
                      <a:pt x="3061" y="323"/>
                      <a:pt x="3049" y="422"/>
                      <a:pt x="3035" y="519"/>
                    </a:cubicBezTo>
                    <a:lnTo>
                      <a:pt x="3035" y="519"/>
                    </a:lnTo>
                    <a:cubicBezTo>
                      <a:pt x="3004" y="409"/>
                      <a:pt x="2961" y="300"/>
                      <a:pt x="2903" y="193"/>
                    </a:cubicBezTo>
                    <a:cubicBezTo>
                      <a:pt x="2860" y="119"/>
                      <a:pt x="2777" y="79"/>
                      <a:pt x="2696" y="79"/>
                    </a:cubicBezTo>
                    <a:cubicBezTo>
                      <a:pt x="2617" y="79"/>
                      <a:pt x="2541" y="116"/>
                      <a:pt x="2504" y="193"/>
                    </a:cubicBezTo>
                    <a:cubicBezTo>
                      <a:pt x="2472" y="258"/>
                      <a:pt x="2444" y="323"/>
                      <a:pt x="2419" y="388"/>
                    </a:cubicBezTo>
                    <a:lnTo>
                      <a:pt x="2419" y="388"/>
                    </a:lnTo>
                    <a:cubicBezTo>
                      <a:pt x="2384" y="368"/>
                      <a:pt x="2343" y="359"/>
                      <a:pt x="2301" y="359"/>
                    </a:cubicBezTo>
                    <a:cubicBezTo>
                      <a:pt x="2220" y="359"/>
                      <a:pt x="2137" y="395"/>
                      <a:pt x="2095" y="466"/>
                    </a:cubicBezTo>
                    <a:cubicBezTo>
                      <a:pt x="2021" y="598"/>
                      <a:pt x="1958" y="735"/>
                      <a:pt x="1901" y="873"/>
                    </a:cubicBezTo>
                    <a:lnTo>
                      <a:pt x="1901" y="873"/>
                    </a:lnTo>
                    <a:cubicBezTo>
                      <a:pt x="1867" y="779"/>
                      <a:pt x="1779" y="726"/>
                      <a:pt x="1688" y="726"/>
                    </a:cubicBezTo>
                    <a:cubicBezTo>
                      <a:pt x="1628" y="726"/>
                      <a:pt x="1566" y="749"/>
                      <a:pt x="1516" y="798"/>
                    </a:cubicBezTo>
                    <a:lnTo>
                      <a:pt x="1516" y="798"/>
                    </a:lnTo>
                    <a:cubicBezTo>
                      <a:pt x="1502" y="680"/>
                      <a:pt x="1387" y="599"/>
                      <a:pt x="1274" y="599"/>
                    </a:cubicBezTo>
                    <a:cubicBezTo>
                      <a:pt x="1217" y="599"/>
                      <a:pt x="1161" y="620"/>
                      <a:pt x="1118" y="666"/>
                    </a:cubicBezTo>
                    <a:cubicBezTo>
                      <a:pt x="1080" y="710"/>
                      <a:pt x="1044" y="756"/>
                      <a:pt x="1008" y="802"/>
                    </a:cubicBezTo>
                    <a:lnTo>
                      <a:pt x="1008" y="802"/>
                    </a:lnTo>
                    <a:cubicBezTo>
                      <a:pt x="969" y="778"/>
                      <a:pt x="922" y="765"/>
                      <a:pt x="876" y="765"/>
                    </a:cubicBezTo>
                    <a:cubicBezTo>
                      <a:pt x="817" y="765"/>
                      <a:pt x="760" y="786"/>
                      <a:pt x="719" y="834"/>
                    </a:cubicBezTo>
                    <a:cubicBezTo>
                      <a:pt x="658" y="899"/>
                      <a:pt x="599" y="967"/>
                      <a:pt x="539" y="1035"/>
                    </a:cubicBezTo>
                    <a:lnTo>
                      <a:pt x="539" y="1035"/>
                    </a:lnTo>
                    <a:cubicBezTo>
                      <a:pt x="505" y="1016"/>
                      <a:pt x="467" y="1004"/>
                      <a:pt x="428" y="1004"/>
                    </a:cubicBezTo>
                    <a:cubicBezTo>
                      <a:pt x="376" y="1004"/>
                      <a:pt x="322" y="1025"/>
                      <a:pt x="278" y="1076"/>
                    </a:cubicBezTo>
                    <a:cubicBezTo>
                      <a:pt x="258" y="1095"/>
                      <a:pt x="240" y="1114"/>
                      <a:pt x="222" y="1132"/>
                    </a:cubicBezTo>
                    <a:lnTo>
                      <a:pt x="222" y="1132"/>
                    </a:lnTo>
                    <a:cubicBezTo>
                      <a:pt x="145" y="1145"/>
                      <a:pt x="76" y="1196"/>
                      <a:pt x="47" y="1296"/>
                    </a:cubicBezTo>
                    <a:cubicBezTo>
                      <a:pt x="47" y="1317"/>
                      <a:pt x="47" y="1328"/>
                      <a:pt x="37" y="1349"/>
                    </a:cubicBezTo>
                    <a:cubicBezTo>
                      <a:pt x="0" y="1489"/>
                      <a:pt x="78" y="1591"/>
                      <a:pt x="185" y="1624"/>
                    </a:cubicBezTo>
                    <a:lnTo>
                      <a:pt x="185" y="1624"/>
                    </a:lnTo>
                    <a:cubicBezTo>
                      <a:pt x="224" y="1701"/>
                      <a:pt x="310" y="1744"/>
                      <a:pt x="398" y="1744"/>
                    </a:cubicBezTo>
                    <a:cubicBezTo>
                      <a:pt x="428" y="1744"/>
                      <a:pt x="458" y="1739"/>
                      <a:pt x="487" y="1728"/>
                    </a:cubicBezTo>
                    <a:lnTo>
                      <a:pt x="487" y="1728"/>
                    </a:lnTo>
                    <a:cubicBezTo>
                      <a:pt x="485" y="1855"/>
                      <a:pt x="612" y="1949"/>
                      <a:pt x="734" y="1949"/>
                    </a:cubicBezTo>
                    <a:cubicBezTo>
                      <a:pt x="807" y="1949"/>
                      <a:pt x="879" y="1914"/>
                      <a:pt x="919" y="1832"/>
                    </a:cubicBezTo>
                    <a:cubicBezTo>
                      <a:pt x="925" y="1819"/>
                      <a:pt x="932" y="1807"/>
                      <a:pt x="938" y="1795"/>
                    </a:cubicBezTo>
                    <a:lnTo>
                      <a:pt x="938" y="1795"/>
                    </a:lnTo>
                    <a:cubicBezTo>
                      <a:pt x="923" y="1905"/>
                      <a:pt x="909" y="2015"/>
                      <a:pt x="898" y="2126"/>
                    </a:cubicBezTo>
                    <a:cubicBezTo>
                      <a:pt x="878" y="2267"/>
                      <a:pt x="1004" y="2353"/>
                      <a:pt x="1129" y="2353"/>
                    </a:cubicBezTo>
                    <a:cubicBezTo>
                      <a:pt x="1179" y="2353"/>
                      <a:pt x="1228" y="2340"/>
                      <a:pt x="1268" y="2311"/>
                    </a:cubicBezTo>
                    <a:lnTo>
                      <a:pt x="1268" y="2311"/>
                    </a:lnTo>
                    <a:cubicBezTo>
                      <a:pt x="1262" y="2357"/>
                      <a:pt x="1258" y="2404"/>
                      <a:pt x="1255" y="2451"/>
                    </a:cubicBezTo>
                    <a:cubicBezTo>
                      <a:pt x="1248" y="2596"/>
                      <a:pt x="1363" y="2672"/>
                      <a:pt x="1480" y="2672"/>
                    </a:cubicBezTo>
                    <a:cubicBezTo>
                      <a:pt x="1559" y="2672"/>
                      <a:pt x="1639" y="2638"/>
                      <a:pt x="1685" y="2567"/>
                    </a:cubicBezTo>
                    <a:cubicBezTo>
                      <a:pt x="1779" y="2423"/>
                      <a:pt x="1855" y="2272"/>
                      <a:pt x="1921" y="2118"/>
                    </a:cubicBezTo>
                    <a:lnTo>
                      <a:pt x="1921" y="2118"/>
                    </a:lnTo>
                    <a:cubicBezTo>
                      <a:pt x="1875" y="2305"/>
                      <a:pt x="1828" y="2491"/>
                      <a:pt x="1790" y="2672"/>
                    </a:cubicBezTo>
                    <a:cubicBezTo>
                      <a:pt x="1752" y="2841"/>
                      <a:pt x="1888" y="2955"/>
                      <a:pt x="2021" y="2955"/>
                    </a:cubicBezTo>
                    <a:cubicBezTo>
                      <a:pt x="2110" y="2955"/>
                      <a:pt x="2198" y="2904"/>
                      <a:pt x="2231" y="2787"/>
                    </a:cubicBezTo>
                    <a:cubicBezTo>
                      <a:pt x="2318" y="2520"/>
                      <a:pt x="2404" y="2253"/>
                      <a:pt x="2488" y="1986"/>
                    </a:cubicBezTo>
                    <a:lnTo>
                      <a:pt x="2488" y="1986"/>
                    </a:lnTo>
                    <a:cubicBezTo>
                      <a:pt x="2395" y="2311"/>
                      <a:pt x="2286" y="2629"/>
                      <a:pt x="2231" y="2913"/>
                    </a:cubicBezTo>
                    <a:cubicBezTo>
                      <a:pt x="2203" y="3074"/>
                      <a:pt x="2342" y="3206"/>
                      <a:pt x="2479" y="3206"/>
                    </a:cubicBezTo>
                    <a:cubicBezTo>
                      <a:pt x="2548" y="3206"/>
                      <a:pt x="2616" y="3172"/>
                      <a:pt x="2662" y="3092"/>
                    </a:cubicBezTo>
                    <a:cubicBezTo>
                      <a:pt x="2920" y="2598"/>
                      <a:pt x="3128" y="2093"/>
                      <a:pt x="3279" y="1569"/>
                    </a:cubicBezTo>
                    <a:lnTo>
                      <a:pt x="3279" y="1569"/>
                    </a:lnTo>
                    <a:cubicBezTo>
                      <a:pt x="3368" y="1544"/>
                      <a:pt x="3448" y="1474"/>
                      <a:pt x="3460" y="1359"/>
                    </a:cubicBezTo>
                    <a:cubicBezTo>
                      <a:pt x="3502" y="981"/>
                      <a:pt x="3533" y="603"/>
                      <a:pt x="3533" y="225"/>
                    </a:cubicBezTo>
                    <a:lnTo>
                      <a:pt x="3533" y="225"/>
                    </a:lnTo>
                    <a:cubicBezTo>
                      <a:pt x="3533" y="225"/>
                      <a:pt x="3533" y="225"/>
                      <a:pt x="3533" y="225"/>
                    </a:cubicBezTo>
                    <a:cubicBezTo>
                      <a:pt x="3539" y="74"/>
                      <a:pt x="3433" y="0"/>
                      <a:pt x="3321" y="0"/>
                    </a:cubicBezTo>
                    <a:close/>
                  </a:path>
                </a:pathLst>
              </a:custGeom>
              <a:solidFill>
                <a:srgbClr val="F374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69"/>
              <p:cNvSpPr/>
              <p:nvPr/>
            </p:nvSpPr>
            <p:spPr>
              <a:xfrm>
                <a:off x="5166950" y="4914000"/>
                <a:ext cx="768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609" extrusionOk="0">
                    <a:moveTo>
                      <a:pt x="1614" y="1"/>
                    </a:moveTo>
                    <a:cubicBezTo>
                      <a:pt x="1423" y="1"/>
                      <a:pt x="1260" y="234"/>
                      <a:pt x="1441" y="383"/>
                    </a:cubicBezTo>
                    <a:cubicBezTo>
                      <a:pt x="1441" y="383"/>
                      <a:pt x="1441" y="383"/>
                      <a:pt x="1441" y="383"/>
                    </a:cubicBezTo>
                    <a:lnTo>
                      <a:pt x="1441" y="383"/>
                    </a:lnTo>
                    <a:cubicBezTo>
                      <a:pt x="1526" y="467"/>
                      <a:pt x="1610" y="541"/>
                      <a:pt x="1694" y="625"/>
                    </a:cubicBezTo>
                    <a:cubicBezTo>
                      <a:pt x="1707" y="636"/>
                      <a:pt x="1721" y="645"/>
                      <a:pt x="1735" y="653"/>
                    </a:cubicBezTo>
                    <a:lnTo>
                      <a:pt x="1735" y="653"/>
                    </a:lnTo>
                    <a:cubicBezTo>
                      <a:pt x="1782" y="699"/>
                      <a:pt x="1828" y="747"/>
                      <a:pt x="1872" y="796"/>
                    </a:cubicBezTo>
                    <a:lnTo>
                      <a:pt x="1872" y="796"/>
                    </a:lnTo>
                    <a:cubicBezTo>
                      <a:pt x="1713" y="705"/>
                      <a:pt x="1537" y="641"/>
                      <a:pt x="1326" y="625"/>
                    </a:cubicBezTo>
                    <a:cubicBezTo>
                      <a:pt x="1322" y="624"/>
                      <a:pt x="1318" y="624"/>
                      <a:pt x="1314" y="624"/>
                    </a:cubicBezTo>
                    <a:cubicBezTo>
                      <a:pt x="1143" y="624"/>
                      <a:pt x="1044" y="838"/>
                      <a:pt x="1126" y="971"/>
                    </a:cubicBezTo>
                    <a:cubicBezTo>
                      <a:pt x="1141" y="996"/>
                      <a:pt x="1155" y="1021"/>
                      <a:pt x="1170" y="1046"/>
                    </a:cubicBezTo>
                    <a:lnTo>
                      <a:pt x="1170" y="1046"/>
                    </a:lnTo>
                    <a:cubicBezTo>
                      <a:pt x="1119" y="1028"/>
                      <a:pt x="1067" y="1013"/>
                      <a:pt x="1011" y="1003"/>
                    </a:cubicBezTo>
                    <a:cubicBezTo>
                      <a:pt x="993" y="1000"/>
                      <a:pt x="975" y="998"/>
                      <a:pt x="958" y="998"/>
                    </a:cubicBezTo>
                    <a:cubicBezTo>
                      <a:pt x="799" y="998"/>
                      <a:pt x="699" y="1125"/>
                      <a:pt x="727" y="1286"/>
                    </a:cubicBezTo>
                    <a:cubicBezTo>
                      <a:pt x="742" y="1377"/>
                      <a:pt x="769" y="1463"/>
                      <a:pt x="801" y="1545"/>
                    </a:cubicBezTo>
                    <a:lnTo>
                      <a:pt x="801" y="1545"/>
                    </a:lnTo>
                    <a:cubicBezTo>
                      <a:pt x="754" y="1526"/>
                      <a:pt x="706" y="1509"/>
                      <a:pt x="654" y="1496"/>
                    </a:cubicBezTo>
                    <a:cubicBezTo>
                      <a:pt x="635" y="1490"/>
                      <a:pt x="615" y="1487"/>
                      <a:pt x="595" y="1487"/>
                    </a:cubicBezTo>
                    <a:cubicBezTo>
                      <a:pt x="479" y="1487"/>
                      <a:pt x="351" y="1583"/>
                      <a:pt x="360" y="1717"/>
                    </a:cubicBezTo>
                    <a:cubicBezTo>
                      <a:pt x="371" y="1783"/>
                      <a:pt x="386" y="1847"/>
                      <a:pt x="401" y="1912"/>
                    </a:cubicBezTo>
                    <a:lnTo>
                      <a:pt x="401" y="1912"/>
                    </a:lnTo>
                    <a:cubicBezTo>
                      <a:pt x="379" y="1904"/>
                      <a:pt x="358" y="1900"/>
                      <a:pt x="337" y="1900"/>
                    </a:cubicBezTo>
                    <a:cubicBezTo>
                      <a:pt x="234" y="1900"/>
                      <a:pt x="154" y="1991"/>
                      <a:pt x="131" y="2093"/>
                    </a:cubicBezTo>
                    <a:lnTo>
                      <a:pt x="131" y="2093"/>
                    </a:lnTo>
                    <a:cubicBezTo>
                      <a:pt x="52" y="2139"/>
                      <a:pt x="1" y="2228"/>
                      <a:pt x="34" y="2347"/>
                    </a:cubicBezTo>
                    <a:cubicBezTo>
                      <a:pt x="97" y="2536"/>
                      <a:pt x="213" y="2599"/>
                      <a:pt x="402" y="2609"/>
                    </a:cubicBezTo>
                    <a:cubicBezTo>
                      <a:pt x="498" y="2609"/>
                      <a:pt x="571" y="2551"/>
                      <a:pt x="606" y="2474"/>
                    </a:cubicBezTo>
                    <a:lnTo>
                      <a:pt x="606" y="2474"/>
                    </a:lnTo>
                    <a:cubicBezTo>
                      <a:pt x="622" y="2480"/>
                      <a:pt x="638" y="2487"/>
                      <a:pt x="654" y="2494"/>
                    </a:cubicBezTo>
                    <a:cubicBezTo>
                      <a:pt x="673" y="2502"/>
                      <a:pt x="693" y="2505"/>
                      <a:pt x="714" y="2505"/>
                    </a:cubicBezTo>
                    <a:cubicBezTo>
                      <a:pt x="829" y="2505"/>
                      <a:pt x="955" y="2389"/>
                      <a:pt x="937" y="2273"/>
                    </a:cubicBezTo>
                    <a:cubicBezTo>
                      <a:pt x="932" y="2226"/>
                      <a:pt x="925" y="2180"/>
                      <a:pt x="915" y="2134"/>
                    </a:cubicBezTo>
                    <a:lnTo>
                      <a:pt x="915" y="2134"/>
                    </a:lnTo>
                    <a:cubicBezTo>
                      <a:pt x="1001" y="2194"/>
                      <a:pt x="1086" y="2256"/>
                      <a:pt x="1179" y="2305"/>
                    </a:cubicBezTo>
                    <a:cubicBezTo>
                      <a:pt x="1216" y="2322"/>
                      <a:pt x="1254" y="2330"/>
                      <a:pt x="1291" y="2330"/>
                    </a:cubicBezTo>
                    <a:cubicBezTo>
                      <a:pt x="1436" y="2330"/>
                      <a:pt x="1566" y="2209"/>
                      <a:pt x="1515" y="2042"/>
                    </a:cubicBezTo>
                    <a:cubicBezTo>
                      <a:pt x="1483" y="1924"/>
                      <a:pt x="1431" y="1813"/>
                      <a:pt x="1378" y="1702"/>
                    </a:cubicBezTo>
                    <a:lnTo>
                      <a:pt x="1378" y="1702"/>
                    </a:lnTo>
                    <a:cubicBezTo>
                      <a:pt x="1571" y="1856"/>
                      <a:pt x="1745" y="2046"/>
                      <a:pt x="1935" y="2189"/>
                    </a:cubicBezTo>
                    <a:cubicBezTo>
                      <a:pt x="1973" y="2215"/>
                      <a:pt x="2012" y="2226"/>
                      <a:pt x="2049" y="2226"/>
                    </a:cubicBezTo>
                    <a:cubicBezTo>
                      <a:pt x="2210" y="2226"/>
                      <a:pt x="2346" y="2019"/>
                      <a:pt x="2261" y="1874"/>
                    </a:cubicBezTo>
                    <a:cubicBezTo>
                      <a:pt x="2154" y="1695"/>
                      <a:pt x="2037" y="1523"/>
                      <a:pt x="1920" y="1352"/>
                    </a:cubicBezTo>
                    <a:lnTo>
                      <a:pt x="1920" y="1352"/>
                    </a:lnTo>
                    <a:cubicBezTo>
                      <a:pt x="2172" y="1549"/>
                      <a:pt x="2399" y="1806"/>
                      <a:pt x="2671" y="1948"/>
                    </a:cubicBezTo>
                    <a:cubicBezTo>
                      <a:pt x="2712" y="1970"/>
                      <a:pt x="2754" y="1979"/>
                      <a:pt x="2792" y="1979"/>
                    </a:cubicBezTo>
                    <a:cubicBezTo>
                      <a:pt x="2956" y="1979"/>
                      <a:pt x="3072" y="1803"/>
                      <a:pt x="2996" y="1633"/>
                    </a:cubicBezTo>
                    <a:cubicBezTo>
                      <a:pt x="2713" y="1024"/>
                      <a:pt x="2282" y="488"/>
                      <a:pt x="1767" y="58"/>
                    </a:cubicBezTo>
                    <a:cubicBezTo>
                      <a:pt x="1718" y="18"/>
                      <a:pt x="1665" y="1"/>
                      <a:pt x="1614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69"/>
              <p:cNvSpPr/>
              <p:nvPr/>
            </p:nvSpPr>
            <p:spPr>
              <a:xfrm>
                <a:off x="5145500" y="4694075"/>
                <a:ext cx="4150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429" extrusionOk="0">
                    <a:moveTo>
                      <a:pt x="1122" y="0"/>
                    </a:moveTo>
                    <a:cubicBezTo>
                      <a:pt x="908" y="0"/>
                      <a:pt x="0" y="1504"/>
                      <a:pt x="0" y="1504"/>
                    </a:cubicBezTo>
                    <a:cubicBezTo>
                      <a:pt x="871" y="1924"/>
                      <a:pt x="1270" y="2428"/>
                      <a:pt x="1270" y="2428"/>
                    </a:cubicBezTo>
                    <a:cubicBezTo>
                      <a:pt x="1659" y="1840"/>
                      <a:pt x="1312" y="65"/>
                      <a:pt x="1134" y="2"/>
                    </a:cubicBezTo>
                    <a:cubicBezTo>
                      <a:pt x="1131" y="1"/>
                      <a:pt x="1127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69"/>
              <p:cNvSpPr/>
              <p:nvPr/>
            </p:nvSpPr>
            <p:spPr>
              <a:xfrm>
                <a:off x="5031325" y="4867550"/>
                <a:ext cx="175100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2624" extrusionOk="0">
                    <a:moveTo>
                      <a:pt x="6798" y="1"/>
                    </a:moveTo>
                    <a:cubicBezTo>
                      <a:pt x="6717" y="1"/>
                      <a:pt x="6614" y="99"/>
                      <a:pt x="6614" y="99"/>
                    </a:cubicBezTo>
                    <a:cubicBezTo>
                      <a:pt x="5654" y="1050"/>
                      <a:pt x="4366" y="1323"/>
                      <a:pt x="3205" y="1323"/>
                    </a:cubicBezTo>
                    <a:cubicBezTo>
                      <a:pt x="1650" y="1323"/>
                      <a:pt x="325" y="834"/>
                      <a:pt x="325" y="834"/>
                    </a:cubicBezTo>
                    <a:cubicBezTo>
                      <a:pt x="314" y="830"/>
                      <a:pt x="303" y="828"/>
                      <a:pt x="292" y="828"/>
                    </a:cubicBezTo>
                    <a:cubicBezTo>
                      <a:pt x="67" y="828"/>
                      <a:pt x="1" y="1653"/>
                      <a:pt x="41" y="1874"/>
                    </a:cubicBezTo>
                    <a:cubicBezTo>
                      <a:pt x="81" y="2083"/>
                      <a:pt x="1229" y="2623"/>
                      <a:pt x="3233" y="2623"/>
                    </a:cubicBezTo>
                    <a:cubicBezTo>
                      <a:pt x="3339" y="2623"/>
                      <a:pt x="3448" y="2622"/>
                      <a:pt x="3559" y="2619"/>
                    </a:cubicBezTo>
                    <a:cubicBezTo>
                      <a:pt x="5753" y="2567"/>
                      <a:pt x="6772" y="1590"/>
                      <a:pt x="6887" y="1338"/>
                    </a:cubicBezTo>
                    <a:cubicBezTo>
                      <a:pt x="7003" y="1086"/>
                      <a:pt x="6930" y="320"/>
                      <a:pt x="6887" y="99"/>
                    </a:cubicBezTo>
                    <a:cubicBezTo>
                      <a:pt x="6873" y="25"/>
                      <a:pt x="6838" y="1"/>
                      <a:pt x="67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69"/>
              <p:cNvSpPr/>
              <p:nvPr/>
            </p:nvSpPr>
            <p:spPr>
              <a:xfrm>
                <a:off x="4996375" y="4904175"/>
                <a:ext cx="52000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916" extrusionOk="0">
                    <a:moveTo>
                      <a:pt x="1041" y="1"/>
                    </a:moveTo>
                    <a:cubicBezTo>
                      <a:pt x="591" y="1"/>
                      <a:pt x="198" y="324"/>
                      <a:pt x="106" y="776"/>
                    </a:cubicBezTo>
                    <a:cubicBezTo>
                      <a:pt x="1" y="1291"/>
                      <a:pt x="337" y="1795"/>
                      <a:pt x="862" y="1900"/>
                    </a:cubicBezTo>
                    <a:cubicBezTo>
                      <a:pt x="920" y="1910"/>
                      <a:pt x="978" y="1916"/>
                      <a:pt x="1035" y="1916"/>
                    </a:cubicBezTo>
                    <a:cubicBezTo>
                      <a:pt x="1485" y="1916"/>
                      <a:pt x="1892" y="1600"/>
                      <a:pt x="1985" y="1144"/>
                    </a:cubicBezTo>
                    <a:cubicBezTo>
                      <a:pt x="2080" y="629"/>
                      <a:pt x="1744" y="125"/>
                      <a:pt x="1229" y="20"/>
                    </a:cubicBezTo>
                    <a:cubicBezTo>
                      <a:pt x="1166" y="7"/>
                      <a:pt x="1103" y="1"/>
                      <a:pt x="10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69"/>
              <p:cNvSpPr/>
              <p:nvPr/>
            </p:nvSpPr>
            <p:spPr>
              <a:xfrm>
                <a:off x="5022625" y="4940200"/>
                <a:ext cx="71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6" extrusionOk="0">
                    <a:moveTo>
                      <a:pt x="150" y="0"/>
                    </a:moveTo>
                    <a:cubicBezTo>
                      <a:pt x="98" y="0"/>
                      <a:pt x="47" y="31"/>
                      <a:pt x="22" y="81"/>
                    </a:cubicBezTo>
                    <a:cubicBezTo>
                      <a:pt x="1" y="144"/>
                      <a:pt x="32" y="217"/>
                      <a:pt x="95" y="249"/>
                    </a:cubicBezTo>
                    <a:cubicBezTo>
                      <a:pt x="108" y="253"/>
                      <a:pt x="122" y="255"/>
                      <a:pt x="135" y="255"/>
                    </a:cubicBezTo>
                    <a:cubicBezTo>
                      <a:pt x="186" y="255"/>
                      <a:pt x="236" y="225"/>
                      <a:pt x="253" y="175"/>
                    </a:cubicBezTo>
                    <a:cubicBezTo>
                      <a:pt x="284" y="112"/>
                      <a:pt x="253" y="39"/>
                      <a:pt x="190" y="7"/>
                    </a:cubicBezTo>
                    <a:cubicBezTo>
                      <a:pt x="177" y="2"/>
                      <a:pt x="163" y="0"/>
                      <a:pt x="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69"/>
              <p:cNvSpPr/>
              <p:nvPr/>
            </p:nvSpPr>
            <p:spPr>
              <a:xfrm>
                <a:off x="5002925" y="4928650"/>
                <a:ext cx="7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56" extrusionOk="0">
                    <a:moveTo>
                      <a:pt x="150" y="0"/>
                    </a:moveTo>
                    <a:cubicBezTo>
                      <a:pt x="98" y="0"/>
                      <a:pt x="47" y="31"/>
                      <a:pt x="22" y="81"/>
                    </a:cubicBezTo>
                    <a:cubicBezTo>
                      <a:pt x="1" y="144"/>
                      <a:pt x="33" y="217"/>
                      <a:pt x="96" y="249"/>
                    </a:cubicBezTo>
                    <a:cubicBezTo>
                      <a:pt x="109" y="253"/>
                      <a:pt x="122" y="255"/>
                      <a:pt x="136" y="255"/>
                    </a:cubicBezTo>
                    <a:cubicBezTo>
                      <a:pt x="187" y="255"/>
                      <a:pt x="236" y="225"/>
                      <a:pt x="253" y="175"/>
                    </a:cubicBezTo>
                    <a:cubicBezTo>
                      <a:pt x="285" y="112"/>
                      <a:pt x="253" y="39"/>
                      <a:pt x="190" y="7"/>
                    </a:cubicBezTo>
                    <a:cubicBezTo>
                      <a:pt x="177" y="2"/>
                      <a:pt x="163" y="0"/>
                      <a:pt x="150" y="0"/>
                    </a:cubicBezTo>
                    <a:close/>
                  </a:path>
                </a:pathLst>
              </a:custGeom>
              <a:solidFill>
                <a:srgbClr val="D76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69"/>
              <p:cNvSpPr/>
              <p:nvPr/>
            </p:nvSpPr>
            <p:spPr>
              <a:xfrm>
                <a:off x="5004250" y="4942350"/>
                <a:ext cx="228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5" extrusionOk="0">
                    <a:moveTo>
                      <a:pt x="869" y="1"/>
                    </a:moveTo>
                    <a:cubicBezTo>
                      <a:pt x="863" y="1"/>
                      <a:pt x="857" y="2"/>
                      <a:pt x="851" y="5"/>
                    </a:cubicBezTo>
                    <a:cubicBezTo>
                      <a:pt x="851" y="13"/>
                      <a:pt x="668" y="123"/>
                      <a:pt x="402" y="123"/>
                    </a:cubicBezTo>
                    <a:cubicBezTo>
                      <a:pt x="296" y="123"/>
                      <a:pt x="178" y="105"/>
                      <a:pt x="53" y="58"/>
                    </a:cubicBezTo>
                    <a:cubicBezTo>
                      <a:pt x="47" y="55"/>
                      <a:pt x="42" y="53"/>
                      <a:pt x="36" y="53"/>
                    </a:cubicBezTo>
                    <a:cubicBezTo>
                      <a:pt x="21" y="53"/>
                      <a:pt x="8" y="63"/>
                      <a:pt x="1" y="79"/>
                    </a:cubicBezTo>
                    <a:cubicBezTo>
                      <a:pt x="1" y="100"/>
                      <a:pt x="11" y="121"/>
                      <a:pt x="22" y="131"/>
                    </a:cubicBezTo>
                    <a:cubicBezTo>
                      <a:pt x="158" y="184"/>
                      <a:pt x="284" y="205"/>
                      <a:pt x="400" y="205"/>
                    </a:cubicBezTo>
                    <a:cubicBezTo>
                      <a:pt x="683" y="205"/>
                      <a:pt x="883" y="79"/>
                      <a:pt x="893" y="79"/>
                    </a:cubicBezTo>
                    <a:cubicBezTo>
                      <a:pt x="914" y="58"/>
                      <a:pt x="914" y="37"/>
                      <a:pt x="904" y="16"/>
                    </a:cubicBezTo>
                    <a:cubicBezTo>
                      <a:pt x="896" y="8"/>
                      <a:pt x="883" y="1"/>
                      <a:pt x="869" y="1"/>
                    </a:cubicBezTo>
                    <a:close/>
                  </a:path>
                </a:pathLst>
              </a:custGeom>
              <a:solidFill>
                <a:srgbClr val="D76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69"/>
              <p:cNvSpPr/>
              <p:nvPr/>
            </p:nvSpPr>
            <p:spPr>
              <a:xfrm>
                <a:off x="5004250" y="4930900"/>
                <a:ext cx="134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852" extrusionOk="0">
                    <a:moveTo>
                      <a:pt x="95" y="1"/>
                    </a:moveTo>
                    <a:cubicBezTo>
                      <a:pt x="74" y="1"/>
                      <a:pt x="53" y="12"/>
                      <a:pt x="53" y="33"/>
                    </a:cubicBezTo>
                    <a:cubicBezTo>
                      <a:pt x="43" y="54"/>
                      <a:pt x="1" y="432"/>
                      <a:pt x="463" y="841"/>
                    </a:cubicBezTo>
                    <a:cubicBezTo>
                      <a:pt x="473" y="852"/>
                      <a:pt x="484" y="852"/>
                      <a:pt x="484" y="852"/>
                    </a:cubicBezTo>
                    <a:cubicBezTo>
                      <a:pt x="494" y="852"/>
                      <a:pt x="505" y="852"/>
                      <a:pt x="515" y="841"/>
                    </a:cubicBezTo>
                    <a:cubicBezTo>
                      <a:pt x="536" y="831"/>
                      <a:pt x="526" y="799"/>
                      <a:pt x="515" y="789"/>
                    </a:cubicBezTo>
                    <a:cubicBezTo>
                      <a:pt x="85" y="400"/>
                      <a:pt x="127" y="43"/>
                      <a:pt x="127" y="43"/>
                    </a:cubicBezTo>
                    <a:cubicBezTo>
                      <a:pt x="127" y="22"/>
                      <a:pt x="116" y="1"/>
                      <a:pt x="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69"/>
              <p:cNvSpPr/>
              <p:nvPr/>
            </p:nvSpPr>
            <p:spPr>
              <a:xfrm>
                <a:off x="4996375" y="4912250"/>
                <a:ext cx="520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073" extrusionOk="0">
                    <a:moveTo>
                      <a:pt x="553" y="1"/>
                    </a:moveTo>
                    <a:cubicBezTo>
                      <a:pt x="400" y="1"/>
                      <a:pt x="305" y="23"/>
                      <a:pt x="305" y="23"/>
                    </a:cubicBezTo>
                    <a:cubicBezTo>
                      <a:pt x="1" y="128"/>
                      <a:pt x="148" y="306"/>
                      <a:pt x="148" y="306"/>
                    </a:cubicBezTo>
                    <a:cubicBezTo>
                      <a:pt x="208" y="301"/>
                      <a:pt x="266" y="299"/>
                      <a:pt x="323" y="299"/>
                    </a:cubicBezTo>
                    <a:cubicBezTo>
                      <a:pt x="1362" y="299"/>
                      <a:pt x="1891" y="1073"/>
                      <a:pt x="1891" y="1073"/>
                    </a:cubicBezTo>
                    <a:cubicBezTo>
                      <a:pt x="2080" y="1031"/>
                      <a:pt x="1996" y="768"/>
                      <a:pt x="1996" y="768"/>
                    </a:cubicBezTo>
                    <a:cubicBezTo>
                      <a:pt x="1499" y="105"/>
                      <a:pt x="888" y="1"/>
                      <a:pt x="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69"/>
              <p:cNvSpPr/>
              <p:nvPr/>
            </p:nvSpPr>
            <p:spPr>
              <a:xfrm>
                <a:off x="5029450" y="4770825"/>
                <a:ext cx="341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049" extrusionOk="0">
                    <a:moveTo>
                      <a:pt x="298" y="1"/>
                    </a:moveTo>
                    <a:cubicBezTo>
                      <a:pt x="243" y="1"/>
                      <a:pt x="191" y="31"/>
                      <a:pt x="169" y="82"/>
                    </a:cubicBezTo>
                    <a:cubicBezTo>
                      <a:pt x="148" y="124"/>
                      <a:pt x="1" y="429"/>
                      <a:pt x="106" y="702"/>
                    </a:cubicBezTo>
                    <a:cubicBezTo>
                      <a:pt x="148" y="828"/>
                      <a:pt x="253" y="933"/>
                      <a:pt x="379" y="996"/>
                    </a:cubicBezTo>
                    <a:cubicBezTo>
                      <a:pt x="473" y="1038"/>
                      <a:pt x="547" y="1048"/>
                      <a:pt x="631" y="1048"/>
                    </a:cubicBezTo>
                    <a:cubicBezTo>
                      <a:pt x="1019" y="1048"/>
                      <a:pt x="1303" y="660"/>
                      <a:pt x="1313" y="649"/>
                    </a:cubicBezTo>
                    <a:cubicBezTo>
                      <a:pt x="1366" y="576"/>
                      <a:pt x="1345" y="481"/>
                      <a:pt x="1282" y="429"/>
                    </a:cubicBezTo>
                    <a:cubicBezTo>
                      <a:pt x="1253" y="409"/>
                      <a:pt x="1221" y="399"/>
                      <a:pt x="1190" y="399"/>
                    </a:cubicBezTo>
                    <a:cubicBezTo>
                      <a:pt x="1141" y="399"/>
                      <a:pt x="1093" y="422"/>
                      <a:pt x="1061" y="460"/>
                    </a:cubicBezTo>
                    <a:cubicBezTo>
                      <a:pt x="1061" y="470"/>
                      <a:pt x="862" y="739"/>
                      <a:pt x="628" y="739"/>
                    </a:cubicBezTo>
                    <a:cubicBezTo>
                      <a:pt x="588" y="739"/>
                      <a:pt x="546" y="731"/>
                      <a:pt x="505" y="712"/>
                    </a:cubicBezTo>
                    <a:cubicBezTo>
                      <a:pt x="452" y="691"/>
                      <a:pt x="410" y="649"/>
                      <a:pt x="389" y="597"/>
                    </a:cubicBezTo>
                    <a:cubicBezTo>
                      <a:pt x="347" y="471"/>
                      <a:pt x="410" y="282"/>
                      <a:pt x="442" y="219"/>
                    </a:cubicBezTo>
                    <a:cubicBezTo>
                      <a:pt x="473" y="145"/>
                      <a:pt x="442" y="51"/>
                      <a:pt x="368" y="19"/>
                    </a:cubicBezTo>
                    <a:cubicBezTo>
                      <a:pt x="346" y="7"/>
                      <a:pt x="321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69"/>
              <p:cNvSpPr/>
              <p:nvPr/>
            </p:nvSpPr>
            <p:spPr>
              <a:xfrm>
                <a:off x="5046525" y="4807525"/>
                <a:ext cx="9900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327" extrusionOk="0">
                    <a:moveTo>
                      <a:pt x="1596" y="0"/>
                    </a:moveTo>
                    <a:cubicBezTo>
                      <a:pt x="1481" y="11"/>
                      <a:pt x="1355" y="21"/>
                      <a:pt x="1239" y="32"/>
                    </a:cubicBezTo>
                    <a:cubicBezTo>
                      <a:pt x="1176" y="32"/>
                      <a:pt x="1124" y="42"/>
                      <a:pt x="1061" y="42"/>
                    </a:cubicBezTo>
                    <a:lnTo>
                      <a:pt x="903" y="74"/>
                    </a:lnTo>
                    <a:cubicBezTo>
                      <a:pt x="788" y="95"/>
                      <a:pt x="693" y="116"/>
                      <a:pt x="599" y="137"/>
                    </a:cubicBezTo>
                    <a:cubicBezTo>
                      <a:pt x="410" y="179"/>
                      <a:pt x="263" y="221"/>
                      <a:pt x="158" y="263"/>
                    </a:cubicBezTo>
                    <a:cubicBezTo>
                      <a:pt x="53" y="294"/>
                      <a:pt x="0" y="326"/>
                      <a:pt x="0" y="326"/>
                    </a:cubicBezTo>
                    <a:cubicBezTo>
                      <a:pt x="0" y="326"/>
                      <a:pt x="63" y="315"/>
                      <a:pt x="168" y="294"/>
                    </a:cubicBezTo>
                    <a:cubicBezTo>
                      <a:pt x="221" y="284"/>
                      <a:pt x="284" y="263"/>
                      <a:pt x="357" y="252"/>
                    </a:cubicBezTo>
                    <a:lnTo>
                      <a:pt x="609" y="221"/>
                    </a:lnTo>
                    <a:cubicBezTo>
                      <a:pt x="704" y="210"/>
                      <a:pt x="809" y="200"/>
                      <a:pt x="914" y="189"/>
                    </a:cubicBezTo>
                    <a:cubicBezTo>
                      <a:pt x="966" y="179"/>
                      <a:pt x="1019" y="179"/>
                      <a:pt x="1071" y="168"/>
                    </a:cubicBezTo>
                    <a:lnTo>
                      <a:pt x="1250" y="168"/>
                    </a:lnTo>
                    <a:cubicBezTo>
                      <a:pt x="1365" y="158"/>
                      <a:pt x="1481" y="158"/>
                      <a:pt x="1607" y="147"/>
                    </a:cubicBezTo>
                    <a:cubicBezTo>
                      <a:pt x="1722" y="147"/>
                      <a:pt x="1848" y="158"/>
                      <a:pt x="1974" y="158"/>
                    </a:cubicBezTo>
                    <a:lnTo>
                      <a:pt x="2342" y="158"/>
                    </a:lnTo>
                    <a:cubicBezTo>
                      <a:pt x="2468" y="168"/>
                      <a:pt x="2583" y="179"/>
                      <a:pt x="2699" y="189"/>
                    </a:cubicBezTo>
                    <a:cubicBezTo>
                      <a:pt x="2814" y="200"/>
                      <a:pt x="2930" y="210"/>
                      <a:pt x="3035" y="210"/>
                    </a:cubicBezTo>
                    <a:cubicBezTo>
                      <a:pt x="3140" y="221"/>
                      <a:pt x="3245" y="242"/>
                      <a:pt x="3339" y="252"/>
                    </a:cubicBezTo>
                    <a:cubicBezTo>
                      <a:pt x="3518" y="284"/>
                      <a:pt x="3675" y="294"/>
                      <a:pt x="3780" y="305"/>
                    </a:cubicBezTo>
                    <a:cubicBezTo>
                      <a:pt x="3896" y="326"/>
                      <a:pt x="3959" y="326"/>
                      <a:pt x="3959" y="326"/>
                    </a:cubicBezTo>
                    <a:cubicBezTo>
                      <a:pt x="3959" y="326"/>
                      <a:pt x="3896" y="305"/>
                      <a:pt x="3791" y="284"/>
                    </a:cubicBezTo>
                    <a:cubicBezTo>
                      <a:pt x="3686" y="252"/>
                      <a:pt x="3539" y="210"/>
                      <a:pt x="3350" y="168"/>
                    </a:cubicBezTo>
                    <a:cubicBezTo>
                      <a:pt x="3255" y="147"/>
                      <a:pt x="3161" y="116"/>
                      <a:pt x="3056" y="105"/>
                    </a:cubicBezTo>
                    <a:cubicBezTo>
                      <a:pt x="2951" y="84"/>
                      <a:pt x="2835" y="74"/>
                      <a:pt x="2720" y="53"/>
                    </a:cubicBezTo>
                    <a:cubicBezTo>
                      <a:pt x="2594" y="42"/>
                      <a:pt x="2478" y="32"/>
                      <a:pt x="2352" y="11"/>
                    </a:cubicBezTo>
                    <a:cubicBezTo>
                      <a:pt x="2226" y="0"/>
                      <a:pt x="2100" y="0"/>
                      <a:pt x="1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69"/>
              <p:cNvSpPr/>
              <p:nvPr/>
            </p:nvSpPr>
            <p:spPr>
              <a:xfrm>
                <a:off x="5041000" y="4831150"/>
                <a:ext cx="927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1818" extrusionOk="0">
                    <a:moveTo>
                      <a:pt x="179" y="0"/>
                    </a:moveTo>
                    <a:cubicBezTo>
                      <a:pt x="64" y="0"/>
                      <a:pt x="1" y="11"/>
                      <a:pt x="1" y="11"/>
                    </a:cubicBezTo>
                    <a:cubicBezTo>
                      <a:pt x="1" y="11"/>
                      <a:pt x="64" y="11"/>
                      <a:pt x="179" y="32"/>
                    </a:cubicBezTo>
                    <a:cubicBezTo>
                      <a:pt x="232" y="42"/>
                      <a:pt x="305" y="53"/>
                      <a:pt x="379" y="63"/>
                    </a:cubicBezTo>
                    <a:cubicBezTo>
                      <a:pt x="463" y="84"/>
                      <a:pt x="547" y="105"/>
                      <a:pt x="641" y="126"/>
                    </a:cubicBezTo>
                    <a:cubicBezTo>
                      <a:pt x="736" y="158"/>
                      <a:pt x="841" y="179"/>
                      <a:pt x="946" y="221"/>
                    </a:cubicBezTo>
                    <a:cubicBezTo>
                      <a:pt x="1051" y="252"/>
                      <a:pt x="1156" y="294"/>
                      <a:pt x="1271" y="336"/>
                    </a:cubicBezTo>
                    <a:cubicBezTo>
                      <a:pt x="1387" y="379"/>
                      <a:pt x="1502" y="431"/>
                      <a:pt x="1618" y="484"/>
                    </a:cubicBezTo>
                    <a:cubicBezTo>
                      <a:pt x="1733" y="547"/>
                      <a:pt x="1859" y="599"/>
                      <a:pt x="1964" y="662"/>
                    </a:cubicBezTo>
                    <a:cubicBezTo>
                      <a:pt x="2080" y="725"/>
                      <a:pt x="2195" y="778"/>
                      <a:pt x="2311" y="851"/>
                    </a:cubicBezTo>
                    <a:cubicBezTo>
                      <a:pt x="2416" y="914"/>
                      <a:pt x="2531" y="977"/>
                      <a:pt x="2626" y="1040"/>
                    </a:cubicBezTo>
                    <a:cubicBezTo>
                      <a:pt x="2731" y="1114"/>
                      <a:pt x="2836" y="1177"/>
                      <a:pt x="2930" y="1240"/>
                    </a:cubicBezTo>
                    <a:lnTo>
                      <a:pt x="3182" y="1429"/>
                    </a:lnTo>
                    <a:cubicBezTo>
                      <a:pt x="3340" y="1534"/>
                      <a:pt x="3476" y="1639"/>
                      <a:pt x="3560" y="1713"/>
                    </a:cubicBezTo>
                    <a:cubicBezTo>
                      <a:pt x="3655" y="1776"/>
                      <a:pt x="3707" y="1818"/>
                      <a:pt x="3707" y="1818"/>
                    </a:cubicBezTo>
                    <a:cubicBezTo>
                      <a:pt x="3707" y="1818"/>
                      <a:pt x="3665" y="1765"/>
                      <a:pt x="3581" y="1692"/>
                    </a:cubicBezTo>
                    <a:cubicBezTo>
                      <a:pt x="3539" y="1650"/>
                      <a:pt x="3497" y="1597"/>
                      <a:pt x="3434" y="1545"/>
                    </a:cubicBezTo>
                    <a:cubicBezTo>
                      <a:pt x="3382" y="1482"/>
                      <a:pt x="3319" y="1418"/>
                      <a:pt x="3235" y="1355"/>
                    </a:cubicBezTo>
                    <a:cubicBezTo>
                      <a:pt x="3161" y="1292"/>
                      <a:pt x="3077" y="1219"/>
                      <a:pt x="2993" y="1145"/>
                    </a:cubicBezTo>
                    <a:cubicBezTo>
                      <a:pt x="2899" y="1082"/>
                      <a:pt x="2804" y="1009"/>
                      <a:pt x="2710" y="935"/>
                    </a:cubicBezTo>
                    <a:cubicBezTo>
                      <a:pt x="2605" y="862"/>
                      <a:pt x="2500" y="788"/>
                      <a:pt x="2384" y="725"/>
                    </a:cubicBezTo>
                    <a:cubicBezTo>
                      <a:pt x="2279" y="652"/>
                      <a:pt x="2153" y="589"/>
                      <a:pt x="2038" y="526"/>
                    </a:cubicBezTo>
                    <a:cubicBezTo>
                      <a:pt x="1922" y="463"/>
                      <a:pt x="1796" y="410"/>
                      <a:pt x="1681" y="347"/>
                    </a:cubicBezTo>
                    <a:cubicBezTo>
                      <a:pt x="1565" y="294"/>
                      <a:pt x="1439" y="252"/>
                      <a:pt x="1324" y="210"/>
                    </a:cubicBezTo>
                    <a:cubicBezTo>
                      <a:pt x="1082" y="126"/>
                      <a:pt x="862" y="74"/>
                      <a:pt x="662" y="42"/>
                    </a:cubicBezTo>
                    <a:cubicBezTo>
                      <a:pt x="463" y="11"/>
                      <a:pt x="295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69"/>
              <p:cNvSpPr/>
              <p:nvPr/>
            </p:nvSpPr>
            <p:spPr>
              <a:xfrm>
                <a:off x="5025625" y="4683375"/>
                <a:ext cx="1048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988" extrusionOk="0">
                    <a:moveTo>
                      <a:pt x="2059" y="0"/>
                    </a:moveTo>
                    <a:cubicBezTo>
                      <a:pt x="2025" y="0"/>
                      <a:pt x="1992" y="3"/>
                      <a:pt x="1960" y="10"/>
                    </a:cubicBezTo>
                    <a:cubicBezTo>
                      <a:pt x="1710" y="61"/>
                      <a:pt x="1898" y="413"/>
                      <a:pt x="2179" y="775"/>
                    </a:cubicBezTo>
                    <a:lnTo>
                      <a:pt x="2179" y="775"/>
                    </a:lnTo>
                    <a:cubicBezTo>
                      <a:pt x="1877" y="601"/>
                      <a:pt x="1547" y="487"/>
                      <a:pt x="1151" y="451"/>
                    </a:cubicBezTo>
                    <a:cubicBezTo>
                      <a:pt x="1100" y="447"/>
                      <a:pt x="1022" y="443"/>
                      <a:pt x="930" y="443"/>
                    </a:cubicBezTo>
                    <a:cubicBezTo>
                      <a:pt x="569" y="443"/>
                      <a:pt x="0" y="509"/>
                      <a:pt x="101" y="903"/>
                    </a:cubicBezTo>
                    <a:cubicBezTo>
                      <a:pt x="217" y="1323"/>
                      <a:pt x="868" y="1501"/>
                      <a:pt x="1225" y="1627"/>
                    </a:cubicBezTo>
                    <a:cubicBezTo>
                      <a:pt x="1694" y="1794"/>
                      <a:pt x="2264" y="1987"/>
                      <a:pt x="2781" y="1987"/>
                    </a:cubicBezTo>
                    <a:cubicBezTo>
                      <a:pt x="2819" y="1987"/>
                      <a:pt x="2857" y="1986"/>
                      <a:pt x="2894" y="1984"/>
                    </a:cubicBezTo>
                    <a:cubicBezTo>
                      <a:pt x="2989" y="1974"/>
                      <a:pt x="2989" y="1827"/>
                      <a:pt x="2894" y="1827"/>
                    </a:cubicBezTo>
                    <a:cubicBezTo>
                      <a:pt x="2863" y="1829"/>
                      <a:pt x="2832" y="1830"/>
                      <a:pt x="2800" y="1830"/>
                    </a:cubicBezTo>
                    <a:cubicBezTo>
                      <a:pt x="2471" y="1830"/>
                      <a:pt x="2130" y="1735"/>
                      <a:pt x="1823" y="1648"/>
                    </a:cubicBezTo>
                    <a:cubicBezTo>
                      <a:pt x="1361" y="1533"/>
                      <a:pt x="889" y="1386"/>
                      <a:pt x="479" y="1123"/>
                    </a:cubicBezTo>
                    <a:cubicBezTo>
                      <a:pt x="269" y="987"/>
                      <a:pt x="133" y="766"/>
                      <a:pt x="458" y="651"/>
                    </a:cubicBezTo>
                    <a:cubicBezTo>
                      <a:pt x="579" y="601"/>
                      <a:pt x="717" y="586"/>
                      <a:pt x="855" y="586"/>
                    </a:cubicBezTo>
                    <a:cubicBezTo>
                      <a:pt x="982" y="586"/>
                      <a:pt x="1109" y="599"/>
                      <a:pt x="1225" y="609"/>
                    </a:cubicBezTo>
                    <a:cubicBezTo>
                      <a:pt x="1783" y="665"/>
                      <a:pt x="2217" y="928"/>
                      <a:pt x="2613" y="1272"/>
                    </a:cubicBezTo>
                    <a:lnTo>
                      <a:pt x="2613" y="1272"/>
                    </a:lnTo>
                    <a:cubicBezTo>
                      <a:pt x="2753" y="1417"/>
                      <a:pt x="2876" y="1532"/>
                      <a:pt x="2944" y="1583"/>
                    </a:cubicBezTo>
                    <a:lnTo>
                      <a:pt x="2944" y="1583"/>
                    </a:lnTo>
                    <a:cubicBezTo>
                      <a:pt x="2949" y="1588"/>
                      <a:pt x="2953" y="1592"/>
                      <a:pt x="2957" y="1596"/>
                    </a:cubicBezTo>
                    <a:cubicBezTo>
                      <a:pt x="2958" y="1595"/>
                      <a:pt x="2958" y="1595"/>
                      <a:pt x="2959" y="1594"/>
                    </a:cubicBezTo>
                    <a:lnTo>
                      <a:pt x="2959" y="1594"/>
                    </a:lnTo>
                    <a:cubicBezTo>
                      <a:pt x="2966" y="1599"/>
                      <a:pt x="2973" y="1603"/>
                      <a:pt x="2978" y="1606"/>
                    </a:cubicBezTo>
                    <a:cubicBezTo>
                      <a:pt x="2992" y="1616"/>
                      <a:pt x="3007" y="1621"/>
                      <a:pt x="3020" y="1621"/>
                    </a:cubicBezTo>
                    <a:cubicBezTo>
                      <a:pt x="3079" y="1621"/>
                      <a:pt x="3124" y="1542"/>
                      <a:pt x="3073" y="1491"/>
                    </a:cubicBezTo>
                    <a:cubicBezTo>
                      <a:pt x="2900" y="1321"/>
                      <a:pt x="2730" y="1166"/>
                      <a:pt x="2556" y="1030"/>
                    </a:cubicBezTo>
                    <a:lnTo>
                      <a:pt x="2556" y="1030"/>
                    </a:lnTo>
                    <a:cubicBezTo>
                      <a:pt x="2507" y="973"/>
                      <a:pt x="2459" y="916"/>
                      <a:pt x="2411" y="861"/>
                    </a:cubicBezTo>
                    <a:cubicBezTo>
                      <a:pt x="2351" y="790"/>
                      <a:pt x="1878" y="164"/>
                      <a:pt x="2084" y="164"/>
                    </a:cubicBezTo>
                    <a:cubicBezTo>
                      <a:pt x="2094" y="164"/>
                      <a:pt x="2105" y="165"/>
                      <a:pt x="2117" y="168"/>
                    </a:cubicBezTo>
                    <a:cubicBezTo>
                      <a:pt x="2495" y="262"/>
                      <a:pt x="2884" y="577"/>
                      <a:pt x="3178" y="819"/>
                    </a:cubicBezTo>
                    <a:cubicBezTo>
                      <a:pt x="3514" y="1081"/>
                      <a:pt x="3976" y="1459"/>
                      <a:pt x="4028" y="1911"/>
                    </a:cubicBezTo>
                    <a:cubicBezTo>
                      <a:pt x="4034" y="1958"/>
                      <a:pt x="4076" y="1982"/>
                      <a:pt x="4115" y="1982"/>
                    </a:cubicBezTo>
                    <a:cubicBezTo>
                      <a:pt x="4154" y="1982"/>
                      <a:pt x="4191" y="1958"/>
                      <a:pt x="4186" y="1911"/>
                    </a:cubicBezTo>
                    <a:cubicBezTo>
                      <a:pt x="4112" y="1375"/>
                      <a:pt x="3598" y="945"/>
                      <a:pt x="3199" y="630"/>
                    </a:cubicBezTo>
                    <a:cubicBezTo>
                      <a:pt x="2928" y="426"/>
                      <a:pt x="2452" y="0"/>
                      <a:pt x="20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69"/>
              <p:cNvSpPr/>
              <p:nvPr/>
            </p:nvSpPr>
            <p:spPr>
              <a:xfrm>
                <a:off x="5100600" y="4675550"/>
                <a:ext cx="4020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456" extrusionOk="0">
                    <a:moveTo>
                      <a:pt x="84" y="1"/>
                    </a:moveTo>
                    <a:cubicBezTo>
                      <a:pt x="15" y="1"/>
                      <a:pt x="0" y="118"/>
                      <a:pt x="74" y="155"/>
                    </a:cubicBezTo>
                    <a:cubicBezTo>
                      <a:pt x="483" y="313"/>
                      <a:pt x="767" y="743"/>
                      <a:pt x="987" y="1100"/>
                    </a:cubicBezTo>
                    <a:cubicBezTo>
                      <a:pt x="1208" y="1457"/>
                      <a:pt x="1460" y="1930"/>
                      <a:pt x="1397" y="2360"/>
                    </a:cubicBezTo>
                    <a:cubicBezTo>
                      <a:pt x="1391" y="2418"/>
                      <a:pt x="1442" y="2456"/>
                      <a:pt x="1486" y="2456"/>
                    </a:cubicBezTo>
                    <a:cubicBezTo>
                      <a:pt x="1514" y="2456"/>
                      <a:pt x="1540" y="2440"/>
                      <a:pt x="1544" y="2402"/>
                    </a:cubicBezTo>
                    <a:cubicBezTo>
                      <a:pt x="1607" y="1919"/>
                      <a:pt x="1365" y="1426"/>
                      <a:pt x="1124" y="1027"/>
                    </a:cubicBezTo>
                    <a:cubicBezTo>
                      <a:pt x="893" y="628"/>
                      <a:pt x="557" y="176"/>
                      <a:pt x="116" y="8"/>
                    </a:cubicBezTo>
                    <a:cubicBezTo>
                      <a:pt x="104" y="3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69"/>
              <p:cNvSpPr/>
              <p:nvPr/>
            </p:nvSpPr>
            <p:spPr>
              <a:xfrm>
                <a:off x="4959875" y="4836400"/>
                <a:ext cx="2995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409" extrusionOk="0">
                    <a:moveTo>
                      <a:pt x="505" y="0"/>
                    </a:moveTo>
                    <a:cubicBezTo>
                      <a:pt x="505" y="0"/>
                      <a:pt x="1" y="1177"/>
                      <a:pt x="505" y="1387"/>
                    </a:cubicBezTo>
                    <a:cubicBezTo>
                      <a:pt x="544" y="1402"/>
                      <a:pt x="581" y="1409"/>
                      <a:pt x="616" y="1409"/>
                    </a:cubicBezTo>
                    <a:cubicBezTo>
                      <a:pt x="1046" y="1409"/>
                      <a:pt x="1198" y="369"/>
                      <a:pt x="1198" y="368"/>
                    </a:cubicBezTo>
                    <a:lnTo>
                      <a:pt x="1198" y="368"/>
                    </a:lnTo>
                    <a:cubicBezTo>
                      <a:pt x="1198" y="368"/>
                      <a:pt x="1141" y="388"/>
                      <a:pt x="1056" y="388"/>
                    </a:cubicBezTo>
                    <a:cubicBezTo>
                      <a:pt x="907" y="388"/>
                      <a:pt x="672" y="328"/>
                      <a:pt x="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69"/>
              <p:cNvSpPr/>
              <p:nvPr/>
            </p:nvSpPr>
            <p:spPr>
              <a:xfrm>
                <a:off x="5190900" y="5115200"/>
                <a:ext cx="7485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464" extrusionOk="0">
                    <a:moveTo>
                      <a:pt x="767" y="0"/>
                    </a:moveTo>
                    <a:cubicBezTo>
                      <a:pt x="589" y="599"/>
                      <a:pt x="326" y="1376"/>
                      <a:pt x="0" y="2111"/>
                    </a:cubicBezTo>
                    <a:cubicBezTo>
                      <a:pt x="0" y="2111"/>
                      <a:pt x="1534" y="3035"/>
                      <a:pt x="2101" y="4464"/>
                    </a:cubicBezTo>
                    <a:cubicBezTo>
                      <a:pt x="2091" y="3508"/>
                      <a:pt x="2437" y="2436"/>
                      <a:pt x="2994" y="1554"/>
                    </a:cubicBezTo>
                    <a:cubicBezTo>
                      <a:pt x="2994" y="1554"/>
                      <a:pt x="2773" y="987"/>
                      <a:pt x="2101" y="546"/>
                    </a:cubicBezTo>
                    <a:cubicBezTo>
                      <a:pt x="1439" y="116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69"/>
              <p:cNvSpPr/>
              <p:nvPr/>
            </p:nvSpPr>
            <p:spPr>
              <a:xfrm>
                <a:off x="5188800" y="5088100"/>
                <a:ext cx="30475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269" extrusionOk="0">
                    <a:moveTo>
                      <a:pt x="1129" y="1"/>
                    </a:moveTo>
                    <a:cubicBezTo>
                      <a:pt x="1095" y="1"/>
                      <a:pt x="1070" y="30"/>
                      <a:pt x="1061" y="66"/>
                    </a:cubicBezTo>
                    <a:cubicBezTo>
                      <a:pt x="1051" y="76"/>
                      <a:pt x="662" y="1725"/>
                      <a:pt x="11" y="3163"/>
                    </a:cubicBezTo>
                    <a:cubicBezTo>
                      <a:pt x="0" y="3195"/>
                      <a:pt x="11" y="3247"/>
                      <a:pt x="53" y="3258"/>
                    </a:cubicBezTo>
                    <a:cubicBezTo>
                      <a:pt x="63" y="3268"/>
                      <a:pt x="74" y="3268"/>
                      <a:pt x="84" y="3268"/>
                    </a:cubicBezTo>
                    <a:cubicBezTo>
                      <a:pt x="116" y="3268"/>
                      <a:pt x="147" y="3247"/>
                      <a:pt x="158" y="3226"/>
                    </a:cubicBezTo>
                    <a:cubicBezTo>
                      <a:pt x="809" y="1767"/>
                      <a:pt x="1208" y="118"/>
                      <a:pt x="1208" y="97"/>
                    </a:cubicBezTo>
                    <a:cubicBezTo>
                      <a:pt x="1219" y="55"/>
                      <a:pt x="1187" y="13"/>
                      <a:pt x="1145" y="3"/>
                    </a:cubicBezTo>
                    <a:cubicBezTo>
                      <a:pt x="1140" y="2"/>
                      <a:pt x="1134" y="1"/>
                      <a:pt x="1129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69"/>
              <p:cNvSpPr/>
              <p:nvPr/>
            </p:nvSpPr>
            <p:spPr>
              <a:xfrm>
                <a:off x="5073050" y="5280775"/>
                <a:ext cx="1210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43" extrusionOk="0">
                    <a:moveTo>
                      <a:pt x="388" y="1"/>
                    </a:moveTo>
                    <a:cubicBezTo>
                      <a:pt x="370" y="1"/>
                      <a:pt x="352" y="9"/>
                      <a:pt x="336" y="25"/>
                    </a:cubicBezTo>
                    <a:cubicBezTo>
                      <a:pt x="325" y="35"/>
                      <a:pt x="0" y="382"/>
                      <a:pt x="325" y="1001"/>
                    </a:cubicBezTo>
                    <a:cubicBezTo>
                      <a:pt x="336" y="1022"/>
                      <a:pt x="367" y="1043"/>
                      <a:pt x="388" y="1043"/>
                    </a:cubicBezTo>
                    <a:cubicBezTo>
                      <a:pt x="399" y="1043"/>
                      <a:pt x="420" y="1033"/>
                      <a:pt x="430" y="1033"/>
                    </a:cubicBezTo>
                    <a:cubicBezTo>
                      <a:pt x="462" y="1012"/>
                      <a:pt x="483" y="970"/>
                      <a:pt x="462" y="928"/>
                    </a:cubicBezTo>
                    <a:cubicBezTo>
                      <a:pt x="189" y="424"/>
                      <a:pt x="430" y="140"/>
                      <a:pt x="451" y="130"/>
                    </a:cubicBezTo>
                    <a:cubicBezTo>
                      <a:pt x="472" y="98"/>
                      <a:pt x="472" y="56"/>
                      <a:pt x="441" y="25"/>
                    </a:cubicBezTo>
                    <a:cubicBezTo>
                      <a:pt x="425" y="9"/>
                      <a:pt x="407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69"/>
              <p:cNvSpPr/>
              <p:nvPr/>
            </p:nvSpPr>
            <p:spPr>
              <a:xfrm>
                <a:off x="5089325" y="5280800"/>
                <a:ext cx="113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084" extrusionOk="0">
                    <a:moveTo>
                      <a:pt x="362" y="1"/>
                    </a:moveTo>
                    <a:cubicBezTo>
                      <a:pt x="341" y="1"/>
                      <a:pt x="321" y="11"/>
                      <a:pt x="304" y="34"/>
                    </a:cubicBezTo>
                    <a:cubicBezTo>
                      <a:pt x="294" y="45"/>
                      <a:pt x="0" y="412"/>
                      <a:pt x="210" y="1032"/>
                    </a:cubicBezTo>
                    <a:cubicBezTo>
                      <a:pt x="220" y="1063"/>
                      <a:pt x="252" y="1084"/>
                      <a:pt x="283" y="1084"/>
                    </a:cubicBezTo>
                    <a:lnTo>
                      <a:pt x="315" y="1084"/>
                    </a:lnTo>
                    <a:cubicBezTo>
                      <a:pt x="346" y="1063"/>
                      <a:pt x="367" y="1021"/>
                      <a:pt x="357" y="979"/>
                    </a:cubicBezTo>
                    <a:cubicBezTo>
                      <a:pt x="178" y="454"/>
                      <a:pt x="409" y="139"/>
                      <a:pt x="430" y="129"/>
                    </a:cubicBezTo>
                    <a:cubicBezTo>
                      <a:pt x="451" y="97"/>
                      <a:pt x="451" y="45"/>
                      <a:pt x="420" y="24"/>
                    </a:cubicBezTo>
                    <a:cubicBezTo>
                      <a:pt x="401" y="9"/>
                      <a:pt x="381" y="1"/>
                      <a:pt x="3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69"/>
              <p:cNvSpPr/>
              <p:nvPr/>
            </p:nvSpPr>
            <p:spPr>
              <a:xfrm>
                <a:off x="5240775" y="5107325"/>
                <a:ext cx="1601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4852" extrusionOk="0">
                    <a:moveTo>
                      <a:pt x="3453" y="1"/>
                    </a:moveTo>
                    <a:cubicBezTo>
                      <a:pt x="3328" y="1"/>
                      <a:pt x="3203" y="14"/>
                      <a:pt x="3078" y="42"/>
                    </a:cubicBezTo>
                    <a:cubicBezTo>
                      <a:pt x="1513" y="399"/>
                      <a:pt x="1" y="2751"/>
                      <a:pt x="33" y="4779"/>
                    </a:cubicBezTo>
                    <a:cubicBezTo>
                      <a:pt x="33" y="4821"/>
                      <a:pt x="64" y="4852"/>
                      <a:pt x="106" y="4852"/>
                    </a:cubicBezTo>
                    <a:cubicBezTo>
                      <a:pt x="148" y="4852"/>
                      <a:pt x="190" y="4821"/>
                      <a:pt x="190" y="4779"/>
                    </a:cubicBezTo>
                    <a:cubicBezTo>
                      <a:pt x="159" y="2804"/>
                      <a:pt x="1608" y="536"/>
                      <a:pt x="3120" y="189"/>
                    </a:cubicBezTo>
                    <a:cubicBezTo>
                      <a:pt x="3231" y="164"/>
                      <a:pt x="3344" y="152"/>
                      <a:pt x="3455" y="152"/>
                    </a:cubicBezTo>
                    <a:cubicBezTo>
                      <a:pt x="4868" y="152"/>
                      <a:pt x="6240" y="2029"/>
                      <a:pt x="6259" y="2048"/>
                    </a:cubicBezTo>
                    <a:cubicBezTo>
                      <a:pt x="6271" y="2073"/>
                      <a:pt x="6295" y="2083"/>
                      <a:pt x="6318" y="2083"/>
                    </a:cubicBezTo>
                    <a:cubicBezTo>
                      <a:pt x="6335" y="2083"/>
                      <a:pt x="6351" y="2078"/>
                      <a:pt x="6364" y="2069"/>
                    </a:cubicBezTo>
                    <a:cubicBezTo>
                      <a:pt x="6396" y="2037"/>
                      <a:pt x="6406" y="1995"/>
                      <a:pt x="6385" y="1964"/>
                    </a:cubicBezTo>
                    <a:cubicBezTo>
                      <a:pt x="6318" y="1877"/>
                      <a:pt x="4944" y="1"/>
                      <a:pt x="3453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69"/>
              <p:cNvSpPr/>
              <p:nvPr/>
            </p:nvSpPr>
            <p:spPr>
              <a:xfrm>
                <a:off x="5228450" y="5277075"/>
                <a:ext cx="12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002" extrusionOk="0">
                    <a:moveTo>
                      <a:pt x="408" y="1"/>
                    </a:moveTo>
                    <a:cubicBezTo>
                      <a:pt x="399" y="1"/>
                      <a:pt x="389" y="2"/>
                      <a:pt x="379" y="5"/>
                    </a:cubicBezTo>
                    <a:cubicBezTo>
                      <a:pt x="368" y="15"/>
                      <a:pt x="0" y="194"/>
                      <a:pt x="126" y="939"/>
                    </a:cubicBezTo>
                    <a:cubicBezTo>
                      <a:pt x="126" y="971"/>
                      <a:pt x="169" y="1002"/>
                      <a:pt x="200" y="1002"/>
                    </a:cubicBezTo>
                    <a:lnTo>
                      <a:pt x="211" y="1002"/>
                    </a:lnTo>
                    <a:cubicBezTo>
                      <a:pt x="253" y="992"/>
                      <a:pt x="284" y="950"/>
                      <a:pt x="274" y="908"/>
                    </a:cubicBezTo>
                    <a:cubicBezTo>
                      <a:pt x="169" y="299"/>
                      <a:pt x="431" y="152"/>
                      <a:pt x="442" y="152"/>
                    </a:cubicBezTo>
                    <a:cubicBezTo>
                      <a:pt x="484" y="131"/>
                      <a:pt x="505" y="89"/>
                      <a:pt x="484" y="47"/>
                    </a:cubicBezTo>
                    <a:cubicBezTo>
                      <a:pt x="468" y="15"/>
                      <a:pt x="439" y="1"/>
                      <a:pt x="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69"/>
              <p:cNvSpPr/>
              <p:nvPr/>
            </p:nvSpPr>
            <p:spPr>
              <a:xfrm>
                <a:off x="5242625" y="5277150"/>
                <a:ext cx="139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188" extrusionOk="0">
                    <a:moveTo>
                      <a:pt x="464" y="1"/>
                    </a:moveTo>
                    <a:cubicBezTo>
                      <a:pt x="450" y="1"/>
                      <a:pt x="435" y="4"/>
                      <a:pt x="421" y="12"/>
                    </a:cubicBezTo>
                    <a:cubicBezTo>
                      <a:pt x="410" y="23"/>
                      <a:pt x="1" y="275"/>
                      <a:pt x="106" y="1115"/>
                    </a:cubicBezTo>
                    <a:cubicBezTo>
                      <a:pt x="106" y="1157"/>
                      <a:pt x="148" y="1188"/>
                      <a:pt x="179" y="1188"/>
                    </a:cubicBezTo>
                    <a:lnTo>
                      <a:pt x="190" y="1188"/>
                    </a:lnTo>
                    <a:cubicBezTo>
                      <a:pt x="232" y="1178"/>
                      <a:pt x="263" y="1146"/>
                      <a:pt x="263" y="1104"/>
                    </a:cubicBezTo>
                    <a:cubicBezTo>
                      <a:pt x="169" y="369"/>
                      <a:pt x="494" y="149"/>
                      <a:pt x="505" y="138"/>
                    </a:cubicBezTo>
                    <a:cubicBezTo>
                      <a:pt x="547" y="117"/>
                      <a:pt x="557" y="75"/>
                      <a:pt x="536" y="33"/>
                    </a:cubicBezTo>
                    <a:cubicBezTo>
                      <a:pt x="515" y="13"/>
                      <a:pt x="491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69"/>
              <p:cNvSpPr/>
              <p:nvPr/>
            </p:nvSpPr>
            <p:spPr>
              <a:xfrm>
                <a:off x="5075150" y="5042425"/>
                <a:ext cx="867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988" extrusionOk="0">
                    <a:moveTo>
                      <a:pt x="90" y="1"/>
                    </a:moveTo>
                    <a:cubicBezTo>
                      <a:pt x="84" y="1"/>
                      <a:pt x="79" y="2"/>
                      <a:pt x="73" y="3"/>
                    </a:cubicBezTo>
                    <a:cubicBezTo>
                      <a:pt x="31" y="3"/>
                      <a:pt x="0" y="45"/>
                      <a:pt x="0" y="87"/>
                    </a:cubicBezTo>
                    <a:lnTo>
                      <a:pt x="189" y="1914"/>
                    </a:lnTo>
                    <a:cubicBezTo>
                      <a:pt x="189" y="1956"/>
                      <a:pt x="231" y="1987"/>
                      <a:pt x="262" y="1987"/>
                    </a:cubicBezTo>
                    <a:lnTo>
                      <a:pt x="273" y="1987"/>
                    </a:lnTo>
                    <a:cubicBezTo>
                      <a:pt x="315" y="1977"/>
                      <a:pt x="346" y="1945"/>
                      <a:pt x="346" y="1903"/>
                    </a:cubicBezTo>
                    <a:lnTo>
                      <a:pt x="157" y="66"/>
                    </a:lnTo>
                    <a:cubicBezTo>
                      <a:pt x="157" y="30"/>
                      <a:pt x="126" y="1"/>
                      <a:pt x="90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69"/>
              <p:cNvSpPr/>
              <p:nvPr/>
            </p:nvSpPr>
            <p:spPr>
              <a:xfrm>
                <a:off x="4958050" y="4775925"/>
                <a:ext cx="35325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462" extrusionOk="0">
                    <a:moveTo>
                      <a:pt x="448" y="1"/>
                    </a:moveTo>
                    <a:cubicBezTo>
                      <a:pt x="430" y="1"/>
                      <a:pt x="417" y="6"/>
                      <a:pt x="410" y="15"/>
                    </a:cubicBezTo>
                    <a:cubicBezTo>
                      <a:pt x="1" y="561"/>
                      <a:pt x="85" y="1317"/>
                      <a:pt x="221" y="1443"/>
                    </a:cubicBezTo>
                    <a:cubicBezTo>
                      <a:pt x="235" y="1455"/>
                      <a:pt x="258" y="1461"/>
                      <a:pt x="288" y="1461"/>
                    </a:cubicBezTo>
                    <a:cubicBezTo>
                      <a:pt x="543" y="1461"/>
                      <a:pt x="1290" y="1056"/>
                      <a:pt x="1355" y="802"/>
                    </a:cubicBezTo>
                    <a:cubicBezTo>
                      <a:pt x="1413" y="543"/>
                      <a:pt x="642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69"/>
              <p:cNvSpPr/>
              <p:nvPr/>
            </p:nvSpPr>
            <p:spPr>
              <a:xfrm>
                <a:off x="4964600" y="4809100"/>
                <a:ext cx="412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97" extrusionOk="0">
                    <a:moveTo>
                      <a:pt x="117" y="0"/>
                    </a:moveTo>
                    <a:cubicBezTo>
                      <a:pt x="54" y="0"/>
                      <a:pt x="1" y="53"/>
                      <a:pt x="1" y="116"/>
                    </a:cubicBezTo>
                    <a:cubicBezTo>
                      <a:pt x="12" y="242"/>
                      <a:pt x="43" y="1387"/>
                      <a:pt x="652" y="1565"/>
                    </a:cubicBezTo>
                    <a:cubicBezTo>
                      <a:pt x="726" y="1586"/>
                      <a:pt x="799" y="1597"/>
                      <a:pt x="862" y="1597"/>
                    </a:cubicBezTo>
                    <a:cubicBezTo>
                      <a:pt x="1261" y="1597"/>
                      <a:pt x="1524" y="1261"/>
                      <a:pt x="1629" y="1050"/>
                    </a:cubicBezTo>
                    <a:cubicBezTo>
                      <a:pt x="1650" y="987"/>
                      <a:pt x="1629" y="924"/>
                      <a:pt x="1566" y="893"/>
                    </a:cubicBezTo>
                    <a:cubicBezTo>
                      <a:pt x="1553" y="888"/>
                      <a:pt x="1538" y="886"/>
                      <a:pt x="1524" y="886"/>
                    </a:cubicBezTo>
                    <a:cubicBezTo>
                      <a:pt x="1480" y="886"/>
                      <a:pt x="1435" y="909"/>
                      <a:pt x="1419" y="956"/>
                    </a:cubicBezTo>
                    <a:cubicBezTo>
                      <a:pt x="1409" y="975"/>
                      <a:pt x="1218" y="1365"/>
                      <a:pt x="860" y="1365"/>
                    </a:cubicBezTo>
                    <a:cubicBezTo>
                      <a:pt x="814" y="1365"/>
                      <a:pt x="766" y="1359"/>
                      <a:pt x="715" y="1345"/>
                    </a:cubicBezTo>
                    <a:cubicBezTo>
                      <a:pt x="337" y="1229"/>
                      <a:pt x="243" y="420"/>
                      <a:pt x="232" y="105"/>
                    </a:cubicBezTo>
                    <a:cubicBezTo>
                      <a:pt x="232" y="42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69"/>
              <p:cNvSpPr/>
              <p:nvPr/>
            </p:nvSpPr>
            <p:spPr>
              <a:xfrm>
                <a:off x="5261525" y="5038300"/>
                <a:ext cx="206625" cy="267775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0711" extrusionOk="0">
                    <a:moveTo>
                      <a:pt x="6668" y="0"/>
                    </a:moveTo>
                    <a:cubicBezTo>
                      <a:pt x="6742" y="115"/>
                      <a:pt x="6815" y="231"/>
                      <a:pt x="6878" y="357"/>
                    </a:cubicBezTo>
                    <a:cubicBezTo>
                      <a:pt x="6899" y="378"/>
                      <a:pt x="6920" y="409"/>
                      <a:pt x="6931" y="430"/>
                    </a:cubicBezTo>
                    <a:cubicBezTo>
                      <a:pt x="7015" y="535"/>
                      <a:pt x="7099" y="651"/>
                      <a:pt x="7183" y="777"/>
                    </a:cubicBezTo>
                    <a:cubicBezTo>
                      <a:pt x="7025" y="504"/>
                      <a:pt x="6857" y="241"/>
                      <a:pt x="6668" y="0"/>
                    </a:cubicBezTo>
                    <a:close/>
                    <a:moveTo>
                      <a:pt x="7529" y="1774"/>
                    </a:moveTo>
                    <a:cubicBezTo>
                      <a:pt x="7498" y="1858"/>
                      <a:pt x="7414" y="1932"/>
                      <a:pt x="7319" y="1932"/>
                    </a:cubicBezTo>
                    <a:cubicBezTo>
                      <a:pt x="7277" y="1932"/>
                      <a:pt x="7246" y="1921"/>
                      <a:pt x="7204" y="1890"/>
                    </a:cubicBezTo>
                    <a:cubicBezTo>
                      <a:pt x="7172" y="1869"/>
                      <a:pt x="7141" y="1837"/>
                      <a:pt x="7099" y="1816"/>
                    </a:cubicBezTo>
                    <a:lnTo>
                      <a:pt x="7099" y="1816"/>
                    </a:lnTo>
                    <a:cubicBezTo>
                      <a:pt x="7372" y="3192"/>
                      <a:pt x="7435" y="4914"/>
                      <a:pt x="6752" y="6605"/>
                    </a:cubicBezTo>
                    <a:cubicBezTo>
                      <a:pt x="6826" y="6615"/>
                      <a:pt x="6899" y="6668"/>
                      <a:pt x="6931" y="6741"/>
                    </a:cubicBezTo>
                    <a:cubicBezTo>
                      <a:pt x="6983" y="6605"/>
                      <a:pt x="7046" y="6479"/>
                      <a:pt x="7120" y="6342"/>
                    </a:cubicBezTo>
                    <a:cubicBezTo>
                      <a:pt x="7162" y="6279"/>
                      <a:pt x="7246" y="6237"/>
                      <a:pt x="7330" y="6237"/>
                    </a:cubicBezTo>
                    <a:cubicBezTo>
                      <a:pt x="7372" y="6237"/>
                      <a:pt x="7403" y="6248"/>
                      <a:pt x="7445" y="6258"/>
                    </a:cubicBezTo>
                    <a:cubicBezTo>
                      <a:pt x="7466" y="6195"/>
                      <a:pt x="7498" y="6132"/>
                      <a:pt x="7529" y="6069"/>
                    </a:cubicBezTo>
                    <a:cubicBezTo>
                      <a:pt x="7561" y="5985"/>
                      <a:pt x="7645" y="5954"/>
                      <a:pt x="7718" y="5954"/>
                    </a:cubicBezTo>
                    <a:cubicBezTo>
                      <a:pt x="7802" y="5954"/>
                      <a:pt x="7886" y="5985"/>
                      <a:pt x="7928" y="6069"/>
                    </a:cubicBezTo>
                    <a:cubicBezTo>
                      <a:pt x="7981" y="6174"/>
                      <a:pt x="8033" y="6290"/>
                      <a:pt x="8065" y="6405"/>
                    </a:cubicBezTo>
                    <a:cubicBezTo>
                      <a:pt x="8075" y="6300"/>
                      <a:pt x="8086" y="6206"/>
                      <a:pt x="8096" y="6101"/>
                    </a:cubicBezTo>
                    <a:cubicBezTo>
                      <a:pt x="8107" y="5996"/>
                      <a:pt x="8180" y="5922"/>
                      <a:pt x="8254" y="5891"/>
                    </a:cubicBezTo>
                    <a:cubicBezTo>
                      <a:pt x="8254" y="5754"/>
                      <a:pt x="8264" y="5617"/>
                      <a:pt x="8264" y="5470"/>
                    </a:cubicBezTo>
                    <a:cubicBezTo>
                      <a:pt x="8264" y="4368"/>
                      <a:pt x="8138" y="3087"/>
                      <a:pt x="7792" y="1890"/>
                    </a:cubicBezTo>
                    <a:cubicBezTo>
                      <a:pt x="7771" y="1890"/>
                      <a:pt x="7760" y="1879"/>
                      <a:pt x="7739" y="1879"/>
                    </a:cubicBezTo>
                    <a:cubicBezTo>
                      <a:pt x="7666" y="1848"/>
                      <a:pt x="7592" y="1816"/>
                      <a:pt x="7529" y="1774"/>
                    </a:cubicBezTo>
                    <a:close/>
                    <a:moveTo>
                      <a:pt x="7529" y="7792"/>
                    </a:moveTo>
                    <a:lnTo>
                      <a:pt x="7529" y="7792"/>
                    </a:lnTo>
                    <a:cubicBezTo>
                      <a:pt x="7445" y="8086"/>
                      <a:pt x="7351" y="8380"/>
                      <a:pt x="7256" y="8663"/>
                    </a:cubicBezTo>
                    <a:cubicBezTo>
                      <a:pt x="7225" y="8779"/>
                      <a:pt x="7141" y="8831"/>
                      <a:pt x="7046" y="8831"/>
                    </a:cubicBezTo>
                    <a:cubicBezTo>
                      <a:pt x="6920" y="8831"/>
                      <a:pt x="6784" y="8716"/>
                      <a:pt x="6815" y="8548"/>
                    </a:cubicBezTo>
                    <a:cubicBezTo>
                      <a:pt x="6857" y="8369"/>
                      <a:pt x="6899" y="8180"/>
                      <a:pt x="6941" y="7991"/>
                    </a:cubicBezTo>
                    <a:lnTo>
                      <a:pt x="6941" y="7991"/>
                    </a:lnTo>
                    <a:cubicBezTo>
                      <a:pt x="6878" y="8149"/>
                      <a:pt x="6805" y="8296"/>
                      <a:pt x="6710" y="8443"/>
                    </a:cubicBezTo>
                    <a:cubicBezTo>
                      <a:pt x="6668" y="8516"/>
                      <a:pt x="6584" y="8548"/>
                      <a:pt x="6511" y="8548"/>
                    </a:cubicBezTo>
                    <a:cubicBezTo>
                      <a:pt x="6385" y="8548"/>
                      <a:pt x="6269" y="8464"/>
                      <a:pt x="6280" y="8327"/>
                    </a:cubicBezTo>
                    <a:cubicBezTo>
                      <a:pt x="6280" y="8275"/>
                      <a:pt x="6290" y="8233"/>
                      <a:pt x="6290" y="8180"/>
                    </a:cubicBezTo>
                    <a:lnTo>
                      <a:pt x="6290" y="8180"/>
                    </a:lnTo>
                    <a:cubicBezTo>
                      <a:pt x="6259" y="8212"/>
                      <a:pt x="6206" y="8222"/>
                      <a:pt x="6154" y="8222"/>
                    </a:cubicBezTo>
                    <a:cubicBezTo>
                      <a:pt x="6059" y="8222"/>
                      <a:pt x="5965" y="8180"/>
                      <a:pt x="5933" y="8096"/>
                    </a:cubicBezTo>
                    <a:cubicBezTo>
                      <a:pt x="4064" y="10511"/>
                      <a:pt x="1" y="10711"/>
                      <a:pt x="1" y="10711"/>
                    </a:cubicBezTo>
                    <a:lnTo>
                      <a:pt x="5639" y="10711"/>
                    </a:lnTo>
                    <a:cubicBezTo>
                      <a:pt x="6616" y="10711"/>
                      <a:pt x="7351" y="9892"/>
                      <a:pt x="7781" y="8768"/>
                    </a:cubicBezTo>
                    <a:lnTo>
                      <a:pt x="7781" y="8768"/>
                    </a:lnTo>
                    <a:cubicBezTo>
                      <a:pt x="7750" y="8831"/>
                      <a:pt x="7718" y="8894"/>
                      <a:pt x="7687" y="8968"/>
                    </a:cubicBezTo>
                    <a:cubicBezTo>
                      <a:pt x="7634" y="9052"/>
                      <a:pt x="7571" y="9083"/>
                      <a:pt x="7498" y="9083"/>
                    </a:cubicBezTo>
                    <a:cubicBezTo>
                      <a:pt x="7372" y="9083"/>
                      <a:pt x="7225" y="8947"/>
                      <a:pt x="7256" y="8789"/>
                    </a:cubicBezTo>
                    <a:cubicBezTo>
                      <a:pt x="7319" y="8485"/>
                      <a:pt x="7435" y="8138"/>
                      <a:pt x="7529" y="77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69"/>
              <p:cNvSpPr/>
              <p:nvPr/>
            </p:nvSpPr>
            <p:spPr>
              <a:xfrm>
                <a:off x="5415900" y="5014400"/>
                <a:ext cx="40450" cy="7222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889" extrusionOk="0">
                    <a:moveTo>
                      <a:pt x="493" y="956"/>
                    </a:moveTo>
                    <a:lnTo>
                      <a:pt x="493" y="956"/>
                    </a:lnTo>
                    <a:cubicBezTo>
                      <a:pt x="682" y="1197"/>
                      <a:pt x="850" y="1460"/>
                      <a:pt x="1008" y="1733"/>
                    </a:cubicBezTo>
                    <a:cubicBezTo>
                      <a:pt x="924" y="1607"/>
                      <a:pt x="840" y="1491"/>
                      <a:pt x="756" y="1386"/>
                    </a:cubicBezTo>
                    <a:cubicBezTo>
                      <a:pt x="745" y="1365"/>
                      <a:pt x="724" y="1334"/>
                      <a:pt x="703" y="1313"/>
                    </a:cubicBezTo>
                    <a:cubicBezTo>
                      <a:pt x="640" y="1187"/>
                      <a:pt x="567" y="1071"/>
                      <a:pt x="493" y="956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609" y="1134"/>
                      <a:pt x="924" y="2772"/>
                    </a:cubicBezTo>
                    <a:cubicBezTo>
                      <a:pt x="966" y="2793"/>
                      <a:pt x="997" y="2825"/>
                      <a:pt x="1029" y="2846"/>
                    </a:cubicBezTo>
                    <a:cubicBezTo>
                      <a:pt x="1071" y="2877"/>
                      <a:pt x="1102" y="2888"/>
                      <a:pt x="1144" y="2888"/>
                    </a:cubicBezTo>
                    <a:cubicBezTo>
                      <a:pt x="1239" y="2888"/>
                      <a:pt x="1323" y="2814"/>
                      <a:pt x="1354" y="2730"/>
                    </a:cubicBezTo>
                    <a:cubicBezTo>
                      <a:pt x="1417" y="2772"/>
                      <a:pt x="1491" y="2804"/>
                      <a:pt x="1564" y="2835"/>
                    </a:cubicBezTo>
                    <a:cubicBezTo>
                      <a:pt x="1585" y="2835"/>
                      <a:pt x="1596" y="2846"/>
                      <a:pt x="1617" y="2846"/>
                    </a:cubicBezTo>
                    <a:cubicBezTo>
                      <a:pt x="1291" y="1764"/>
                      <a:pt x="787" y="746"/>
                      <a:pt x="0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69"/>
              <p:cNvSpPr/>
              <p:nvPr/>
            </p:nvSpPr>
            <p:spPr>
              <a:xfrm>
                <a:off x="5409850" y="5185550"/>
                <a:ext cx="58050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3193" extrusionOk="0">
                    <a:moveTo>
                      <a:pt x="2321" y="1"/>
                    </a:moveTo>
                    <a:lnTo>
                      <a:pt x="2321" y="1"/>
                    </a:lnTo>
                    <a:cubicBezTo>
                      <a:pt x="2247" y="32"/>
                      <a:pt x="2174" y="106"/>
                      <a:pt x="2163" y="211"/>
                    </a:cubicBezTo>
                    <a:cubicBezTo>
                      <a:pt x="2153" y="316"/>
                      <a:pt x="2142" y="410"/>
                      <a:pt x="2132" y="515"/>
                    </a:cubicBezTo>
                    <a:cubicBezTo>
                      <a:pt x="2100" y="400"/>
                      <a:pt x="2048" y="284"/>
                      <a:pt x="1995" y="179"/>
                    </a:cubicBezTo>
                    <a:cubicBezTo>
                      <a:pt x="1953" y="95"/>
                      <a:pt x="1869" y="64"/>
                      <a:pt x="1785" y="64"/>
                    </a:cubicBezTo>
                    <a:cubicBezTo>
                      <a:pt x="1712" y="64"/>
                      <a:pt x="1628" y="95"/>
                      <a:pt x="1596" y="179"/>
                    </a:cubicBezTo>
                    <a:cubicBezTo>
                      <a:pt x="1565" y="242"/>
                      <a:pt x="1533" y="305"/>
                      <a:pt x="1512" y="368"/>
                    </a:cubicBezTo>
                    <a:cubicBezTo>
                      <a:pt x="1470" y="358"/>
                      <a:pt x="1439" y="347"/>
                      <a:pt x="1397" y="347"/>
                    </a:cubicBezTo>
                    <a:cubicBezTo>
                      <a:pt x="1313" y="347"/>
                      <a:pt x="1229" y="389"/>
                      <a:pt x="1187" y="452"/>
                    </a:cubicBezTo>
                    <a:cubicBezTo>
                      <a:pt x="1113" y="589"/>
                      <a:pt x="1050" y="715"/>
                      <a:pt x="998" y="851"/>
                    </a:cubicBezTo>
                    <a:cubicBezTo>
                      <a:pt x="966" y="778"/>
                      <a:pt x="893" y="725"/>
                      <a:pt x="819" y="715"/>
                    </a:cubicBezTo>
                    <a:cubicBezTo>
                      <a:pt x="672" y="1104"/>
                      <a:pt x="473" y="1482"/>
                      <a:pt x="242" y="1849"/>
                    </a:cubicBezTo>
                    <a:cubicBezTo>
                      <a:pt x="168" y="1975"/>
                      <a:pt x="84" y="2091"/>
                      <a:pt x="0" y="2206"/>
                    </a:cubicBezTo>
                    <a:cubicBezTo>
                      <a:pt x="32" y="2290"/>
                      <a:pt x="126" y="2332"/>
                      <a:pt x="221" y="2332"/>
                    </a:cubicBezTo>
                    <a:cubicBezTo>
                      <a:pt x="273" y="2332"/>
                      <a:pt x="326" y="2322"/>
                      <a:pt x="357" y="2290"/>
                    </a:cubicBezTo>
                    <a:lnTo>
                      <a:pt x="357" y="2290"/>
                    </a:lnTo>
                    <a:cubicBezTo>
                      <a:pt x="357" y="2343"/>
                      <a:pt x="347" y="2385"/>
                      <a:pt x="347" y="2437"/>
                    </a:cubicBezTo>
                    <a:cubicBezTo>
                      <a:pt x="336" y="2574"/>
                      <a:pt x="452" y="2658"/>
                      <a:pt x="578" y="2658"/>
                    </a:cubicBezTo>
                    <a:cubicBezTo>
                      <a:pt x="651" y="2658"/>
                      <a:pt x="735" y="2626"/>
                      <a:pt x="777" y="2553"/>
                    </a:cubicBezTo>
                    <a:cubicBezTo>
                      <a:pt x="872" y="2406"/>
                      <a:pt x="945" y="2259"/>
                      <a:pt x="1008" y="2101"/>
                    </a:cubicBezTo>
                    <a:lnTo>
                      <a:pt x="1008" y="2101"/>
                    </a:lnTo>
                    <a:cubicBezTo>
                      <a:pt x="966" y="2290"/>
                      <a:pt x="924" y="2479"/>
                      <a:pt x="882" y="2658"/>
                    </a:cubicBezTo>
                    <a:cubicBezTo>
                      <a:pt x="851" y="2826"/>
                      <a:pt x="987" y="2941"/>
                      <a:pt x="1113" y="2941"/>
                    </a:cubicBezTo>
                    <a:cubicBezTo>
                      <a:pt x="1208" y="2941"/>
                      <a:pt x="1292" y="2889"/>
                      <a:pt x="1323" y="2773"/>
                    </a:cubicBezTo>
                    <a:cubicBezTo>
                      <a:pt x="1418" y="2490"/>
                      <a:pt x="1512" y="2196"/>
                      <a:pt x="1596" y="1902"/>
                    </a:cubicBezTo>
                    <a:lnTo>
                      <a:pt x="1596" y="1902"/>
                    </a:lnTo>
                    <a:cubicBezTo>
                      <a:pt x="1502" y="2248"/>
                      <a:pt x="1386" y="2595"/>
                      <a:pt x="1323" y="2899"/>
                    </a:cubicBezTo>
                    <a:cubicBezTo>
                      <a:pt x="1292" y="3057"/>
                      <a:pt x="1439" y="3193"/>
                      <a:pt x="1565" y="3193"/>
                    </a:cubicBezTo>
                    <a:cubicBezTo>
                      <a:pt x="1638" y="3193"/>
                      <a:pt x="1701" y="3162"/>
                      <a:pt x="1754" y="3078"/>
                    </a:cubicBezTo>
                    <a:cubicBezTo>
                      <a:pt x="1785" y="3004"/>
                      <a:pt x="1817" y="2941"/>
                      <a:pt x="1848" y="2878"/>
                    </a:cubicBezTo>
                    <a:cubicBezTo>
                      <a:pt x="1953" y="2616"/>
                      <a:pt x="2037" y="2332"/>
                      <a:pt x="2100" y="2038"/>
                    </a:cubicBezTo>
                    <a:cubicBezTo>
                      <a:pt x="2205" y="1597"/>
                      <a:pt x="2300" y="872"/>
                      <a:pt x="2321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69"/>
              <p:cNvSpPr/>
              <p:nvPr/>
            </p:nvSpPr>
            <p:spPr>
              <a:xfrm>
                <a:off x="5057850" y="5136725"/>
                <a:ext cx="435250" cy="340075"/>
              </a:xfrm>
              <a:custGeom>
                <a:avLst/>
                <a:gdLst/>
                <a:ahLst/>
                <a:cxnLst/>
                <a:rect l="l" t="t" r="r" b="b"/>
                <a:pathLst>
                  <a:path w="17410" h="13603" extrusionOk="0">
                    <a:moveTo>
                      <a:pt x="16327" y="0"/>
                    </a:moveTo>
                    <a:cubicBezTo>
                      <a:pt x="16327" y="1"/>
                      <a:pt x="16831" y="3477"/>
                      <a:pt x="14878" y="5199"/>
                    </a:cubicBezTo>
                    <a:cubicBezTo>
                      <a:pt x="12936" y="6910"/>
                      <a:pt x="9870" y="6270"/>
                      <a:pt x="6173" y="6532"/>
                    </a:cubicBezTo>
                    <a:cubicBezTo>
                      <a:pt x="2477" y="6805"/>
                      <a:pt x="734" y="8506"/>
                      <a:pt x="335" y="10816"/>
                    </a:cubicBezTo>
                    <a:cubicBezTo>
                      <a:pt x="1" y="12691"/>
                      <a:pt x="1244" y="13602"/>
                      <a:pt x="2403" y="13602"/>
                    </a:cubicBezTo>
                    <a:cubicBezTo>
                      <a:pt x="2666" y="13602"/>
                      <a:pt x="2924" y="13556"/>
                      <a:pt x="3159" y="13462"/>
                    </a:cubicBezTo>
                    <a:cubicBezTo>
                      <a:pt x="4430" y="12958"/>
                      <a:pt x="2939" y="10711"/>
                      <a:pt x="4073" y="9504"/>
                    </a:cubicBezTo>
                    <a:cubicBezTo>
                      <a:pt x="5015" y="8492"/>
                      <a:pt x="6885" y="8335"/>
                      <a:pt x="9122" y="8335"/>
                    </a:cubicBezTo>
                    <a:cubicBezTo>
                      <a:pt x="9578" y="8335"/>
                      <a:pt x="10049" y="8342"/>
                      <a:pt x="10531" y="8349"/>
                    </a:cubicBezTo>
                    <a:cubicBezTo>
                      <a:pt x="10599" y="8350"/>
                      <a:pt x="10667" y="8350"/>
                      <a:pt x="10734" y="8350"/>
                    </a:cubicBezTo>
                    <a:cubicBezTo>
                      <a:pt x="13474" y="8350"/>
                      <a:pt x="15427" y="7512"/>
                      <a:pt x="16411" y="5535"/>
                    </a:cubicBezTo>
                    <a:cubicBezTo>
                      <a:pt x="17409" y="3519"/>
                      <a:pt x="16327" y="1"/>
                      <a:pt x="16327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69"/>
              <p:cNvSpPr/>
              <p:nvPr/>
            </p:nvSpPr>
            <p:spPr>
              <a:xfrm>
                <a:off x="5057850" y="5363800"/>
                <a:ext cx="105775" cy="113000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4520" extrusionOk="0">
                    <a:moveTo>
                      <a:pt x="1678" y="1"/>
                    </a:moveTo>
                    <a:cubicBezTo>
                      <a:pt x="1348" y="1"/>
                      <a:pt x="1078" y="81"/>
                      <a:pt x="860" y="190"/>
                    </a:cubicBezTo>
                    <a:cubicBezTo>
                      <a:pt x="597" y="662"/>
                      <a:pt x="429" y="1177"/>
                      <a:pt x="335" y="1733"/>
                    </a:cubicBezTo>
                    <a:cubicBezTo>
                      <a:pt x="1" y="3608"/>
                      <a:pt x="1244" y="4519"/>
                      <a:pt x="2403" y="4519"/>
                    </a:cubicBezTo>
                    <a:cubicBezTo>
                      <a:pt x="2666" y="4519"/>
                      <a:pt x="2924" y="4473"/>
                      <a:pt x="3159" y="4379"/>
                    </a:cubicBezTo>
                    <a:cubicBezTo>
                      <a:pt x="4230" y="3949"/>
                      <a:pt x="3348" y="2300"/>
                      <a:pt x="3705" y="1072"/>
                    </a:cubicBezTo>
                    <a:cubicBezTo>
                      <a:pt x="3275" y="589"/>
                      <a:pt x="2708" y="137"/>
                      <a:pt x="2046" y="32"/>
                    </a:cubicBezTo>
                    <a:cubicBezTo>
                      <a:pt x="1916" y="10"/>
                      <a:pt x="1793" y="1"/>
                      <a:pt x="1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69"/>
              <p:cNvSpPr/>
              <p:nvPr/>
            </p:nvSpPr>
            <p:spPr>
              <a:xfrm>
                <a:off x="5507775" y="5192075"/>
                <a:ext cx="781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3604" extrusionOk="0">
                    <a:moveTo>
                      <a:pt x="1613" y="0"/>
                    </a:moveTo>
                    <a:cubicBezTo>
                      <a:pt x="1465" y="0"/>
                      <a:pt x="1311" y="60"/>
                      <a:pt x="1165" y="191"/>
                    </a:cubicBezTo>
                    <a:cubicBezTo>
                      <a:pt x="178" y="1105"/>
                      <a:pt x="0" y="2848"/>
                      <a:pt x="0" y="2848"/>
                    </a:cubicBezTo>
                    <a:lnTo>
                      <a:pt x="588" y="3604"/>
                    </a:lnTo>
                    <a:cubicBezTo>
                      <a:pt x="3126" y="2043"/>
                      <a:pt x="2478" y="0"/>
                      <a:pt x="16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69"/>
              <p:cNvSpPr/>
              <p:nvPr/>
            </p:nvSpPr>
            <p:spPr>
              <a:xfrm>
                <a:off x="5316900" y="5209025"/>
                <a:ext cx="224225" cy="108600"/>
              </a:xfrm>
              <a:custGeom>
                <a:avLst/>
                <a:gdLst/>
                <a:ahLst/>
                <a:cxnLst/>
                <a:rect l="l" t="t" r="r" b="b"/>
                <a:pathLst>
                  <a:path w="8969" h="4344" extrusionOk="0">
                    <a:moveTo>
                      <a:pt x="3995" y="0"/>
                    </a:moveTo>
                    <a:cubicBezTo>
                      <a:pt x="3613" y="0"/>
                      <a:pt x="3227" y="52"/>
                      <a:pt x="2847" y="165"/>
                    </a:cubicBezTo>
                    <a:cubicBezTo>
                      <a:pt x="1" y="994"/>
                      <a:pt x="232" y="4344"/>
                      <a:pt x="232" y="4344"/>
                    </a:cubicBezTo>
                    <a:lnTo>
                      <a:pt x="8968" y="4344"/>
                    </a:lnTo>
                    <a:cubicBezTo>
                      <a:pt x="8841" y="2187"/>
                      <a:pt x="6476" y="0"/>
                      <a:pt x="3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69"/>
              <p:cNvSpPr/>
              <p:nvPr/>
            </p:nvSpPr>
            <p:spPr>
              <a:xfrm>
                <a:off x="5479150" y="5278025"/>
                <a:ext cx="252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917" extrusionOk="0">
                    <a:moveTo>
                      <a:pt x="504" y="1"/>
                    </a:moveTo>
                    <a:cubicBezTo>
                      <a:pt x="386" y="1"/>
                      <a:pt x="268" y="45"/>
                      <a:pt x="179" y="135"/>
                    </a:cubicBezTo>
                    <a:cubicBezTo>
                      <a:pt x="0" y="313"/>
                      <a:pt x="0" y="597"/>
                      <a:pt x="179" y="775"/>
                    </a:cubicBezTo>
                    <a:cubicBezTo>
                      <a:pt x="268" y="869"/>
                      <a:pt x="386" y="917"/>
                      <a:pt x="504" y="917"/>
                    </a:cubicBezTo>
                    <a:cubicBezTo>
                      <a:pt x="623" y="917"/>
                      <a:pt x="741" y="869"/>
                      <a:pt x="830" y="775"/>
                    </a:cubicBezTo>
                    <a:cubicBezTo>
                      <a:pt x="1008" y="597"/>
                      <a:pt x="1008" y="313"/>
                      <a:pt x="830" y="135"/>
                    </a:cubicBezTo>
                    <a:cubicBezTo>
                      <a:pt x="741" y="45"/>
                      <a:pt x="623" y="1"/>
                      <a:pt x="504" y="1"/>
                    </a:cubicBezTo>
                    <a:close/>
                  </a:path>
                </a:pathLst>
              </a:custGeom>
              <a:solidFill>
                <a:srgbClr val="0054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69"/>
              <p:cNvSpPr/>
              <p:nvPr/>
            </p:nvSpPr>
            <p:spPr>
              <a:xfrm>
                <a:off x="5483350" y="5281825"/>
                <a:ext cx="168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05" extrusionOk="0">
                    <a:moveTo>
                      <a:pt x="331" y="1"/>
                    </a:moveTo>
                    <a:cubicBezTo>
                      <a:pt x="253" y="1"/>
                      <a:pt x="174" y="30"/>
                      <a:pt x="116" y="88"/>
                    </a:cubicBezTo>
                    <a:cubicBezTo>
                      <a:pt x="0" y="203"/>
                      <a:pt x="0" y="403"/>
                      <a:pt x="116" y="518"/>
                    </a:cubicBezTo>
                    <a:cubicBezTo>
                      <a:pt x="174" y="576"/>
                      <a:pt x="253" y="605"/>
                      <a:pt x="331" y="605"/>
                    </a:cubicBezTo>
                    <a:cubicBezTo>
                      <a:pt x="410" y="605"/>
                      <a:pt x="489" y="576"/>
                      <a:pt x="546" y="518"/>
                    </a:cubicBezTo>
                    <a:cubicBezTo>
                      <a:pt x="672" y="403"/>
                      <a:pt x="672" y="203"/>
                      <a:pt x="546" y="88"/>
                    </a:cubicBezTo>
                    <a:cubicBezTo>
                      <a:pt x="489" y="30"/>
                      <a:pt x="410" y="1"/>
                      <a:pt x="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69"/>
              <p:cNvSpPr/>
              <p:nvPr/>
            </p:nvSpPr>
            <p:spPr>
              <a:xfrm>
                <a:off x="5486775" y="528452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336" y="1"/>
                    </a:moveTo>
                    <a:lnTo>
                      <a:pt x="0" y="337"/>
                    </a:lnTo>
                    <a:lnTo>
                      <a:pt x="63" y="389"/>
                    </a:lnTo>
                    <a:lnTo>
                      <a:pt x="388" y="64"/>
                    </a:lnTo>
                    <a:lnTo>
                      <a:pt x="3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69"/>
              <p:cNvSpPr/>
              <p:nvPr/>
            </p:nvSpPr>
            <p:spPr>
              <a:xfrm>
                <a:off x="5486775" y="528452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63" y="1"/>
                    </a:moveTo>
                    <a:lnTo>
                      <a:pt x="0" y="64"/>
                    </a:lnTo>
                    <a:lnTo>
                      <a:pt x="336" y="389"/>
                    </a:lnTo>
                    <a:lnTo>
                      <a:pt x="388" y="337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69"/>
              <p:cNvSpPr/>
              <p:nvPr/>
            </p:nvSpPr>
            <p:spPr>
              <a:xfrm>
                <a:off x="5269400" y="5308175"/>
                <a:ext cx="93725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4938" extrusionOk="0">
                    <a:moveTo>
                      <a:pt x="1414" y="1"/>
                    </a:moveTo>
                    <a:cubicBezTo>
                      <a:pt x="1060" y="1"/>
                      <a:pt x="699" y="98"/>
                      <a:pt x="431" y="273"/>
                    </a:cubicBezTo>
                    <a:cubicBezTo>
                      <a:pt x="1" y="556"/>
                      <a:pt x="431" y="913"/>
                      <a:pt x="736" y="1029"/>
                    </a:cubicBezTo>
                    <a:cubicBezTo>
                      <a:pt x="1198" y="1186"/>
                      <a:pt x="1712" y="1197"/>
                      <a:pt x="2195" y="1228"/>
                    </a:cubicBezTo>
                    <a:cubicBezTo>
                      <a:pt x="2500" y="1239"/>
                      <a:pt x="2930" y="1249"/>
                      <a:pt x="3182" y="1459"/>
                    </a:cubicBezTo>
                    <a:cubicBezTo>
                      <a:pt x="3319" y="1575"/>
                      <a:pt x="2836" y="1638"/>
                      <a:pt x="2752" y="1659"/>
                    </a:cubicBezTo>
                    <a:cubicBezTo>
                      <a:pt x="2363" y="1732"/>
                      <a:pt x="358" y="1890"/>
                      <a:pt x="568" y="2604"/>
                    </a:cubicBezTo>
                    <a:cubicBezTo>
                      <a:pt x="641" y="2814"/>
                      <a:pt x="893" y="2898"/>
                      <a:pt x="1093" y="2940"/>
                    </a:cubicBezTo>
                    <a:cubicBezTo>
                      <a:pt x="1544" y="3034"/>
                      <a:pt x="2038" y="3013"/>
                      <a:pt x="2510" y="3024"/>
                    </a:cubicBezTo>
                    <a:cubicBezTo>
                      <a:pt x="2720" y="3034"/>
                      <a:pt x="3518" y="3097"/>
                      <a:pt x="3025" y="3412"/>
                    </a:cubicBezTo>
                    <a:cubicBezTo>
                      <a:pt x="2773" y="3570"/>
                      <a:pt x="2447" y="3643"/>
                      <a:pt x="2164" y="3727"/>
                    </a:cubicBezTo>
                    <a:cubicBezTo>
                      <a:pt x="1859" y="3832"/>
                      <a:pt x="1345" y="3916"/>
                      <a:pt x="1093" y="4147"/>
                    </a:cubicBezTo>
                    <a:cubicBezTo>
                      <a:pt x="830" y="4389"/>
                      <a:pt x="935" y="4714"/>
                      <a:pt x="1240" y="4851"/>
                    </a:cubicBezTo>
                    <a:cubicBezTo>
                      <a:pt x="1403" y="4916"/>
                      <a:pt x="1586" y="4938"/>
                      <a:pt x="1771" y="4938"/>
                    </a:cubicBezTo>
                    <a:cubicBezTo>
                      <a:pt x="1977" y="4938"/>
                      <a:pt x="2186" y="4910"/>
                      <a:pt x="2374" y="4882"/>
                    </a:cubicBezTo>
                    <a:cubicBezTo>
                      <a:pt x="2475" y="4872"/>
                      <a:pt x="2439" y="4735"/>
                      <a:pt x="2351" y="4735"/>
                    </a:cubicBezTo>
                    <a:cubicBezTo>
                      <a:pt x="2348" y="4735"/>
                      <a:pt x="2345" y="4735"/>
                      <a:pt x="2342" y="4735"/>
                    </a:cubicBezTo>
                    <a:cubicBezTo>
                      <a:pt x="2170" y="4761"/>
                      <a:pt x="1998" y="4775"/>
                      <a:pt x="1826" y="4775"/>
                    </a:cubicBezTo>
                    <a:cubicBezTo>
                      <a:pt x="1715" y="4775"/>
                      <a:pt x="1603" y="4769"/>
                      <a:pt x="1492" y="4756"/>
                    </a:cubicBezTo>
                    <a:cubicBezTo>
                      <a:pt x="1313" y="4725"/>
                      <a:pt x="1114" y="4662"/>
                      <a:pt x="1093" y="4452"/>
                    </a:cubicBezTo>
                    <a:cubicBezTo>
                      <a:pt x="1072" y="4168"/>
                      <a:pt x="1628" y="4074"/>
                      <a:pt x="1817" y="4011"/>
                    </a:cubicBezTo>
                    <a:cubicBezTo>
                      <a:pt x="2059" y="3916"/>
                      <a:pt x="3749" y="3559"/>
                      <a:pt x="3298" y="3045"/>
                    </a:cubicBezTo>
                    <a:cubicBezTo>
                      <a:pt x="3160" y="2886"/>
                      <a:pt x="2853" y="2859"/>
                      <a:pt x="2582" y="2859"/>
                    </a:cubicBezTo>
                    <a:cubicBezTo>
                      <a:pt x="2441" y="2859"/>
                      <a:pt x="2309" y="2866"/>
                      <a:pt x="2216" y="2866"/>
                    </a:cubicBezTo>
                    <a:cubicBezTo>
                      <a:pt x="2192" y="2865"/>
                      <a:pt x="2166" y="2865"/>
                      <a:pt x="2138" y="2865"/>
                    </a:cubicBezTo>
                    <a:cubicBezTo>
                      <a:pt x="2048" y="2865"/>
                      <a:pt x="1936" y="2868"/>
                      <a:pt x="1816" y="2868"/>
                    </a:cubicBezTo>
                    <a:cubicBezTo>
                      <a:pt x="1404" y="2868"/>
                      <a:pt x="884" y="2838"/>
                      <a:pt x="725" y="2572"/>
                    </a:cubicBezTo>
                    <a:cubicBezTo>
                      <a:pt x="526" y="2226"/>
                      <a:pt x="1775" y="2005"/>
                      <a:pt x="1943" y="1963"/>
                    </a:cubicBezTo>
                    <a:cubicBezTo>
                      <a:pt x="2374" y="1879"/>
                      <a:pt x="2867" y="1848"/>
                      <a:pt x="3277" y="1669"/>
                    </a:cubicBezTo>
                    <a:cubicBezTo>
                      <a:pt x="3686" y="1491"/>
                      <a:pt x="2962" y="1186"/>
                      <a:pt x="2836" y="1155"/>
                    </a:cubicBezTo>
                    <a:cubicBezTo>
                      <a:pt x="2332" y="1029"/>
                      <a:pt x="1796" y="1060"/>
                      <a:pt x="1292" y="987"/>
                    </a:cubicBezTo>
                    <a:cubicBezTo>
                      <a:pt x="1019" y="955"/>
                      <a:pt x="599" y="903"/>
                      <a:pt x="431" y="661"/>
                    </a:cubicBezTo>
                    <a:cubicBezTo>
                      <a:pt x="179" y="315"/>
                      <a:pt x="1271" y="178"/>
                      <a:pt x="1429" y="168"/>
                    </a:cubicBezTo>
                    <a:cubicBezTo>
                      <a:pt x="1465" y="165"/>
                      <a:pt x="1500" y="163"/>
                      <a:pt x="1535" y="163"/>
                    </a:cubicBezTo>
                    <a:cubicBezTo>
                      <a:pt x="1744" y="163"/>
                      <a:pt x="1933" y="217"/>
                      <a:pt x="2122" y="325"/>
                    </a:cubicBezTo>
                    <a:cubicBezTo>
                      <a:pt x="2135" y="333"/>
                      <a:pt x="2148" y="337"/>
                      <a:pt x="2160" y="337"/>
                    </a:cubicBezTo>
                    <a:cubicBezTo>
                      <a:pt x="2225" y="337"/>
                      <a:pt x="2266" y="234"/>
                      <a:pt x="2195" y="199"/>
                    </a:cubicBezTo>
                    <a:cubicBezTo>
                      <a:pt x="1975" y="63"/>
                      <a:pt x="1697" y="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69"/>
              <p:cNvSpPr/>
              <p:nvPr/>
            </p:nvSpPr>
            <p:spPr>
              <a:xfrm>
                <a:off x="5336075" y="5212075"/>
                <a:ext cx="61450" cy="761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3046" extrusionOk="0">
                    <a:moveTo>
                      <a:pt x="2237" y="1"/>
                    </a:moveTo>
                    <a:cubicBezTo>
                      <a:pt x="2185" y="11"/>
                      <a:pt x="2132" y="22"/>
                      <a:pt x="2080" y="43"/>
                    </a:cubicBezTo>
                    <a:cubicBezTo>
                      <a:pt x="1009" y="358"/>
                      <a:pt x="379" y="1019"/>
                      <a:pt x="1" y="1723"/>
                    </a:cubicBezTo>
                    <a:cubicBezTo>
                      <a:pt x="148" y="2122"/>
                      <a:pt x="442" y="2647"/>
                      <a:pt x="1103" y="3046"/>
                    </a:cubicBezTo>
                    <a:cubicBezTo>
                      <a:pt x="1103" y="3046"/>
                      <a:pt x="1586" y="2416"/>
                      <a:pt x="2458" y="1922"/>
                    </a:cubicBezTo>
                    <a:cubicBezTo>
                      <a:pt x="2458" y="1922"/>
                      <a:pt x="2101" y="610"/>
                      <a:pt x="2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69"/>
              <p:cNvSpPr/>
              <p:nvPr/>
            </p:nvSpPr>
            <p:spPr>
              <a:xfrm>
                <a:off x="5380175" y="5189450"/>
                <a:ext cx="9165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709" extrusionOk="0">
                    <a:moveTo>
                      <a:pt x="1063" y="0"/>
                    </a:moveTo>
                    <a:cubicBezTo>
                      <a:pt x="445" y="0"/>
                      <a:pt x="0" y="436"/>
                      <a:pt x="85" y="1084"/>
                    </a:cubicBezTo>
                    <a:cubicBezTo>
                      <a:pt x="347" y="3184"/>
                      <a:pt x="3172" y="3709"/>
                      <a:pt x="3172" y="3709"/>
                    </a:cubicBezTo>
                    <a:cubicBezTo>
                      <a:pt x="3203" y="3342"/>
                      <a:pt x="3665" y="3016"/>
                      <a:pt x="3665" y="3016"/>
                    </a:cubicBezTo>
                    <a:cubicBezTo>
                      <a:pt x="3077" y="815"/>
                      <a:pt x="1908" y="0"/>
                      <a:pt x="10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37" name="Google Shape;4037;p69"/>
          <p:cNvGrpSpPr/>
          <p:nvPr/>
        </p:nvGrpSpPr>
        <p:grpSpPr>
          <a:xfrm>
            <a:off x="4157675" y="3485377"/>
            <a:ext cx="1915320" cy="1512620"/>
            <a:chOff x="713100" y="1968598"/>
            <a:chExt cx="1915320" cy="1512620"/>
          </a:xfrm>
        </p:grpSpPr>
        <p:sp>
          <p:nvSpPr>
            <p:cNvPr id="4038" name="Google Shape;4038;p69"/>
            <p:cNvSpPr/>
            <p:nvPr/>
          </p:nvSpPr>
          <p:spPr>
            <a:xfrm>
              <a:off x="713332" y="1968640"/>
              <a:ext cx="1915088" cy="1512578"/>
            </a:xfrm>
            <a:custGeom>
              <a:avLst/>
              <a:gdLst/>
              <a:ahLst/>
              <a:cxnLst/>
              <a:rect l="l" t="t" r="r" b="b"/>
              <a:pathLst>
                <a:path w="32049" h="25313" extrusionOk="0">
                  <a:moveTo>
                    <a:pt x="16740" y="1"/>
                  </a:moveTo>
                  <a:cubicBezTo>
                    <a:pt x="16035" y="1"/>
                    <a:pt x="15319" y="41"/>
                    <a:pt x="14597" y="125"/>
                  </a:cubicBezTo>
                  <a:cubicBezTo>
                    <a:pt x="6185" y="1091"/>
                    <a:pt x="1" y="7475"/>
                    <a:pt x="799" y="14406"/>
                  </a:cubicBezTo>
                  <a:cubicBezTo>
                    <a:pt x="1518" y="20732"/>
                    <a:pt x="7822" y="25313"/>
                    <a:pt x="15325" y="25313"/>
                  </a:cubicBezTo>
                  <a:cubicBezTo>
                    <a:pt x="16029" y="25313"/>
                    <a:pt x="16742" y="25272"/>
                    <a:pt x="17463" y="25190"/>
                  </a:cubicBezTo>
                  <a:cubicBezTo>
                    <a:pt x="25874" y="24224"/>
                    <a:pt x="32049" y="17839"/>
                    <a:pt x="31261" y="10909"/>
                  </a:cubicBezTo>
                  <a:cubicBezTo>
                    <a:pt x="31072" y="9249"/>
                    <a:pt x="30495" y="7706"/>
                    <a:pt x="29613" y="6330"/>
                  </a:cubicBezTo>
                  <a:cubicBezTo>
                    <a:pt x="29476" y="5543"/>
                    <a:pt x="29088" y="4745"/>
                    <a:pt x="28489" y="4125"/>
                  </a:cubicBezTo>
                  <a:cubicBezTo>
                    <a:pt x="27733" y="3348"/>
                    <a:pt x="26788" y="2907"/>
                    <a:pt x="25927" y="2655"/>
                  </a:cubicBezTo>
                  <a:cubicBezTo>
                    <a:pt x="23405" y="980"/>
                    <a:pt x="20202" y="1"/>
                    <a:pt x="1674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39" name="Google Shape;4039;p69"/>
            <p:cNvGrpSpPr/>
            <p:nvPr/>
          </p:nvGrpSpPr>
          <p:grpSpPr>
            <a:xfrm>
              <a:off x="713100" y="1968598"/>
              <a:ext cx="1915030" cy="1512473"/>
              <a:chOff x="7263630" y="2933218"/>
              <a:chExt cx="2030785" cy="1603895"/>
            </a:xfrm>
          </p:grpSpPr>
          <p:sp>
            <p:nvSpPr>
              <p:cNvPr id="4040" name="Google Shape;4040;p69"/>
              <p:cNvSpPr/>
              <p:nvPr/>
            </p:nvSpPr>
            <p:spPr>
              <a:xfrm>
                <a:off x="7263630" y="2933218"/>
                <a:ext cx="2030785" cy="1603895"/>
              </a:xfrm>
              <a:custGeom>
                <a:avLst/>
                <a:gdLst/>
                <a:ahLst/>
                <a:cxnLst/>
                <a:rect l="l" t="t" r="r" b="b"/>
                <a:pathLst>
                  <a:path w="32049" h="25312" extrusionOk="0">
                    <a:moveTo>
                      <a:pt x="16723" y="1"/>
                    </a:moveTo>
                    <a:cubicBezTo>
                      <a:pt x="16020" y="1"/>
                      <a:pt x="15306" y="41"/>
                      <a:pt x="14585" y="124"/>
                    </a:cubicBezTo>
                    <a:cubicBezTo>
                      <a:pt x="6175" y="1090"/>
                      <a:pt x="0" y="7474"/>
                      <a:pt x="787" y="14405"/>
                    </a:cubicBezTo>
                    <a:cubicBezTo>
                      <a:pt x="1508" y="20731"/>
                      <a:pt x="7811" y="25312"/>
                      <a:pt x="15315" y="25312"/>
                    </a:cubicBezTo>
                    <a:cubicBezTo>
                      <a:pt x="16018" y="25312"/>
                      <a:pt x="16732" y="25271"/>
                      <a:pt x="17452" y="25189"/>
                    </a:cubicBezTo>
                    <a:cubicBezTo>
                      <a:pt x="25863" y="24223"/>
                      <a:pt x="32049" y="17838"/>
                      <a:pt x="31250" y="10908"/>
                    </a:cubicBezTo>
                    <a:cubicBezTo>
                      <a:pt x="30530" y="4581"/>
                      <a:pt x="24227" y="1"/>
                      <a:pt x="16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69"/>
              <p:cNvSpPr/>
              <p:nvPr/>
            </p:nvSpPr>
            <p:spPr>
              <a:xfrm>
                <a:off x="7459234" y="3087826"/>
                <a:ext cx="1638872" cy="1294674"/>
              </a:xfrm>
              <a:custGeom>
                <a:avLst/>
                <a:gdLst/>
                <a:ahLst/>
                <a:cxnLst/>
                <a:rect l="l" t="t" r="r" b="b"/>
                <a:pathLst>
                  <a:path w="25864" h="20432" extrusionOk="0">
                    <a:moveTo>
                      <a:pt x="13490" y="0"/>
                    </a:moveTo>
                    <a:cubicBezTo>
                      <a:pt x="12925" y="0"/>
                      <a:pt x="12351" y="33"/>
                      <a:pt x="11771" y="99"/>
                    </a:cubicBezTo>
                    <a:cubicBezTo>
                      <a:pt x="4988" y="876"/>
                      <a:pt x="0" y="6042"/>
                      <a:pt x="641" y="11618"/>
                    </a:cubicBezTo>
                    <a:cubicBezTo>
                      <a:pt x="1227" y="16728"/>
                      <a:pt x="6311" y="20432"/>
                      <a:pt x="12374" y="20432"/>
                    </a:cubicBezTo>
                    <a:cubicBezTo>
                      <a:pt x="12939" y="20432"/>
                      <a:pt x="13513" y="20400"/>
                      <a:pt x="14092" y="20333"/>
                    </a:cubicBezTo>
                    <a:cubicBezTo>
                      <a:pt x="20876" y="19556"/>
                      <a:pt x="25863" y="14390"/>
                      <a:pt x="25223" y="8815"/>
                    </a:cubicBezTo>
                    <a:cubicBezTo>
                      <a:pt x="24637" y="3705"/>
                      <a:pt x="19553" y="0"/>
                      <a:pt x="13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69"/>
              <p:cNvSpPr/>
              <p:nvPr/>
            </p:nvSpPr>
            <p:spPr>
              <a:xfrm>
                <a:off x="7725996" y="3298764"/>
                <a:ext cx="1105276" cy="872853"/>
              </a:xfrm>
              <a:custGeom>
                <a:avLst/>
                <a:gdLst/>
                <a:ahLst/>
                <a:cxnLst/>
                <a:rect l="l" t="t" r="r" b="b"/>
                <a:pathLst>
                  <a:path w="17443" h="13775" extrusionOk="0">
                    <a:moveTo>
                      <a:pt x="9103" y="0"/>
                    </a:moveTo>
                    <a:cubicBezTo>
                      <a:pt x="8720" y="0"/>
                      <a:pt x="8332" y="22"/>
                      <a:pt x="7939" y="67"/>
                    </a:cubicBezTo>
                    <a:cubicBezTo>
                      <a:pt x="3361" y="592"/>
                      <a:pt x="1" y="4067"/>
                      <a:pt x="432" y="7838"/>
                    </a:cubicBezTo>
                    <a:cubicBezTo>
                      <a:pt x="825" y="11284"/>
                      <a:pt x="4256" y="13774"/>
                      <a:pt x="8341" y="13774"/>
                    </a:cubicBezTo>
                    <a:cubicBezTo>
                      <a:pt x="8724" y="13774"/>
                      <a:pt x="9112" y="13752"/>
                      <a:pt x="9504" y="13707"/>
                    </a:cubicBezTo>
                    <a:cubicBezTo>
                      <a:pt x="14083" y="13182"/>
                      <a:pt x="17443" y="9707"/>
                      <a:pt x="17012" y="5937"/>
                    </a:cubicBezTo>
                    <a:cubicBezTo>
                      <a:pt x="16619" y="2490"/>
                      <a:pt x="13187" y="0"/>
                      <a:pt x="9103" y="0"/>
                    </a:cubicBezTo>
                    <a:close/>
                  </a:path>
                </a:pathLst>
              </a:custGeom>
              <a:solidFill>
                <a:srgbClr val="FFCA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69"/>
              <p:cNvSpPr/>
              <p:nvPr/>
            </p:nvSpPr>
            <p:spPr>
              <a:xfrm>
                <a:off x="7403981" y="2949059"/>
                <a:ext cx="1513156" cy="1401444"/>
              </a:xfrm>
              <a:custGeom>
                <a:avLst/>
                <a:gdLst/>
                <a:ahLst/>
                <a:cxnLst/>
                <a:rect l="l" t="t" r="r" b="b"/>
                <a:pathLst>
                  <a:path w="23880" h="22117" extrusionOk="0">
                    <a:moveTo>
                      <a:pt x="15484" y="0"/>
                    </a:moveTo>
                    <a:cubicBezTo>
                      <a:pt x="12170" y="0"/>
                      <a:pt x="8373" y="1322"/>
                      <a:pt x="5010" y="4200"/>
                    </a:cubicBezTo>
                    <a:cubicBezTo>
                      <a:pt x="0" y="8484"/>
                      <a:pt x="1376" y="16276"/>
                      <a:pt x="4338" y="19405"/>
                    </a:cubicBezTo>
                    <a:cubicBezTo>
                      <a:pt x="6369" y="21544"/>
                      <a:pt x="9659" y="22117"/>
                      <a:pt x="11793" y="22117"/>
                    </a:cubicBezTo>
                    <a:cubicBezTo>
                      <a:pt x="12771" y="22117"/>
                      <a:pt x="13507" y="21997"/>
                      <a:pt x="13767" y="21851"/>
                    </a:cubicBezTo>
                    <a:cubicBezTo>
                      <a:pt x="14607" y="21400"/>
                      <a:pt x="14050" y="20350"/>
                      <a:pt x="14050" y="20350"/>
                    </a:cubicBezTo>
                    <a:cubicBezTo>
                      <a:pt x="14050" y="20350"/>
                      <a:pt x="15143" y="20287"/>
                      <a:pt x="16708" y="18995"/>
                    </a:cubicBezTo>
                    <a:cubicBezTo>
                      <a:pt x="16708" y="18995"/>
                      <a:pt x="17050" y="19016"/>
                      <a:pt x="17486" y="19016"/>
                    </a:cubicBezTo>
                    <a:cubicBezTo>
                      <a:pt x="18029" y="19016"/>
                      <a:pt x="18716" y="18984"/>
                      <a:pt x="19060" y="18838"/>
                    </a:cubicBezTo>
                    <a:cubicBezTo>
                      <a:pt x="19679" y="18565"/>
                      <a:pt x="19574" y="16622"/>
                      <a:pt x="18199" y="15866"/>
                    </a:cubicBezTo>
                    <a:cubicBezTo>
                      <a:pt x="17254" y="15352"/>
                      <a:pt x="15363" y="15331"/>
                      <a:pt x="15363" y="15331"/>
                    </a:cubicBezTo>
                    <a:cubicBezTo>
                      <a:pt x="15363" y="15331"/>
                      <a:pt x="15174" y="14659"/>
                      <a:pt x="14712" y="13850"/>
                    </a:cubicBezTo>
                    <a:cubicBezTo>
                      <a:pt x="14712" y="13850"/>
                      <a:pt x="14901" y="12926"/>
                      <a:pt x="16036" y="12097"/>
                    </a:cubicBezTo>
                    <a:lnTo>
                      <a:pt x="16036" y="12097"/>
                    </a:lnTo>
                    <a:cubicBezTo>
                      <a:pt x="16035" y="12097"/>
                      <a:pt x="15899" y="12317"/>
                      <a:pt x="16036" y="12842"/>
                    </a:cubicBezTo>
                    <a:cubicBezTo>
                      <a:pt x="16109" y="13119"/>
                      <a:pt x="16801" y="13256"/>
                      <a:pt x="17640" y="13256"/>
                    </a:cubicBezTo>
                    <a:cubicBezTo>
                      <a:pt x="18357" y="13256"/>
                      <a:pt x="19181" y="13156"/>
                      <a:pt x="19816" y="12958"/>
                    </a:cubicBezTo>
                    <a:cubicBezTo>
                      <a:pt x="21191" y="12527"/>
                      <a:pt x="23617" y="10532"/>
                      <a:pt x="23743" y="8242"/>
                    </a:cubicBezTo>
                    <a:cubicBezTo>
                      <a:pt x="23879" y="5943"/>
                      <a:pt x="23827" y="2793"/>
                      <a:pt x="19921" y="934"/>
                    </a:cubicBezTo>
                    <a:cubicBezTo>
                      <a:pt x="18632" y="321"/>
                      <a:pt x="17117" y="0"/>
                      <a:pt x="154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69"/>
              <p:cNvSpPr/>
              <p:nvPr/>
            </p:nvSpPr>
            <p:spPr>
              <a:xfrm>
                <a:off x="8256985" y="3807577"/>
                <a:ext cx="151126" cy="155498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2454" extrusionOk="0">
                    <a:moveTo>
                      <a:pt x="485" y="0"/>
                    </a:moveTo>
                    <a:cubicBezTo>
                      <a:pt x="435" y="0"/>
                      <a:pt x="388" y="12"/>
                      <a:pt x="347" y="39"/>
                    </a:cubicBezTo>
                    <a:cubicBezTo>
                      <a:pt x="0" y="270"/>
                      <a:pt x="137" y="1918"/>
                      <a:pt x="1082" y="2338"/>
                    </a:cubicBezTo>
                    <a:cubicBezTo>
                      <a:pt x="1273" y="2421"/>
                      <a:pt x="1440" y="2454"/>
                      <a:pt x="1585" y="2454"/>
                    </a:cubicBezTo>
                    <a:cubicBezTo>
                      <a:pt x="2157" y="2454"/>
                      <a:pt x="2385" y="1939"/>
                      <a:pt x="2385" y="1939"/>
                    </a:cubicBezTo>
                    <a:lnTo>
                      <a:pt x="2364" y="1803"/>
                    </a:lnTo>
                    <a:cubicBezTo>
                      <a:pt x="2090" y="1782"/>
                      <a:pt x="1901" y="1782"/>
                      <a:pt x="1901" y="1782"/>
                    </a:cubicBezTo>
                    <a:cubicBezTo>
                      <a:pt x="1901" y="1782"/>
                      <a:pt x="1765" y="1278"/>
                      <a:pt x="1429" y="627"/>
                    </a:cubicBezTo>
                    <a:cubicBezTo>
                      <a:pt x="1420" y="617"/>
                      <a:pt x="851" y="0"/>
                      <a:pt x="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69"/>
              <p:cNvSpPr/>
              <p:nvPr/>
            </p:nvSpPr>
            <p:spPr>
              <a:xfrm>
                <a:off x="8372117" y="3915613"/>
                <a:ext cx="144409" cy="241801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816" extrusionOk="0">
                    <a:moveTo>
                      <a:pt x="85" y="0"/>
                    </a:moveTo>
                    <a:cubicBezTo>
                      <a:pt x="50" y="0"/>
                      <a:pt x="20" y="21"/>
                      <a:pt x="11" y="56"/>
                    </a:cubicBezTo>
                    <a:cubicBezTo>
                      <a:pt x="0" y="98"/>
                      <a:pt x="32" y="140"/>
                      <a:pt x="74" y="150"/>
                    </a:cubicBezTo>
                    <a:cubicBezTo>
                      <a:pt x="84" y="150"/>
                      <a:pt x="1145" y="381"/>
                      <a:pt x="1586" y="1116"/>
                    </a:cubicBezTo>
                    <a:cubicBezTo>
                      <a:pt x="2111" y="1988"/>
                      <a:pt x="1817" y="3027"/>
                      <a:pt x="1366" y="3699"/>
                    </a:cubicBezTo>
                    <a:cubicBezTo>
                      <a:pt x="1345" y="3731"/>
                      <a:pt x="1355" y="3783"/>
                      <a:pt x="1387" y="3804"/>
                    </a:cubicBezTo>
                    <a:cubicBezTo>
                      <a:pt x="1408" y="3815"/>
                      <a:pt x="1418" y="3815"/>
                      <a:pt x="1429" y="3815"/>
                    </a:cubicBezTo>
                    <a:cubicBezTo>
                      <a:pt x="1460" y="3815"/>
                      <a:pt x="1481" y="3804"/>
                      <a:pt x="1502" y="3783"/>
                    </a:cubicBezTo>
                    <a:cubicBezTo>
                      <a:pt x="1975" y="3069"/>
                      <a:pt x="2279" y="1967"/>
                      <a:pt x="1712" y="1032"/>
                    </a:cubicBezTo>
                    <a:cubicBezTo>
                      <a:pt x="1240" y="245"/>
                      <a:pt x="147" y="14"/>
                      <a:pt x="105" y="3"/>
                    </a:cubicBezTo>
                    <a:cubicBezTo>
                      <a:pt x="98" y="1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69"/>
              <p:cNvSpPr/>
              <p:nvPr/>
            </p:nvSpPr>
            <p:spPr>
              <a:xfrm>
                <a:off x="8414697" y="3181224"/>
                <a:ext cx="190982" cy="53898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506" extrusionOk="0">
                    <a:moveTo>
                      <a:pt x="2941" y="0"/>
                    </a:moveTo>
                    <a:cubicBezTo>
                      <a:pt x="2888" y="0"/>
                      <a:pt x="1723" y="21"/>
                      <a:pt x="925" y="1827"/>
                    </a:cubicBezTo>
                    <a:cubicBezTo>
                      <a:pt x="148" y="3591"/>
                      <a:pt x="1030" y="7036"/>
                      <a:pt x="1177" y="7593"/>
                    </a:cubicBezTo>
                    <a:cubicBezTo>
                      <a:pt x="946" y="7677"/>
                      <a:pt x="232" y="7960"/>
                      <a:pt x="22" y="8401"/>
                    </a:cubicBezTo>
                    <a:cubicBezTo>
                      <a:pt x="1" y="8433"/>
                      <a:pt x="11" y="8485"/>
                      <a:pt x="53" y="8496"/>
                    </a:cubicBezTo>
                    <a:cubicBezTo>
                      <a:pt x="64" y="8506"/>
                      <a:pt x="74" y="8506"/>
                      <a:pt x="85" y="8506"/>
                    </a:cubicBezTo>
                    <a:cubicBezTo>
                      <a:pt x="116" y="8506"/>
                      <a:pt x="137" y="8496"/>
                      <a:pt x="158" y="8464"/>
                    </a:cubicBezTo>
                    <a:cubicBezTo>
                      <a:pt x="379" y="8013"/>
                      <a:pt x="1292" y="7719"/>
                      <a:pt x="1292" y="7719"/>
                    </a:cubicBezTo>
                    <a:cubicBezTo>
                      <a:pt x="1334" y="7698"/>
                      <a:pt x="1355" y="7666"/>
                      <a:pt x="1345" y="7624"/>
                    </a:cubicBezTo>
                    <a:cubicBezTo>
                      <a:pt x="1334" y="7582"/>
                      <a:pt x="263" y="3717"/>
                      <a:pt x="1072" y="1890"/>
                    </a:cubicBezTo>
                    <a:cubicBezTo>
                      <a:pt x="1828" y="189"/>
                      <a:pt x="2930" y="158"/>
                      <a:pt x="2941" y="158"/>
                    </a:cubicBezTo>
                    <a:cubicBezTo>
                      <a:pt x="2983" y="158"/>
                      <a:pt x="3014" y="126"/>
                      <a:pt x="3014" y="84"/>
                    </a:cubicBezTo>
                    <a:cubicBezTo>
                      <a:pt x="3014" y="42"/>
                      <a:pt x="2983" y="0"/>
                      <a:pt x="2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69"/>
              <p:cNvSpPr/>
              <p:nvPr/>
            </p:nvSpPr>
            <p:spPr>
              <a:xfrm>
                <a:off x="8431299" y="3710693"/>
                <a:ext cx="27374" cy="7141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127" extrusionOk="0">
                    <a:moveTo>
                      <a:pt x="347" y="0"/>
                    </a:moveTo>
                    <a:cubicBezTo>
                      <a:pt x="329" y="0"/>
                      <a:pt x="311" y="8"/>
                      <a:pt x="295" y="24"/>
                    </a:cubicBezTo>
                    <a:cubicBezTo>
                      <a:pt x="285" y="35"/>
                      <a:pt x="1" y="339"/>
                      <a:pt x="1" y="1053"/>
                    </a:cubicBezTo>
                    <a:cubicBezTo>
                      <a:pt x="1" y="1095"/>
                      <a:pt x="43" y="1127"/>
                      <a:pt x="85" y="1127"/>
                    </a:cubicBezTo>
                    <a:cubicBezTo>
                      <a:pt x="127" y="1127"/>
                      <a:pt x="159" y="1095"/>
                      <a:pt x="159" y="1053"/>
                    </a:cubicBezTo>
                    <a:cubicBezTo>
                      <a:pt x="148" y="413"/>
                      <a:pt x="400" y="129"/>
                      <a:pt x="411" y="129"/>
                    </a:cubicBezTo>
                    <a:cubicBezTo>
                      <a:pt x="432" y="98"/>
                      <a:pt x="432" y="45"/>
                      <a:pt x="400" y="24"/>
                    </a:cubicBezTo>
                    <a:cubicBezTo>
                      <a:pt x="384" y="8"/>
                      <a:pt x="366" y="0"/>
                      <a:pt x="3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69"/>
              <p:cNvSpPr/>
              <p:nvPr/>
            </p:nvSpPr>
            <p:spPr>
              <a:xfrm>
                <a:off x="8475210" y="3718107"/>
                <a:ext cx="31366" cy="7394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67" extrusionOk="0">
                    <a:moveTo>
                      <a:pt x="409" y="1"/>
                    </a:moveTo>
                    <a:cubicBezTo>
                      <a:pt x="384" y="1"/>
                      <a:pt x="361" y="13"/>
                      <a:pt x="348" y="33"/>
                    </a:cubicBezTo>
                    <a:cubicBezTo>
                      <a:pt x="337" y="54"/>
                      <a:pt x="85" y="401"/>
                      <a:pt x="1" y="1083"/>
                    </a:cubicBezTo>
                    <a:cubicBezTo>
                      <a:pt x="1" y="1125"/>
                      <a:pt x="33" y="1157"/>
                      <a:pt x="75" y="1167"/>
                    </a:cubicBezTo>
                    <a:lnTo>
                      <a:pt x="85" y="1167"/>
                    </a:lnTo>
                    <a:cubicBezTo>
                      <a:pt x="117" y="1167"/>
                      <a:pt x="159" y="1136"/>
                      <a:pt x="159" y="1094"/>
                    </a:cubicBezTo>
                    <a:cubicBezTo>
                      <a:pt x="232" y="464"/>
                      <a:pt x="463" y="128"/>
                      <a:pt x="474" y="128"/>
                    </a:cubicBezTo>
                    <a:cubicBezTo>
                      <a:pt x="495" y="86"/>
                      <a:pt x="484" y="44"/>
                      <a:pt x="453" y="12"/>
                    </a:cubicBezTo>
                    <a:cubicBezTo>
                      <a:pt x="438" y="4"/>
                      <a:pt x="423" y="1"/>
                      <a:pt x="4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69"/>
              <p:cNvSpPr/>
              <p:nvPr/>
            </p:nvSpPr>
            <p:spPr>
              <a:xfrm>
                <a:off x="7984901" y="3611846"/>
                <a:ext cx="60894" cy="12134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915" extrusionOk="0">
                    <a:moveTo>
                      <a:pt x="838" y="0"/>
                    </a:moveTo>
                    <a:cubicBezTo>
                      <a:pt x="821" y="0"/>
                      <a:pt x="803" y="6"/>
                      <a:pt x="787" y="19"/>
                    </a:cubicBezTo>
                    <a:cubicBezTo>
                      <a:pt x="283" y="481"/>
                      <a:pt x="21" y="1164"/>
                      <a:pt x="0" y="1836"/>
                    </a:cubicBezTo>
                    <a:cubicBezTo>
                      <a:pt x="0" y="1888"/>
                      <a:pt x="37" y="1914"/>
                      <a:pt x="75" y="1914"/>
                    </a:cubicBezTo>
                    <a:cubicBezTo>
                      <a:pt x="113" y="1914"/>
                      <a:pt x="152" y="1888"/>
                      <a:pt x="157" y="1836"/>
                    </a:cubicBezTo>
                    <a:cubicBezTo>
                      <a:pt x="168" y="1196"/>
                      <a:pt x="430" y="566"/>
                      <a:pt x="903" y="135"/>
                    </a:cubicBezTo>
                    <a:cubicBezTo>
                      <a:pt x="960" y="77"/>
                      <a:pt x="902" y="0"/>
                      <a:pt x="8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69"/>
              <p:cNvSpPr/>
              <p:nvPr/>
            </p:nvSpPr>
            <p:spPr>
              <a:xfrm>
                <a:off x="8272952" y="3974224"/>
                <a:ext cx="171719" cy="85986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57" extrusionOk="0">
                    <a:moveTo>
                      <a:pt x="2061" y="1"/>
                    </a:moveTo>
                    <a:cubicBezTo>
                      <a:pt x="1887" y="1"/>
                      <a:pt x="1689" y="19"/>
                      <a:pt x="1481" y="55"/>
                    </a:cubicBezTo>
                    <a:cubicBezTo>
                      <a:pt x="830" y="181"/>
                      <a:pt x="0" y="580"/>
                      <a:pt x="95" y="874"/>
                    </a:cubicBezTo>
                    <a:cubicBezTo>
                      <a:pt x="222" y="1226"/>
                      <a:pt x="864" y="1356"/>
                      <a:pt x="1386" y="1356"/>
                    </a:cubicBezTo>
                    <a:cubicBezTo>
                      <a:pt x="1643" y="1356"/>
                      <a:pt x="1871" y="1325"/>
                      <a:pt x="1996" y="1273"/>
                    </a:cubicBezTo>
                    <a:cubicBezTo>
                      <a:pt x="2385" y="1115"/>
                      <a:pt x="2710" y="548"/>
                      <a:pt x="2710" y="244"/>
                    </a:cubicBezTo>
                    <a:cubicBezTo>
                      <a:pt x="2710" y="85"/>
                      <a:pt x="2443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69"/>
              <p:cNvSpPr/>
              <p:nvPr/>
            </p:nvSpPr>
            <p:spPr>
              <a:xfrm>
                <a:off x="8270988" y="4049120"/>
                <a:ext cx="154421" cy="131546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076" extrusionOk="0">
                    <a:moveTo>
                      <a:pt x="1961" y="0"/>
                    </a:moveTo>
                    <a:cubicBezTo>
                      <a:pt x="1948" y="0"/>
                      <a:pt x="1935" y="3"/>
                      <a:pt x="1922" y="7"/>
                    </a:cubicBezTo>
                    <a:cubicBezTo>
                      <a:pt x="1859" y="28"/>
                      <a:pt x="1827" y="91"/>
                      <a:pt x="1848" y="154"/>
                    </a:cubicBezTo>
                    <a:cubicBezTo>
                      <a:pt x="1848" y="164"/>
                      <a:pt x="2174" y="1204"/>
                      <a:pt x="1722" y="1613"/>
                    </a:cubicBezTo>
                    <a:cubicBezTo>
                      <a:pt x="1566" y="1763"/>
                      <a:pt x="1334" y="1842"/>
                      <a:pt x="1098" y="1842"/>
                    </a:cubicBezTo>
                    <a:cubicBezTo>
                      <a:pt x="971" y="1842"/>
                      <a:pt x="843" y="1819"/>
                      <a:pt x="724" y="1771"/>
                    </a:cubicBezTo>
                    <a:cubicBezTo>
                      <a:pt x="556" y="1697"/>
                      <a:pt x="262" y="1508"/>
                      <a:pt x="241" y="1067"/>
                    </a:cubicBezTo>
                    <a:cubicBezTo>
                      <a:pt x="231" y="1004"/>
                      <a:pt x="178" y="952"/>
                      <a:pt x="115" y="952"/>
                    </a:cubicBezTo>
                    <a:cubicBezTo>
                      <a:pt x="52" y="952"/>
                      <a:pt x="0" y="1015"/>
                      <a:pt x="10" y="1078"/>
                    </a:cubicBezTo>
                    <a:cubicBezTo>
                      <a:pt x="31" y="1498"/>
                      <a:pt x="252" y="1823"/>
                      <a:pt x="640" y="1981"/>
                    </a:cubicBezTo>
                    <a:cubicBezTo>
                      <a:pt x="787" y="2044"/>
                      <a:pt x="945" y="2075"/>
                      <a:pt x="1103" y="2075"/>
                    </a:cubicBezTo>
                    <a:cubicBezTo>
                      <a:pt x="1397" y="2075"/>
                      <a:pt x="1680" y="1970"/>
                      <a:pt x="1880" y="1792"/>
                    </a:cubicBezTo>
                    <a:cubicBezTo>
                      <a:pt x="2437" y="1267"/>
                      <a:pt x="2080" y="133"/>
                      <a:pt x="2069" y="80"/>
                    </a:cubicBezTo>
                    <a:cubicBezTo>
                      <a:pt x="2052" y="30"/>
                      <a:pt x="2009" y="0"/>
                      <a:pt x="1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69"/>
              <p:cNvSpPr/>
              <p:nvPr/>
            </p:nvSpPr>
            <p:spPr>
              <a:xfrm>
                <a:off x="8394041" y="4072819"/>
                <a:ext cx="106517" cy="65963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41" extrusionOk="0">
                    <a:moveTo>
                      <a:pt x="1566" y="0"/>
                    </a:moveTo>
                    <a:cubicBezTo>
                      <a:pt x="1503" y="0"/>
                      <a:pt x="1450" y="53"/>
                      <a:pt x="1440" y="116"/>
                    </a:cubicBezTo>
                    <a:cubicBezTo>
                      <a:pt x="1440" y="116"/>
                      <a:pt x="1419" y="546"/>
                      <a:pt x="967" y="756"/>
                    </a:cubicBezTo>
                    <a:cubicBezTo>
                      <a:pt x="875" y="800"/>
                      <a:pt x="788" y="817"/>
                      <a:pt x="709" y="817"/>
                    </a:cubicBezTo>
                    <a:cubicBezTo>
                      <a:pt x="424" y="817"/>
                      <a:pt x="229" y="597"/>
                      <a:pt x="222" y="588"/>
                    </a:cubicBezTo>
                    <a:cubicBezTo>
                      <a:pt x="199" y="561"/>
                      <a:pt x="168" y="548"/>
                      <a:pt x="136" y="548"/>
                    </a:cubicBezTo>
                    <a:cubicBezTo>
                      <a:pt x="108" y="548"/>
                      <a:pt x="78" y="558"/>
                      <a:pt x="54" y="578"/>
                    </a:cubicBezTo>
                    <a:cubicBezTo>
                      <a:pt x="12" y="620"/>
                      <a:pt x="1" y="693"/>
                      <a:pt x="43" y="735"/>
                    </a:cubicBezTo>
                    <a:cubicBezTo>
                      <a:pt x="159" y="861"/>
                      <a:pt x="400" y="1040"/>
                      <a:pt x="705" y="1040"/>
                    </a:cubicBezTo>
                    <a:cubicBezTo>
                      <a:pt x="820" y="1040"/>
                      <a:pt x="946" y="1019"/>
                      <a:pt x="1072" y="956"/>
                    </a:cubicBezTo>
                    <a:cubicBezTo>
                      <a:pt x="1639" y="693"/>
                      <a:pt x="1671" y="147"/>
                      <a:pt x="1671" y="126"/>
                    </a:cubicBezTo>
                    <a:cubicBezTo>
                      <a:pt x="1681" y="63"/>
                      <a:pt x="1629" y="0"/>
                      <a:pt x="1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69"/>
              <p:cNvSpPr/>
              <p:nvPr/>
            </p:nvSpPr>
            <p:spPr>
              <a:xfrm>
                <a:off x="8070062" y="3964276"/>
                <a:ext cx="102525" cy="6336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000" extrusionOk="0">
                    <a:moveTo>
                      <a:pt x="1429" y="0"/>
                    </a:moveTo>
                    <a:cubicBezTo>
                      <a:pt x="1422" y="0"/>
                      <a:pt x="1415" y="1"/>
                      <a:pt x="1407" y="2"/>
                    </a:cubicBezTo>
                    <a:cubicBezTo>
                      <a:pt x="1323" y="23"/>
                      <a:pt x="1260" y="96"/>
                      <a:pt x="1281" y="180"/>
                    </a:cubicBezTo>
                    <a:cubicBezTo>
                      <a:pt x="1281" y="222"/>
                      <a:pt x="1333" y="600"/>
                      <a:pt x="966" y="684"/>
                    </a:cubicBezTo>
                    <a:cubicBezTo>
                      <a:pt x="935" y="691"/>
                      <a:pt x="905" y="694"/>
                      <a:pt x="875" y="694"/>
                    </a:cubicBezTo>
                    <a:cubicBezTo>
                      <a:pt x="529" y="694"/>
                      <a:pt x="315" y="274"/>
                      <a:pt x="315" y="264"/>
                    </a:cubicBezTo>
                    <a:cubicBezTo>
                      <a:pt x="284" y="210"/>
                      <a:pt x="230" y="179"/>
                      <a:pt x="170" y="179"/>
                    </a:cubicBezTo>
                    <a:cubicBezTo>
                      <a:pt x="149" y="179"/>
                      <a:pt x="127" y="183"/>
                      <a:pt x="105" y="191"/>
                    </a:cubicBezTo>
                    <a:cubicBezTo>
                      <a:pt x="31" y="233"/>
                      <a:pt x="0" y="327"/>
                      <a:pt x="31" y="401"/>
                    </a:cubicBezTo>
                    <a:cubicBezTo>
                      <a:pt x="52" y="422"/>
                      <a:pt x="336" y="999"/>
                      <a:pt x="861" y="999"/>
                    </a:cubicBezTo>
                    <a:cubicBezTo>
                      <a:pt x="913" y="999"/>
                      <a:pt x="976" y="999"/>
                      <a:pt x="1029" y="989"/>
                    </a:cubicBezTo>
                    <a:cubicBezTo>
                      <a:pt x="1554" y="873"/>
                      <a:pt x="1617" y="380"/>
                      <a:pt x="1575" y="128"/>
                    </a:cubicBezTo>
                    <a:cubicBezTo>
                      <a:pt x="1565" y="51"/>
                      <a:pt x="1504" y="0"/>
                      <a:pt x="1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69"/>
              <p:cNvSpPr/>
              <p:nvPr/>
            </p:nvSpPr>
            <p:spPr>
              <a:xfrm>
                <a:off x="8304254" y="3888429"/>
                <a:ext cx="87887" cy="6399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010" extrusionOk="0">
                    <a:moveTo>
                      <a:pt x="1196" y="1"/>
                    </a:moveTo>
                    <a:cubicBezTo>
                      <a:pt x="1189" y="1"/>
                      <a:pt x="1183" y="1"/>
                      <a:pt x="1176" y="2"/>
                    </a:cubicBezTo>
                    <a:cubicBezTo>
                      <a:pt x="1092" y="12"/>
                      <a:pt x="1040" y="96"/>
                      <a:pt x="1050" y="180"/>
                    </a:cubicBezTo>
                    <a:cubicBezTo>
                      <a:pt x="1050" y="180"/>
                      <a:pt x="1103" y="611"/>
                      <a:pt x="809" y="684"/>
                    </a:cubicBezTo>
                    <a:cubicBezTo>
                      <a:pt x="785" y="691"/>
                      <a:pt x="762" y="694"/>
                      <a:pt x="740" y="694"/>
                    </a:cubicBezTo>
                    <a:cubicBezTo>
                      <a:pt x="484" y="694"/>
                      <a:pt x="315" y="284"/>
                      <a:pt x="315" y="275"/>
                    </a:cubicBezTo>
                    <a:cubicBezTo>
                      <a:pt x="291" y="218"/>
                      <a:pt x="236" y="180"/>
                      <a:pt x="173" y="180"/>
                    </a:cubicBezTo>
                    <a:cubicBezTo>
                      <a:pt x="154" y="180"/>
                      <a:pt x="135" y="183"/>
                      <a:pt x="115" y="191"/>
                    </a:cubicBezTo>
                    <a:cubicBezTo>
                      <a:pt x="42" y="222"/>
                      <a:pt x="0" y="306"/>
                      <a:pt x="31" y="390"/>
                    </a:cubicBezTo>
                    <a:cubicBezTo>
                      <a:pt x="126" y="632"/>
                      <a:pt x="378" y="1010"/>
                      <a:pt x="735" y="1010"/>
                    </a:cubicBezTo>
                    <a:cubicBezTo>
                      <a:pt x="788" y="1010"/>
                      <a:pt x="840" y="999"/>
                      <a:pt x="882" y="989"/>
                    </a:cubicBezTo>
                    <a:cubicBezTo>
                      <a:pt x="1334" y="873"/>
                      <a:pt x="1386" y="380"/>
                      <a:pt x="1355" y="138"/>
                    </a:cubicBezTo>
                    <a:cubicBezTo>
                      <a:pt x="1345" y="60"/>
                      <a:pt x="127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69"/>
              <p:cNvSpPr/>
              <p:nvPr/>
            </p:nvSpPr>
            <p:spPr>
              <a:xfrm>
                <a:off x="7705403" y="3848890"/>
                <a:ext cx="218989" cy="214744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3389" extrusionOk="0">
                    <a:moveTo>
                      <a:pt x="2033" y="0"/>
                    </a:moveTo>
                    <a:cubicBezTo>
                      <a:pt x="1521" y="0"/>
                      <a:pt x="941" y="249"/>
                      <a:pt x="473" y="857"/>
                    </a:cubicBezTo>
                    <a:cubicBezTo>
                      <a:pt x="1" y="1466"/>
                      <a:pt x="85" y="2936"/>
                      <a:pt x="904" y="3335"/>
                    </a:cubicBezTo>
                    <a:cubicBezTo>
                      <a:pt x="979" y="3372"/>
                      <a:pt x="1062" y="3389"/>
                      <a:pt x="1150" y="3389"/>
                    </a:cubicBezTo>
                    <a:cubicBezTo>
                      <a:pt x="2027" y="3389"/>
                      <a:pt x="3456" y="1715"/>
                      <a:pt x="3256" y="857"/>
                    </a:cubicBezTo>
                    <a:cubicBezTo>
                      <a:pt x="3142" y="346"/>
                      <a:pt x="2636" y="0"/>
                      <a:pt x="2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69"/>
              <p:cNvSpPr/>
              <p:nvPr/>
            </p:nvSpPr>
            <p:spPr>
              <a:xfrm>
                <a:off x="7884912" y="3788251"/>
                <a:ext cx="82755" cy="66533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050" extrusionOk="0">
                    <a:moveTo>
                      <a:pt x="476" y="0"/>
                    </a:moveTo>
                    <a:cubicBezTo>
                      <a:pt x="400" y="0"/>
                      <a:pt x="326" y="15"/>
                      <a:pt x="255" y="50"/>
                    </a:cubicBezTo>
                    <a:cubicBezTo>
                      <a:pt x="1" y="172"/>
                      <a:pt x="169" y="1050"/>
                      <a:pt x="552" y="1050"/>
                    </a:cubicBezTo>
                    <a:cubicBezTo>
                      <a:pt x="565" y="1050"/>
                      <a:pt x="578" y="1049"/>
                      <a:pt x="591" y="1047"/>
                    </a:cubicBezTo>
                    <a:cubicBezTo>
                      <a:pt x="990" y="984"/>
                      <a:pt x="1305" y="606"/>
                      <a:pt x="1147" y="375"/>
                    </a:cubicBezTo>
                    <a:cubicBezTo>
                      <a:pt x="1024" y="194"/>
                      <a:pt x="746" y="0"/>
                      <a:pt x="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69"/>
              <p:cNvSpPr/>
              <p:nvPr/>
            </p:nvSpPr>
            <p:spPr>
              <a:xfrm>
                <a:off x="7897712" y="4081499"/>
                <a:ext cx="401924" cy="162404"/>
              </a:xfrm>
              <a:custGeom>
                <a:avLst/>
                <a:gdLst/>
                <a:ahLst/>
                <a:cxnLst/>
                <a:rect l="l" t="t" r="r" b="b"/>
                <a:pathLst>
                  <a:path w="6343" h="2563" extrusionOk="0">
                    <a:moveTo>
                      <a:pt x="84" y="0"/>
                    </a:moveTo>
                    <a:cubicBezTo>
                      <a:pt x="42" y="0"/>
                      <a:pt x="0" y="31"/>
                      <a:pt x="0" y="73"/>
                    </a:cubicBezTo>
                    <a:cubicBezTo>
                      <a:pt x="0" y="115"/>
                      <a:pt x="32" y="157"/>
                      <a:pt x="74" y="157"/>
                    </a:cubicBezTo>
                    <a:cubicBezTo>
                      <a:pt x="126" y="157"/>
                      <a:pt x="5607" y="472"/>
                      <a:pt x="6185" y="2499"/>
                    </a:cubicBezTo>
                    <a:cubicBezTo>
                      <a:pt x="6195" y="2530"/>
                      <a:pt x="6227" y="2562"/>
                      <a:pt x="6258" y="2562"/>
                    </a:cubicBezTo>
                    <a:cubicBezTo>
                      <a:pt x="6269" y="2562"/>
                      <a:pt x="6269" y="2551"/>
                      <a:pt x="6279" y="2551"/>
                    </a:cubicBezTo>
                    <a:cubicBezTo>
                      <a:pt x="6321" y="2541"/>
                      <a:pt x="6342" y="2499"/>
                      <a:pt x="6332" y="2457"/>
                    </a:cubicBezTo>
                    <a:cubicBezTo>
                      <a:pt x="6080" y="1554"/>
                      <a:pt x="4946" y="871"/>
                      <a:pt x="2961" y="409"/>
                    </a:cubicBezTo>
                    <a:cubicBezTo>
                      <a:pt x="1502" y="84"/>
                      <a:pt x="95" y="0"/>
                      <a:pt x="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69"/>
              <p:cNvSpPr/>
              <p:nvPr/>
            </p:nvSpPr>
            <p:spPr>
              <a:xfrm>
                <a:off x="8256351" y="4233763"/>
                <a:ext cx="43278" cy="101257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598" extrusionOk="0">
                    <a:moveTo>
                      <a:pt x="94" y="0"/>
                    </a:moveTo>
                    <a:cubicBezTo>
                      <a:pt x="76" y="0"/>
                      <a:pt x="57" y="8"/>
                      <a:pt x="42" y="22"/>
                    </a:cubicBezTo>
                    <a:cubicBezTo>
                      <a:pt x="10" y="43"/>
                      <a:pt x="0" y="96"/>
                      <a:pt x="31" y="127"/>
                    </a:cubicBezTo>
                    <a:cubicBezTo>
                      <a:pt x="31" y="127"/>
                      <a:pt x="514" y="747"/>
                      <a:pt x="336" y="1503"/>
                    </a:cubicBezTo>
                    <a:cubicBezTo>
                      <a:pt x="325" y="1545"/>
                      <a:pt x="346" y="1587"/>
                      <a:pt x="388" y="1597"/>
                    </a:cubicBezTo>
                    <a:lnTo>
                      <a:pt x="409" y="1597"/>
                    </a:lnTo>
                    <a:cubicBezTo>
                      <a:pt x="441" y="1597"/>
                      <a:pt x="472" y="1576"/>
                      <a:pt x="483" y="1545"/>
                    </a:cubicBezTo>
                    <a:cubicBezTo>
                      <a:pt x="682" y="705"/>
                      <a:pt x="178" y="54"/>
                      <a:pt x="147" y="33"/>
                    </a:cubicBezTo>
                    <a:cubicBezTo>
                      <a:pt x="136" y="11"/>
                      <a:pt x="116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69"/>
              <p:cNvSpPr/>
              <p:nvPr/>
            </p:nvSpPr>
            <p:spPr>
              <a:xfrm>
                <a:off x="8168529" y="4245929"/>
                <a:ext cx="57282" cy="10639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679" extrusionOk="0">
                    <a:moveTo>
                      <a:pt x="91" y="1"/>
                    </a:moveTo>
                    <a:cubicBezTo>
                      <a:pt x="62" y="1"/>
                      <a:pt x="36" y="18"/>
                      <a:pt x="21" y="40"/>
                    </a:cubicBezTo>
                    <a:cubicBezTo>
                      <a:pt x="0" y="82"/>
                      <a:pt x="21" y="124"/>
                      <a:pt x="52" y="145"/>
                    </a:cubicBezTo>
                    <a:cubicBezTo>
                      <a:pt x="63" y="156"/>
                      <a:pt x="745" y="502"/>
                      <a:pt x="703" y="1594"/>
                    </a:cubicBezTo>
                    <a:cubicBezTo>
                      <a:pt x="703" y="1636"/>
                      <a:pt x="735" y="1678"/>
                      <a:pt x="777" y="1678"/>
                    </a:cubicBezTo>
                    <a:cubicBezTo>
                      <a:pt x="819" y="1678"/>
                      <a:pt x="850" y="1647"/>
                      <a:pt x="861" y="1605"/>
                    </a:cubicBezTo>
                    <a:cubicBezTo>
                      <a:pt x="903" y="418"/>
                      <a:pt x="157" y="30"/>
                      <a:pt x="126" y="9"/>
                    </a:cubicBezTo>
                    <a:cubicBezTo>
                      <a:pt x="115" y="3"/>
                      <a:pt x="103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69"/>
              <p:cNvSpPr/>
              <p:nvPr/>
            </p:nvSpPr>
            <p:spPr>
              <a:xfrm>
                <a:off x="8585019" y="4012052"/>
                <a:ext cx="50629" cy="132686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094" extrusionOk="0">
                    <a:moveTo>
                      <a:pt x="85" y="1"/>
                    </a:moveTo>
                    <a:cubicBezTo>
                      <a:pt x="66" y="1"/>
                      <a:pt x="48" y="9"/>
                      <a:pt x="32" y="25"/>
                    </a:cubicBezTo>
                    <a:cubicBezTo>
                      <a:pt x="1" y="56"/>
                      <a:pt x="1" y="109"/>
                      <a:pt x="22" y="130"/>
                    </a:cubicBezTo>
                    <a:cubicBezTo>
                      <a:pt x="32" y="140"/>
                      <a:pt x="631" y="802"/>
                      <a:pt x="421" y="1999"/>
                    </a:cubicBezTo>
                    <a:cubicBezTo>
                      <a:pt x="410" y="2041"/>
                      <a:pt x="442" y="2083"/>
                      <a:pt x="484" y="2083"/>
                    </a:cubicBezTo>
                    <a:cubicBezTo>
                      <a:pt x="484" y="2093"/>
                      <a:pt x="494" y="2093"/>
                      <a:pt x="494" y="2093"/>
                    </a:cubicBezTo>
                    <a:cubicBezTo>
                      <a:pt x="536" y="2093"/>
                      <a:pt x="568" y="2062"/>
                      <a:pt x="568" y="2030"/>
                    </a:cubicBezTo>
                    <a:cubicBezTo>
                      <a:pt x="799" y="739"/>
                      <a:pt x="169" y="56"/>
                      <a:pt x="137" y="25"/>
                    </a:cubicBezTo>
                    <a:cubicBezTo>
                      <a:pt x="121" y="9"/>
                      <a:pt x="103" y="1"/>
                      <a:pt x="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69"/>
              <p:cNvSpPr/>
              <p:nvPr/>
            </p:nvSpPr>
            <p:spPr>
              <a:xfrm>
                <a:off x="8514495" y="4036004"/>
                <a:ext cx="56585" cy="12140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916" extrusionOk="0">
                    <a:moveTo>
                      <a:pt x="85" y="0"/>
                    </a:moveTo>
                    <a:cubicBezTo>
                      <a:pt x="62" y="0"/>
                      <a:pt x="40" y="10"/>
                      <a:pt x="22" y="35"/>
                    </a:cubicBezTo>
                    <a:cubicBezTo>
                      <a:pt x="1" y="67"/>
                      <a:pt x="11" y="109"/>
                      <a:pt x="43" y="140"/>
                    </a:cubicBezTo>
                    <a:cubicBezTo>
                      <a:pt x="74" y="161"/>
                      <a:pt x="725" y="655"/>
                      <a:pt x="568" y="1831"/>
                    </a:cubicBezTo>
                    <a:cubicBezTo>
                      <a:pt x="568" y="1873"/>
                      <a:pt x="599" y="1915"/>
                      <a:pt x="641" y="1915"/>
                    </a:cubicBezTo>
                    <a:lnTo>
                      <a:pt x="652" y="1915"/>
                    </a:lnTo>
                    <a:cubicBezTo>
                      <a:pt x="683" y="1915"/>
                      <a:pt x="715" y="1894"/>
                      <a:pt x="725" y="1852"/>
                    </a:cubicBezTo>
                    <a:cubicBezTo>
                      <a:pt x="893" y="581"/>
                      <a:pt x="169" y="35"/>
                      <a:pt x="137" y="14"/>
                    </a:cubicBezTo>
                    <a:cubicBezTo>
                      <a:pt x="119" y="5"/>
                      <a:pt x="102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69"/>
              <p:cNvSpPr/>
              <p:nvPr/>
            </p:nvSpPr>
            <p:spPr>
              <a:xfrm>
                <a:off x="7642166" y="3699034"/>
                <a:ext cx="280200" cy="302631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4776" extrusionOk="0">
                    <a:moveTo>
                      <a:pt x="3301" y="0"/>
                    </a:moveTo>
                    <a:cubicBezTo>
                      <a:pt x="3153" y="0"/>
                      <a:pt x="2994" y="18"/>
                      <a:pt x="2826" y="61"/>
                    </a:cubicBezTo>
                    <a:cubicBezTo>
                      <a:pt x="2070" y="250"/>
                      <a:pt x="862" y="933"/>
                      <a:pt x="432" y="2256"/>
                    </a:cubicBezTo>
                    <a:cubicBezTo>
                      <a:pt x="1" y="3589"/>
                      <a:pt x="673" y="4776"/>
                      <a:pt x="673" y="4776"/>
                    </a:cubicBezTo>
                    <a:cubicBezTo>
                      <a:pt x="1377" y="1017"/>
                      <a:pt x="4086" y="639"/>
                      <a:pt x="4086" y="639"/>
                    </a:cubicBezTo>
                    <a:lnTo>
                      <a:pt x="4422" y="376"/>
                    </a:lnTo>
                    <a:cubicBezTo>
                      <a:pt x="4422" y="376"/>
                      <a:pt x="3982" y="0"/>
                      <a:pt x="33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69"/>
              <p:cNvSpPr/>
              <p:nvPr/>
            </p:nvSpPr>
            <p:spPr>
              <a:xfrm>
                <a:off x="8100666" y="3197509"/>
                <a:ext cx="249531" cy="162404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2563" extrusionOk="0">
                    <a:moveTo>
                      <a:pt x="2656" y="1"/>
                    </a:moveTo>
                    <a:cubicBezTo>
                      <a:pt x="2285" y="1"/>
                      <a:pt x="1869" y="129"/>
                      <a:pt x="1585" y="205"/>
                    </a:cubicBezTo>
                    <a:cubicBezTo>
                      <a:pt x="1092" y="321"/>
                      <a:pt x="451" y="541"/>
                      <a:pt x="252" y="1056"/>
                    </a:cubicBezTo>
                    <a:cubicBezTo>
                      <a:pt x="231" y="1108"/>
                      <a:pt x="220" y="1182"/>
                      <a:pt x="220" y="1255"/>
                    </a:cubicBezTo>
                    <a:cubicBezTo>
                      <a:pt x="0" y="1822"/>
                      <a:pt x="73" y="2463"/>
                      <a:pt x="745" y="2557"/>
                    </a:cubicBezTo>
                    <a:cubicBezTo>
                      <a:pt x="769" y="2561"/>
                      <a:pt x="793" y="2563"/>
                      <a:pt x="816" y="2563"/>
                    </a:cubicBezTo>
                    <a:cubicBezTo>
                      <a:pt x="1056" y="2563"/>
                      <a:pt x="1253" y="2373"/>
                      <a:pt x="1396" y="2200"/>
                    </a:cubicBezTo>
                    <a:cubicBezTo>
                      <a:pt x="1501" y="2074"/>
                      <a:pt x="1596" y="1938"/>
                      <a:pt x="1690" y="1812"/>
                    </a:cubicBezTo>
                    <a:cubicBezTo>
                      <a:pt x="1869" y="1549"/>
                      <a:pt x="2121" y="1444"/>
                      <a:pt x="2415" y="1381"/>
                    </a:cubicBezTo>
                    <a:cubicBezTo>
                      <a:pt x="2992" y="1255"/>
                      <a:pt x="3938" y="940"/>
                      <a:pt x="3286" y="226"/>
                    </a:cubicBezTo>
                    <a:cubicBezTo>
                      <a:pt x="3131" y="58"/>
                      <a:pt x="2904" y="1"/>
                      <a:pt x="26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69"/>
              <p:cNvSpPr/>
              <p:nvPr/>
            </p:nvSpPr>
            <p:spPr>
              <a:xfrm>
                <a:off x="8753314" y="3081172"/>
                <a:ext cx="433100" cy="465543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347" extrusionOk="0">
                    <a:moveTo>
                      <a:pt x="169" y="1"/>
                    </a:moveTo>
                    <a:cubicBezTo>
                      <a:pt x="61" y="1"/>
                      <a:pt x="1" y="4"/>
                      <a:pt x="1" y="4"/>
                    </a:cubicBezTo>
                    <a:lnTo>
                      <a:pt x="463" y="708"/>
                    </a:lnTo>
                    <a:cubicBezTo>
                      <a:pt x="463" y="708"/>
                      <a:pt x="3193" y="1474"/>
                      <a:pt x="3855" y="3868"/>
                    </a:cubicBezTo>
                    <a:cubicBezTo>
                      <a:pt x="4527" y="6262"/>
                      <a:pt x="3057" y="7344"/>
                      <a:pt x="3057" y="7344"/>
                    </a:cubicBezTo>
                    <a:cubicBezTo>
                      <a:pt x="3102" y="7346"/>
                      <a:pt x="3147" y="7346"/>
                      <a:pt x="3190" y="7346"/>
                    </a:cubicBezTo>
                    <a:cubicBezTo>
                      <a:pt x="6653" y="7346"/>
                      <a:pt x="6835" y="3718"/>
                      <a:pt x="4978" y="1789"/>
                    </a:cubicBezTo>
                    <a:cubicBezTo>
                      <a:pt x="3351" y="117"/>
                      <a:pt x="838" y="1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69"/>
              <p:cNvSpPr/>
              <p:nvPr/>
            </p:nvSpPr>
            <p:spPr>
              <a:xfrm>
                <a:off x="7550351" y="2948995"/>
                <a:ext cx="830462" cy="514397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8118" extrusionOk="0">
                    <a:moveTo>
                      <a:pt x="13085" y="1"/>
                    </a:moveTo>
                    <a:cubicBezTo>
                      <a:pt x="9787" y="22"/>
                      <a:pt x="6028" y="1345"/>
                      <a:pt x="2700" y="4201"/>
                    </a:cubicBezTo>
                    <a:cubicBezTo>
                      <a:pt x="1398" y="5314"/>
                      <a:pt x="526" y="6668"/>
                      <a:pt x="1" y="8117"/>
                    </a:cubicBezTo>
                    <a:cubicBezTo>
                      <a:pt x="787" y="7690"/>
                      <a:pt x="1877" y="7603"/>
                      <a:pt x="2903" y="7603"/>
                    </a:cubicBezTo>
                    <a:cubicBezTo>
                      <a:pt x="3617" y="7603"/>
                      <a:pt x="4301" y="7645"/>
                      <a:pt x="4831" y="7645"/>
                    </a:cubicBezTo>
                    <a:cubicBezTo>
                      <a:pt x="5073" y="7655"/>
                      <a:pt x="5346" y="7670"/>
                      <a:pt x="5625" y="7670"/>
                    </a:cubicBezTo>
                    <a:cubicBezTo>
                      <a:pt x="6508" y="7670"/>
                      <a:pt x="7451" y="7521"/>
                      <a:pt x="7666" y="6595"/>
                    </a:cubicBezTo>
                    <a:cubicBezTo>
                      <a:pt x="7824" y="5744"/>
                      <a:pt x="7414" y="4694"/>
                      <a:pt x="8065" y="4012"/>
                    </a:cubicBezTo>
                    <a:cubicBezTo>
                      <a:pt x="8716" y="3361"/>
                      <a:pt x="9766" y="3560"/>
                      <a:pt x="10575" y="3361"/>
                    </a:cubicBezTo>
                    <a:cubicBezTo>
                      <a:pt x="11257" y="3203"/>
                      <a:pt x="11499" y="2836"/>
                      <a:pt x="11824" y="2269"/>
                    </a:cubicBezTo>
                    <a:cubicBezTo>
                      <a:pt x="12234" y="1660"/>
                      <a:pt x="12959" y="1093"/>
                      <a:pt x="13085" y="368"/>
                    </a:cubicBezTo>
                    <a:cubicBezTo>
                      <a:pt x="13106" y="232"/>
                      <a:pt x="13106" y="116"/>
                      <a:pt x="130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69"/>
              <p:cNvSpPr/>
              <p:nvPr/>
            </p:nvSpPr>
            <p:spPr>
              <a:xfrm>
                <a:off x="8673475" y="3194467"/>
                <a:ext cx="240977" cy="290212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4580" extrusionOk="0">
                    <a:moveTo>
                      <a:pt x="3062" y="1"/>
                    </a:moveTo>
                    <a:cubicBezTo>
                      <a:pt x="2656" y="1"/>
                      <a:pt x="2181" y="375"/>
                      <a:pt x="1902" y="820"/>
                    </a:cubicBezTo>
                    <a:cubicBezTo>
                      <a:pt x="1377" y="1713"/>
                      <a:pt x="1" y="2112"/>
                      <a:pt x="369" y="3330"/>
                    </a:cubicBezTo>
                    <a:cubicBezTo>
                      <a:pt x="568" y="3855"/>
                      <a:pt x="1062" y="4537"/>
                      <a:pt x="1702" y="4579"/>
                    </a:cubicBezTo>
                    <a:cubicBezTo>
                      <a:pt x="2112" y="4579"/>
                      <a:pt x="2437" y="4222"/>
                      <a:pt x="2878" y="4222"/>
                    </a:cubicBezTo>
                    <a:cubicBezTo>
                      <a:pt x="3162" y="4222"/>
                      <a:pt x="3445" y="4296"/>
                      <a:pt x="3708" y="4369"/>
                    </a:cubicBezTo>
                    <a:cubicBezTo>
                      <a:pt x="3792" y="3057"/>
                      <a:pt x="3802" y="1471"/>
                      <a:pt x="3078" y="1"/>
                    </a:cubicBezTo>
                    <a:cubicBezTo>
                      <a:pt x="3073" y="1"/>
                      <a:pt x="3067" y="1"/>
                      <a:pt x="3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69"/>
              <p:cNvSpPr/>
              <p:nvPr/>
            </p:nvSpPr>
            <p:spPr>
              <a:xfrm>
                <a:off x="8671511" y="3049427"/>
                <a:ext cx="145803" cy="150048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368" extrusionOk="0">
                    <a:moveTo>
                      <a:pt x="1061" y="1"/>
                    </a:moveTo>
                    <a:cubicBezTo>
                      <a:pt x="935" y="358"/>
                      <a:pt x="1030" y="831"/>
                      <a:pt x="809" y="1125"/>
                    </a:cubicBezTo>
                    <a:cubicBezTo>
                      <a:pt x="641" y="1377"/>
                      <a:pt x="158" y="1377"/>
                      <a:pt x="74" y="1650"/>
                    </a:cubicBezTo>
                    <a:cubicBezTo>
                      <a:pt x="1" y="1975"/>
                      <a:pt x="400" y="2259"/>
                      <a:pt x="683" y="2343"/>
                    </a:cubicBezTo>
                    <a:cubicBezTo>
                      <a:pt x="751" y="2359"/>
                      <a:pt x="818" y="2367"/>
                      <a:pt x="885" y="2367"/>
                    </a:cubicBezTo>
                    <a:cubicBezTo>
                      <a:pt x="1450" y="2367"/>
                      <a:pt x="1931" y="1805"/>
                      <a:pt x="2185" y="1335"/>
                    </a:cubicBezTo>
                    <a:cubicBezTo>
                      <a:pt x="2227" y="1261"/>
                      <a:pt x="2258" y="1177"/>
                      <a:pt x="2300" y="1093"/>
                    </a:cubicBezTo>
                    <a:cubicBezTo>
                      <a:pt x="1964" y="705"/>
                      <a:pt x="1555" y="337"/>
                      <a:pt x="10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69"/>
              <p:cNvSpPr/>
              <p:nvPr/>
            </p:nvSpPr>
            <p:spPr>
              <a:xfrm>
                <a:off x="7880414" y="3672358"/>
                <a:ext cx="461170" cy="158983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2509" extrusionOk="0">
                    <a:moveTo>
                      <a:pt x="3161" y="0"/>
                    </a:moveTo>
                    <a:cubicBezTo>
                      <a:pt x="2029" y="0"/>
                      <a:pt x="842" y="378"/>
                      <a:pt x="21" y="1249"/>
                    </a:cubicBezTo>
                    <a:cubicBezTo>
                      <a:pt x="0" y="1280"/>
                      <a:pt x="0" y="1322"/>
                      <a:pt x="32" y="1354"/>
                    </a:cubicBezTo>
                    <a:cubicBezTo>
                      <a:pt x="47" y="1369"/>
                      <a:pt x="66" y="1377"/>
                      <a:pt x="84" y="1377"/>
                    </a:cubicBezTo>
                    <a:cubicBezTo>
                      <a:pt x="102" y="1377"/>
                      <a:pt x="121" y="1369"/>
                      <a:pt x="137" y="1354"/>
                    </a:cubicBezTo>
                    <a:cubicBezTo>
                      <a:pt x="928" y="512"/>
                      <a:pt x="2076" y="147"/>
                      <a:pt x="3170" y="147"/>
                    </a:cubicBezTo>
                    <a:cubicBezTo>
                      <a:pt x="3905" y="147"/>
                      <a:pt x="4616" y="312"/>
                      <a:pt x="5177" y="608"/>
                    </a:cubicBezTo>
                    <a:cubicBezTo>
                      <a:pt x="5996" y="1049"/>
                      <a:pt x="6689" y="1711"/>
                      <a:pt x="7130" y="2477"/>
                    </a:cubicBezTo>
                    <a:cubicBezTo>
                      <a:pt x="7141" y="2498"/>
                      <a:pt x="7172" y="2509"/>
                      <a:pt x="7193" y="2509"/>
                    </a:cubicBezTo>
                    <a:cubicBezTo>
                      <a:pt x="7204" y="2509"/>
                      <a:pt x="7225" y="2509"/>
                      <a:pt x="7235" y="2498"/>
                    </a:cubicBezTo>
                    <a:cubicBezTo>
                      <a:pt x="7267" y="2477"/>
                      <a:pt x="7277" y="2435"/>
                      <a:pt x="7256" y="2393"/>
                    </a:cubicBezTo>
                    <a:cubicBezTo>
                      <a:pt x="6804" y="1606"/>
                      <a:pt x="6090" y="923"/>
                      <a:pt x="5250" y="482"/>
                    </a:cubicBezTo>
                    <a:cubicBezTo>
                      <a:pt x="4666" y="173"/>
                      <a:pt x="3926" y="0"/>
                      <a:pt x="3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69"/>
              <p:cNvSpPr/>
              <p:nvPr/>
            </p:nvSpPr>
            <p:spPr>
              <a:xfrm>
                <a:off x="7608900" y="3837231"/>
                <a:ext cx="354084" cy="344135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431" extrusionOk="0">
                    <a:moveTo>
                      <a:pt x="2314" y="1"/>
                    </a:moveTo>
                    <a:cubicBezTo>
                      <a:pt x="2288" y="1"/>
                      <a:pt x="2261" y="12"/>
                      <a:pt x="2248" y="33"/>
                    </a:cubicBezTo>
                    <a:cubicBezTo>
                      <a:pt x="2154" y="180"/>
                      <a:pt x="1" y="3508"/>
                      <a:pt x="1545" y="5031"/>
                    </a:cubicBezTo>
                    <a:cubicBezTo>
                      <a:pt x="1807" y="5293"/>
                      <a:pt x="2143" y="5430"/>
                      <a:pt x="2511" y="5430"/>
                    </a:cubicBezTo>
                    <a:cubicBezTo>
                      <a:pt x="2679" y="5430"/>
                      <a:pt x="2847" y="5398"/>
                      <a:pt x="3025" y="5346"/>
                    </a:cubicBezTo>
                    <a:cubicBezTo>
                      <a:pt x="4390" y="4926"/>
                      <a:pt x="5293" y="3256"/>
                      <a:pt x="5577" y="1797"/>
                    </a:cubicBezTo>
                    <a:cubicBezTo>
                      <a:pt x="5587" y="1755"/>
                      <a:pt x="5566" y="1713"/>
                      <a:pt x="5524" y="1702"/>
                    </a:cubicBezTo>
                    <a:cubicBezTo>
                      <a:pt x="5519" y="1701"/>
                      <a:pt x="5513" y="1700"/>
                      <a:pt x="5508" y="1700"/>
                    </a:cubicBezTo>
                    <a:cubicBezTo>
                      <a:pt x="5472" y="1700"/>
                      <a:pt x="5439" y="1728"/>
                      <a:pt x="5430" y="1765"/>
                    </a:cubicBezTo>
                    <a:cubicBezTo>
                      <a:pt x="5041" y="3739"/>
                      <a:pt x="3918" y="4905"/>
                      <a:pt x="2983" y="5199"/>
                    </a:cubicBezTo>
                    <a:cubicBezTo>
                      <a:pt x="2821" y="5249"/>
                      <a:pt x="2664" y="5273"/>
                      <a:pt x="2513" y="5273"/>
                    </a:cubicBezTo>
                    <a:cubicBezTo>
                      <a:pt x="2185" y="5273"/>
                      <a:pt x="1890" y="5156"/>
                      <a:pt x="1660" y="4926"/>
                    </a:cubicBezTo>
                    <a:cubicBezTo>
                      <a:pt x="201" y="3487"/>
                      <a:pt x="2353" y="159"/>
                      <a:pt x="2374" y="117"/>
                    </a:cubicBezTo>
                    <a:cubicBezTo>
                      <a:pt x="2395" y="85"/>
                      <a:pt x="2385" y="43"/>
                      <a:pt x="2353" y="12"/>
                    </a:cubicBezTo>
                    <a:cubicBezTo>
                      <a:pt x="2342" y="4"/>
                      <a:pt x="2328" y="1"/>
                      <a:pt x="2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69"/>
              <p:cNvSpPr/>
              <p:nvPr/>
            </p:nvSpPr>
            <p:spPr>
              <a:xfrm>
                <a:off x="8018167" y="3629397"/>
                <a:ext cx="194340" cy="124766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1969" extrusionOk="0">
                    <a:moveTo>
                      <a:pt x="1845" y="1"/>
                    </a:moveTo>
                    <a:cubicBezTo>
                      <a:pt x="1823" y="1"/>
                      <a:pt x="1800" y="2"/>
                      <a:pt x="1774" y="5"/>
                    </a:cubicBezTo>
                    <a:cubicBezTo>
                      <a:pt x="1113" y="68"/>
                      <a:pt x="73" y="1034"/>
                      <a:pt x="0" y="1717"/>
                    </a:cubicBezTo>
                    <a:lnTo>
                      <a:pt x="1291" y="1969"/>
                    </a:lnTo>
                    <a:cubicBezTo>
                      <a:pt x="1711" y="1969"/>
                      <a:pt x="3066" y="1454"/>
                      <a:pt x="3024" y="908"/>
                    </a:cubicBezTo>
                    <a:cubicBezTo>
                      <a:pt x="3005" y="707"/>
                      <a:pt x="2869" y="629"/>
                      <a:pt x="2675" y="629"/>
                    </a:cubicBezTo>
                    <a:cubicBezTo>
                      <a:pt x="2236" y="629"/>
                      <a:pt x="1499" y="1024"/>
                      <a:pt x="1124" y="1284"/>
                    </a:cubicBezTo>
                    <a:lnTo>
                      <a:pt x="1124" y="1284"/>
                    </a:lnTo>
                    <a:cubicBezTo>
                      <a:pt x="1569" y="896"/>
                      <a:pt x="2426" y="1"/>
                      <a:pt x="18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69"/>
              <p:cNvSpPr/>
              <p:nvPr/>
            </p:nvSpPr>
            <p:spPr>
              <a:xfrm>
                <a:off x="8012654" y="3623061"/>
                <a:ext cx="214491" cy="135728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2142" extrusionOk="0">
                    <a:moveTo>
                      <a:pt x="1909" y="1"/>
                    </a:moveTo>
                    <a:cubicBezTo>
                      <a:pt x="1606" y="1"/>
                      <a:pt x="1186" y="285"/>
                      <a:pt x="1032" y="399"/>
                    </a:cubicBezTo>
                    <a:cubicBezTo>
                      <a:pt x="570" y="714"/>
                      <a:pt x="97" y="1229"/>
                      <a:pt x="13" y="1806"/>
                    </a:cubicBezTo>
                    <a:cubicBezTo>
                      <a:pt x="1" y="1862"/>
                      <a:pt x="47" y="1899"/>
                      <a:pt x="91" y="1899"/>
                    </a:cubicBezTo>
                    <a:cubicBezTo>
                      <a:pt x="122" y="1899"/>
                      <a:pt x="152" y="1881"/>
                      <a:pt x="160" y="1838"/>
                    </a:cubicBezTo>
                    <a:cubicBezTo>
                      <a:pt x="234" y="1386"/>
                      <a:pt x="559" y="1019"/>
                      <a:pt x="885" y="714"/>
                    </a:cubicBezTo>
                    <a:cubicBezTo>
                      <a:pt x="945" y="654"/>
                      <a:pt x="1676" y="154"/>
                      <a:pt x="1948" y="154"/>
                    </a:cubicBezTo>
                    <a:cubicBezTo>
                      <a:pt x="2010" y="154"/>
                      <a:pt x="2048" y="180"/>
                      <a:pt x="2050" y="241"/>
                    </a:cubicBezTo>
                    <a:cubicBezTo>
                      <a:pt x="2061" y="494"/>
                      <a:pt x="1693" y="809"/>
                      <a:pt x="1536" y="966"/>
                    </a:cubicBezTo>
                    <a:cubicBezTo>
                      <a:pt x="1445" y="1063"/>
                      <a:pt x="1348" y="1163"/>
                      <a:pt x="1245" y="1255"/>
                    </a:cubicBezTo>
                    <a:lnTo>
                      <a:pt x="1245" y="1255"/>
                    </a:lnTo>
                    <a:cubicBezTo>
                      <a:pt x="1147" y="1321"/>
                      <a:pt x="1055" y="1392"/>
                      <a:pt x="972" y="1468"/>
                    </a:cubicBezTo>
                    <a:lnTo>
                      <a:pt x="972" y="1468"/>
                    </a:lnTo>
                    <a:cubicBezTo>
                      <a:pt x="971" y="1468"/>
                      <a:pt x="970" y="1469"/>
                      <a:pt x="969" y="1470"/>
                    </a:cubicBezTo>
                    <a:lnTo>
                      <a:pt x="970" y="1470"/>
                    </a:lnTo>
                    <a:lnTo>
                      <a:pt x="970" y="1470"/>
                    </a:lnTo>
                    <a:cubicBezTo>
                      <a:pt x="966" y="1474"/>
                      <a:pt x="962" y="1477"/>
                      <a:pt x="958" y="1481"/>
                    </a:cubicBezTo>
                    <a:cubicBezTo>
                      <a:pt x="905" y="1534"/>
                      <a:pt x="956" y="1616"/>
                      <a:pt x="1018" y="1616"/>
                    </a:cubicBezTo>
                    <a:cubicBezTo>
                      <a:pt x="1029" y="1616"/>
                      <a:pt x="1041" y="1613"/>
                      <a:pt x="1053" y="1607"/>
                    </a:cubicBezTo>
                    <a:cubicBezTo>
                      <a:pt x="1126" y="1557"/>
                      <a:pt x="1271" y="1446"/>
                      <a:pt x="1434" y="1303"/>
                    </a:cubicBezTo>
                    <a:lnTo>
                      <a:pt x="1434" y="1303"/>
                    </a:lnTo>
                    <a:cubicBezTo>
                      <a:pt x="1842" y="1030"/>
                      <a:pt x="2363" y="809"/>
                      <a:pt x="2785" y="809"/>
                    </a:cubicBezTo>
                    <a:cubicBezTo>
                      <a:pt x="3016" y="809"/>
                      <a:pt x="3079" y="1008"/>
                      <a:pt x="2995" y="1197"/>
                    </a:cubicBezTo>
                    <a:cubicBezTo>
                      <a:pt x="2901" y="1386"/>
                      <a:pt x="2680" y="1512"/>
                      <a:pt x="2502" y="1617"/>
                    </a:cubicBezTo>
                    <a:cubicBezTo>
                      <a:pt x="2176" y="1806"/>
                      <a:pt x="1756" y="1974"/>
                      <a:pt x="1378" y="1985"/>
                    </a:cubicBezTo>
                    <a:cubicBezTo>
                      <a:pt x="1273" y="1995"/>
                      <a:pt x="1273" y="2142"/>
                      <a:pt x="1378" y="2142"/>
                    </a:cubicBezTo>
                    <a:cubicBezTo>
                      <a:pt x="1872" y="2121"/>
                      <a:pt x="2397" y="1880"/>
                      <a:pt x="2796" y="1607"/>
                    </a:cubicBezTo>
                    <a:cubicBezTo>
                      <a:pt x="3016" y="1460"/>
                      <a:pt x="3384" y="1050"/>
                      <a:pt x="3100" y="777"/>
                    </a:cubicBezTo>
                    <a:cubicBezTo>
                      <a:pt x="3001" y="684"/>
                      <a:pt x="2876" y="651"/>
                      <a:pt x="2744" y="651"/>
                    </a:cubicBezTo>
                    <a:cubicBezTo>
                      <a:pt x="2501" y="651"/>
                      <a:pt x="2231" y="765"/>
                      <a:pt x="2040" y="840"/>
                    </a:cubicBezTo>
                    <a:cubicBezTo>
                      <a:pt x="1965" y="871"/>
                      <a:pt x="1888" y="905"/>
                      <a:pt x="1811" y="941"/>
                    </a:cubicBezTo>
                    <a:lnTo>
                      <a:pt x="1811" y="941"/>
                    </a:lnTo>
                    <a:cubicBezTo>
                      <a:pt x="2108" y="621"/>
                      <a:pt x="2328" y="272"/>
                      <a:pt x="2134" y="84"/>
                    </a:cubicBezTo>
                    <a:cubicBezTo>
                      <a:pt x="2075" y="25"/>
                      <a:pt x="1997" y="1"/>
                      <a:pt x="19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69"/>
              <p:cNvSpPr/>
              <p:nvPr/>
            </p:nvSpPr>
            <p:spPr>
              <a:xfrm>
                <a:off x="8738043" y="3793320"/>
                <a:ext cx="298196" cy="298196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4706" extrusionOk="0">
                    <a:moveTo>
                      <a:pt x="2353" y="1"/>
                    </a:moveTo>
                    <a:cubicBezTo>
                      <a:pt x="1051" y="1"/>
                      <a:pt x="1" y="1051"/>
                      <a:pt x="1" y="2353"/>
                    </a:cubicBezTo>
                    <a:cubicBezTo>
                      <a:pt x="1" y="3655"/>
                      <a:pt x="1051" y="4705"/>
                      <a:pt x="2353" y="4705"/>
                    </a:cubicBezTo>
                    <a:cubicBezTo>
                      <a:pt x="3655" y="4705"/>
                      <a:pt x="4705" y="3655"/>
                      <a:pt x="4705" y="2353"/>
                    </a:cubicBezTo>
                    <a:cubicBezTo>
                      <a:pt x="4705" y="1051"/>
                      <a:pt x="3655" y="1"/>
                      <a:pt x="2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69"/>
              <p:cNvSpPr/>
              <p:nvPr/>
            </p:nvSpPr>
            <p:spPr>
              <a:xfrm>
                <a:off x="8760664" y="3805993"/>
                <a:ext cx="268921" cy="283495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474" extrusionOk="0">
                    <a:moveTo>
                      <a:pt x="2941" y="1"/>
                    </a:moveTo>
                    <a:lnTo>
                      <a:pt x="2941" y="1"/>
                    </a:lnTo>
                    <a:cubicBezTo>
                      <a:pt x="2951" y="11"/>
                      <a:pt x="2951" y="32"/>
                      <a:pt x="2951" y="43"/>
                    </a:cubicBezTo>
                    <a:cubicBezTo>
                      <a:pt x="3119" y="841"/>
                      <a:pt x="2384" y="2489"/>
                      <a:pt x="1051" y="3130"/>
                    </a:cubicBezTo>
                    <a:cubicBezTo>
                      <a:pt x="663" y="3319"/>
                      <a:pt x="326" y="3406"/>
                      <a:pt x="79" y="3406"/>
                    </a:cubicBezTo>
                    <a:cubicBezTo>
                      <a:pt x="52" y="3406"/>
                      <a:pt x="26" y="3405"/>
                      <a:pt x="1" y="3403"/>
                    </a:cubicBezTo>
                    <a:lnTo>
                      <a:pt x="1" y="3403"/>
                    </a:lnTo>
                    <a:cubicBezTo>
                      <a:pt x="347" y="3959"/>
                      <a:pt x="935" y="4358"/>
                      <a:pt x="1607" y="4474"/>
                    </a:cubicBezTo>
                    <a:cubicBezTo>
                      <a:pt x="1639" y="4463"/>
                      <a:pt x="1660" y="4453"/>
                      <a:pt x="1681" y="4442"/>
                    </a:cubicBezTo>
                    <a:cubicBezTo>
                      <a:pt x="2878" y="3865"/>
                      <a:pt x="3854" y="2668"/>
                      <a:pt x="4243" y="1450"/>
                    </a:cubicBezTo>
                    <a:cubicBezTo>
                      <a:pt x="4043" y="799"/>
                      <a:pt x="3560" y="263"/>
                      <a:pt x="29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4662;p79"/>
          <p:cNvGrpSpPr/>
          <p:nvPr/>
        </p:nvGrpSpPr>
        <p:grpSpPr>
          <a:xfrm>
            <a:off x="543308" y="1494406"/>
            <a:ext cx="2838791" cy="3511030"/>
            <a:chOff x="1170425" y="2769946"/>
            <a:chExt cx="1959587" cy="2643656"/>
          </a:xfrm>
        </p:grpSpPr>
        <p:sp>
          <p:nvSpPr>
            <p:cNvPr id="136" name="Google Shape;4663;p79"/>
            <p:cNvSpPr/>
            <p:nvPr/>
          </p:nvSpPr>
          <p:spPr>
            <a:xfrm>
              <a:off x="1170425" y="2771144"/>
              <a:ext cx="1959587" cy="2641260"/>
            </a:xfrm>
            <a:custGeom>
              <a:avLst/>
              <a:gdLst/>
              <a:ahLst/>
              <a:cxnLst/>
              <a:rect l="l" t="t" r="r" b="b"/>
              <a:pathLst>
                <a:path w="19680" h="26526" extrusionOk="0">
                  <a:moveTo>
                    <a:pt x="5966" y="26367"/>
                  </a:moveTo>
                  <a:cubicBezTo>
                    <a:pt x="5976" y="26367"/>
                    <a:pt x="5987" y="26367"/>
                    <a:pt x="6007" y="26378"/>
                  </a:cubicBezTo>
                  <a:lnTo>
                    <a:pt x="5996" y="26378"/>
                  </a:lnTo>
                  <a:cubicBezTo>
                    <a:pt x="5986" y="26367"/>
                    <a:pt x="5976" y="26367"/>
                    <a:pt x="5966" y="26367"/>
                  </a:cubicBezTo>
                  <a:close/>
                  <a:moveTo>
                    <a:pt x="7078" y="0"/>
                  </a:moveTo>
                  <a:cubicBezTo>
                    <a:pt x="7068" y="0"/>
                    <a:pt x="7047" y="0"/>
                    <a:pt x="7026" y="10"/>
                  </a:cubicBezTo>
                  <a:cubicBezTo>
                    <a:pt x="7005" y="21"/>
                    <a:pt x="6994" y="31"/>
                    <a:pt x="6983" y="42"/>
                  </a:cubicBezTo>
                  <a:cubicBezTo>
                    <a:pt x="6952" y="73"/>
                    <a:pt x="6931" y="115"/>
                    <a:pt x="6920" y="168"/>
                  </a:cubicBezTo>
                  <a:cubicBezTo>
                    <a:pt x="6910" y="189"/>
                    <a:pt x="6910" y="210"/>
                    <a:pt x="6899" y="231"/>
                  </a:cubicBezTo>
                  <a:cubicBezTo>
                    <a:pt x="6899" y="220"/>
                    <a:pt x="6889" y="210"/>
                    <a:pt x="6889" y="210"/>
                  </a:cubicBezTo>
                  <a:cubicBezTo>
                    <a:pt x="6847" y="168"/>
                    <a:pt x="6815" y="136"/>
                    <a:pt x="6773" y="115"/>
                  </a:cubicBezTo>
                  <a:cubicBezTo>
                    <a:pt x="6742" y="94"/>
                    <a:pt x="6700" y="73"/>
                    <a:pt x="6668" y="63"/>
                  </a:cubicBezTo>
                  <a:cubicBezTo>
                    <a:pt x="6658" y="63"/>
                    <a:pt x="6637" y="63"/>
                    <a:pt x="6616" y="52"/>
                  </a:cubicBezTo>
                  <a:cubicBezTo>
                    <a:pt x="6595" y="52"/>
                    <a:pt x="6574" y="52"/>
                    <a:pt x="6563" y="63"/>
                  </a:cubicBezTo>
                  <a:cubicBezTo>
                    <a:pt x="6521" y="73"/>
                    <a:pt x="6490" y="94"/>
                    <a:pt x="6469" y="115"/>
                  </a:cubicBezTo>
                  <a:cubicBezTo>
                    <a:pt x="6458" y="147"/>
                    <a:pt x="6448" y="178"/>
                    <a:pt x="6448" y="220"/>
                  </a:cubicBezTo>
                  <a:cubicBezTo>
                    <a:pt x="6448" y="252"/>
                    <a:pt x="6458" y="283"/>
                    <a:pt x="6469" y="315"/>
                  </a:cubicBezTo>
                  <a:cubicBezTo>
                    <a:pt x="6448" y="315"/>
                    <a:pt x="6416" y="315"/>
                    <a:pt x="6395" y="325"/>
                  </a:cubicBezTo>
                  <a:cubicBezTo>
                    <a:pt x="6364" y="346"/>
                    <a:pt x="6332" y="388"/>
                    <a:pt x="6332" y="430"/>
                  </a:cubicBezTo>
                  <a:cubicBezTo>
                    <a:pt x="6332" y="472"/>
                    <a:pt x="6343" y="525"/>
                    <a:pt x="6374" y="577"/>
                  </a:cubicBezTo>
                  <a:lnTo>
                    <a:pt x="6374" y="588"/>
                  </a:lnTo>
                  <a:cubicBezTo>
                    <a:pt x="6290" y="640"/>
                    <a:pt x="6217" y="703"/>
                    <a:pt x="6143" y="777"/>
                  </a:cubicBezTo>
                  <a:cubicBezTo>
                    <a:pt x="6070" y="851"/>
                    <a:pt x="5996" y="935"/>
                    <a:pt x="5944" y="1040"/>
                  </a:cubicBezTo>
                  <a:cubicBezTo>
                    <a:pt x="5828" y="1218"/>
                    <a:pt x="5744" y="1418"/>
                    <a:pt x="5650" y="1659"/>
                  </a:cubicBezTo>
                  <a:lnTo>
                    <a:pt x="5618" y="1733"/>
                  </a:lnTo>
                  <a:cubicBezTo>
                    <a:pt x="5597" y="1722"/>
                    <a:pt x="5566" y="1712"/>
                    <a:pt x="5534" y="1701"/>
                  </a:cubicBezTo>
                  <a:lnTo>
                    <a:pt x="5534" y="1701"/>
                  </a:lnTo>
                  <a:lnTo>
                    <a:pt x="5545" y="1712"/>
                  </a:lnTo>
                  <a:cubicBezTo>
                    <a:pt x="5314" y="1628"/>
                    <a:pt x="5093" y="1491"/>
                    <a:pt x="4936" y="1386"/>
                  </a:cubicBezTo>
                  <a:cubicBezTo>
                    <a:pt x="4862" y="1334"/>
                    <a:pt x="4799" y="1292"/>
                    <a:pt x="4726" y="1239"/>
                  </a:cubicBezTo>
                  <a:lnTo>
                    <a:pt x="4673" y="1197"/>
                  </a:lnTo>
                  <a:cubicBezTo>
                    <a:pt x="4526" y="1103"/>
                    <a:pt x="4379" y="998"/>
                    <a:pt x="4222" y="903"/>
                  </a:cubicBezTo>
                  <a:cubicBezTo>
                    <a:pt x="4033" y="788"/>
                    <a:pt x="3833" y="703"/>
                    <a:pt x="3613" y="630"/>
                  </a:cubicBezTo>
                  <a:cubicBezTo>
                    <a:pt x="3445" y="577"/>
                    <a:pt x="3277" y="546"/>
                    <a:pt x="3109" y="525"/>
                  </a:cubicBezTo>
                  <a:cubicBezTo>
                    <a:pt x="3046" y="514"/>
                    <a:pt x="2983" y="514"/>
                    <a:pt x="2920" y="514"/>
                  </a:cubicBezTo>
                  <a:cubicBezTo>
                    <a:pt x="2794" y="514"/>
                    <a:pt x="2647" y="525"/>
                    <a:pt x="2510" y="546"/>
                  </a:cubicBezTo>
                  <a:cubicBezTo>
                    <a:pt x="2426" y="556"/>
                    <a:pt x="2353" y="567"/>
                    <a:pt x="2290" y="588"/>
                  </a:cubicBezTo>
                  <a:cubicBezTo>
                    <a:pt x="2216" y="609"/>
                    <a:pt x="2153" y="640"/>
                    <a:pt x="2101" y="672"/>
                  </a:cubicBezTo>
                  <a:cubicBezTo>
                    <a:pt x="2038" y="703"/>
                    <a:pt x="1985" y="746"/>
                    <a:pt x="1964" y="798"/>
                  </a:cubicBezTo>
                  <a:cubicBezTo>
                    <a:pt x="1933" y="851"/>
                    <a:pt x="1922" y="914"/>
                    <a:pt x="1943" y="977"/>
                  </a:cubicBezTo>
                  <a:cubicBezTo>
                    <a:pt x="1964" y="1040"/>
                    <a:pt x="2017" y="1082"/>
                    <a:pt x="2059" y="1092"/>
                  </a:cubicBezTo>
                  <a:cubicBezTo>
                    <a:pt x="2111" y="1124"/>
                    <a:pt x="2174" y="1145"/>
                    <a:pt x="2248" y="1155"/>
                  </a:cubicBezTo>
                  <a:lnTo>
                    <a:pt x="2279" y="1155"/>
                  </a:lnTo>
                  <a:cubicBezTo>
                    <a:pt x="2237" y="1176"/>
                    <a:pt x="2206" y="1187"/>
                    <a:pt x="2174" y="1208"/>
                  </a:cubicBezTo>
                  <a:cubicBezTo>
                    <a:pt x="2111" y="1229"/>
                    <a:pt x="2038" y="1271"/>
                    <a:pt x="1985" y="1334"/>
                  </a:cubicBezTo>
                  <a:cubicBezTo>
                    <a:pt x="1954" y="1355"/>
                    <a:pt x="1933" y="1386"/>
                    <a:pt x="1922" y="1418"/>
                  </a:cubicBezTo>
                  <a:cubicBezTo>
                    <a:pt x="1901" y="1449"/>
                    <a:pt x="1891" y="1470"/>
                    <a:pt x="1891" y="1502"/>
                  </a:cubicBezTo>
                  <a:cubicBezTo>
                    <a:pt x="1880" y="1544"/>
                    <a:pt x="1891" y="1617"/>
                    <a:pt x="1933" y="1670"/>
                  </a:cubicBezTo>
                  <a:cubicBezTo>
                    <a:pt x="1964" y="1712"/>
                    <a:pt x="2006" y="1743"/>
                    <a:pt x="2069" y="1764"/>
                  </a:cubicBezTo>
                  <a:cubicBezTo>
                    <a:pt x="2122" y="1775"/>
                    <a:pt x="2174" y="1796"/>
                    <a:pt x="2237" y="1796"/>
                  </a:cubicBezTo>
                  <a:lnTo>
                    <a:pt x="2258" y="1796"/>
                  </a:lnTo>
                  <a:cubicBezTo>
                    <a:pt x="2321" y="1806"/>
                    <a:pt x="2395" y="1806"/>
                    <a:pt x="2468" y="1806"/>
                  </a:cubicBezTo>
                  <a:lnTo>
                    <a:pt x="2500" y="1806"/>
                  </a:lnTo>
                  <a:cubicBezTo>
                    <a:pt x="2479" y="1817"/>
                    <a:pt x="2447" y="1838"/>
                    <a:pt x="2426" y="1849"/>
                  </a:cubicBezTo>
                  <a:cubicBezTo>
                    <a:pt x="2374" y="1891"/>
                    <a:pt x="2321" y="1943"/>
                    <a:pt x="2279" y="2006"/>
                  </a:cubicBezTo>
                  <a:cubicBezTo>
                    <a:pt x="2248" y="2069"/>
                    <a:pt x="2237" y="2143"/>
                    <a:pt x="2258" y="2206"/>
                  </a:cubicBezTo>
                  <a:cubicBezTo>
                    <a:pt x="2279" y="2248"/>
                    <a:pt x="2290" y="2269"/>
                    <a:pt x="2321" y="2290"/>
                  </a:cubicBezTo>
                  <a:cubicBezTo>
                    <a:pt x="2342" y="2311"/>
                    <a:pt x="2363" y="2332"/>
                    <a:pt x="2384" y="2342"/>
                  </a:cubicBezTo>
                  <a:cubicBezTo>
                    <a:pt x="2437" y="2363"/>
                    <a:pt x="2489" y="2374"/>
                    <a:pt x="2552" y="2384"/>
                  </a:cubicBezTo>
                  <a:lnTo>
                    <a:pt x="2584" y="2384"/>
                  </a:lnTo>
                  <a:cubicBezTo>
                    <a:pt x="2657" y="2384"/>
                    <a:pt x="2731" y="2384"/>
                    <a:pt x="2825" y="2374"/>
                  </a:cubicBezTo>
                  <a:lnTo>
                    <a:pt x="2825" y="2374"/>
                  </a:lnTo>
                  <a:cubicBezTo>
                    <a:pt x="2815" y="2384"/>
                    <a:pt x="2804" y="2395"/>
                    <a:pt x="2794" y="2395"/>
                  </a:cubicBezTo>
                  <a:cubicBezTo>
                    <a:pt x="2741" y="2458"/>
                    <a:pt x="2699" y="2521"/>
                    <a:pt x="2699" y="2584"/>
                  </a:cubicBezTo>
                  <a:cubicBezTo>
                    <a:pt x="2699" y="2615"/>
                    <a:pt x="2710" y="2647"/>
                    <a:pt x="2720" y="2678"/>
                  </a:cubicBezTo>
                  <a:cubicBezTo>
                    <a:pt x="2741" y="2720"/>
                    <a:pt x="2762" y="2741"/>
                    <a:pt x="2783" y="2762"/>
                  </a:cubicBezTo>
                  <a:cubicBezTo>
                    <a:pt x="2804" y="2783"/>
                    <a:pt x="2836" y="2794"/>
                    <a:pt x="2878" y="2804"/>
                  </a:cubicBezTo>
                  <a:cubicBezTo>
                    <a:pt x="2899" y="2815"/>
                    <a:pt x="2920" y="2815"/>
                    <a:pt x="2951" y="2825"/>
                  </a:cubicBezTo>
                  <a:lnTo>
                    <a:pt x="2962" y="2825"/>
                  </a:lnTo>
                  <a:cubicBezTo>
                    <a:pt x="3035" y="2825"/>
                    <a:pt x="3109" y="2825"/>
                    <a:pt x="3193" y="2804"/>
                  </a:cubicBezTo>
                  <a:cubicBezTo>
                    <a:pt x="3277" y="2794"/>
                    <a:pt x="3350" y="2773"/>
                    <a:pt x="3424" y="2752"/>
                  </a:cubicBezTo>
                  <a:lnTo>
                    <a:pt x="3424" y="2752"/>
                  </a:lnTo>
                  <a:cubicBezTo>
                    <a:pt x="3413" y="2783"/>
                    <a:pt x="3413" y="2815"/>
                    <a:pt x="3424" y="2846"/>
                  </a:cubicBezTo>
                  <a:cubicBezTo>
                    <a:pt x="3445" y="2930"/>
                    <a:pt x="3518" y="2962"/>
                    <a:pt x="3571" y="2972"/>
                  </a:cubicBezTo>
                  <a:cubicBezTo>
                    <a:pt x="3592" y="2983"/>
                    <a:pt x="3613" y="2983"/>
                    <a:pt x="3634" y="2983"/>
                  </a:cubicBezTo>
                  <a:cubicBezTo>
                    <a:pt x="3644" y="2993"/>
                    <a:pt x="3665" y="2993"/>
                    <a:pt x="3676" y="2993"/>
                  </a:cubicBezTo>
                  <a:cubicBezTo>
                    <a:pt x="3718" y="2993"/>
                    <a:pt x="3760" y="2993"/>
                    <a:pt x="3791" y="2983"/>
                  </a:cubicBezTo>
                  <a:cubicBezTo>
                    <a:pt x="3833" y="2972"/>
                    <a:pt x="3865" y="2962"/>
                    <a:pt x="3896" y="2951"/>
                  </a:cubicBezTo>
                  <a:lnTo>
                    <a:pt x="3896" y="2962"/>
                  </a:lnTo>
                  <a:cubicBezTo>
                    <a:pt x="3896" y="3004"/>
                    <a:pt x="3907" y="3035"/>
                    <a:pt x="3928" y="3077"/>
                  </a:cubicBezTo>
                  <a:cubicBezTo>
                    <a:pt x="3959" y="3130"/>
                    <a:pt x="4012" y="3172"/>
                    <a:pt x="4085" y="3193"/>
                  </a:cubicBezTo>
                  <a:lnTo>
                    <a:pt x="4127" y="3193"/>
                  </a:lnTo>
                  <a:cubicBezTo>
                    <a:pt x="4141" y="3195"/>
                    <a:pt x="4156" y="3197"/>
                    <a:pt x="4172" y="3197"/>
                  </a:cubicBezTo>
                  <a:cubicBezTo>
                    <a:pt x="4214" y="3197"/>
                    <a:pt x="4260" y="3187"/>
                    <a:pt x="4306" y="3172"/>
                  </a:cubicBezTo>
                  <a:cubicBezTo>
                    <a:pt x="4337" y="3161"/>
                    <a:pt x="4369" y="3151"/>
                    <a:pt x="4400" y="3130"/>
                  </a:cubicBezTo>
                  <a:cubicBezTo>
                    <a:pt x="4400" y="3161"/>
                    <a:pt x="4411" y="3182"/>
                    <a:pt x="4421" y="3203"/>
                  </a:cubicBezTo>
                  <a:cubicBezTo>
                    <a:pt x="4463" y="3256"/>
                    <a:pt x="4516" y="3298"/>
                    <a:pt x="4579" y="3308"/>
                  </a:cubicBezTo>
                  <a:lnTo>
                    <a:pt x="4600" y="3308"/>
                  </a:lnTo>
                  <a:cubicBezTo>
                    <a:pt x="4616" y="3310"/>
                    <a:pt x="4631" y="3312"/>
                    <a:pt x="4646" y="3312"/>
                  </a:cubicBezTo>
                  <a:cubicBezTo>
                    <a:pt x="4690" y="3312"/>
                    <a:pt x="4729" y="3300"/>
                    <a:pt x="4768" y="3277"/>
                  </a:cubicBezTo>
                  <a:cubicBezTo>
                    <a:pt x="4789" y="3266"/>
                    <a:pt x="4820" y="3256"/>
                    <a:pt x="4831" y="3235"/>
                  </a:cubicBezTo>
                  <a:cubicBezTo>
                    <a:pt x="4841" y="3245"/>
                    <a:pt x="4841" y="3256"/>
                    <a:pt x="4852" y="3266"/>
                  </a:cubicBezTo>
                  <a:cubicBezTo>
                    <a:pt x="4883" y="3308"/>
                    <a:pt x="4925" y="3340"/>
                    <a:pt x="4978" y="3350"/>
                  </a:cubicBezTo>
                  <a:cubicBezTo>
                    <a:pt x="4988" y="3361"/>
                    <a:pt x="5009" y="3361"/>
                    <a:pt x="5020" y="3361"/>
                  </a:cubicBezTo>
                  <a:lnTo>
                    <a:pt x="5072" y="3361"/>
                  </a:lnTo>
                  <a:cubicBezTo>
                    <a:pt x="5062" y="3403"/>
                    <a:pt x="5062" y="3434"/>
                    <a:pt x="5062" y="3466"/>
                  </a:cubicBezTo>
                  <a:cubicBezTo>
                    <a:pt x="5062" y="3571"/>
                    <a:pt x="5072" y="3665"/>
                    <a:pt x="5083" y="3760"/>
                  </a:cubicBezTo>
                  <a:cubicBezTo>
                    <a:pt x="5062" y="3770"/>
                    <a:pt x="5051" y="3770"/>
                    <a:pt x="5030" y="3781"/>
                  </a:cubicBezTo>
                  <a:cubicBezTo>
                    <a:pt x="4810" y="3875"/>
                    <a:pt x="4547" y="3938"/>
                    <a:pt x="4232" y="3980"/>
                  </a:cubicBezTo>
                  <a:cubicBezTo>
                    <a:pt x="4138" y="3991"/>
                    <a:pt x="4033" y="4001"/>
                    <a:pt x="3938" y="4001"/>
                  </a:cubicBezTo>
                  <a:lnTo>
                    <a:pt x="3896" y="4012"/>
                  </a:lnTo>
                  <a:cubicBezTo>
                    <a:pt x="3844" y="4012"/>
                    <a:pt x="3791" y="4022"/>
                    <a:pt x="3749" y="4022"/>
                  </a:cubicBezTo>
                  <a:lnTo>
                    <a:pt x="3623" y="4022"/>
                  </a:lnTo>
                  <a:cubicBezTo>
                    <a:pt x="3560" y="4022"/>
                    <a:pt x="3497" y="4022"/>
                    <a:pt x="3434" y="4033"/>
                  </a:cubicBezTo>
                  <a:cubicBezTo>
                    <a:pt x="3361" y="4033"/>
                    <a:pt x="3298" y="4043"/>
                    <a:pt x="3245" y="4043"/>
                  </a:cubicBezTo>
                  <a:cubicBezTo>
                    <a:pt x="3214" y="4054"/>
                    <a:pt x="3151" y="4064"/>
                    <a:pt x="3098" y="4075"/>
                  </a:cubicBezTo>
                  <a:cubicBezTo>
                    <a:pt x="3056" y="4096"/>
                    <a:pt x="3014" y="4106"/>
                    <a:pt x="2983" y="4138"/>
                  </a:cubicBezTo>
                  <a:cubicBezTo>
                    <a:pt x="2951" y="4169"/>
                    <a:pt x="2930" y="4211"/>
                    <a:pt x="2941" y="4264"/>
                  </a:cubicBezTo>
                  <a:cubicBezTo>
                    <a:pt x="2951" y="4295"/>
                    <a:pt x="2983" y="4337"/>
                    <a:pt x="3025" y="4379"/>
                  </a:cubicBezTo>
                  <a:cubicBezTo>
                    <a:pt x="3056" y="4400"/>
                    <a:pt x="3088" y="4432"/>
                    <a:pt x="3119" y="4442"/>
                  </a:cubicBezTo>
                  <a:cubicBezTo>
                    <a:pt x="3161" y="4463"/>
                    <a:pt x="3203" y="4474"/>
                    <a:pt x="3235" y="4484"/>
                  </a:cubicBezTo>
                  <a:cubicBezTo>
                    <a:pt x="3172" y="4505"/>
                    <a:pt x="3109" y="4526"/>
                    <a:pt x="3056" y="4547"/>
                  </a:cubicBezTo>
                  <a:cubicBezTo>
                    <a:pt x="2993" y="4568"/>
                    <a:pt x="2951" y="4600"/>
                    <a:pt x="2909" y="4631"/>
                  </a:cubicBezTo>
                  <a:cubicBezTo>
                    <a:pt x="2867" y="4673"/>
                    <a:pt x="2836" y="4715"/>
                    <a:pt x="2825" y="4757"/>
                  </a:cubicBezTo>
                  <a:cubicBezTo>
                    <a:pt x="2815" y="4789"/>
                    <a:pt x="2815" y="4820"/>
                    <a:pt x="2825" y="4841"/>
                  </a:cubicBezTo>
                  <a:cubicBezTo>
                    <a:pt x="2825" y="4862"/>
                    <a:pt x="2846" y="4894"/>
                    <a:pt x="2857" y="4915"/>
                  </a:cubicBezTo>
                  <a:cubicBezTo>
                    <a:pt x="2899" y="4967"/>
                    <a:pt x="2962" y="4988"/>
                    <a:pt x="3004" y="4988"/>
                  </a:cubicBezTo>
                  <a:cubicBezTo>
                    <a:pt x="3014" y="4999"/>
                    <a:pt x="3035" y="4999"/>
                    <a:pt x="3056" y="4999"/>
                  </a:cubicBezTo>
                  <a:cubicBezTo>
                    <a:pt x="3077" y="5004"/>
                    <a:pt x="3098" y="5006"/>
                    <a:pt x="3121" y="5006"/>
                  </a:cubicBezTo>
                  <a:cubicBezTo>
                    <a:pt x="3143" y="5006"/>
                    <a:pt x="3167" y="5004"/>
                    <a:pt x="3193" y="4999"/>
                  </a:cubicBezTo>
                  <a:cubicBezTo>
                    <a:pt x="3266" y="4999"/>
                    <a:pt x="3329" y="4988"/>
                    <a:pt x="3403" y="4967"/>
                  </a:cubicBezTo>
                  <a:lnTo>
                    <a:pt x="3403" y="4967"/>
                  </a:lnTo>
                  <a:cubicBezTo>
                    <a:pt x="3382" y="4999"/>
                    <a:pt x="3361" y="5020"/>
                    <a:pt x="3350" y="5041"/>
                  </a:cubicBezTo>
                  <a:cubicBezTo>
                    <a:pt x="3329" y="5072"/>
                    <a:pt x="3329" y="5093"/>
                    <a:pt x="3329" y="5125"/>
                  </a:cubicBezTo>
                  <a:cubicBezTo>
                    <a:pt x="3329" y="5156"/>
                    <a:pt x="3340" y="5188"/>
                    <a:pt x="3371" y="5198"/>
                  </a:cubicBezTo>
                  <a:cubicBezTo>
                    <a:pt x="3392" y="5219"/>
                    <a:pt x="3424" y="5240"/>
                    <a:pt x="3466" y="5240"/>
                  </a:cubicBezTo>
                  <a:cubicBezTo>
                    <a:pt x="3476" y="5251"/>
                    <a:pt x="3487" y="5251"/>
                    <a:pt x="3508" y="5251"/>
                  </a:cubicBezTo>
                  <a:cubicBezTo>
                    <a:pt x="3533" y="5253"/>
                    <a:pt x="3558" y="5255"/>
                    <a:pt x="3583" y="5255"/>
                  </a:cubicBezTo>
                  <a:cubicBezTo>
                    <a:pt x="3653" y="5255"/>
                    <a:pt x="3722" y="5245"/>
                    <a:pt x="3791" y="5230"/>
                  </a:cubicBezTo>
                  <a:cubicBezTo>
                    <a:pt x="3865" y="5219"/>
                    <a:pt x="3938" y="5209"/>
                    <a:pt x="4033" y="5188"/>
                  </a:cubicBezTo>
                  <a:lnTo>
                    <a:pt x="4033" y="5188"/>
                  </a:lnTo>
                  <a:cubicBezTo>
                    <a:pt x="3970" y="5251"/>
                    <a:pt x="3917" y="5324"/>
                    <a:pt x="3865" y="5398"/>
                  </a:cubicBezTo>
                  <a:cubicBezTo>
                    <a:pt x="3802" y="5503"/>
                    <a:pt x="3739" y="5618"/>
                    <a:pt x="3697" y="5734"/>
                  </a:cubicBezTo>
                  <a:cubicBezTo>
                    <a:pt x="3382" y="5776"/>
                    <a:pt x="3088" y="5891"/>
                    <a:pt x="2857" y="6070"/>
                  </a:cubicBezTo>
                  <a:cubicBezTo>
                    <a:pt x="2626" y="6269"/>
                    <a:pt x="2437" y="6532"/>
                    <a:pt x="2342" y="6815"/>
                  </a:cubicBezTo>
                  <a:cubicBezTo>
                    <a:pt x="2269" y="7036"/>
                    <a:pt x="2237" y="7288"/>
                    <a:pt x="2248" y="7550"/>
                  </a:cubicBezTo>
                  <a:cubicBezTo>
                    <a:pt x="2258" y="7771"/>
                    <a:pt x="2290" y="8012"/>
                    <a:pt x="2363" y="8306"/>
                  </a:cubicBezTo>
                  <a:cubicBezTo>
                    <a:pt x="2384" y="8422"/>
                    <a:pt x="2416" y="8527"/>
                    <a:pt x="2447" y="8642"/>
                  </a:cubicBezTo>
                  <a:cubicBezTo>
                    <a:pt x="2542" y="9020"/>
                    <a:pt x="2647" y="9409"/>
                    <a:pt x="2647" y="9808"/>
                  </a:cubicBezTo>
                  <a:cubicBezTo>
                    <a:pt x="2647" y="9902"/>
                    <a:pt x="2647" y="9976"/>
                    <a:pt x="2636" y="10060"/>
                  </a:cubicBezTo>
                  <a:cubicBezTo>
                    <a:pt x="2626" y="10133"/>
                    <a:pt x="2605" y="10207"/>
                    <a:pt x="2594" y="10280"/>
                  </a:cubicBezTo>
                  <a:cubicBezTo>
                    <a:pt x="2542" y="10448"/>
                    <a:pt x="2468" y="10616"/>
                    <a:pt x="2374" y="10805"/>
                  </a:cubicBezTo>
                  <a:cubicBezTo>
                    <a:pt x="2290" y="10942"/>
                    <a:pt x="2195" y="11089"/>
                    <a:pt x="2101" y="11225"/>
                  </a:cubicBezTo>
                  <a:cubicBezTo>
                    <a:pt x="2048" y="11299"/>
                    <a:pt x="2006" y="11372"/>
                    <a:pt x="1954" y="11446"/>
                  </a:cubicBezTo>
                  <a:cubicBezTo>
                    <a:pt x="1870" y="11582"/>
                    <a:pt x="1807" y="11687"/>
                    <a:pt x="1754" y="11782"/>
                  </a:cubicBezTo>
                  <a:cubicBezTo>
                    <a:pt x="1681" y="11918"/>
                    <a:pt x="1628" y="12055"/>
                    <a:pt x="1576" y="12191"/>
                  </a:cubicBezTo>
                  <a:cubicBezTo>
                    <a:pt x="1471" y="12454"/>
                    <a:pt x="1397" y="12727"/>
                    <a:pt x="1355" y="12979"/>
                  </a:cubicBezTo>
                  <a:cubicBezTo>
                    <a:pt x="1313" y="13262"/>
                    <a:pt x="1303" y="13535"/>
                    <a:pt x="1334" y="13787"/>
                  </a:cubicBezTo>
                  <a:cubicBezTo>
                    <a:pt x="1366" y="14060"/>
                    <a:pt x="1450" y="14333"/>
                    <a:pt x="1555" y="14575"/>
                  </a:cubicBezTo>
                  <a:cubicBezTo>
                    <a:pt x="1576" y="14607"/>
                    <a:pt x="1586" y="14649"/>
                    <a:pt x="1607" y="14680"/>
                  </a:cubicBezTo>
                  <a:lnTo>
                    <a:pt x="1481" y="14869"/>
                  </a:lnTo>
                  <a:cubicBezTo>
                    <a:pt x="1324" y="15100"/>
                    <a:pt x="1166" y="15352"/>
                    <a:pt x="1040" y="15594"/>
                  </a:cubicBezTo>
                  <a:cubicBezTo>
                    <a:pt x="778" y="16088"/>
                    <a:pt x="547" y="16613"/>
                    <a:pt x="358" y="17159"/>
                  </a:cubicBezTo>
                  <a:cubicBezTo>
                    <a:pt x="295" y="17358"/>
                    <a:pt x="242" y="17537"/>
                    <a:pt x="200" y="17715"/>
                  </a:cubicBezTo>
                  <a:cubicBezTo>
                    <a:pt x="148" y="17894"/>
                    <a:pt x="116" y="18083"/>
                    <a:pt x="85" y="18272"/>
                  </a:cubicBezTo>
                  <a:cubicBezTo>
                    <a:pt x="32" y="18660"/>
                    <a:pt x="0" y="19049"/>
                    <a:pt x="22" y="19416"/>
                  </a:cubicBezTo>
                  <a:cubicBezTo>
                    <a:pt x="32" y="19815"/>
                    <a:pt x="95" y="20193"/>
                    <a:pt x="200" y="20519"/>
                  </a:cubicBezTo>
                  <a:cubicBezTo>
                    <a:pt x="305" y="20886"/>
                    <a:pt x="473" y="21212"/>
                    <a:pt x="673" y="21485"/>
                  </a:cubicBezTo>
                  <a:cubicBezTo>
                    <a:pt x="694" y="21506"/>
                    <a:pt x="704" y="21527"/>
                    <a:pt x="725" y="21548"/>
                  </a:cubicBezTo>
                  <a:cubicBezTo>
                    <a:pt x="725" y="21558"/>
                    <a:pt x="736" y="21558"/>
                    <a:pt x="736" y="21569"/>
                  </a:cubicBezTo>
                  <a:lnTo>
                    <a:pt x="862" y="21726"/>
                  </a:lnTo>
                  <a:lnTo>
                    <a:pt x="988" y="21852"/>
                  </a:lnTo>
                  <a:lnTo>
                    <a:pt x="998" y="21863"/>
                  </a:lnTo>
                  <a:cubicBezTo>
                    <a:pt x="1135" y="21968"/>
                    <a:pt x="1282" y="22073"/>
                    <a:pt x="1418" y="22157"/>
                  </a:cubicBezTo>
                  <a:cubicBezTo>
                    <a:pt x="1576" y="22241"/>
                    <a:pt x="1733" y="22314"/>
                    <a:pt x="1891" y="22367"/>
                  </a:cubicBezTo>
                  <a:cubicBezTo>
                    <a:pt x="2038" y="22419"/>
                    <a:pt x="2206" y="22461"/>
                    <a:pt x="2405" y="22503"/>
                  </a:cubicBezTo>
                  <a:cubicBezTo>
                    <a:pt x="2531" y="22524"/>
                    <a:pt x="2657" y="22545"/>
                    <a:pt x="2783" y="22556"/>
                  </a:cubicBezTo>
                  <a:cubicBezTo>
                    <a:pt x="2773" y="22566"/>
                    <a:pt x="2773" y="22587"/>
                    <a:pt x="2773" y="22598"/>
                  </a:cubicBezTo>
                  <a:cubicBezTo>
                    <a:pt x="2731" y="22892"/>
                    <a:pt x="2678" y="23133"/>
                    <a:pt x="2615" y="23364"/>
                  </a:cubicBezTo>
                  <a:cubicBezTo>
                    <a:pt x="2542" y="23627"/>
                    <a:pt x="2437" y="23868"/>
                    <a:pt x="2363" y="24057"/>
                  </a:cubicBezTo>
                  <a:cubicBezTo>
                    <a:pt x="2321" y="24141"/>
                    <a:pt x="2279" y="24236"/>
                    <a:pt x="2248" y="24320"/>
                  </a:cubicBezTo>
                  <a:lnTo>
                    <a:pt x="2216" y="24393"/>
                  </a:lnTo>
                  <a:lnTo>
                    <a:pt x="2164" y="24498"/>
                  </a:lnTo>
                  <a:cubicBezTo>
                    <a:pt x="2164" y="24519"/>
                    <a:pt x="2153" y="24530"/>
                    <a:pt x="2164" y="24551"/>
                  </a:cubicBezTo>
                  <a:lnTo>
                    <a:pt x="2164" y="24561"/>
                  </a:lnTo>
                  <a:cubicBezTo>
                    <a:pt x="2164" y="24572"/>
                    <a:pt x="2174" y="24582"/>
                    <a:pt x="2174" y="24593"/>
                  </a:cubicBezTo>
                  <a:cubicBezTo>
                    <a:pt x="2353" y="24845"/>
                    <a:pt x="2584" y="25076"/>
                    <a:pt x="2899" y="25328"/>
                  </a:cubicBezTo>
                  <a:cubicBezTo>
                    <a:pt x="3077" y="25464"/>
                    <a:pt x="3277" y="25601"/>
                    <a:pt x="3476" y="25716"/>
                  </a:cubicBezTo>
                  <a:cubicBezTo>
                    <a:pt x="3781" y="25895"/>
                    <a:pt x="4127" y="26052"/>
                    <a:pt x="4495" y="26178"/>
                  </a:cubicBezTo>
                  <a:cubicBezTo>
                    <a:pt x="4694" y="26241"/>
                    <a:pt x="4915" y="26304"/>
                    <a:pt x="5125" y="26346"/>
                  </a:cubicBezTo>
                  <a:cubicBezTo>
                    <a:pt x="5282" y="26388"/>
                    <a:pt x="5450" y="26420"/>
                    <a:pt x="5608" y="26441"/>
                  </a:cubicBezTo>
                  <a:cubicBezTo>
                    <a:pt x="5986" y="26493"/>
                    <a:pt x="6364" y="26525"/>
                    <a:pt x="6742" y="26525"/>
                  </a:cubicBezTo>
                  <a:cubicBezTo>
                    <a:pt x="7152" y="26525"/>
                    <a:pt x="7572" y="26493"/>
                    <a:pt x="7971" y="26420"/>
                  </a:cubicBezTo>
                  <a:cubicBezTo>
                    <a:pt x="8780" y="26283"/>
                    <a:pt x="9515" y="26031"/>
                    <a:pt x="10155" y="25653"/>
                  </a:cubicBezTo>
                  <a:cubicBezTo>
                    <a:pt x="10491" y="25464"/>
                    <a:pt x="10796" y="25233"/>
                    <a:pt x="11058" y="24992"/>
                  </a:cubicBezTo>
                  <a:cubicBezTo>
                    <a:pt x="11342" y="24729"/>
                    <a:pt x="11573" y="24446"/>
                    <a:pt x="11772" y="24131"/>
                  </a:cubicBezTo>
                  <a:cubicBezTo>
                    <a:pt x="11783" y="24120"/>
                    <a:pt x="11783" y="24110"/>
                    <a:pt x="11783" y="24110"/>
                  </a:cubicBezTo>
                  <a:cubicBezTo>
                    <a:pt x="11793" y="24099"/>
                    <a:pt x="11804" y="24089"/>
                    <a:pt x="11804" y="24068"/>
                  </a:cubicBezTo>
                  <a:cubicBezTo>
                    <a:pt x="11814" y="24057"/>
                    <a:pt x="11814" y="24036"/>
                    <a:pt x="11804" y="24026"/>
                  </a:cubicBezTo>
                  <a:cubicBezTo>
                    <a:pt x="11793" y="24005"/>
                    <a:pt x="11772" y="23984"/>
                    <a:pt x="11762" y="23952"/>
                  </a:cubicBezTo>
                  <a:lnTo>
                    <a:pt x="11741" y="23921"/>
                  </a:lnTo>
                  <a:lnTo>
                    <a:pt x="11688" y="23826"/>
                  </a:lnTo>
                  <a:lnTo>
                    <a:pt x="11667" y="23774"/>
                  </a:lnTo>
                  <a:lnTo>
                    <a:pt x="11583" y="23637"/>
                  </a:lnTo>
                  <a:cubicBezTo>
                    <a:pt x="11510" y="23501"/>
                    <a:pt x="11436" y="23375"/>
                    <a:pt x="11363" y="23238"/>
                  </a:cubicBezTo>
                  <a:cubicBezTo>
                    <a:pt x="10943" y="22503"/>
                    <a:pt x="10460" y="21663"/>
                    <a:pt x="10092" y="20792"/>
                  </a:cubicBezTo>
                  <a:lnTo>
                    <a:pt x="10092" y="20781"/>
                  </a:lnTo>
                  <a:cubicBezTo>
                    <a:pt x="10019" y="20613"/>
                    <a:pt x="9956" y="20445"/>
                    <a:pt x="9893" y="20288"/>
                  </a:cubicBezTo>
                  <a:cubicBezTo>
                    <a:pt x="9914" y="20277"/>
                    <a:pt x="9935" y="20277"/>
                    <a:pt x="9966" y="20277"/>
                  </a:cubicBezTo>
                  <a:cubicBezTo>
                    <a:pt x="10071" y="20277"/>
                    <a:pt x="10187" y="20267"/>
                    <a:pt x="10313" y="20235"/>
                  </a:cubicBezTo>
                  <a:cubicBezTo>
                    <a:pt x="10344" y="20235"/>
                    <a:pt x="10397" y="20225"/>
                    <a:pt x="10439" y="20204"/>
                  </a:cubicBezTo>
                  <a:cubicBezTo>
                    <a:pt x="10460" y="20193"/>
                    <a:pt x="10491" y="20183"/>
                    <a:pt x="10523" y="20162"/>
                  </a:cubicBezTo>
                  <a:cubicBezTo>
                    <a:pt x="10575" y="20130"/>
                    <a:pt x="10617" y="20099"/>
                    <a:pt x="10628" y="20057"/>
                  </a:cubicBezTo>
                  <a:cubicBezTo>
                    <a:pt x="10649" y="19941"/>
                    <a:pt x="10523" y="19857"/>
                    <a:pt x="10460" y="19836"/>
                  </a:cubicBezTo>
                  <a:cubicBezTo>
                    <a:pt x="10523" y="19784"/>
                    <a:pt x="10575" y="19721"/>
                    <a:pt x="10628" y="19658"/>
                  </a:cubicBezTo>
                  <a:cubicBezTo>
                    <a:pt x="10691" y="19584"/>
                    <a:pt x="10743" y="19511"/>
                    <a:pt x="10785" y="19437"/>
                  </a:cubicBezTo>
                  <a:cubicBezTo>
                    <a:pt x="10806" y="19395"/>
                    <a:pt x="10838" y="19353"/>
                    <a:pt x="10859" y="19311"/>
                  </a:cubicBezTo>
                  <a:lnTo>
                    <a:pt x="10869" y="19311"/>
                  </a:lnTo>
                  <a:cubicBezTo>
                    <a:pt x="10901" y="19301"/>
                    <a:pt x="10922" y="19280"/>
                    <a:pt x="10953" y="19248"/>
                  </a:cubicBezTo>
                  <a:cubicBezTo>
                    <a:pt x="10995" y="19217"/>
                    <a:pt x="11027" y="19185"/>
                    <a:pt x="11048" y="19143"/>
                  </a:cubicBezTo>
                  <a:cubicBezTo>
                    <a:pt x="11090" y="19080"/>
                    <a:pt x="11121" y="18996"/>
                    <a:pt x="11142" y="18902"/>
                  </a:cubicBezTo>
                  <a:cubicBezTo>
                    <a:pt x="11163" y="18849"/>
                    <a:pt x="11174" y="18786"/>
                    <a:pt x="11174" y="18734"/>
                  </a:cubicBezTo>
                  <a:cubicBezTo>
                    <a:pt x="11268" y="18786"/>
                    <a:pt x="11352" y="18828"/>
                    <a:pt x="11436" y="18870"/>
                  </a:cubicBezTo>
                  <a:cubicBezTo>
                    <a:pt x="11772" y="19038"/>
                    <a:pt x="12098" y="19154"/>
                    <a:pt x="12402" y="19217"/>
                  </a:cubicBezTo>
                  <a:cubicBezTo>
                    <a:pt x="12602" y="19259"/>
                    <a:pt x="12791" y="19280"/>
                    <a:pt x="12969" y="19280"/>
                  </a:cubicBezTo>
                  <a:cubicBezTo>
                    <a:pt x="13106" y="19280"/>
                    <a:pt x="13242" y="19269"/>
                    <a:pt x="13368" y="19248"/>
                  </a:cubicBezTo>
                  <a:cubicBezTo>
                    <a:pt x="13536" y="19217"/>
                    <a:pt x="13683" y="19164"/>
                    <a:pt x="13820" y="19101"/>
                  </a:cubicBezTo>
                  <a:cubicBezTo>
                    <a:pt x="13977" y="19038"/>
                    <a:pt x="14124" y="18954"/>
                    <a:pt x="14250" y="18860"/>
                  </a:cubicBezTo>
                  <a:cubicBezTo>
                    <a:pt x="14513" y="18650"/>
                    <a:pt x="14754" y="18408"/>
                    <a:pt x="14985" y="18114"/>
                  </a:cubicBezTo>
                  <a:cubicBezTo>
                    <a:pt x="15206" y="17841"/>
                    <a:pt x="15405" y="17526"/>
                    <a:pt x="15584" y="17180"/>
                  </a:cubicBezTo>
                  <a:cubicBezTo>
                    <a:pt x="15678" y="17012"/>
                    <a:pt x="15762" y="16823"/>
                    <a:pt x="15846" y="16634"/>
                  </a:cubicBezTo>
                  <a:lnTo>
                    <a:pt x="15846" y="16644"/>
                  </a:lnTo>
                  <a:cubicBezTo>
                    <a:pt x="16067" y="16161"/>
                    <a:pt x="16256" y="15626"/>
                    <a:pt x="16424" y="15027"/>
                  </a:cubicBezTo>
                  <a:cubicBezTo>
                    <a:pt x="16571" y="14481"/>
                    <a:pt x="16707" y="13892"/>
                    <a:pt x="16802" y="13294"/>
                  </a:cubicBezTo>
                  <a:cubicBezTo>
                    <a:pt x="16833" y="13304"/>
                    <a:pt x="16865" y="13315"/>
                    <a:pt x="16896" y="13315"/>
                  </a:cubicBezTo>
                  <a:lnTo>
                    <a:pt x="16907" y="13315"/>
                  </a:lnTo>
                  <a:cubicBezTo>
                    <a:pt x="16912" y="13320"/>
                    <a:pt x="16915" y="13323"/>
                    <a:pt x="16916" y="13323"/>
                  </a:cubicBezTo>
                  <a:cubicBezTo>
                    <a:pt x="16917" y="13323"/>
                    <a:pt x="16917" y="13320"/>
                    <a:pt x="16917" y="13315"/>
                  </a:cubicBezTo>
                  <a:cubicBezTo>
                    <a:pt x="16949" y="13325"/>
                    <a:pt x="16970" y="13325"/>
                    <a:pt x="16991" y="13325"/>
                  </a:cubicBezTo>
                  <a:cubicBezTo>
                    <a:pt x="17012" y="13325"/>
                    <a:pt x="17043" y="13325"/>
                    <a:pt x="17064" y="13315"/>
                  </a:cubicBezTo>
                  <a:cubicBezTo>
                    <a:pt x="17117" y="13304"/>
                    <a:pt x="17169" y="13294"/>
                    <a:pt x="17201" y="13262"/>
                  </a:cubicBezTo>
                  <a:cubicBezTo>
                    <a:pt x="17253" y="13231"/>
                    <a:pt x="17285" y="13189"/>
                    <a:pt x="17316" y="13136"/>
                  </a:cubicBezTo>
                  <a:lnTo>
                    <a:pt x="17348" y="13042"/>
                  </a:lnTo>
                  <a:cubicBezTo>
                    <a:pt x="17348" y="13010"/>
                    <a:pt x="17358" y="12979"/>
                    <a:pt x="17358" y="12958"/>
                  </a:cubicBezTo>
                  <a:cubicBezTo>
                    <a:pt x="17421" y="12916"/>
                    <a:pt x="17463" y="12874"/>
                    <a:pt x="17484" y="12832"/>
                  </a:cubicBezTo>
                  <a:cubicBezTo>
                    <a:pt x="17516" y="12779"/>
                    <a:pt x="17537" y="12716"/>
                    <a:pt x="17526" y="12664"/>
                  </a:cubicBezTo>
                  <a:cubicBezTo>
                    <a:pt x="17526" y="12653"/>
                    <a:pt x="17526" y="12632"/>
                    <a:pt x="17516" y="12611"/>
                  </a:cubicBezTo>
                  <a:cubicBezTo>
                    <a:pt x="17516" y="12590"/>
                    <a:pt x="17505" y="12580"/>
                    <a:pt x="17505" y="12559"/>
                  </a:cubicBezTo>
                  <a:cubicBezTo>
                    <a:pt x="17495" y="12538"/>
                    <a:pt x="17484" y="12517"/>
                    <a:pt x="17463" y="12506"/>
                  </a:cubicBezTo>
                  <a:cubicBezTo>
                    <a:pt x="17474" y="12506"/>
                    <a:pt x="17484" y="12496"/>
                    <a:pt x="17495" y="12496"/>
                  </a:cubicBezTo>
                  <a:cubicBezTo>
                    <a:pt x="17568" y="12464"/>
                    <a:pt x="17631" y="12422"/>
                    <a:pt x="17694" y="12359"/>
                  </a:cubicBezTo>
                  <a:cubicBezTo>
                    <a:pt x="17747" y="12307"/>
                    <a:pt x="17789" y="12244"/>
                    <a:pt x="17820" y="12181"/>
                  </a:cubicBezTo>
                  <a:cubicBezTo>
                    <a:pt x="17831" y="12139"/>
                    <a:pt x="17841" y="12107"/>
                    <a:pt x="17841" y="12076"/>
                  </a:cubicBezTo>
                  <a:cubicBezTo>
                    <a:pt x="17841" y="12034"/>
                    <a:pt x="17841" y="12002"/>
                    <a:pt x="17831" y="11971"/>
                  </a:cubicBezTo>
                  <a:cubicBezTo>
                    <a:pt x="17820" y="11929"/>
                    <a:pt x="17799" y="11897"/>
                    <a:pt x="17778" y="11866"/>
                  </a:cubicBezTo>
                  <a:cubicBezTo>
                    <a:pt x="17757" y="11845"/>
                    <a:pt x="17747" y="11845"/>
                    <a:pt x="17736" y="11845"/>
                  </a:cubicBezTo>
                  <a:cubicBezTo>
                    <a:pt x="17820" y="11834"/>
                    <a:pt x="17915" y="11834"/>
                    <a:pt x="17999" y="11824"/>
                  </a:cubicBezTo>
                  <a:cubicBezTo>
                    <a:pt x="18009" y="11834"/>
                    <a:pt x="18020" y="11845"/>
                    <a:pt x="18020" y="11866"/>
                  </a:cubicBezTo>
                  <a:lnTo>
                    <a:pt x="18146" y="12086"/>
                  </a:lnTo>
                  <a:cubicBezTo>
                    <a:pt x="18240" y="12275"/>
                    <a:pt x="18324" y="12464"/>
                    <a:pt x="18419" y="12653"/>
                  </a:cubicBezTo>
                  <a:lnTo>
                    <a:pt x="18419" y="12664"/>
                  </a:lnTo>
                  <a:cubicBezTo>
                    <a:pt x="18429" y="12674"/>
                    <a:pt x="18440" y="12695"/>
                    <a:pt x="18440" y="12716"/>
                  </a:cubicBezTo>
                  <a:cubicBezTo>
                    <a:pt x="18471" y="12769"/>
                    <a:pt x="18492" y="12832"/>
                    <a:pt x="18524" y="12895"/>
                  </a:cubicBezTo>
                  <a:cubicBezTo>
                    <a:pt x="18555" y="12958"/>
                    <a:pt x="18587" y="13010"/>
                    <a:pt x="18639" y="13063"/>
                  </a:cubicBezTo>
                  <a:lnTo>
                    <a:pt x="18702" y="13126"/>
                  </a:lnTo>
                  <a:cubicBezTo>
                    <a:pt x="18723" y="13136"/>
                    <a:pt x="18755" y="13147"/>
                    <a:pt x="18786" y="13147"/>
                  </a:cubicBezTo>
                  <a:lnTo>
                    <a:pt x="18797" y="13147"/>
                  </a:lnTo>
                  <a:cubicBezTo>
                    <a:pt x="18828" y="13147"/>
                    <a:pt x="18849" y="13147"/>
                    <a:pt x="18870" y="13136"/>
                  </a:cubicBezTo>
                  <a:cubicBezTo>
                    <a:pt x="18902" y="13115"/>
                    <a:pt x="18923" y="13105"/>
                    <a:pt x="18944" y="13073"/>
                  </a:cubicBezTo>
                  <a:cubicBezTo>
                    <a:pt x="18954" y="13052"/>
                    <a:pt x="18965" y="13021"/>
                    <a:pt x="18975" y="12989"/>
                  </a:cubicBezTo>
                  <a:lnTo>
                    <a:pt x="19007" y="13052"/>
                  </a:lnTo>
                  <a:cubicBezTo>
                    <a:pt x="19038" y="13115"/>
                    <a:pt x="19070" y="13168"/>
                    <a:pt x="19101" y="13210"/>
                  </a:cubicBezTo>
                  <a:cubicBezTo>
                    <a:pt x="19122" y="13252"/>
                    <a:pt x="19154" y="13294"/>
                    <a:pt x="19185" y="13336"/>
                  </a:cubicBezTo>
                  <a:cubicBezTo>
                    <a:pt x="19238" y="13388"/>
                    <a:pt x="19311" y="13462"/>
                    <a:pt x="19395" y="13462"/>
                  </a:cubicBezTo>
                  <a:lnTo>
                    <a:pt x="19406" y="13462"/>
                  </a:lnTo>
                  <a:cubicBezTo>
                    <a:pt x="19458" y="13451"/>
                    <a:pt x="19500" y="13430"/>
                    <a:pt x="19542" y="13388"/>
                  </a:cubicBezTo>
                  <a:cubicBezTo>
                    <a:pt x="19574" y="13346"/>
                    <a:pt x="19605" y="13294"/>
                    <a:pt x="19616" y="13231"/>
                  </a:cubicBezTo>
                  <a:cubicBezTo>
                    <a:pt x="19626" y="13168"/>
                    <a:pt x="19637" y="13105"/>
                    <a:pt x="19626" y="13031"/>
                  </a:cubicBezTo>
                  <a:cubicBezTo>
                    <a:pt x="19616" y="12958"/>
                    <a:pt x="19595" y="12884"/>
                    <a:pt x="19563" y="12811"/>
                  </a:cubicBezTo>
                  <a:cubicBezTo>
                    <a:pt x="19532" y="12695"/>
                    <a:pt x="19479" y="12569"/>
                    <a:pt x="19406" y="12443"/>
                  </a:cubicBezTo>
                  <a:lnTo>
                    <a:pt x="19406" y="12443"/>
                  </a:lnTo>
                  <a:cubicBezTo>
                    <a:pt x="19427" y="12454"/>
                    <a:pt x="19448" y="12464"/>
                    <a:pt x="19469" y="12464"/>
                  </a:cubicBezTo>
                  <a:lnTo>
                    <a:pt x="19563" y="12464"/>
                  </a:lnTo>
                  <a:cubicBezTo>
                    <a:pt x="19595" y="12443"/>
                    <a:pt x="19626" y="12422"/>
                    <a:pt x="19637" y="12401"/>
                  </a:cubicBezTo>
                  <a:cubicBezTo>
                    <a:pt x="19658" y="12380"/>
                    <a:pt x="19658" y="12349"/>
                    <a:pt x="19668" y="12328"/>
                  </a:cubicBezTo>
                  <a:cubicBezTo>
                    <a:pt x="19679" y="12265"/>
                    <a:pt x="19658" y="12191"/>
                    <a:pt x="19637" y="12139"/>
                  </a:cubicBezTo>
                  <a:cubicBezTo>
                    <a:pt x="19626" y="12086"/>
                    <a:pt x="19595" y="12023"/>
                    <a:pt x="19563" y="11939"/>
                  </a:cubicBezTo>
                  <a:cubicBezTo>
                    <a:pt x="19521" y="11855"/>
                    <a:pt x="19469" y="11771"/>
                    <a:pt x="19416" y="11687"/>
                  </a:cubicBezTo>
                  <a:lnTo>
                    <a:pt x="19395" y="11645"/>
                  </a:lnTo>
                  <a:cubicBezTo>
                    <a:pt x="19269" y="11435"/>
                    <a:pt x="19143" y="11236"/>
                    <a:pt x="18996" y="11036"/>
                  </a:cubicBezTo>
                  <a:cubicBezTo>
                    <a:pt x="18891" y="10900"/>
                    <a:pt x="18786" y="10774"/>
                    <a:pt x="18671" y="10637"/>
                  </a:cubicBezTo>
                  <a:cubicBezTo>
                    <a:pt x="18681" y="10606"/>
                    <a:pt x="18692" y="10564"/>
                    <a:pt x="18702" y="10532"/>
                  </a:cubicBezTo>
                  <a:cubicBezTo>
                    <a:pt x="18723" y="10543"/>
                    <a:pt x="18744" y="10543"/>
                    <a:pt x="18765" y="10553"/>
                  </a:cubicBezTo>
                  <a:cubicBezTo>
                    <a:pt x="18828" y="10564"/>
                    <a:pt x="18881" y="10574"/>
                    <a:pt x="18933" y="10574"/>
                  </a:cubicBezTo>
                  <a:cubicBezTo>
                    <a:pt x="18954" y="10574"/>
                    <a:pt x="18975" y="10564"/>
                    <a:pt x="18996" y="10564"/>
                  </a:cubicBezTo>
                  <a:cubicBezTo>
                    <a:pt x="19091" y="10553"/>
                    <a:pt x="19154" y="10522"/>
                    <a:pt x="19206" y="10469"/>
                  </a:cubicBezTo>
                  <a:cubicBezTo>
                    <a:pt x="19238" y="10438"/>
                    <a:pt x="19259" y="10396"/>
                    <a:pt x="19259" y="10364"/>
                  </a:cubicBezTo>
                  <a:cubicBezTo>
                    <a:pt x="19269" y="10333"/>
                    <a:pt x="19259" y="10291"/>
                    <a:pt x="19248" y="10259"/>
                  </a:cubicBezTo>
                  <a:cubicBezTo>
                    <a:pt x="19227" y="10217"/>
                    <a:pt x="19196" y="10165"/>
                    <a:pt x="19143" y="10123"/>
                  </a:cubicBezTo>
                  <a:lnTo>
                    <a:pt x="19206" y="10123"/>
                  </a:lnTo>
                  <a:cubicBezTo>
                    <a:pt x="19248" y="10123"/>
                    <a:pt x="19311" y="10123"/>
                    <a:pt x="19353" y="10081"/>
                  </a:cubicBezTo>
                  <a:cubicBezTo>
                    <a:pt x="19374" y="10060"/>
                    <a:pt x="19385" y="10039"/>
                    <a:pt x="19395" y="10007"/>
                  </a:cubicBezTo>
                  <a:lnTo>
                    <a:pt x="19395" y="9934"/>
                  </a:lnTo>
                  <a:cubicBezTo>
                    <a:pt x="19374" y="9860"/>
                    <a:pt x="19343" y="9787"/>
                    <a:pt x="19290" y="9734"/>
                  </a:cubicBezTo>
                  <a:cubicBezTo>
                    <a:pt x="19238" y="9671"/>
                    <a:pt x="19185" y="9619"/>
                    <a:pt x="19112" y="9566"/>
                  </a:cubicBezTo>
                  <a:cubicBezTo>
                    <a:pt x="19049" y="9514"/>
                    <a:pt x="18986" y="9472"/>
                    <a:pt x="18923" y="9430"/>
                  </a:cubicBezTo>
                  <a:lnTo>
                    <a:pt x="18891" y="9409"/>
                  </a:lnTo>
                  <a:cubicBezTo>
                    <a:pt x="18839" y="9367"/>
                    <a:pt x="18776" y="9314"/>
                    <a:pt x="18713" y="9262"/>
                  </a:cubicBezTo>
                  <a:cubicBezTo>
                    <a:pt x="18671" y="9220"/>
                    <a:pt x="18618" y="9167"/>
                    <a:pt x="18576" y="9115"/>
                  </a:cubicBezTo>
                  <a:lnTo>
                    <a:pt x="18545" y="9094"/>
                  </a:lnTo>
                  <a:cubicBezTo>
                    <a:pt x="18482" y="9020"/>
                    <a:pt x="18419" y="8947"/>
                    <a:pt x="18345" y="8873"/>
                  </a:cubicBezTo>
                  <a:cubicBezTo>
                    <a:pt x="18261" y="8789"/>
                    <a:pt x="18188" y="8716"/>
                    <a:pt x="18114" y="8663"/>
                  </a:cubicBezTo>
                  <a:cubicBezTo>
                    <a:pt x="18062" y="8621"/>
                    <a:pt x="18020" y="8590"/>
                    <a:pt x="17978" y="8558"/>
                  </a:cubicBezTo>
                  <a:cubicBezTo>
                    <a:pt x="17936" y="8453"/>
                    <a:pt x="17904" y="8338"/>
                    <a:pt x="17862" y="8212"/>
                  </a:cubicBezTo>
                  <a:lnTo>
                    <a:pt x="17841" y="8117"/>
                  </a:lnTo>
                  <a:lnTo>
                    <a:pt x="17747" y="7802"/>
                  </a:lnTo>
                  <a:cubicBezTo>
                    <a:pt x="17684" y="7634"/>
                    <a:pt x="17631" y="7519"/>
                    <a:pt x="17558" y="7424"/>
                  </a:cubicBezTo>
                  <a:cubicBezTo>
                    <a:pt x="17505" y="7361"/>
                    <a:pt x="17463" y="7309"/>
                    <a:pt x="17411" y="7267"/>
                  </a:cubicBezTo>
                  <a:cubicBezTo>
                    <a:pt x="17369" y="7225"/>
                    <a:pt x="17316" y="7193"/>
                    <a:pt x="17274" y="7162"/>
                  </a:cubicBezTo>
                  <a:cubicBezTo>
                    <a:pt x="17285" y="7078"/>
                    <a:pt x="17285" y="6994"/>
                    <a:pt x="17264" y="6920"/>
                  </a:cubicBezTo>
                  <a:cubicBezTo>
                    <a:pt x="17253" y="6878"/>
                    <a:pt x="17243" y="6847"/>
                    <a:pt x="17232" y="6815"/>
                  </a:cubicBezTo>
                  <a:cubicBezTo>
                    <a:pt x="17211" y="6784"/>
                    <a:pt x="17190" y="6763"/>
                    <a:pt x="17159" y="6742"/>
                  </a:cubicBezTo>
                  <a:cubicBezTo>
                    <a:pt x="17138" y="6731"/>
                    <a:pt x="17117" y="6731"/>
                    <a:pt x="17096" y="6731"/>
                  </a:cubicBezTo>
                  <a:lnTo>
                    <a:pt x="17064" y="6731"/>
                  </a:lnTo>
                  <a:cubicBezTo>
                    <a:pt x="17054" y="6742"/>
                    <a:pt x="17033" y="6742"/>
                    <a:pt x="17022" y="6763"/>
                  </a:cubicBezTo>
                  <a:cubicBezTo>
                    <a:pt x="17001" y="6773"/>
                    <a:pt x="16991" y="6784"/>
                    <a:pt x="16991" y="6794"/>
                  </a:cubicBezTo>
                  <a:cubicBezTo>
                    <a:pt x="16970" y="6826"/>
                    <a:pt x="16949" y="6868"/>
                    <a:pt x="16938" y="6910"/>
                  </a:cubicBezTo>
                  <a:cubicBezTo>
                    <a:pt x="16938" y="6899"/>
                    <a:pt x="16928" y="6899"/>
                    <a:pt x="16928" y="6889"/>
                  </a:cubicBezTo>
                  <a:cubicBezTo>
                    <a:pt x="16886" y="6836"/>
                    <a:pt x="16833" y="6794"/>
                    <a:pt x="16791" y="6752"/>
                  </a:cubicBezTo>
                  <a:cubicBezTo>
                    <a:pt x="16739" y="6710"/>
                    <a:pt x="16686" y="6689"/>
                    <a:pt x="16634" y="6668"/>
                  </a:cubicBezTo>
                  <a:cubicBezTo>
                    <a:pt x="16613" y="6658"/>
                    <a:pt x="16592" y="6658"/>
                    <a:pt x="16571" y="6647"/>
                  </a:cubicBezTo>
                  <a:lnTo>
                    <a:pt x="16508" y="6647"/>
                  </a:lnTo>
                  <a:cubicBezTo>
                    <a:pt x="16487" y="6647"/>
                    <a:pt x="16455" y="6658"/>
                    <a:pt x="16434" y="6658"/>
                  </a:cubicBezTo>
                  <a:cubicBezTo>
                    <a:pt x="16424" y="6668"/>
                    <a:pt x="16403" y="6679"/>
                    <a:pt x="16392" y="6689"/>
                  </a:cubicBezTo>
                  <a:cubicBezTo>
                    <a:pt x="16382" y="6700"/>
                    <a:pt x="16371" y="6721"/>
                    <a:pt x="16371" y="6742"/>
                  </a:cubicBezTo>
                  <a:cubicBezTo>
                    <a:pt x="16361" y="6763"/>
                    <a:pt x="16361" y="6784"/>
                    <a:pt x="16361" y="6805"/>
                  </a:cubicBezTo>
                  <a:cubicBezTo>
                    <a:pt x="16371" y="6836"/>
                    <a:pt x="16382" y="6857"/>
                    <a:pt x="16392" y="6878"/>
                  </a:cubicBezTo>
                  <a:cubicBezTo>
                    <a:pt x="16403" y="6899"/>
                    <a:pt x="16413" y="6920"/>
                    <a:pt x="16434" y="6941"/>
                  </a:cubicBezTo>
                  <a:cubicBezTo>
                    <a:pt x="16455" y="6973"/>
                    <a:pt x="16476" y="6994"/>
                    <a:pt x="16508" y="7025"/>
                  </a:cubicBezTo>
                  <a:lnTo>
                    <a:pt x="16298" y="7025"/>
                  </a:lnTo>
                  <a:cubicBezTo>
                    <a:pt x="16256" y="7036"/>
                    <a:pt x="16214" y="7036"/>
                    <a:pt x="16182" y="7046"/>
                  </a:cubicBezTo>
                  <a:lnTo>
                    <a:pt x="16088" y="7078"/>
                  </a:lnTo>
                  <a:cubicBezTo>
                    <a:pt x="16025" y="7109"/>
                    <a:pt x="15972" y="7130"/>
                    <a:pt x="15930" y="7172"/>
                  </a:cubicBezTo>
                  <a:cubicBezTo>
                    <a:pt x="15846" y="7235"/>
                    <a:pt x="15773" y="7330"/>
                    <a:pt x="15720" y="7445"/>
                  </a:cubicBezTo>
                  <a:cubicBezTo>
                    <a:pt x="15689" y="7508"/>
                    <a:pt x="15668" y="7571"/>
                    <a:pt x="15647" y="7634"/>
                  </a:cubicBezTo>
                  <a:cubicBezTo>
                    <a:pt x="15626" y="7624"/>
                    <a:pt x="15615" y="7624"/>
                    <a:pt x="15594" y="7613"/>
                  </a:cubicBezTo>
                  <a:lnTo>
                    <a:pt x="15573" y="7613"/>
                  </a:lnTo>
                  <a:cubicBezTo>
                    <a:pt x="15552" y="7613"/>
                    <a:pt x="15531" y="7634"/>
                    <a:pt x="15521" y="7655"/>
                  </a:cubicBezTo>
                  <a:lnTo>
                    <a:pt x="15510" y="7655"/>
                  </a:lnTo>
                  <a:cubicBezTo>
                    <a:pt x="15437" y="7655"/>
                    <a:pt x="15353" y="7687"/>
                    <a:pt x="15290" y="7750"/>
                  </a:cubicBezTo>
                  <a:cubicBezTo>
                    <a:pt x="15227" y="7802"/>
                    <a:pt x="15185" y="7876"/>
                    <a:pt x="15143" y="7960"/>
                  </a:cubicBezTo>
                  <a:cubicBezTo>
                    <a:pt x="15122" y="8023"/>
                    <a:pt x="15111" y="8086"/>
                    <a:pt x="15101" y="8159"/>
                  </a:cubicBezTo>
                  <a:lnTo>
                    <a:pt x="15101" y="8275"/>
                  </a:lnTo>
                  <a:cubicBezTo>
                    <a:pt x="15111" y="8306"/>
                    <a:pt x="15111" y="8338"/>
                    <a:pt x="15132" y="8380"/>
                  </a:cubicBezTo>
                  <a:cubicBezTo>
                    <a:pt x="15143" y="8411"/>
                    <a:pt x="15174" y="8443"/>
                    <a:pt x="15206" y="8464"/>
                  </a:cubicBezTo>
                  <a:cubicBezTo>
                    <a:pt x="15216" y="8474"/>
                    <a:pt x="15237" y="8485"/>
                    <a:pt x="15248" y="8485"/>
                  </a:cubicBezTo>
                  <a:cubicBezTo>
                    <a:pt x="15206" y="8548"/>
                    <a:pt x="15164" y="8621"/>
                    <a:pt x="15122" y="8684"/>
                  </a:cubicBezTo>
                  <a:cubicBezTo>
                    <a:pt x="15101" y="8726"/>
                    <a:pt x="15069" y="8779"/>
                    <a:pt x="15059" y="8831"/>
                  </a:cubicBezTo>
                  <a:cubicBezTo>
                    <a:pt x="15048" y="8852"/>
                    <a:pt x="15048" y="8873"/>
                    <a:pt x="15048" y="8894"/>
                  </a:cubicBezTo>
                  <a:cubicBezTo>
                    <a:pt x="15048" y="8915"/>
                    <a:pt x="15048" y="8936"/>
                    <a:pt x="15059" y="8957"/>
                  </a:cubicBezTo>
                  <a:cubicBezTo>
                    <a:pt x="15080" y="8999"/>
                    <a:pt x="15132" y="9020"/>
                    <a:pt x="15174" y="9020"/>
                  </a:cubicBezTo>
                  <a:lnTo>
                    <a:pt x="15185" y="9020"/>
                  </a:lnTo>
                  <a:cubicBezTo>
                    <a:pt x="15164" y="9041"/>
                    <a:pt x="15153" y="9073"/>
                    <a:pt x="15132" y="9104"/>
                  </a:cubicBezTo>
                  <a:cubicBezTo>
                    <a:pt x="15080" y="9220"/>
                    <a:pt x="15048" y="9314"/>
                    <a:pt x="15027" y="9409"/>
                  </a:cubicBezTo>
                  <a:cubicBezTo>
                    <a:pt x="15027" y="9451"/>
                    <a:pt x="15017" y="9503"/>
                    <a:pt x="15027" y="9556"/>
                  </a:cubicBezTo>
                  <a:cubicBezTo>
                    <a:pt x="15027" y="9577"/>
                    <a:pt x="15038" y="9598"/>
                    <a:pt x="15048" y="9608"/>
                  </a:cubicBezTo>
                  <a:cubicBezTo>
                    <a:pt x="15059" y="9629"/>
                    <a:pt x="15069" y="9640"/>
                    <a:pt x="15080" y="9650"/>
                  </a:cubicBezTo>
                  <a:cubicBezTo>
                    <a:pt x="15090" y="9661"/>
                    <a:pt x="15111" y="9682"/>
                    <a:pt x="15143" y="9682"/>
                  </a:cubicBezTo>
                  <a:lnTo>
                    <a:pt x="15216" y="9682"/>
                  </a:lnTo>
                  <a:cubicBezTo>
                    <a:pt x="15227" y="9682"/>
                    <a:pt x="15237" y="9682"/>
                    <a:pt x="15248" y="9671"/>
                  </a:cubicBezTo>
                  <a:lnTo>
                    <a:pt x="15248" y="9671"/>
                  </a:lnTo>
                  <a:cubicBezTo>
                    <a:pt x="15237" y="9755"/>
                    <a:pt x="15237" y="9839"/>
                    <a:pt x="15248" y="9913"/>
                  </a:cubicBezTo>
                  <a:cubicBezTo>
                    <a:pt x="15258" y="10049"/>
                    <a:pt x="15290" y="10165"/>
                    <a:pt x="15321" y="10259"/>
                  </a:cubicBezTo>
                  <a:cubicBezTo>
                    <a:pt x="15395" y="10427"/>
                    <a:pt x="15489" y="10585"/>
                    <a:pt x="15605" y="10711"/>
                  </a:cubicBezTo>
                  <a:cubicBezTo>
                    <a:pt x="15710" y="10837"/>
                    <a:pt x="15846" y="10952"/>
                    <a:pt x="15993" y="11047"/>
                  </a:cubicBezTo>
                  <a:cubicBezTo>
                    <a:pt x="16046" y="11078"/>
                    <a:pt x="16088" y="11099"/>
                    <a:pt x="16151" y="11131"/>
                  </a:cubicBezTo>
                  <a:cubicBezTo>
                    <a:pt x="16077" y="11131"/>
                    <a:pt x="16014" y="11141"/>
                    <a:pt x="15951" y="11141"/>
                  </a:cubicBezTo>
                  <a:cubicBezTo>
                    <a:pt x="15878" y="11152"/>
                    <a:pt x="15794" y="11152"/>
                    <a:pt x="15710" y="11173"/>
                  </a:cubicBezTo>
                  <a:cubicBezTo>
                    <a:pt x="15668" y="11173"/>
                    <a:pt x="15636" y="11183"/>
                    <a:pt x="15594" y="11194"/>
                  </a:cubicBezTo>
                  <a:cubicBezTo>
                    <a:pt x="15563" y="11204"/>
                    <a:pt x="15531" y="11225"/>
                    <a:pt x="15500" y="11246"/>
                  </a:cubicBezTo>
                  <a:cubicBezTo>
                    <a:pt x="15489" y="11246"/>
                    <a:pt x="15489" y="11257"/>
                    <a:pt x="15479" y="11257"/>
                  </a:cubicBezTo>
                  <a:lnTo>
                    <a:pt x="15468" y="11257"/>
                  </a:lnTo>
                  <a:cubicBezTo>
                    <a:pt x="15458" y="11278"/>
                    <a:pt x="15437" y="11288"/>
                    <a:pt x="15426" y="11299"/>
                  </a:cubicBezTo>
                  <a:cubicBezTo>
                    <a:pt x="15416" y="11320"/>
                    <a:pt x="15395" y="11330"/>
                    <a:pt x="15384" y="11351"/>
                  </a:cubicBezTo>
                  <a:cubicBezTo>
                    <a:pt x="15342" y="11425"/>
                    <a:pt x="15321" y="11509"/>
                    <a:pt x="15321" y="11614"/>
                  </a:cubicBezTo>
                  <a:cubicBezTo>
                    <a:pt x="15311" y="11719"/>
                    <a:pt x="15321" y="11824"/>
                    <a:pt x="15342" y="11918"/>
                  </a:cubicBezTo>
                  <a:cubicBezTo>
                    <a:pt x="15363" y="11981"/>
                    <a:pt x="15384" y="12034"/>
                    <a:pt x="15405" y="12086"/>
                  </a:cubicBezTo>
                  <a:cubicBezTo>
                    <a:pt x="15426" y="12128"/>
                    <a:pt x="15458" y="12181"/>
                    <a:pt x="15500" y="12223"/>
                  </a:cubicBezTo>
                  <a:cubicBezTo>
                    <a:pt x="15521" y="12244"/>
                    <a:pt x="15531" y="12265"/>
                    <a:pt x="15552" y="12275"/>
                  </a:cubicBezTo>
                  <a:lnTo>
                    <a:pt x="15552" y="12286"/>
                  </a:lnTo>
                  <a:cubicBezTo>
                    <a:pt x="15563" y="12296"/>
                    <a:pt x="15573" y="12307"/>
                    <a:pt x="15573" y="12317"/>
                  </a:cubicBezTo>
                  <a:cubicBezTo>
                    <a:pt x="15447" y="12538"/>
                    <a:pt x="15300" y="12779"/>
                    <a:pt x="15143" y="13042"/>
                  </a:cubicBezTo>
                  <a:lnTo>
                    <a:pt x="15143" y="13021"/>
                  </a:lnTo>
                  <a:cubicBezTo>
                    <a:pt x="15027" y="13220"/>
                    <a:pt x="14891" y="13409"/>
                    <a:pt x="14765" y="13588"/>
                  </a:cubicBezTo>
                  <a:cubicBezTo>
                    <a:pt x="14439" y="14050"/>
                    <a:pt x="14103" y="14481"/>
                    <a:pt x="13746" y="14880"/>
                  </a:cubicBezTo>
                  <a:cubicBezTo>
                    <a:pt x="13515" y="15132"/>
                    <a:pt x="13274" y="15384"/>
                    <a:pt x="13022" y="15605"/>
                  </a:cubicBezTo>
                  <a:cubicBezTo>
                    <a:pt x="12927" y="15699"/>
                    <a:pt x="12822" y="15794"/>
                    <a:pt x="12717" y="15878"/>
                  </a:cubicBezTo>
                  <a:lnTo>
                    <a:pt x="12633" y="15794"/>
                  </a:lnTo>
                  <a:lnTo>
                    <a:pt x="12591" y="15752"/>
                  </a:lnTo>
                  <a:lnTo>
                    <a:pt x="12486" y="15647"/>
                  </a:lnTo>
                  <a:lnTo>
                    <a:pt x="12423" y="15584"/>
                  </a:lnTo>
                  <a:cubicBezTo>
                    <a:pt x="12308" y="15479"/>
                    <a:pt x="12192" y="15363"/>
                    <a:pt x="12077" y="15247"/>
                  </a:cubicBezTo>
                  <a:lnTo>
                    <a:pt x="11930" y="15100"/>
                  </a:lnTo>
                  <a:lnTo>
                    <a:pt x="11447" y="14617"/>
                  </a:lnTo>
                  <a:cubicBezTo>
                    <a:pt x="11478" y="14533"/>
                    <a:pt x="11520" y="14460"/>
                    <a:pt x="11541" y="14375"/>
                  </a:cubicBezTo>
                  <a:cubicBezTo>
                    <a:pt x="11625" y="14134"/>
                    <a:pt x="11667" y="13871"/>
                    <a:pt x="11667" y="13619"/>
                  </a:cubicBezTo>
                  <a:cubicBezTo>
                    <a:pt x="11657" y="13336"/>
                    <a:pt x="11604" y="13094"/>
                    <a:pt x="11510" y="12884"/>
                  </a:cubicBezTo>
                  <a:cubicBezTo>
                    <a:pt x="11468" y="12790"/>
                    <a:pt x="11405" y="12685"/>
                    <a:pt x="11352" y="12590"/>
                  </a:cubicBezTo>
                  <a:cubicBezTo>
                    <a:pt x="11279" y="12454"/>
                    <a:pt x="11195" y="12307"/>
                    <a:pt x="11142" y="12160"/>
                  </a:cubicBezTo>
                  <a:cubicBezTo>
                    <a:pt x="11121" y="12086"/>
                    <a:pt x="11100" y="12013"/>
                    <a:pt x="11100" y="11950"/>
                  </a:cubicBezTo>
                  <a:cubicBezTo>
                    <a:pt x="11100" y="11887"/>
                    <a:pt x="11100" y="11824"/>
                    <a:pt x="11111" y="11771"/>
                  </a:cubicBezTo>
                  <a:cubicBezTo>
                    <a:pt x="11121" y="11719"/>
                    <a:pt x="11142" y="11666"/>
                    <a:pt x="11174" y="11614"/>
                  </a:cubicBezTo>
                  <a:cubicBezTo>
                    <a:pt x="11205" y="11551"/>
                    <a:pt x="11237" y="11498"/>
                    <a:pt x="11289" y="11446"/>
                  </a:cubicBezTo>
                  <a:cubicBezTo>
                    <a:pt x="11352" y="11372"/>
                    <a:pt x="11426" y="11320"/>
                    <a:pt x="11489" y="11257"/>
                  </a:cubicBezTo>
                  <a:cubicBezTo>
                    <a:pt x="11541" y="11215"/>
                    <a:pt x="11594" y="11173"/>
                    <a:pt x="11646" y="11120"/>
                  </a:cubicBezTo>
                  <a:cubicBezTo>
                    <a:pt x="11772" y="10994"/>
                    <a:pt x="11888" y="10847"/>
                    <a:pt x="11972" y="10690"/>
                  </a:cubicBezTo>
                  <a:cubicBezTo>
                    <a:pt x="12056" y="10543"/>
                    <a:pt x="12108" y="10406"/>
                    <a:pt x="12150" y="10280"/>
                  </a:cubicBezTo>
                  <a:cubicBezTo>
                    <a:pt x="12192" y="10112"/>
                    <a:pt x="12213" y="9976"/>
                    <a:pt x="12213" y="9839"/>
                  </a:cubicBezTo>
                  <a:cubicBezTo>
                    <a:pt x="12213" y="9692"/>
                    <a:pt x="12203" y="9535"/>
                    <a:pt x="12161" y="9388"/>
                  </a:cubicBezTo>
                  <a:cubicBezTo>
                    <a:pt x="12129" y="9241"/>
                    <a:pt x="12077" y="9104"/>
                    <a:pt x="12014" y="8978"/>
                  </a:cubicBezTo>
                  <a:cubicBezTo>
                    <a:pt x="11909" y="8737"/>
                    <a:pt x="11751" y="8506"/>
                    <a:pt x="11531" y="8243"/>
                  </a:cubicBezTo>
                  <a:cubicBezTo>
                    <a:pt x="11489" y="8180"/>
                    <a:pt x="11436" y="8128"/>
                    <a:pt x="11384" y="8065"/>
                  </a:cubicBezTo>
                  <a:lnTo>
                    <a:pt x="11342" y="8012"/>
                  </a:lnTo>
                  <a:lnTo>
                    <a:pt x="11247" y="7918"/>
                  </a:lnTo>
                  <a:cubicBezTo>
                    <a:pt x="11174" y="7823"/>
                    <a:pt x="11100" y="7729"/>
                    <a:pt x="11037" y="7624"/>
                  </a:cubicBezTo>
                  <a:lnTo>
                    <a:pt x="11037" y="7634"/>
                  </a:lnTo>
                  <a:cubicBezTo>
                    <a:pt x="10932" y="7456"/>
                    <a:pt x="10827" y="7267"/>
                    <a:pt x="10733" y="7036"/>
                  </a:cubicBezTo>
                  <a:cubicBezTo>
                    <a:pt x="10649" y="6836"/>
                    <a:pt x="10565" y="6626"/>
                    <a:pt x="10502" y="6437"/>
                  </a:cubicBezTo>
                  <a:cubicBezTo>
                    <a:pt x="10355" y="6038"/>
                    <a:pt x="10208" y="5629"/>
                    <a:pt x="9977" y="5272"/>
                  </a:cubicBezTo>
                  <a:cubicBezTo>
                    <a:pt x="9851" y="5072"/>
                    <a:pt x="9693" y="4904"/>
                    <a:pt x="9525" y="4757"/>
                  </a:cubicBezTo>
                  <a:cubicBezTo>
                    <a:pt x="9336" y="4600"/>
                    <a:pt x="9116" y="4474"/>
                    <a:pt x="8874" y="4369"/>
                  </a:cubicBezTo>
                  <a:cubicBezTo>
                    <a:pt x="8727" y="4306"/>
                    <a:pt x="8570" y="4264"/>
                    <a:pt x="8391" y="4222"/>
                  </a:cubicBezTo>
                  <a:cubicBezTo>
                    <a:pt x="8328" y="4201"/>
                    <a:pt x="8265" y="4190"/>
                    <a:pt x="8202" y="4180"/>
                  </a:cubicBezTo>
                  <a:cubicBezTo>
                    <a:pt x="8276" y="4064"/>
                    <a:pt x="8339" y="3938"/>
                    <a:pt x="8381" y="3812"/>
                  </a:cubicBezTo>
                  <a:cubicBezTo>
                    <a:pt x="8423" y="3686"/>
                    <a:pt x="8454" y="3560"/>
                    <a:pt x="8465" y="3403"/>
                  </a:cubicBezTo>
                  <a:cubicBezTo>
                    <a:pt x="8496" y="3424"/>
                    <a:pt x="8517" y="3434"/>
                    <a:pt x="8549" y="3434"/>
                  </a:cubicBezTo>
                  <a:lnTo>
                    <a:pt x="8570" y="3434"/>
                  </a:lnTo>
                  <a:cubicBezTo>
                    <a:pt x="8612" y="3434"/>
                    <a:pt x="8664" y="3413"/>
                    <a:pt x="8696" y="3371"/>
                  </a:cubicBezTo>
                  <a:cubicBezTo>
                    <a:pt x="8717" y="3350"/>
                    <a:pt x="8727" y="3329"/>
                    <a:pt x="8727" y="3298"/>
                  </a:cubicBezTo>
                  <a:cubicBezTo>
                    <a:pt x="8748" y="3319"/>
                    <a:pt x="8759" y="3340"/>
                    <a:pt x="8790" y="3361"/>
                  </a:cubicBezTo>
                  <a:cubicBezTo>
                    <a:pt x="8822" y="3392"/>
                    <a:pt x="8864" y="3413"/>
                    <a:pt x="8916" y="3413"/>
                  </a:cubicBezTo>
                  <a:lnTo>
                    <a:pt x="8937" y="3413"/>
                  </a:lnTo>
                  <a:cubicBezTo>
                    <a:pt x="9000" y="3413"/>
                    <a:pt x="9053" y="3382"/>
                    <a:pt x="9084" y="3329"/>
                  </a:cubicBezTo>
                  <a:cubicBezTo>
                    <a:pt x="9095" y="3298"/>
                    <a:pt x="9116" y="3266"/>
                    <a:pt x="9116" y="3224"/>
                  </a:cubicBezTo>
                  <a:lnTo>
                    <a:pt x="9116" y="3214"/>
                  </a:lnTo>
                  <a:cubicBezTo>
                    <a:pt x="9137" y="3235"/>
                    <a:pt x="9158" y="3245"/>
                    <a:pt x="9189" y="3266"/>
                  </a:cubicBezTo>
                  <a:cubicBezTo>
                    <a:pt x="9221" y="3277"/>
                    <a:pt x="9242" y="3287"/>
                    <a:pt x="9273" y="3298"/>
                  </a:cubicBezTo>
                  <a:lnTo>
                    <a:pt x="9357" y="3298"/>
                  </a:lnTo>
                  <a:cubicBezTo>
                    <a:pt x="9389" y="3298"/>
                    <a:pt x="9452" y="3277"/>
                    <a:pt x="9483" y="3203"/>
                  </a:cubicBezTo>
                  <a:cubicBezTo>
                    <a:pt x="9494" y="3172"/>
                    <a:pt x="9504" y="3140"/>
                    <a:pt x="9504" y="3109"/>
                  </a:cubicBezTo>
                  <a:cubicBezTo>
                    <a:pt x="9546" y="3140"/>
                    <a:pt x="9599" y="3172"/>
                    <a:pt x="9651" y="3203"/>
                  </a:cubicBezTo>
                  <a:cubicBezTo>
                    <a:pt x="9714" y="3235"/>
                    <a:pt x="9767" y="3256"/>
                    <a:pt x="9819" y="3266"/>
                  </a:cubicBezTo>
                  <a:lnTo>
                    <a:pt x="9882" y="3266"/>
                  </a:lnTo>
                  <a:cubicBezTo>
                    <a:pt x="9914" y="3256"/>
                    <a:pt x="9935" y="3245"/>
                    <a:pt x="9956" y="3235"/>
                  </a:cubicBezTo>
                  <a:cubicBezTo>
                    <a:pt x="9977" y="3224"/>
                    <a:pt x="9998" y="3193"/>
                    <a:pt x="10019" y="3161"/>
                  </a:cubicBezTo>
                  <a:cubicBezTo>
                    <a:pt x="10040" y="3140"/>
                    <a:pt x="10050" y="3109"/>
                    <a:pt x="10050" y="3077"/>
                  </a:cubicBezTo>
                  <a:cubicBezTo>
                    <a:pt x="10061" y="3014"/>
                    <a:pt x="10050" y="2941"/>
                    <a:pt x="10019" y="2878"/>
                  </a:cubicBezTo>
                  <a:cubicBezTo>
                    <a:pt x="10008" y="2867"/>
                    <a:pt x="10008" y="2857"/>
                    <a:pt x="9998" y="2846"/>
                  </a:cubicBezTo>
                  <a:lnTo>
                    <a:pt x="9998" y="2846"/>
                  </a:lnTo>
                  <a:cubicBezTo>
                    <a:pt x="10061" y="2878"/>
                    <a:pt x="10113" y="2888"/>
                    <a:pt x="10166" y="2899"/>
                  </a:cubicBezTo>
                  <a:cubicBezTo>
                    <a:pt x="10176" y="2899"/>
                    <a:pt x="10187" y="2909"/>
                    <a:pt x="10197" y="2909"/>
                  </a:cubicBezTo>
                  <a:cubicBezTo>
                    <a:pt x="10239" y="2909"/>
                    <a:pt x="10281" y="2909"/>
                    <a:pt x="10323" y="2899"/>
                  </a:cubicBezTo>
                  <a:cubicBezTo>
                    <a:pt x="10344" y="2888"/>
                    <a:pt x="10365" y="2878"/>
                    <a:pt x="10376" y="2857"/>
                  </a:cubicBezTo>
                  <a:cubicBezTo>
                    <a:pt x="10397" y="2846"/>
                    <a:pt x="10418" y="2825"/>
                    <a:pt x="10439" y="2783"/>
                  </a:cubicBezTo>
                  <a:cubicBezTo>
                    <a:pt x="10460" y="2731"/>
                    <a:pt x="10470" y="2657"/>
                    <a:pt x="10460" y="2584"/>
                  </a:cubicBezTo>
                  <a:cubicBezTo>
                    <a:pt x="10449" y="2510"/>
                    <a:pt x="10407" y="2447"/>
                    <a:pt x="10386" y="2405"/>
                  </a:cubicBezTo>
                  <a:cubicBezTo>
                    <a:pt x="10365" y="2384"/>
                    <a:pt x="10355" y="2363"/>
                    <a:pt x="10334" y="2353"/>
                  </a:cubicBezTo>
                  <a:lnTo>
                    <a:pt x="10365" y="2353"/>
                  </a:lnTo>
                  <a:cubicBezTo>
                    <a:pt x="10407" y="2374"/>
                    <a:pt x="10460" y="2384"/>
                    <a:pt x="10512" y="2395"/>
                  </a:cubicBezTo>
                  <a:lnTo>
                    <a:pt x="10533" y="2395"/>
                  </a:lnTo>
                  <a:cubicBezTo>
                    <a:pt x="10575" y="2395"/>
                    <a:pt x="10617" y="2395"/>
                    <a:pt x="10659" y="2384"/>
                  </a:cubicBezTo>
                  <a:cubicBezTo>
                    <a:pt x="10701" y="2374"/>
                    <a:pt x="10743" y="2353"/>
                    <a:pt x="10775" y="2321"/>
                  </a:cubicBezTo>
                  <a:cubicBezTo>
                    <a:pt x="10817" y="2279"/>
                    <a:pt x="10827" y="2206"/>
                    <a:pt x="10838" y="2164"/>
                  </a:cubicBezTo>
                  <a:cubicBezTo>
                    <a:pt x="10838" y="2132"/>
                    <a:pt x="10838" y="2111"/>
                    <a:pt x="10827" y="2069"/>
                  </a:cubicBezTo>
                  <a:cubicBezTo>
                    <a:pt x="10827" y="2048"/>
                    <a:pt x="10817" y="2017"/>
                    <a:pt x="10796" y="1985"/>
                  </a:cubicBezTo>
                  <a:cubicBezTo>
                    <a:pt x="10764" y="1912"/>
                    <a:pt x="10722" y="1859"/>
                    <a:pt x="10691" y="1817"/>
                  </a:cubicBezTo>
                  <a:cubicBezTo>
                    <a:pt x="10659" y="1796"/>
                    <a:pt x="10638" y="1775"/>
                    <a:pt x="10617" y="1754"/>
                  </a:cubicBezTo>
                  <a:lnTo>
                    <a:pt x="10638" y="1754"/>
                  </a:lnTo>
                  <a:cubicBezTo>
                    <a:pt x="10652" y="1757"/>
                    <a:pt x="10666" y="1758"/>
                    <a:pt x="10680" y="1758"/>
                  </a:cubicBezTo>
                  <a:cubicBezTo>
                    <a:pt x="10718" y="1758"/>
                    <a:pt x="10754" y="1748"/>
                    <a:pt x="10785" y="1733"/>
                  </a:cubicBezTo>
                  <a:cubicBezTo>
                    <a:pt x="10817" y="1722"/>
                    <a:pt x="10859" y="1701"/>
                    <a:pt x="10890" y="1638"/>
                  </a:cubicBezTo>
                  <a:cubicBezTo>
                    <a:pt x="10922" y="1586"/>
                    <a:pt x="10922" y="1523"/>
                    <a:pt x="10911" y="1460"/>
                  </a:cubicBezTo>
                  <a:cubicBezTo>
                    <a:pt x="10901" y="1407"/>
                    <a:pt x="10880" y="1355"/>
                    <a:pt x="10838" y="1313"/>
                  </a:cubicBezTo>
                  <a:cubicBezTo>
                    <a:pt x="10806" y="1271"/>
                    <a:pt x="10764" y="1229"/>
                    <a:pt x="10712" y="1197"/>
                  </a:cubicBezTo>
                  <a:cubicBezTo>
                    <a:pt x="10670" y="1166"/>
                    <a:pt x="10628" y="1134"/>
                    <a:pt x="10565" y="1103"/>
                  </a:cubicBezTo>
                  <a:cubicBezTo>
                    <a:pt x="10470" y="1061"/>
                    <a:pt x="10365" y="1029"/>
                    <a:pt x="10271" y="1008"/>
                  </a:cubicBezTo>
                  <a:cubicBezTo>
                    <a:pt x="10229" y="998"/>
                    <a:pt x="10176" y="987"/>
                    <a:pt x="10134" y="977"/>
                  </a:cubicBezTo>
                  <a:cubicBezTo>
                    <a:pt x="10103" y="974"/>
                    <a:pt x="10071" y="973"/>
                    <a:pt x="10038" y="973"/>
                  </a:cubicBezTo>
                  <a:cubicBezTo>
                    <a:pt x="9946" y="973"/>
                    <a:pt x="9848" y="982"/>
                    <a:pt x="9756" y="998"/>
                  </a:cubicBezTo>
                  <a:cubicBezTo>
                    <a:pt x="9588" y="1019"/>
                    <a:pt x="9420" y="1071"/>
                    <a:pt x="9263" y="1145"/>
                  </a:cubicBezTo>
                  <a:cubicBezTo>
                    <a:pt x="9137" y="1208"/>
                    <a:pt x="9011" y="1281"/>
                    <a:pt x="8895" y="1344"/>
                  </a:cubicBezTo>
                  <a:lnTo>
                    <a:pt x="8885" y="1355"/>
                  </a:lnTo>
                  <a:lnTo>
                    <a:pt x="8843" y="1386"/>
                  </a:lnTo>
                  <a:cubicBezTo>
                    <a:pt x="8780" y="1418"/>
                    <a:pt x="8727" y="1449"/>
                    <a:pt x="8664" y="1481"/>
                  </a:cubicBezTo>
                  <a:cubicBezTo>
                    <a:pt x="8559" y="1544"/>
                    <a:pt x="8433" y="1607"/>
                    <a:pt x="8297" y="1659"/>
                  </a:cubicBezTo>
                  <a:cubicBezTo>
                    <a:pt x="8265" y="1586"/>
                    <a:pt x="8244" y="1512"/>
                    <a:pt x="8213" y="1439"/>
                  </a:cubicBezTo>
                  <a:cubicBezTo>
                    <a:pt x="8097" y="1155"/>
                    <a:pt x="7960" y="945"/>
                    <a:pt x="7792" y="788"/>
                  </a:cubicBezTo>
                  <a:cubicBezTo>
                    <a:pt x="7708" y="693"/>
                    <a:pt x="7603" y="630"/>
                    <a:pt x="7498" y="588"/>
                  </a:cubicBezTo>
                  <a:cubicBezTo>
                    <a:pt x="7414" y="546"/>
                    <a:pt x="7320" y="514"/>
                    <a:pt x="7204" y="504"/>
                  </a:cubicBezTo>
                  <a:cubicBezTo>
                    <a:pt x="7225" y="430"/>
                    <a:pt x="7236" y="346"/>
                    <a:pt x="7236" y="262"/>
                  </a:cubicBezTo>
                  <a:cubicBezTo>
                    <a:pt x="7236" y="210"/>
                    <a:pt x="7225" y="168"/>
                    <a:pt x="7215" y="126"/>
                  </a:cubicBezTo>
                  <a:cubicBezTo>
                    <a:pt x="7215" y="115"/>
                    <a:pt x="7204" y="94"/>
                    <a:pt x="7194" y="84"/>
                  </a:cubicBezTo>
                  <a:cubicBezTo>
                    <a:pt x="7183" y="63"/>
                    <a:pt x="7173" y="52"/>
                    <a:pt x="7162" y="42"/>
                  </a:cubicBezTo>
                  <a:cubicBezTo>
                    <a:pt x="7141" y="10"/>
                    <a:pt x="7120" y="0"/>
                    <a:pt x="7089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4664;p79"/>
            <p:cNvGrpSpPr/>
            <p:nvPr/>
          </p:nvGrpSpPr>
          <p:grpSpPr>
            <a:xfrm>
              <a:off x="1170431" y="2769946"/>
              <a:ext cx="1959575" cy="2643656"/>
              <a:chOff x="1170425" y="2776895"/>
              <a:chExt cx="1959575" cy="2643656"/>
            </a:xfrm>
          </p:grpSpPr>
          <p:sp>
            <p:nvSpPr>
              <p:cNvPr id="138" name="Google Shape;4665;p79"/>
              <p:cNvSpPr/>
              <p:nvPr/>
            </p:nvSpPr>
            <p:spPr>
              <a:xfrm>
                <a:off x="1450826" y="3128374"/>
                <a:ext cx="290706" cy="172543"/>
              </a:xfrm>
              <a:custGeom>
                <a:avLst/>
                <a:gdLst/>
                <a:ahLst/>
                <a:cxnLst/>
                <a:rect l="l" t="t" r="r" b="b"/>
                <a:pathLst>
                  <a:path w="3865" h="2294" extrusionOk="0">
                    <a:moveTo>
                      <a:pt x="3550" y="1"/>
                    </a:moveTo>
                    <a:cubicBezTo>
                      <a:pt x="3529" y="1"/>
                      <a:pt x="3518" y="11"/>
                      <a:pt x="3497" y="22"/>
                    </a:cubicBezTo>
                    <a:lnTo>
                      <a:pt x="3476" y="32"/>
                    </a:lnTo>
                    <a:cubicBezTo>
                      <a:pt x="3319" y="158"/>
                      <a:pt x="3140" y="263"/>
                      <a:pt x="2930" y="347"/>
                    </a:cubicBezTo>
                    <a:cubicBezTo>
                      <a:pt x="2636" y="463"/>
                      <a:pt x="2300" y="547"/>
                      <a:pt x="1880" y="599"/>
                    </a:cubicBezTo>
                    <a:cubicBezTo>
                      <a:pt x="1743" y="620"/>
                      <a:pt x="1617" y="631"/>
                      <a:pt x="1481" y="641"/>
                    </a:cubicBezTo>
                    <a:lnTo>
                      <a:pt x="1428" y="652"/>
                    </a:lnTo>
                    <a:cubicBezTo>
                      <a:pt x="1365" y="652"/>
                      <a:pt x="1292" y="662"/>
                      <a:pt x="1229" y="662"/>
                    </a:cubicBezTo>
                    <a:lnTo>
                      <a:pt x="1071" y="662"/>
                    </a:lnTo>
                    <a:cubicBezTo>
                      <a:pt x="987" y="662"/>
                      <a:pt x="903" y="673"/>
                      <a:pt x="809" y="673"/>
                    </a:cubicBezTo>
                    <a:cubicBezTo>
                      <a:pt x="714" y="683"/>
                      <a:pt x="641" y="694"/>
                      <a:pt x="567" y="694"/>
                    </a:cubicBezTo>
                    <a:cubicBezTo>
                      <a:pt x="515" y="704"/>
                      <a:pt x="441" y="715"/>
                      <a:pt x="368" y="736"/>
                    </a:cubicBezTo>
                    <a:cubicBezTo>
                      <a:pt x="315" y="757"/>
                      <a:pt x="263" y="778"/>
                      <a:pt x="221" y="820"/>
                    </a:cubicBezTo>
                    <a:cubicBezTo>
                      <a:pt x="168" y="862"/>
                      <a:pt x="158" y="925"/>
                      <a:pt x="168" y="977"/>
                    </a:cubicBezTo>
                    <a:cubicBezTo>
                      <a:pt x="179" y="1030"/>
                      <a:pt x="210" y="1082"/>
                      <a:pt x="273" y="1135"/>
                    </a:cubicBezTo>
                    <a:cubicBezTo>
                      <a:pt x="315" y="1166"/>
                      <a:pt x="347" y="1198"/>
                      <a:pt x="399" y="1219"/>
                    </a:cubicBezTo>
                    <a:cubicBezTo>
                      <a:pt x="452" y="1250"/>
                      <a:pt x="504" y="1261"/>
                      <a:pt x="557" y="1271"/>
                    </a:cubicBezTo>
                    <a:cubicBezTo>
                      <a:pt x="462" y="1303"/>
                      <a:pt x="389" y="1324"/>
                      <a:pt x="315" y="1355"/>
                    </a:cubicBezTo>
                    <a:cubicBezTo>
                      <a:pt x="231" y="1397"/>
                      <a:pt x="168" y="1429"/>
                      <a:pt x="116" y="1471"/>
                    </a:cubicBezTo>
                    <a:cubicBezTo>
                      <a:pt x="63" y="1523"/>
                      <a:pt x="21" y="1586"/>
                      <a:pt x="11" y="1639"/>
                    </a:cubicBezTo>
                    <a:cubicBezTo>
                      <a:pt x="0" y="1681"/>
                      <a:pt x="0" y="1712"/>
                      <a:pt x="11" y="1744"/>
                    </a:cubicBezTo>
                    <a:cubicBezTo>
                      <a:pt x="11" y="1786"/>
                      <a:pt x="32" y="1817"/>
                      <a:pt x="53" y="1849"/>
                    </a:cubicBezTo>
                    <a:cubicBezTo>
                      <a:pt x="105" y="1912"/>
                      <a:pt x="189" y="1933"/>
                      <a:pt x="242" y="1943"/>
                    </a:cubicBezTo>
                    <a:cubicBezTo>
                      <a:pt x="263" y="1954"/>
                      <a:pt x="294" y="1954"/>
                      <a:pt x="315" y="1964"/>
                    </a:cubicBezTo>
                    <a:lnTo>
                      <a:pt x="494" y="1964"/>
                    </a:lnTo>
                    <a:cubicBezTo>
                      <a:pt x="588" y="1954"/>
                      <a:pt x="683" y="1943"/>
                      <a:pt x="777" y="1922"/>
                    </a:cubicBezTo>
                    <a:lnTo>
                      <a:pt x="777" y="1922"/>
                    </a:lnTo>
                    <a:cubicBezTo>
                      <a:pt x="746" y="1954"/>
                      <a:pt x="725" y="1985"/>
                      <a:pt x="704" y="2006"/>
                    </a:cubicBezTo>
                    <a:cubicBezTo>
                      <a:pt x="683" y="2048"/>
                      <a:pt x="672" y="2090"/>
                      <a:pt x="672" y="2122"/>
                    </a:cubicBezTo>
                    <a:cubicBezTo>
                      <a:pt x="672" y="2164"/>
                      <a:pt x="693" y="2206"/>
                      <a:pt x="725" y="2227"/>
                    </a:cubicBezTo>
                    <a:cubicBezTo>
                      <a:pt x="756" y="2258"/>
                      <a:pt x="809" y="2279"/>
                      <a:pt x="851" y="2279"/>
                    </a:cubicBezTo>
                    <a:cubicBezTo>
                      <a:pt x="872" y="2290"/>
                      <a:pt x="893" y="2290"/>
                      <a:pt x="914" y="2290"/>
                    </a:cubicBezTo>
                    <a:cubicBezTo>
                      <a:pt x="948" y="2293"/>
                      <a:pt x="981" y="2294"/>
                      <a:pt x="1015" y="2294"/>
                    </a:cubicBezTo>
                    <a:cubicBezTo>
                      <a:pt x="1107" y="2294"/>
                      <a:pt x="1200" y="2284"/>
                      <a:pt x="1292" y="2269"/>
                    </a:cubicBezTo>
                    <a:cubicBezTo>
                      <a:pt x="1407" y="2248"/>
                      <a:pt x="1523" y="2227"/>
                      <a:pt x="1680" y="2185"/>
                    </a:cubicBezTo>
                    <a:cubicBezTo>
                      <a:pt x="1848" y="2143"/>
                      <a:pt x="2016" y="2090"/>
                      <a:pt x="2174" y="2027"/>
                    </a:cubicBezTo>
                    <a:cubicBezTo>
                      <a:pt x="2384" y="1954"/>
                      <a:pt x="2573" y="1880"/>
                      <a:pt x="2730" y="1807"/>
                    </a:cubicBezTo>
                    <a:cubicBezTo>
                      <a:pt x="2930" y="1712"/>
                      <a:pt x="3098" y="1618"/>
                      <a:pt x="3245" y="1523"/>
                    </a:cubicBezTo>
                    <a:cubicBezTo>
                      <a:pt x="3361" y="1450"/>
                      <a:pt x="3529" y="1334"/>
                      <a:pt x="3655" y="1187"/>
                    </a:cubicBezTo>
                    <a:cubicBezTo>
                      <a:pt x="3707" y="1114"/>
                      <a:pt x="3760" y="1051"/>
                      <a:pt x="3781" y="988"/>
                    </a:cubicBezTo>
                    <a:cubicBezTo>
                      <a:pt x="3823" y="914"/>
                      <a:pt x="3844" y="851"/>
                      <a:pt x="3854" y="778"/>
                    </a:cubicBezTo>
                    <a:cubicBezTo>
                      <a:pt x="3865" y="694"/>
                      <a:pt x="3865" y="620"/>
                      <a:pt x="3854" y="547"/>
                    </a:cubicBezTo>
                    <a:cubicBezTo>
                      <a:pt x="3823" y="431"/>
                      <a:pt x="3760" y="337"/>
                      <a:pt x="3676" y="284"/>
                    </a:cubicBezTo>
                    <a:cubicBezTo>
                      <a:pt x="3623" y="253"/>
                      <a:pt x="3571" y="232"/>
                      <a:pt x="3508" y="221"/>
                    </a:cubicBezTo>
                    <a:lnTo>
                      <a:pt x="3497" y="221"/>
                    </a:lnTo>
                    <a:cubicBezTo>
                      <a:pt x="3529" y="190"/>
                      <a:pt x="3571" y="169"/>
                      <a:pt x="3613" y="137"/>
                    </a:cubicBezTo>
                    <a:cubicBezTo>
                      <a:pt x="3623" y="127"/>
                      <a:pt x="3634" y="95"/>
                      <a:pt x="3634" y="74"/>
                    </a:cubicBezTo>
                    <a:cubicBezTo>
                      <a:pt x="3634" y="53"/>
                      <a:pt x="3623" y="32"/>
                      <a:pt x="3613" y="22"/>
                    </a:cubicBezTo>
                    <a:cubicBezTo>
                      <a:pt x="3602" y="11"/>
                      <a:pt x="3581" y="1"/>
                      <a:pt x="3560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666;p79"/>
              <p:cNvSpPr/>
              <p:nvPr/>
            </p:nvSpPr>
            <p:spPr>
              <a:xfrm>
                <a:off x="1521152" y="3180498"/>
                <a:ext cx="123277" cy="10312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1" extrusionOk="0">
                    <a:moveTo>
                      <a:pt x="1606" y="1"/>
                    </a:moveTo>
                    <a:lnTo>
                      <a:pt x="1606" y="11"/>
                    </a:lnTo>
                    <a:cubicBezTo>
                      <a:pt x="1501" y="43"/>
                      <a:pt x="1396" y="53"/>
                      <a:pt x="1302" y="64"/>
                    </a:cubicBezTo>
                    <a:cubicBezTo>
                      <a:pt x="1102" y="85"/>
                      <a:pt x="903" y="85"/>
                      <a:pt x="693" y="95"/>
                    </a:cubicBezTo>
                    <a:cubicBezTo>
                      <a:pt x="609" y="106"/>
                      <a:pt x="514" y="116"/>
                      <a:pt x="420" y="137"/>
                    </a:cubicBezTo>
                    <a:cubicBezTo>
                      <a:pt x="346" y="158"/>
                      <a:pt x="262" y="179"/>
                      <a:pt x="189" y="221"/>
                    </a:cubicBezTo>
                    <a:cubicBezTo>
                      <a:pt x="168" y="242"/>
                      <a:pt x="136" y="253"/>
                      <a:pt x="115" y="274"/>
                    </a:cubicBezTo>
                    <a:cubicBezTo>
                      <a:pt x="105" y="284"/>
                      <a:pt x="84" y="295"/>
                      <a:pt x="63" y="305"/>
                    </a:cubicBezTo>
                    <a:cubicBezTo>
                      <a:pt x="42" y="326"/>
                      <a:pt x="21" y="358"/>
                      <a:pt x="10" y="389"/>
                    </a:cubicBezTo>
                    <a:cubicBezTo>
                      <a:pt x="0" y="400"/>
                      <a:pt x="0" y="410"/>
                      <a:pt x="0" y="421"/>
                    </a:cubicBezTo>
                    <a:lnTo>
                      <a:pt x="0" y="463"/>
                    </a:lnTo>
                    <a:cubicBezTo>
                      <a:pt x="0" y="473"/>
                      <a:pt x="10" y="484"/>
                      <a:pt x="10" y="494"/>
                    </a:cubicBezTo>
                    <a:cubicBezTo>
                      <a:pt x="21" y="505"/>
                      <a:pt x="31" y="515"/>
                      <a:pt x="42" y="515"/>
                    </a:cubicBezTo>
                    <a:cubicBezTo>
                      <a:pt x="63" y="536"/>
                      <a:pt x="94" y="557"/>
                      <a:pt x="126" y="568"/>
                    </a:cubicBezTo>
                    <a:cubicBezTo>
                      <a:pt x="157" y="578"/>
                      <a:pt x="189" y="599"/>
                      <a:pt x="231" y="610"/>
                    </a:cubicBezTo>
                    <a:cubicBezTo>
                      <a:pt x="262" y="610"/>
                      <a:pt x="294" y="620"/>
                      <a:pt x="315" y="620"/>
                    </a:cubicBezTo>
                    <a:cubicBezTo>
                      <a:pt x="273" y="641"/>
                      <a:pt x="231" y="662"/>
                      <a:pt x="199" y="683"/>
                    </a:cubicBezTo>
                    <a:cubicBezTo>
                      <a:pt x="157" y="715"/>
                      <a:pt x="115" y="736"/>
                      <a:pt x="84" y="767"/>
                    </a:cubicBezTo>
                    <a:cubicBezTo>
                      <a:pt x="73" y="778"/>
                      <a:pt x="63" y="788"/>
                      <a:pt x="52" y="809"/>
                    </a:cubicBezTo>
                    <a:lnTo>
                      <a:pt x="21" y="841"/>
                    </a:lnTo>
                    <a:cubicBezTo>
                      <a:pt x="10" y="862"/>
                      <a:pt x="10" y="883"/>
                      <a:pt x="10" y="893"/>
                    </a:cubicBezTo>
                    <a:lnTo>
                      <a:pt x="10" y="925"/>
                    </a:lnTo>
                    <a:lnTo>
                      <a:pt x="10" y="935"/>
                    </a:lnTo>
                    <a:cubicBezTo>
                      <a:pt x="10" y="946"/>
                      <a:pt x="21" y="967"/>
                      <a:pt x="31" y="977"/>
                    </a:cubicBezTo>
                    <a:cubicBezTo>
                      <a:pt x="42" y="988"/>
                      <a:pt x="52" y="998"/>
                      <a:pt x="73" y="998"/>
                    </a:cubicBezTo>
                    <a:cubicBezTo>
                      <a:pt x="84" y="1009"/>
                      <a:pt x="105" y="1019"/>
                      <a:pt x="126" y="1019"/>
                    </a:cubicBezTo>
                    <a:cubicBezTo>
                      <a:pt x="147" y="1030"/>
                      <a:pt x="157" y="1030"/>
                      <a:pt x="178" y="1030"/>
                    </a:cubicBezTo>
                    <a:cubicBezTo>
                      <a:pt x="147" y="1051"/>
                      <a:pt x="126" y="1072"/>
                      <a:pt x="105" y="1093"/>
                    </a:cubicBezTo>
                    <a:cubicBezTo>
                      <a:pt x="94" y="1114"/>
                      <a:pt x="73" y="1145"/>
                      <a:pt x="84" y="1177"/>
                    </a:cubicBezTo>
                    <a:cubicBezTo>
                      <a:pt x="84" y="1240"/>
                      <a:pt x="147" y="1282"/>
                      <a:pt x="199" y="1313"/>
                    </a:cubicBezTo>
                    <a:cubicBezTo>
                      <a:pt x="241" y="1324"/>
                      <a:pt x="273" y="1334"/>
                      <a:pt x="315" y="1345"/>
                    </a:cubicBezTo>
                    <a:cubicBezTo>
                      <a:pt x="367" y="1355"/>
                      <a:pt x="409" y="1366"/>
                      <a:pt x="462" y="1366"/>
                    </a:cubicBezTo>
                    <a:cubicBezTo>
                      <a:pt x="493" y="1369"/>
                      <a:pt x="523" y="1370"/>
                      <a:pt x="554" y="1370"/>
                    </a:cubicBezTo>
                    <a:cubicBezTo>
                      <a:pt x="627" y="1370"/>
                      <a:pt x="700" y="1363"/>
                      <a:pt x="766" y="1355"/>
                    </a:cubicBezTo>
                    <a:cubicBezTo>
                      <a:pt x="798" y="1345"/>
                      <a:pt x="808" y="1313"/>
                      <a:pt x="808" y="1292"/>
                    </a:cubicBezTo>
                    <a:cubicBezTo>
                      <a:pt x="798" y="1282"/>
                      <a:pt x="798" y="1271"/>
                      <a:pt x="787" y="1261"/>
                    </a:cubicBezTo>
                    <a:cubicBezTo>
                      <a:pt x="777" y="1256"/>
                      <a:pt x="769" y="1253"/>
                      <a:pt x="763" y="1253"/>
                    </a:cubicBezTo>
                    <a:cubicBezTo>
                      <a:pt x="756" y="1253"/>
                      <a:pt x="751" y="1256"/>
                      <a:pt x="745" y="1261"/>
                    </a:cubicBezTo>
                    <a:lnTo>
                      <a:pt x="693" y="1261"/>
                    </a:lnTo>
                    <a:cubicBezTo>
                      <a:pt x="646" y="1265"/>
                      <a:pt x="597" y="1268"/>
                      <a:pt x="547" y="1268"/>
                    </a:cubicBezTo>
                    <a:cubicBezTo>
                      <a:pt x="476" y="1268"/>
                      <a:pt x="404" y="1263"/>
                      <a:pt x="336" y="1250"/>
                    </a:cubicBezTo>
                    <a:lnTo>
                      <a:pt x="210" y="1219"/>
                    </a:lnTo>
                    <a:cubicBezTo>
                      <a:pt x="199" y="1208"/>
                      <a:pt x="189" y="1208"/>
                      <a:pt x="189" y="1198"/>
                    </a:cubicBezTo>
                    <a:cubicBezTo>
                      <a:pt x="178" y="1198"/>
                      <a:pt x="178" y="1187"/>
                      <a:pt x="178" y="1187"/>
                    </a:cubicBezTo>
                    <a:cubicBezTo>
                      <a:pt x="168" y="1187"/>
                      <a:pt x="168" y="1177"/>
                      <a:pt x="168" y="1177"/>
                    </a:cubicBezTo>
                    <a:lnTo>
                      <a:pt x="168" y="1166"/>
                    </a:lnTo>
                    <a:lnTo>
                      <a:pt x="168" y="1156"/>
                    </a:lnTo>
                    <a:cubicBezTo>
                      <a:pt x="178" y="1156"/>
                      <a:pt x="178" y="1145"/>
                      <a:pt x="178" y="1145"/>
                    </a:cubicBezTo>
                    <a:cubicBezTo>
                      <a:pt x="199" y="1135"/>
                      <a:pt x="210" y="1124"/>
                      <a:pt x="220" y="1114"/>
                    </a:cubicBezTo>
                    <a:cubicBezTo>
                      <a:pt x="241" y="1093"/>
                      <a:pt x="273" y="1072"/>
                      <a:pt x="304" y="1061"/>
                    </a:cubicBezTo>
                    <a:cubicBezTo>
                      <a:pt x="336" y="1040"/>
                      <a:pt x="378" y="1030"/>
                      <a:pt x="409" y="1009"/>
                    </a:cubicBezTo>
                    <a:cubicBezTo>
                      <a:pt x="420" y="1009"/>
                      <a:pt x="430" y="998"/>
                      <a:pt x="430" y="977"/>
                    </a:cubicBezTo>
                    <a:cubicBezTo>
                      <a:pt x="441" y="967"/>
                      <a:pt x="441" y="956"/>
                      <a:pt x="430" y="946"/>
                    </a:cubicBezTo>
                    <a:cubicBezTo>
                      <a:pt x="430" y="935"/>
                      <a:pt x="409" y="925"/>
                      <a:pt x="399" y="914"/>
                    </a:cubicBezTo>
                    <a:lnTo>
                      <a:pt x="378" y="914"/>
                    </a:lnTo>
                    <a:cubicBezTo>
                      <a:pt x="357" y="914"/>
                      <a:pt x="346" y="925"/>
                      <a:pt x="336" y="925"/>
                    </a:cubicBezTo>
                    <a:cubicBezTo>
                      <a:pt x="294" y="925"/>
                      <a:pt x="252" y="929"/>
                      <a:pt x="210" y="929"/>
                    </a:cubicBezTo>
                    <a:cubicBezTo>
                      <a:pt x="189" y="929"/>
                      <a:pt x="168" y="928"/>
                      <a:pt x="147" y="925"/>
                    </a:cubicBezTo>
                    <a:cubicBezTo>
                      <a:pt x="136" y="925"/>
                      <a:pt x="126" y="914"/>
                      <a:pt x="115" y="914"/>
                    </a:cubicBezTo>
                    <a:lnTo>
                      <a:pt x="105" y="904"/>
                    </a:lnTo>
                    <a:lnTo>
                      <a:pt x="105" y="893"/>
                    </a:lnTo>
                    <a:cubicBezTo>
                      <a:pt x="115" y="883"/>
                      <a:pt x="126" y="872"/>
                      <a:pt x="126" y="862"/>
                    </a:cubicBezTo>
                    <a:cubicBezTo>
                      <a:pt x="147" y="841"/>
                      <a:pt x="178" y="820"/>
                      <a:pt x="210" y="799"/>
                    </a:cubicBezTo>
                    <a:lnTo>
                      <a:pt x="199" y="799"/>
                    </a:lnTo>
                    <a:cubicBezTo>
                      <a:pt x="231" y="778"/>
                      <a:pt x="273" y="757"/>
                      <a:pt x="315" y="736"/>
                    </a:cubicBezTo>
                    <a:lnTo>
                      <a:pt x="441" y="673"/>
                    </a:lnTo>
                    <a:cubicBezTo>
                      <a:pt x="462" y="662"/>
                      <a:pt x="483" y="662"/>
                      <a:pt x="514" y="652"/>
                    </a:cubicBezTo>
                    <a:cubicBezTo>
                      <a:pt x="535" y="641"/>
                      <a:pt x="546" y="620"/>
                      <a:pt x="546" y="599"/>
                    </a:cubicBezTo>
                    <a:cubicBezTo>
                      <a:pt x="535" y="578"/>
                      <a:pt x="525" y="568"/>
                      <a:pt x="504" y="568"/>
                    </a:cubicBezTo>
                    <a:cubicBezTo>
                      <a:pt x="451" y="557"/>
                      <a:pt x="388" y="557"/>
                      <a:pt x="336" y="547"/>
                    </a:cubicBezTo>
                    <a:lnTo>
                      <a:pt x="346" y="547"/>
                    </a:lnTo>
                    <a:cubicBezTo>
                      <a:pt x="273" y="536"/>
                      <a:pt x="199" y="515"/>
                      <a:pt x="136" y="494"/>
                    </a:cubicBezTo>
                    <a:cubicBezTo>
                      <a:pt x="115" y="484"/>
                      <a:pt x="105" y="473"/>
                      <a:pt x="94" y="463"/>
                    </a:cubicBezTo>
                    <a:cubicBezTo>
                      <a:pt x="84" y="463"/>
                      <a:pt x="84" y="452"/>
                      <a:pt x="73" y="452"/>
                    </a:cubicBezTo>
                    <a:lnTo>
                      <a:pt x="73" y="442"/>
                    </a:lnTo>
                    <a:lnTo>
                      <a:pt x="63" y="431"/>
                    </a:lnTo>
                    <a:lnTo>
                      <a:pt x="63" y="421"/>
                    </a:lnTo>
                    <a:cubicBezTo>
                      <a:pt x="73" y="421"/>
                      <a:pt x="73" y="410"/>
                      <a:pt x="73" y="410"/>
                    </a:cubicBezTo>
                    <a:cubicBezTo>
                      <a:pt x="73" y="400"/>
                      <a:pt x="84" y="389"/>
                      <a:pt x="84" y="379"/>
                    </a:cubicBezTo>
                    <a:cubicBezTo>
                      <a:pt x="105" y="358"/>
                      <a:pt x="126" y="347"/>
                      <a:pt x="147" y="326"/>
                    </a:cubicBezTo>
                    <a:cubicBezTo>
                      <a:pt x="178" y="305"/>
                      <a:pt x="210" y="284"/>
                      <a:pt x="241" y="274"/>
                    </a:cubicBezTo>
                    <a:cubicBezTo>
                      <a:pt x="262" y="253"/>
                      <a:pt x="283" y="242"/>
                      <a:pt x="315" y="232"/>
                    </a:cubicBezTo>
                    <a:lnTo>
                      <a:pt x="315" y="242"/>
                    </a:lnTo>
                    <a:cubicBezTo>
                      <a:pt x="430" y="190"/>
                      <a:pt x="556" y="169"/>
                      <a:pt x="693" y="158"/>
                    </a:cubicBezTo>
                    <a:lnTo>
                      <a:pt x="682" y="158"/>
                    </a:lnTo>
                    <a:cubicBezTo>
                      <a:pt x="840" y="148"/>
                      <a:pt x="1008" y="137"/>
                      <a:pt x="1176" y="127"/>
                    </a:cubicBezTo>
                    <a:cubicBezTo>
                      <a:pt x="1323" y="116"/>
                      <a:pt x="1470" y="106"/>
                      <a:pt x="1617" y="53"/>
                    </a:cubicBezTo>
                    <a:cubicBezTo>
                      <a:pt x="1627" y="53"/>
                      <a:pt x="1638" y="43"/>
                      <a:pt x="1627" y="22"/>
                    </a:cubicBezTo>
                    <a:cubicBezTo>
                      <a:pt x="1627" y="11"/>
                      <a:pt x="1617" y="11"/>
                      <a:pt x="16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667;p79"/>
              <p:cNvSpPr/>
              <p:nvPr/>
            </p:nvSpPr>
            <p:spPr>
              <a:xfrm>
                <a:off x="1357635" y="2828718"/>
                <a:ext cx="405258" cy="284237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3779" extrusionOk="0">
                    <a:moveTo>
                      <a:pt x="1243" y="1"/>
                    </a:moveTo>
                    <a:cubicBezTo>
                      <a:pt x="1108" y="1"/>
                      <a:pt x="972" y="13"/>
                      <a:pt x="830" y="37"/>
                    </a:cubicBezTo>
                    <a:cubicBezTo>
                      <a:pt x="714" y="58"/>
                      <a:pt x="620" y="79"/>
                      <a:pt x="546" y="100"/>
                    </a:cubicBezTo>
                    <a:cubicBezTo>
                      <a:pt x="441" y="131"/>
                      <a:pt x="357" y="163"/>
                      <a:pt x="284" y="205"/>
                    </a:cubicBezTo>
                    <a:cubicBezTo>
                      <a:pt x="200" y="257"/>
                      <a:pt x="137" y="310"/>
                      <a:pt x="105" y="373"/>
                    </a:cubicBezTo>
                    <a:cubicBezTo>
                      <a:pt x="63" y="446"/>
                      <a:pt x="53" y="541"/>
                      <a:pt x="84" y="614"/>
                    </a:cubicBezTo>
                    <a:cubicBezTo>
                      <a:pt x="116" y="698"/>
                      <a:pt x="179" y="751"/>
                      <a:pt x="231" y="772"/>
                    </a:cubicBezTo>
                    <a:cubicBezTo>
                      <a:pt x="305" y="814"/>
                      <a:pt x="378" y="835"/>
                      <a:pt x="483" y="845"/>
                    </a:cubicBezTo>
                    <a:lnTo>
                      <a:pt x="504" y="845"/>
                    </a:lnTo>
                    <a:cubicBezTo>
                      <a:pt x="515" y="856"/>
                      <a:pt x="525" y="856"/>
                      <a:pt x="525" y="856"/>
                    </a:cubicBezTo>
                    <a:cubicBezTo>
                      <a:pt x="473" y="877"/>
                      <a:pt x="420" y="898"/>
                      <a:pt x="378" y="919"/>
                    </a:cubicBezTo>
                    <a:cubicBezTo>
                      <a:pt x="305" y="961"/>
                      <a:pt x="210" y="1013"/>
                      <a:pt x="126" y="1087"/>
                    </a:cubicBezTo>
                    <a:cubicBezTo>
                      <a:pt x="95" y="1118"/>
                      <a:pt x="63" y="1160"/>
                      <a:pt x="42" y="1192"/>
                    </a:cubicBezTo>
                    <a:cubicBezTo>
                      <a:pt x="21" y="1234"/>
                      <a:pt x="11" y="1276"/>
                      <a:pt x="11" y="1307"/>
                    </a:cubicBezTo>
                    <a:cubicBezTo>
                      <a:pt x="0" y="1370"/>
                      <a:pt x="0" y="1454"/>
                      <a:pt x="63" y="1528"/>
                    </a:cubicBezTo>
                    <a:cubicBezTo>
                      <a:pt x="105" y="1580"/>
                      <a:pt x="168" y="1622"/>
                      <a:pt x="242" y="1654"/>
                    </a:cubicBezTo>
                    <a:cubicBezTo>
                      <a:pt x="315" y="1675"/>
                      <a:pt x="389" y="1696"/>
                      <a:pt x="462" y="1706"/>
                    </a:cubicBezTo>
                    <a:lnTo>
                      <a:pt x="494" y="1706"/>
                    </a:lnTo>
                    <a:cubicBezTo>
                      <a:pt x="578" y="1717"/>
                      <a:pt x="672" y="1717"/>
                      <a:pt x="777" y="1717"/>
                    </a:cubicBezTo>
                    <a:cubicBezTo>
                      <a:pt x="788" y="1706"/>
                      <a:pt x="798" y="1706"/>
                      <a:pt x="819" y="1706"/>
                    </a:cubicBezTo>
                    <a:lnTo>
                      <a:pt x="725" y="1769"/>
                    </a:lnTo>
                    <a:cubicBezTo>
                      <a:pt x="651" y="1822"/>
                      <a:pt x="578" y="1885"/>
                      <a:pt x="525" y="1979"/>
                    </a:cubicBezTo>
                    <a:cubicBezTo>
                      <a:pt x="483" y="2063"/>
                      <a:pt x="473" y="2158"/>
                      <a:pt x="504" y="2242"/>
                    </a:cubicBezTo>
                    <a:cubicBezTo>
                      <a:pt x="525" y="2294"/>
                      <a:pt x="546" y="2326"/>
                      <a:pt x="578" y="2357"/>
                    </a:cubicBezTo>
                    <a:cubicBezTo>
                      <a:pt x="599" y="2378"/>
                      <a:pt x="630" y="2399"/>
                      <a:pt x="672" y="2420"/>
                    </a:cubicBezTo>
                    <a:cubicBezTo>
                      <a:pt x="725" y="2441"/>
                      <a:pt x="798" y="2462"/>
                      <a:pt x="882" y="2473"/>
                    </a:cubicBezTo>
                    <a:lnTo>
                      <a:pt x="924" y="2473"/>
                    </a:lnTo>
                    <a:cubicBezTo>
                      <a:pt x="977" y="2478"/>
                      <a:pt x="1027" y="2480"/>
                      <a:pt x="1078" y="2480"/>
                    </a:cubicBezTo>
                    <a:cubicBezTo>
                      <a:pt x="1128" y="2480"/>
                      <a:pt x="1180" y="2478"/>
                      <a:pt x="1237" y="2473"/>
                    </a:cubicBezTo>
                    <a:lnTo>
                      <a:pt x="1237" y="2473"/>
                    </a:lnTo>
                    <a:cubicBezTo>
                      <a:pt x="1227" y="2475"/>
                      <a:pt x="1217" y="2484"/>
                      <a:pt x="1208" y="2494"/>
                    </a:cubicBezTo>
                    <a:cubicBezTo>
                      <a:pt x="1134" y="2567"/>
                      <a:pt x="1092" y="2651"/>
                      <a:pt x="1082" y="2746"/>
                    </a:cubicBezTo>
                    <a:cubicBezTo>
                      <a:pt x="1082" y="2788"/>
                      <a:pt x="1092" y="2830"/>
                      <a:pt x="1113" y="2872"/>
                    </a:cubicBezTo>
                    <a:cubicBezTo>
                      <a:pt x="1134" y="2914"/>
                      <a:pt x="1155" y="2956"/>
                      <a:pt x="1187" y="2977"/>
                    </a:cubicBezTo>
                    <a:lnTo>
                      <a:pt x="1313" y="3040"/>
                    </a:lnTo>
                    <a:cubicBezTo>
                      <a:pt x="1344" y="3050"/>
                      <a:pt x="1376" y="3050"/>
                      <a:pt x="1407" y="3061"/>
                    </a:cubicBezTo>
                    <a:lnTo>
                      <a:pt x="1439" y="3061"/>
                    </a:lnTo>
                    <a:cubicBezTo>
                      <a:pt x="1462" y="3064"/>
                      <a:pt x="1485" y="3065"/>
                      <a:pt x="1510" y="3065"/>
                    </a:cubicBezTo>
                    <a:cubicBezTo>
                      <a:pt x="1579" y="3065"/>
                      <a:pt x="1656" y="3055"/>
                      <a:pt x="1733" y="3040"/>
                    </a:cubicBezTo>
                    <a:cubicBezTo>
                      <a:pt x="1838" y="3019"/>
                      <a:pt x="1943" y="2998"/>
                      <a:pt x="2037" y="2956"/>
                    </a:cubicBezTo>
                    <a:lnTo>
                      <a:pt x="2037" y="2956"/>
                    </a:lnTo>
                    <a:cubicBezTo>
                      <a:pt x="2027" y="3008"/>
                      <a:pt x="2027" y="3050"/>
                      <a:pt x="2037" y="3092"/>
                    </a:cubicBezTo>
                    <a:cubicBezTo>
                      <a:pt x="2069" y="3197"/>
                      <a:pt x="2174" y="3239"/>
                      <a:pt x="2226" y="3260"/>
                    </a:cubicBezTo>
                    <a:cubicBezTo>
                      <a:pt x="2258" y="3271"/>
                      <a:pt x="2289" y="3271"/>
                      <a:pt x="2321" y="3281"/>
                    </a:cubicBezTo>
                    <a:lnTo>
                      <a:pt x="2373" y="3281"/>
                    </a:lnTo>
                    <a:cubicBezTo>
                      <a:pt x="2426" y="3281"/>
                      <a:pt x="2478" y="3281"/>
                      <a:pt x="2531" y="3271"/>
                    </a:cubicBezTo>
                    <a:cubicBezTo>
                      <a:pt x="2583" y="3260"/>
                      <a:pt x="2625" y="3250"/>
                      <a:pt x="2667" y="3229"/>
                    </a:cubicBezTo>
                    <a:lnTo>
                      <a:pt x="2667" y="3250"/>
                    </a:lnTo>
                    <a:cubicBezTo>
                      <a:pt x="2667" y="3292"/>
                      <a:pt x="2678" y="3344"/>
                      <a:pt x="2709" y="3397"/>
                    </a:cubicBezTo>
                    <a:cubicBezTo>
                      <a:pt x="2741" y="3470"/>
                      <a:pt x="2825" y="3523"/>
                      <a:pt x="2919" y="3544"/>
                    </a:cubicBezTo>
                    <a:cubicBezTo>
                      <a:pt x="2940" y="3554"/>
                      <a:pt x="2951" y="3554"/>
                      <a:pt x="2972" y="3554"/>
                    </a:cubicBezTo>
                    <a:cubicBezTo>
                      <a:pt x="2991" y="3557"/>
                      <a:pt x="3010" y="3558"/>
                      <a:pt x="3030" y="3558"/>
                    </a:cubicBezTo>
                    <a:cubicBezTo>
                      <a:pt x="3088" y="3558"/>
                      <a:pt x="3151" y="3546"/>
                      <a:pt x="3213" y="3523"/>
                    </a:cubicBezTo>
                    <a:cubicBezTo>
                      <a:pt x="3255" y="3512"/>
                      <a:pt x="3297" y="3491"/>
                      <a:pt x="3329" y="3470"/>
                    </a:cubicBezTo>
                    <a:cubicBezTo>
                      <a:pt x="3339" y="3502"/>
                      <a:pt x="3350" y="3533"/>
                      <a:pt x="3371" y="3565"/>
                    </a:cubicBezTo>
                    <a:cubicBezTo>
                      <a:pt x="3413" y="3638"/>
                      <a:pt x="3486" y="3680"/>
                      <a:pt x="3570" y="3701"/>
                    </a:cubicBezTo>
                    <a:lnTo>
                      <a:pt x="3602" y="3701"/>
                    </a:lnTo>
                    <a:cubicBezTo>
                      <a:pt x="3621" y="3704"/>
                      <a:pt x="3639" y="3705"/>
                      <a:pt x="3658" y="3705"/>
                    </a:cubicBezTo>
                    <a:cubicBezTo>
                      <a:pt x="3713" y="3705"/>
                      <a:pt x="3768" y="3693"/>
                      <a:pt x="3822" y="3670"/>
                    </a:cubicBezTo>
                    <a:cubicBezTo>
                      <a:pt x="3854" y="3649"/>
                      <a:pt x="3885" y="3628"/>
                      <a:pt x="3906" y="3607"/>
                    </a:cubicBezTo>
                    <a:cubicBezTo>
                      <a:pt x="3917" y="3617"/>
                      <a:pt x="3927" y="3638"/>
                      <a:pt x="3938" y="3649"/>
                    </a:cubicBezTo>
                    <a:cubicBezTo>
                      <a:pt x="3969" y="3712"/>
                      <a:pt x="4032" y="3743"/>
                      <a:pt x="4095" y="3764"/>
                    </a:cubicBezTo>
                    <a:cubicBezTo>
                      <a:pt x="4116" y="3764"/>
                      <a:pt x="4137" y="3775"/>
                      <a:pt x="4158" y="3775"/>
                    </a:cubicBezTo>
                    <a:cubicBezTo>
                      <a:pt x="4173" y="3778"/>
                      <a:pt x="4187" y="3779"/>
                      <a:pt x="4203" y="3779"/>
                    </a:cubicBezTo>
                    <a:cubicBezTo>
                      <a:pt x="4246" y="3779"/>
                      <a:pt x="4294" y="3769"/>
                      <a:pt x="4347" y="3754"/>
                    </a:cubicBezTo>
                    <a:cubicBezTo>
                      <a:pt x="4431" y="3733"/>
                      <a:pt x="4516" y="3701"/>
                      <a:pt x="4589" y="3649"/>
                    </a:cubicBezTo>
                    <a:cubicBezTo>
                      <a:pt x="4663" y="3607"/>
                      <a:pt x="4726" y="3544"/>
                      <a:pt x="4778" y="3470"/>
                    </a:cubicBezTo>
                    <a:cubicBezTo>
                      <a:pt x="4841" y="3386"/>
                      <a:pt x="4904" y="3292"/>
                      <a:pt x="4957" y="3187"/>
                    </a:cubicBezTo>
                    <a:cubicBezTo>
                      <a:pt x="5062" y="2987"/>
                      <a:pt x="5135" y="2777"/>
                      <a:pt x="5219" y="2483"/>
                    </a:cubicBezTo>
                    <a:cubicBezTo>
                      <a:pt x="5272" y="2294"/>
                      <a:pt x="5314" y="2105"/>
                      <a:pt x="5356" y="1927"/>
                    </a:cubicBezTo>
                    <a:lnTo>
                      <a:pt x="5387" y="1811"/>
                    </a:lnTo>
                    <a:cubicBezTo>
                      <a:pt x="5387" y="1790"/>
                      <a:pt x="5387" y="1769"/>
                      <a:pt x="5377" y="1759"/>
                    </a:cubicBezTo>
                    <a:cubicBezTo>
                      <a:pt x="5377" y="1738"/>
                      <a:pt x="5377" y="1717"/>
                      <a:pt x="5366" y="1706"/>
                    </a:cubicBezTo>
                    <a:cubicBezTo>
                      <a:pt x="5356" y="1696"/>
                      <a:pt x="5335" y="1675"/>
                      <a:pt x="5314" y="1675"/>
                    </a:cubicBezTo>
                    <a:cubicBezTo>
                      <a:pt x="5293" y="1675"/>
                      <a:pt x="5272" y="1675"/>
                      <a:pt x="5251" y="1664"/>
                    </a:cubicBezTo>
                    <a:cubicBezTo>
                      <a:pt x="5114" y="1654"/>
                      <a:pt x="4978" y="1622"/>
                      <a:pt x="4841" y="1580"/>
                    </a:cubicBezTo>
                    <a:lnTo>
                      <a:pt x="4852" y="1580"/>
                    </a:lnTo>
                    <a:cubicBezTo>
                      <a:pt x="4537" y="1475"/>
                      <a:pt x="4253" y="1297"/>
                      <a:pt x="4043" y="1150"/>
                    </a:cubicBezTo>
                    <a:cubicBezTo>
                      <a:pt x="3948" y="1087"/>
                      <a:pt x="3854" y="1024"/>
                      <a:pt x="3770" y="961"/>
                    </a:cubicBezTo>
                    <a:lnTo>
                      <a:pt x="3696" y="908"/>
                    </a:lnTo>
                    <a:cubicBezTo>
                      <a:pt x="3497" y="772"/>
                      <a:pt x="3308" y="635"/>
                      <a:pt x="3098" y="520"/>
                    </a:cubicBezTo>
                    <a:cubicBezTo>
                      <a:pt x="2846" y="373"/>
                      <a:pt x="2573" y="247"/>
                      <a:pt x="2289" y="163"/>
                    </a:cubicBezTo>
                    <a:cubicBezTo>
                      <a:pt x="2069" y="89"/>
                      <a:pt x="1838" y="37"/>
                      <a:pt x="1628" y="16"/>
                    </a:cubicBezTo>
                    <a:cubicBezTo>
                      <a:pt x="1544" y="5"/>
                      <a:pt x="1460" y="5"/>
                      <a:pt x="1376" y="5"/>
                    </a:cubicBezTo>
                    <a:cubicBezTo>
                      <a:pt x="1332" y="2"/>
                      <a:pt x="1288" y="1"/>
                      <a:pt x="1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668;p79"/>
              <p:cNvSpPr/>
              <p:nvPr/>
            </p:nvSpPr>
            <p:spPr>
              <a:xfrm>
                <a:off x="1950780" y="2874824"/>
                <a:ext cx="307328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258" extrusionOk="0">
                    <a:moveTo>
                      <a:pt x="2856" y="0"/>
                    </a:moveTo>
                    <a:cubicBezTo>
                      <a:pt x="2752" y="0"/>
                      <a:pt x="2645" y="9"/>
                      <a:pt x="2542" y="22"/>
                    </a:cubicBezTo>
                    <a:cubicBezTo>
                      <a:pt x="2311" y="64"/>
                      <a:pt x="2101" y="127"/>
                      <a:pt x="1891" y="222"/>
                    </a:cubicBezTo>
                    <a:cubicBezTo>
                      <a:pt x="1723" y="306"/>
                      <a:pt x="1555" y="400"/>
                      <a:pt x="1397" y="495"/>
                    </a:cubicBezTo>
                    <a:lnTo>
                      <a:pt x="1387" y="505"/>
                    </a:lnTo>
                    <a:lnTo>
                      <a:pt x="1324" y="537"/>
                    </a:lnTo>
                    <a:cubicBezTo>
                      <a:pt x="1250" y="589"/>
                      <a:pt x="1177" y="631"/>
                      <a:pt x="1103" y="673"/>
                    </a:cubicBezTo>
                    <a:cubicBezTo>
                      <a:pt x="925" y="768"/>
                      <a:pt x="683" y="894"/>
                      <a:pt x="442" y="946"/>
                    </a:cubicBezTo>
                    <a:cubicBezTo>
                      <a:pt x="380" y="958"/>
                      <a:pt x="318" y="963"/>
                      <a:pt x="258" y="963"/>
                    </a:cubicBezTo>
                    <a:cubicBezTo>
                      <a:pt x="216" y="963"/>
                      <a:pt x="176" y="961"/>
                      <a:pt x="137" y="957"/>
                    </a:cubicBezTo>
                    <a:cubicBezTo>
                      <a:pt x="127" y="957"/>
                      <a:pt x="106" y="957"/>
                      <a:pt x="85" y="946"/>
                    </a:cubicBezTo>
                    <a:cubicBezTo>
                      <a:pt x="74" y="946"/>
                      <a:pt x="53" y="957"/>
                      <a:pt x="43" y="978"/>
                    </a:cubicBezTo>
                    <a:cubicBezTo>
                      <a:pt x="32" y="988"/>
                      <a:pt x="32" y="999"/>
                      <a:pt x="32" y="1020"/>
                    </a:cubicBezTo>
                    <a:cubicBezTo>
                      <a:pt x="11" y="1030"/>
                      <a:pt x="11" y="1051"/>
                      <a:pt x="11" y="1072"/>
                    </a:cubicBezTo>
                    <a:lnTo>
                      <a:pt x="11" y="1188"/>
                    </a:lnTo>
                    <a:lnTo>
                      <a:pt x="11" y="1209"/>
                    </a:lnTo>
                    <a:lnTo>
                      <a:pt x="11" y="1230"/>
                    </a:lnTo>
                    <a:cubicBezTo>
                      <a:pt x="1" y="1408"/>
                      <a:pt x="1" y="1587"/>
                      <a:pt x="1" y="1755"/>
                    </a:cubicBezTo>
                    <a:cubicBezTo>
                      <a:pt x="11" y="2059"/>
                      <a:pt x="22" y="2290"/>
                      <a:pt x="64" y="2500"/>
                    </a:cubicBezTo>
                    <a:cubicBezTo>
                      <a:pt x="74" y="2616"/>
                      <a:pt x="106" y="2721"/>
                      <a:pt x="137" y="2815"/>
                    </a:cubicBezTo>
                    <a:cubicBezTo>
                      <a:pt x="158" y="2889"/>
                      <a:pt x="200" y="2962"/>
                      <a:pt x="242" y="3025"/>
                    </a:cubicBezTo>
                    <a:cubicBezTo>
                      <a:pt x="284" y="3088"/>
                      <a:pt x="337" y="3141"/>
                      <a:pt x="400" y="3172"/>
                    </a:cubicBezTo>
                    <a:cubicBezTo>
                      <a:pt x="442" y="3204"/>
                      <a:pt x="494" y="3225"/>
                      <a:pt x="536" y="3225"/>
                    </a:cubicBezTo>
                    <a:lnTo>
                      <a:pt x="578" y="3225"/>
                    </a:lnTo>
                    <a:cubicBezTo>
                      <a:pt x="631" y="3225"/>
                      <a:pt x="673" y="3193"/>
                      <a:pt x="715" y="3141"/>
                    </a:cubicBezTo>
                    <a:cubicBezTo>
                      <a:pt x="725" y="3130"/>
                      <a:pt x="736" y="3120"/>
                      <a:pt x="736" y="3109"/>
                    </a:cubicBezTo>
                    <a:cubicBezTo>
                      <a:pt x="746" y="3130"/>
                      <a:pt x="767" y="3151"/>
                      <a:pt x="788" y="3183"/>
                    </a:cubicBezTo>
                    <a:cubicBezTo>
                      <a:pt x="830" y="3225"/>
                      <a:pt x="883" y="3256"/>
                      <a:pt x="946" y="3256"/>
                    </a:cubicBezTo>
                    <a:lnTo>
                      <a:pt x="967" y="3256"/>
                    </a:lnTo>
                    <a:cubicBezTo>
                      <a:pt x="973" y="3257"/>
                      <a:pt x="980" y="3258"/>
                      <a:pt x="987" y="3258"/>
                    </a:cubicBezTo>
                    <a:cubicBezTo>
                      <a:pt x="1043" y="3258"/>
                      <a:pt x="1097" y="3218"/>
                      <a:pt x="1135" y="3162"/>
                    </a:cubicBezTo>
                    <a:cubicBezTo>
                      <a:pt x="1156" y="3141"/>
                      <a:pt x="1177" y="3109"/>
                      <a:pt x="1177" y="3078"/>
                    </a:cubicBezTo>
                    <a:cubicBezTo>
                      <a:pt x="1198" y="3109"/>
                      <a:pt x="1229" y="3130"/>
                      <a:pt x="1261" y="3162"/>
                    </a:cubicBezTo>
                    <a:cubicBezTo>
                      <a:pt x="1313" y="3193"/>
                      <a:pt x="1366" y="3225"/>
                      <a:pt x="1418" y="3225"/>
                    </a:cubicBezTo>
                    <a:cubicBezTo>
                      <a:pt x="1439" y="3235"/>
                      <a:pt x="1450" y="3235"/>
                      <a:pt x="1460" y="3235"/>
                    </a:cubicBezTo>
                    <a:cubicBezTo>
                      <a:pt x="1534" y="3225"/>
                      <a:pt x="1607" y="3183"/>
                      <a:pt x="1649" y="3120"/>
                    </a:cubicBezTo>
                    <a:cubicBezTo>
                      <a:pt x="1670" y="3078"/>
                      <a:pt x="1691" y="3025"/>
                      <a:pt x="1702" y="2983"/>
                    </a:cubicBezTo>
                    <a:lnTo>
                      <a:pt x="1702" y="2973"/>
                    </a:lnTo>
                    <a:cubicBezTo>
                      <a:pt x="1723" y="2994"/>
                      <a:pt x="1754" y="3015"/>
                      <a:pt x="1796" y="3036"/>
                    </a:cubicBezTo>
                    <a:cubicBezTo>
                      <a:pt x="1828" y="3046"/>
                      <a:pt x="1859" y="3067"/>
                      <a:pt x="1901" y="3067"/>
                    </a:cubicBezTo>
                    <a:cubicBezTo>
                      <a:pt x="1912" y="3078"/>
                      <a:pt x="1933" y="3078"/>
                      <a:pt x="1943" y="3078"/>
                    </a:cubicBezTo>
                    <a:lnTo>
                      <a:pt x="2006" y="3078"/>
                    </a:lnTo>
                    <a:cubicBezTo>
                      <a:pt x="2059" y="3067"/>
                      <a:pt x="2143" y="3046"/>
                      <a:pt x="2185" y="2941"/>
                    </a:cubicBezTo>
                    <a:cubicBezTo>
                      <a:pt x="2195" y="2910"/>
                      <a:pt x="2206" y="2868"/>
                      <a:pt x="2206" y="2815"/>
                    </a:cubicBezTo>
                    <a:cubicBezTo>
                      <a:pt x="2258" y="2868"/>
                      <a:pt x="2332" y="2910"/>
                      <a:pt x="2405" y="2952"/>
                    </a:cubicBezTo>
                    <a:cubicBezTo>
                      <a:pt x="2479" y="2994"/>
                      <a:pt x="2552" y="3015"/>
                      <a:pt x="2615" y="3025"/>
                    </a:cubicBezTo>
                    <a:lnTo>
                      <a:pt x="2636" y="3036"/>
                    </a:lnTo>
                    <a:cubicBezTo>
                      <a:pt x="2657" y="3036"/>
                      <a:pt x="2689" y="3036"/>
                      <a:pt x="2710" y="3025"/>
                    </a:cubicBezTo>
                    <a:cubicBezTo>
                      <a:pt x="2741" y="3025"/>
                      <a:pt x="2783" y="3015"/>
                      <a:pt x="2815" y="2994"/>
                    </a:cubicBezTo>
                    <a:cubicBezTo>
                      <a:pt x="2836" y="2973"/>
                      <a:pt x="2867" y="2941"/>
                      <a:pt x="2888" y="2899"/>
                    </a:cubicBezTo>
                    <a:cubicBezTo>
                      <a:pt x="2909" y="2868"/>
                      <a:pt x="2920" y="2826"/>
                      <a:pt x="2930" y="2784"/>
                    </a:cubicBezTo>
                    <a:cubicBezTo>
                      <a:pt x="2941" y="2689"/>
                      <a:pt x="2930" y="2605"/>
                      <a:pt x="2888" y="2511"/>
                    </a:cubicBezTo>
                    <a:cubicBezTo>
                      <a:pt x="2878" y="2500"/>
                      <a:pt x="2878" y="2490"/>
                      <a:pt x="2867" y="2479"/>
                    </a:cubicBezTo>
                    <a:lnTo>
                      <a:pt x="2867" y="2479"/>
                    </a:lnTo>
                    <a:cubicBezTo>
                      <a:pt x="2941" y="2521"/>
                      <a:pt x="3014" y="2542"/>
                      <a:pt x="3088" y="2553"/>
                    </a:cubicBezTo>
                    <a:lnTo>
                      <a:pt x="3130" y="2553"/>
                    </a:lnTo>
                    <a:cubicBezTo>
                      <a:pt x="3145" y="2556"/>
                      <a:pt x="3160" y="2557"/>
                      <a:pt x="3175" y="2557"/>
                    </a:cubicBezTo>
                    <a:cubicBezTo>
                      <a:pt x="3213" y="2557"/>
                      <a:pt x="3250" y="2550"/>
                      <a:pt x="3287" y="2542"/>
                    </a:cubicBezTo>
                    <a:cubicBezTo>
                      <a:pt x="3319" y="2532"/>
                      <a:pt x="3340" y="2521"/>
                      <a:pt x="3371" y="2500"/>
                    </a:cubicBezTo>
                    <a:cubicBezTo>
                      <a:pt x="3392" y="2479"/>
                      <a:pt x="3424" y="2448"/>
                      <a:pt x="3445" y="2395"/>
                    </a:cubicBezTo>
                    <a:cubicBezTo>
                      <a:pt x="3476" y="2322"/>
                      <a:pt x="3487" y="2227"/>
                      <a:pt x="3476" y="2133"/>
                    </a:cubicBezTo>
                    <a:cubicBezTo>
                      <a:pt x="3455" y="2038"/>
                      <a:pt x="3413" y="1954"/>
                      <a:pt x="3371" y="1891"/>
                    </a:cubicBezTo>
                    <a:cubicBezTo>
                      <a:pt x="3350" y="1860"/>
                      <a:pt x="3329" y="1839"/>
                      <a:pt x="3308" y="1818"/>
                    </a:cubicBezTo>
                    <a:cubicBezTo>
                      <a:pt x="3319" y="1818"/>
                      <a:pt x="3329" y="1828"/>
                      <a:pt x="3340" y="1828"/>
                    </a:cubicBezTo>
                    <a:cubicBezTo>
                      <a:pt x="3413" y="1849"/>
                      <a:pt x="3476" y="1860"/>
                      <a:pt x="3550" y="1870"/>
                    </a:cubicBezTo>
                    <a:lnTo>
                      <a:pt x="3571" y="1881"/>
                    </a:lnTo>
                    <a:cubicBezTo>
                      <a:pt x="3623" y="1881"/>
                      <a:pt x="3686" y="1881"/>
                      <a:pt x="3739" y="1870"/>
                    </a:cubicBezTo>
                    <a:cubicBezTo>
                      <a:pt x="3791" y="1860"/>
                      <a:pt x="3844" y="1828"/>
                      <a:pt x="3896" y="1776"/>
                    </a:cubicBezTo>
                    <a:cubicBezTo>
                      <a:pt x="3949" y="1723"/>
                      <a:pt x="3959" y="1639"/>
                      <a:pt x="3970" y="1576"/>
                    </a:cubicBezTo>
                    <a:cubicBezTo>
                      <a:pt x="3970" y="1534"/>
                      <a:pt x="3970" y="1503"/>
                      <a:pt x="3959" y="1450"/>
                    </a:cubicBezTo>
                    <a:cubicBezTo>
                      <a:pt x="3959" y="1419"/>
                      <a:pt x="3938" y="1377"/>
                      <a:pt x="3928" y="1335"/>
                    </a:cubicBezTo>
                    <a:cubicBezTo>
                      <a:pt x="3875" y="1240"/>
                      <a:pt x="3812" y="1167"/>
                      <a:pt x="3770" y="1125"/>
                    </a:cubicBezTo>
                    <a:cubicBezTo>
                      <a:pt x="3739" y="1083"/>
                      <a:pt x="3707" y="1062"/>
                      <a:pt x="3676" y="1030"/>
                    </a:cubicBezTo>
                    <a:lnTo>
                      <a:pt x="3697" y="1030"/>
                    </a:lnTo>
                    <a:lnTo>
                      <a:pt x="3718" y="1041"/>
                    </a:lnTo>
                    <a:cubicBezTo>
                      <a:pt x="3781" y="1041"/>
                      <a:pt x="3844" y="1030"/>
                      <a:pt x="3907" y="1009"/>
                    </a:cubicBezTo>
                    <a:cubicBezTo>
                      <a:pt x="3949" y="999"/>
                      <a:pt x="4012" y="957"/>
                      <a:pt x="4043" y="873"/>
                    </a:cubicBezTo>
                    <a:cubicBezTo>
                      <a:pt x="4075" y="810"/>
                      <a:pt x="4085" y="715"/>
                      <a:pt x="4075" y="642"/>
                    </a:cubicBezTo>
                    <a:cubicBezTo>
                      <a:pt x="4054" y="568"/>
                      <a:pt x="4022" y="505"/>
                      <a:pt x="3980" y="442"/>
                    </a:cubicBezTo>
                    <a:cubicBezTo>
                      <a:pt x="3928" y="390"/>
                      <a:pt x="3875" y="337"/>
                      <a:pt x="3812" y="285"/>
                    </a:cubicBezTo>
                    <a:cubicBezTo>
                      <a:pt x="3749" y="253"/>
                      <a:pt x="3697" y="211"/>
                      <a:pt x="3613" y="180"/>
                    </a:cubicBezTo>
                    <a:cubicBezTo>
                      <a:pt x="3487" y="117"/>
                      <a:pt x="3350" y="64"/>
                      <a:pt x="3224" y="33"/>
                    </a:cubicBezTo>
                    <a:cubicBezTo>
                      <a:pt x="3161" y="22"/>
                      <a:pt x="3098" y="12"/>
                      <a:pt x="3046" y="12"/>
                    </a:cubicBezTo>
                    <a:cubicBezTo>
                      <a:pt x="2985" y="4"/>
                      <a:pt x="2921" y="0"/>
                      <a:pt x="2856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669;p79"/>
              <p:cNvSpPr/>
              <p:nvPr/>
            </p:nvSpPr>
            <p:spPr>
              <a:xfrm>
                <a:off x="1414498" y="2863768"/>
                <a:ext cx="307328" cy="214137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2847" extrusionOk="0">
                    <a:moveTo>
                      <a:pt x="966" y="1"/>
                    </a:moveTo>
                    <a:cubicBezTo>
                      <a:pt x="872" y="1"/>
                      <a:pt x="777" y="1"/>
                      <a:pt x="683" y="12"/>
                    </a:cubicBezTo>
                    <a:cubicBezTo>
                      <a:pt x="567" y="12"/>
                      <a:pt x="452" y="22"/>
                      <a:pt x="336" y="54"/>
                    </a:cubicBezTo>
                    <a:cubicBezTo>
                      <a:pt x="210" y="75"/>
                      <a:pt x="32" y="138"/>
                      <a:pt x="11" y="285"/>
                    </a:cubicBezTo>
                    <a:cubicBezTo>
                      <a:pt x="0" y="316"/>
                      <a:pt x="0" y="358"/>
                      <a:pt x="11" y="390"/>
                    </a:cubicBezTo>
                    <a:cubicBezTo>
                      <a:pt x="21" y="411"/>
                      <a:pt x="32" y="442"/>
                      <a:pt x="53" y="463"/>
                    </a:cubicBezTo>
                    <a:cubicBezTo>
                      <a:pt x="84" y="516"/>
                      <a:pt x="137" y="547"/>
                      <a:pt x="200" y="579"/>
                    </a:cubicBezTo>
                    <a:cubicBezTo>
                      <a:pt x="347" y="642"/>
                      <a:pt x="515" y="673"/>
                      <a:pt x="683" y="684"/>
                    </a:cubicBezTo>
                    <a:cubicBezTo>
                      <a:pt x="704" y="694"/>
                      <a:pt x="725" y="694"/>
                      <a:pt x="746" y="694"/>
                    </a:cubicBezTo>
                    <a:lnTo>
                      <a:pt x="809" y="694"/>
                    </a:lnTo>
                    <a:cubicBezTo>
                      <a:pt x="777" y="705"/>
                      <a:pt x="746" y="715"/>
                      <a:pt x="714" y="736"/>
                    </a:cubicBezTo>
                    <a:cubicBezTo>
                      <a:pt x="630" y="768"/>
                      <a:pt x="536" y="799"/>
                      <a:pt x="462" y="852"/>
                    </a:cubicBezTo>
                    <a:cubicBezTo>
                      <a:pt x="399" y="894"/>
                      <a:pt x="336" y="936"/>
                      <a:pt x="315" y="1009"/>
                    </a:cubicBezTo>
                    <a:cubicBezTo>
                      <a:pt x="305" y="1041"/>
                      <a:pt x="294" y="1083"/>
                      <a:pt x="305" y="1114"/>
                    </a:cubicBezTo>
                    <a:cubicBezTo>
                      <a:pt x="315" y="1146"/>
                      <a:pt x="326" y="1188"/>
                      <a:pt x="347" y="1209"/>
                    </a:cubicBezTo>
                    <a:cubicBezTo>
                      <a:pt x="389" y="1272"/>
                      <a:pt x="452" y="1303"/>
                      <a:pt x="525" y="1314"/>
                    </a:cubicBezTo>
                    <a:cubicBezTo>
                      <a:pt x="609" y="1335"/>
                      <a:pt x="693" y="1335"/>
                      <a:pt x="777" y="1335"/>
                    </a:cubicBezTo>
                    <a:cubicBezTo>
                      <a:pt x="882" y="1324"/>
                      <a:pt x="977" y="1314"/>
                      <a:pt x="1082" y="1303"/>
                    </a:cubicBezTo>
                    <a:cubicBezTo>
                      <a:pt x="1145" y="1282"/>
                      <a:pt x="1218" y="1272"/>
                      <a:pt x="1281" y="1261"/>
                    </a:cubicBezTo>
                    <a:lnTo>
                      <a:pt x="1281" y="1261"/>
                    </a:lnTo>
                    <a:cubicBezTo>
                      <a:pt x="1250" y="1282"/>
                      <a:pt x="1229" y="1293"/>
                      <a:pt x="1197" y="1314"/>
                    </a:cubicBezTo>
                    <a:cubicBezTo>
                      <a:pt x="1155" y="1335"/>
                      <a:pt x="1113" y="1366"/>
                      <a:pt x="1071" y="1398"/>
                    </a:cubicBezTo>
                    <a:cubicBezTo>
                      <a:pt x="1029" y="1419"/>
                      <a:pt x="998" y="1450"/>
                      <a:pt x="966" y="1482"/>
                    </a:cubicBezTo>
                    <a:cubicBezTo>
                      <a:pt x="914" y="1534"/>
                      <a:pt x="861" y="1597"/>
                      <a:pt x="851" y="1681"/>
                    </a:cubicBezTo>
                    <a:cubicBezTo>
                      <a:pt x="840" y="1765"/>
                      <a:pt x="882" y="1839"/>
                      <a:pt x="935" y="1891"/>
                    </a:cubicBezTo>
                    <a:cubicBezTo>
                      <a:pt x="956" y="1912"/>
                      <a:pt x="977" y="1933"/>
                      <a:pt x="998" y="1944"/>
                    </a:cubicBezTo>
                    <a:lnTo>
                      <a:pt x="1061" y="1975"/>
                    </a:lnTo>
                    <a:lnTo>
                      <a:pt x="1187" y="2007"/>
                    </a:lnTo>
                    <a:cubicBezTo>
                      <a:pt x="1239" y="2007"/>
                      <a:pt x="1292" y="2007"/>
                      <a:pt x="1344" y="1996"/>
                    </a:cubicBezTo>
                    <a:cubicBezTo>
                      <a:pt x="1397" y="1996"/>
                      <a:pt x="1449" y="1986"/>
                      <a:pt x="1502" y="1975"/>
                    </a:cubicBezTo>
                    <a:cubicBezTo>
                      <a:pt x="1607" y="1954"/>
                      <a:pt x="1712" y="1912"/>
                      <a:pt x="1817" y="1881"/>
                    </a:cubicBezTo>
                    <a:cubicBezTo>
                      <a:pt x="1827" y="1881"/>
                      <a:pt x="1838" y="1870"/>
                      <a:pt x="1838" y="1870"/>
                    </a:cubicBezTo>
                    <a:lnTo>
                      <a:pt x="1838" y="1870"/>
                    </a:lnTo>
                    <a:cubicBezTo>
                      <a:pt x="1827" y="1891"/>
                      <a:pt x="1806" y="1912"/>
                      <a:pt x="1796" y="1923"/>
                    </a:cubicBezTo>
                    <a:cubicBezTo>
                      <a:pt x="1754" y="1975"/>
                      <a:pt x="1712" y="2038"/>
                      <a:pt x="1701" y="2101"/>
                    </a:cubicBezTo>
                    <a:cubicBezTo>
                      <a:pt x="1691" y="2143"/>
                      <a:pt x="1712" y="2196"/>
                      <a:pt x="1743" y="2227"/>
                    </a:cubicBezTo>
                    <a:cubicBezTo>
                      <a:pt x="1775" y="2269"/>
                      <a:pt x="1827" y="2290"/>
                      <a:pt x="1869" y="2301"/>
                    </a:cubicBezTo>
                    <a:cubicBezTo>
                      <a:pt x="1932" y="2322"/>
                      <a:pt x="2006" y="2332"/>
                      <a:pt x="2069" y="2332"/>
                    </a:cubicBezTo>
                    <a:cubicBezTo>
                      <a:pt x="2142" y="2332"/>
                      <a:pt x="2226" y="2332"/>
                      <a:pt x="2300" y="2322"/>
                    </a:cubicBezTo>
                    <a:cubicBezTo>
                      <a:pt x="2415" y="2322"/>
                      <a:pt x="2531" y="2301"/>
                      <a:pt x="2646" y="2269"/>
                    </a:cubicBezTo>
                    <a:lnTo>
                      <a:pt x="2646" y="2269"/>
                    </a:lnTo>
                    <a:cubicBezTo>
                      <a:pt x="2594" y="2311"/>
                      <a:pt x="2552" y="2364"/>
                      <a:pt x="2520" y="2406"/>
                    </a:cubicBezTo>
                    <a:lnTo>
                      <a:pt x="2457" y="2500"/>
                    </a:lnTo>
                    <a:cubicBezTo>
                      <a:pt x="2447" y="2521"/>
                      <a:pt x="2447" y="2542"/>
                      <a:pt x="2436" y="2574"/>
                    </a:cubicBezTo>
                    <a:cubicBezTo>
                      <a:pt x="2436" y="2605"/>
                      <a:pt x="2447" y="2647"/>
                      <a:pt x="2489" y="2668"/>
                    </a:cubicBezTo>
                    <a:cubicBezTo>
                      <a:pt x="2520" y="2700"/>
                      <a:pt x="2573" y="2710"/>
                      <a:pt x="2615" y="2710"/>
                    </a:cubicBezTo>
                    <a:cubicBezTo>
                      <a:pt x="2678" y="2710"/>
                      <a:pt x="2741" y="2710"/>
                      <a:pt x="2804" y="2700"/>
                    </a:cubicBezTo>
                    <a:cubicBezTo>
                      <a:pt x="2877" y="2689"/>
                      <a:pt x="2961" y="2679"/>
                      <a:pt x="3035" y="2658"/>
                    </a:cubicBezTo>
                    <a:lnTo>
                      <a:pt x="3350" y="2563"/>
                    </a:lnTo>
                    <a:lnTo>
                      <a:pt x="3350" y="2563"/>
                    </a:lnTo>
                    <a:cubicBezTo>
                      <a:pt x="3329" y="2584"/>
                      <a:pt x="3318" y="2605"/>
                      <a:pt x="3297" y="2626"/>
                    </a:cubicBezTo>
                    <a:cubicBezTo>
                      <a:pt x="3287" y="2658"/>
                      <a:pt x="3266" y="2700"/>
                      <a:pt x="3276" y="2742"/>
                    </a:cubicBezTo>
                    <a:cubicBezTo>
                      <a:pt x="3287" y="2815"/>
                      <a:pt x="3371" y="2836"/>
                      <a:pt x="3434" y="2847"/>
                    </a:cubicBezTo>
                    <a:cubicBezTo>
                      <a:pt x="3486" y="2847"/>
                      <a:pt x="3539" y="2847"/>
                      <a:pt x="3591" y="2836"/>
                    </a:cubicBezTo>
                    <a:cubicBezTo>
                      <a:pt x="3644" y="2826"/>
                      <a:pt x="3707" y="2805"/>
                      <a:pt x="3760" y="2784"/>
                    </a:cubicBezTo>
                    <a:cubicBezTo>
                      <a:pt x="3875" y="2742"/>
                      <a:pt x="3980" y="2679"/>
                      <a:pt x="4064" y="2595"/>
                    </a:cubicBezTo>
                    <a:cubicBezTo>
                      <a:pt x="4075" y="2584"/>
                      <a:pt x="4085" y="2563"/>
                      <a:pt x="4064" y="2542"/>
                    </a:cubicBezTo>
                    <a:cubicBezTo>
                      <a:pt x="4059" y="2537"/>
                      <a:pt x="4051" y="2534"/>
                      <a:pt x="4043" y="2534"/>
                    </a:cubicBezTo>
                    <a:cubicBezTo>
                      <a:pt x="4035" y="2534"/>
                      <a:pt x="4027" y="2537"/>
                      <a:pt x="4022" y="2542"/>
                    </a:cubicBezTo>
                    <a:cubicBezTo>
                      <a:pt x="4001" y="2574"/>
                      <a:pt x="3970" y="2595"/>
                      <a:pt x="3938" y="2626"/>
                    </a:cubicBezTo>
                    <a:cubicBezTo>
                      <a:pt x="3865" y="2668"/>
                      <a:pt x="3791" y="2710"/>
                      <a:pt x="3717" y="2731"/>
                    </a:cubicBezTo>
                    <a:lnTo>
                      <a:pt x="3728" y="2731"/>
                    </a:lnTo>
                    <a:cubicBezTo>
                      <a:pt x="3654" y="2752"/>
                      <a:pt x="3591" y="2773"/>
                      <a:pt x="3507" y="2784"/>
                    </a:cubicBezTo>
                    <a:lnTo>
                      <a:pt x="3413" y="2784"/>
                    </a:lnTo>
                    <a:cubicBezTo>
                      <a:pt x="3402" y="2773"/>
                      <a:pt x="3381" y="2773"/>
                      <a:pt x="3371" y="2773"/>
                    </a:cubicBezTo>
                    <a:lnTo>
                      <a:pt x="3350" y="2752"/>
                    </a:lnTo>
                    <a:lnTo>
                      <a:pt x="3339" y="2752"/>
                    </a:lnTo>
                    <a:lnTo>
                      <a:pt x="3339" y="2742"/>
                    </a:lnTo>
                    <a:lnTo>
                      <a:pt x="3339" y="2731"/>
                    </a:lnTo>
                    <a:lnTo>
                      <a:pt x="3339" y="2710"/>
                    </a:lnTo>
                    <a:cubicBezTo>
                      <a:pt x="3339" y="2700"/>
                      <a:pt x="3339" y="2689"/>
                      <a:pt x="3350" y="2679"/>
                    </a:cubicBezTo>
                    <a:cubicBezTo>
                      <a:pt x="3360" y="2647"/>
                      <a:pt x="3381" y="2626"/>
                      <a:pt x="3392" y="2595"/>
                    </a:cubicBezTo>
                    <a:lnTo>
                      <a:pt x="3402" y="2595"/>
                    </a:lnTo>
                    <a:cubicBezTo>
                      <a:pt x="3423" y="2563"/>
                      <a:pt x="3455" y="2532"/>
                      <a:pt x="3486" y="2511"/>
                    </a:cubicBezTo>
                    <a:cubicBezTo>
                      <a:pt x="3497" y="2500"/>
                      <a:pt x="3497" y="2479"/>
                      <a:pt x="3486" y="2469"/>
                    </a:cubicBezTo>
                    <a:cubicBezTo>
                      <a:pt x="3476" y="2458"/>
                      <a:pt x="3455" y="2458"/>
                      <a:pt x="3444" y="2458"/>
                    </a:cubicBezTo>
                    <a:cubicBezTo>
                      <a:pt x="3423" y="2469"/>
                      <a:pt x="3402" y="2479"/>
                      <a:pt x="3381" y="2479"/>
                    </a:cubicBezTo>
                    <a:cubicBezTo>
                      <a:pt x="3276" y="2521"/>
                      <a:pt x="3171" y="2553"/>
                      <a:pt x="3056" y="2584"/>
                    </a:cubicBezTo>
                    <a:cubicBezTo>
                      <a:pt x="2951" y="2616"/>
                      <a:pt x="2846" y="2637"/>
                      <a:pt x="2741" y="2647"/>
                    </a:cubicBezTo>
                    <a:lnTo>
                      <a:pt x="2594" y="2647"/>
                    </a:lnTo>
                    <a:cubicBezTo>
                      <a:pt x="2573" y="2637"/>
                      <a:pt x="2552" y="2637"/>
                      <a:pt x="2541" y="2626"/>
                    </a:cubicBezTo>
                    <a:cubicBezTo>
                      <a:pt x="2531" y="2626"/>
                      <a:pt x="2520" y="2626"/>
                      <a:pt x="2520" y="2616"/>
                    </a:cubicBezTo>
                    <a:cubicBezTo>
                      <a:pt x="2520" y="2616"/>
                      <a:pt x="2510" y="2616"/>
                      <a:pt x="2510" y="2605"/>
                    </a:cubicBezTo>
                    <a:lnTo>
                      <a:pt x="2510" y="2595"/>
                    </a:lnTo>
                    <a:cubicBezTo>
                      <a:pt x="2510" y="2595"/>
                      <a:pt x="2499" y="2595"/>
                      <a:pt x="2499" y="2584"/>
                    </a:cubicBezTo>
                    <a:lnTo>
                      <a:pt x="2499" y="2574"/>
                    </a:lnTo>
                    <a:cubicBezTo>
                      <a:pt x="2510" y="2563"/>
                      <a:pt x="2510" y="2553"/>
                      <a:pt x="2510" y="2542"/>
                    </a:cubicBezTo>
                    <a:cubicBezTo>
                      <a:pt x="2531" y="2500"/>
                      <a:pt x="2552" y="2469"/>
                      <a:pt x="2573" y="2448"/>
                    </a:cubicBezTo>
                    <a:cubicBezTo>
                      <a:pt x="2646" y="2364"/>
                      <a:pt x="2720" y="2290"/>
                      <a:pt x="2793" y="2227"/>
                    </a:cubicBezTo>
                    <a:cubicBezTo>
                      <a:pt x="2823" y="2208"/>
                      <a:pt x="2798" y="2163"/>
                      <a:pt x="2770" y="2163"/>
                    </a:cubicBezTo>
                    <a:cubicBezTo>
                      <a:pt x="2768" y="2163"/>
                      <a:pt x="2765" y="2163"/>
                      <a:pt x="2762" y="2164"/>
                    </a:cubicBezTo>
                    <a:cubicBezTo>
                      <a:pt x="2625" y="2206"/>
                      <a:pt x="2489" y="2227"/>
                      <a:pt x="2342" y="2248"/>
                    </a:cubicBezTo>
                    <a:cubicBezTo>
                      <a:pt x="2290" y="2252"/>
                      <a:pt x="2237" y="2255"/>
                      <a:pt x="2184" y="2255"/>
                    </a:cubicBezTo>
                    <a:cubicBezTo>
                      <a:pt x="2111" y="2255"/>
                      <a:pt x="2038" y="2250"/>
                      <a:pt x="1964" y="2238"/>
                    </a:cubicBezTo>
                    <a:cubicBezTo>
                      <a:pt x="1932" y="2227"/>
                      <a:pt x="1901" y="2227"/>
                      <a:pt x="1859" y="2206"/>
                    </a:cubicBezTo>
                    <a:cubicBezTo>
                      <a:pt x="1848" y="2206"/>
                      <a:pt x="1838" y="2196"/>
                      <a:pt x="1817" y="2185"/>
                    </a:cubicBezTo>
                    <a:cubicBezTo>
                      <a:pt x="1817" y="2175"/>
                      <a:pt x="1806" y="2175"/>
                      <a:pt x="1806" y="2164"/>
                    </a:cubicBezTo>
                    <a:lnTo>
                      <a:pt x="1796" y="2154"/>
                    </a:lnTo>
                    <a:lnTo>
                      <a:pt x="1796" y="2133"/>
                    </a:lnTo>
                    <a:lnTo>
                      <a:pt x="1796" y="2112"/>
                    </a:lnTo>
                    <a:cubicBezTo>
                      <a:pt x="1796" y="2101"/>
                      <a:pt x="1796" y="2091"/>
                      <a:pt x="1806" y="2080"/>
                    </a:cubicBezTo>
                    <a:cubicBezTo>
                      <a:pt x="1817" y="2049"/>
                      <a:pt x="1838" y="2028"/>
                      <a:pt x="1859" y="2007"/>
                    </a:cubicBezTo>
                    <a:cubicBezTo>
                      <a:pt x="1922" y="1923"/>
                      <a:pt x="2016" y="1849"/>
                      <a:pt x="2100" y="1776"/>
                    </a:cubicBezTo>
                    <a:cubicBezTo>
                      <a:pt x="2111" y="1776"/>
                      <a:pt x="2121" y="1755"/>
                      <a:pt x="2121" y="1744"/>
                    </a:cubicBezTo>
                    <a:cubicBezTo>
                      <a:pt x="2121" y="1734"/>
                      <a:pt x="2121" y="1723"/>
                      <a:pt x="2111" y="1713"/>
                    </a:cubicBezTo>
                    <a:cubicBezTo>
                      <a:pt x="2103" y="1704"/>
                      <a:pt x="2087" y="1689"/>
                      <a:pt x="2071" y="1689"/>
                    </a:cubicBezTo>
                    <a:cubicBezTo>
                      <a:pt x="2067" y="1689"/>
                      <a:pt x="2063" y="1690"/>
                      <a:pt x="2058" y="1692"/>
                    </a:cubicBezTo>
                    <a:cubicBezTo>
                      <a:pt x="2006" y="1702"/>
                      <a:pt x="1953" y="1723"/>
                      <a:pt x="1901" y="1744"/>
                    </a:cubicBezTo>
                    <a:lnTo>
                      <a:pt x="1712" y="1807"/>
                    </a:lnTo>
                    <a:cubicBezTo>
                      <a:pt x="1575" y="1839"/>
                      <a:pt x="1449" y="1881"/>
                      <a:pt x="1313" y="1891"/>
                    </a:cubicBezTo>
                    <a:cubicBezTo>
                      <a:pt x="1287" y="1896"/>
                      <a:pt x="1261" y="1899"/>
                      <a:pt x="1236" y="1899"/>
                    </a:cubicBezTo>
                    <a:cubicBezTo>
                      <a:pt x="1211" y="1899"/>
                      <a:pt x="1187" y="1896"/>
                      <a:pt x="1166" y="1891"/>
                    </a:cubicBezTo>
                    <a:cubicBezTo>
                      <a:pt x="1134" y="1881"/>
                      <a:pt x="1113" y="1881"/>
                      <a:pt x="1082" y="1870"/>
                    </a:cubicBezTo>
                    <a:cubicBezTo>
                      <a:pt x="1061" y="1860"/>
                      <a:pt x="1050" y="1849"/>
                      <a:pt x="1029" y="1839"/>
                    </a:cubicBezTo>
                    <a:cubicBezTo>
                      <a:pt x="1008" y="1818"/>
                      <a:pt x="998" y="1797"/>
                      <a:pt x="977" y="1786"/>
                    </a:cubicBezTo>
                    <a:cubicBezTo>
                      <a:pt x="966" y="1765"/>
                      <a:pt x="966" y="1755"/>
                      <a:pt x="956" y="1744"/>
                    </a:cubicBezTo>
                    <a:lnTo>
                      <a:pt x="956" y="1713"/>
                    </a:lnTo>
                    <a:lnTo>
                      <a:pt x="956" y="1692"/>
                    </a:lnTo>
                    <a:cubicBezTo>
                      <a:pt x="956" y="1671"/>
                      <a:pt x="956" y="1660"/>
                      <a:pt x="966" y="1650"/>
                    </a:cubicBezTo>
                    <a:lnTo>
                      <a:pt x="998" y="1587"/>
                    </a:lnTo>
                    <a:cubicBezTo>
                      <a:pt x="1040" y="1545"/>
                      <a:pt x="1092" y="1503"/>
                      <a:pt x="1145" y="1471"/>
                    </a:cubicBezTo>
                    <a:cubicBezTo>
                      <a:pt x="1218" y="1419"/>
                      <a:pt x="1292" y="1366"/>
                      <a:pt x="1376" y="1324"/>
                    </a:cubicBezTo>
                    <a:cubicBezTo>
                      <a:pt x="1439" y="1282"/>
                      <a:pt x="1512" y="1240"/>
                      <a:pt x="1575" y="1198"/>
                    </a:cubicBezTo>
                    <a:cubicBezTo>
                      <a:pt x="1586" y="1188"/>
                      <a:pt x="1596" y="1167"/>
                      <a:pt x="1596" y="1156"/>
                    </a:cubicBezTo>
                    <a:cubicBezTo>
                      <a:pt x="1596" y="1146"/>
                      <a:pt x="1596" y="1146"/>
                      <a:pt x="1586" y="1135"/>
                    </a:cubicBezTo>
                    <a:cubicBezTo>
                      <a:pt x="1578" y="1119"/>
                      <a:pt x="1565" y="1110"/>
                      <a:pt x="1550" y="1110"/>
                    </a:cubicBezTo>
                    <a:cubicBezTo>
                      <a:pt x="1545" y="1110"/>
                      <a:pt x="1539" y="1111"/>
                      <a:pt x="1533" y="1114"/>
                    </a:cubicBezTo>
                    <a:cubicBezTo>
                      <a:pt x="1491" y="1114"/>
                      <a:pt x="1449" y="1125"/>
                      <a:pt x="1407" y="1135"/>
                    </a:cubicBezTo>
                    <a:cubicBezTo>
                      <a:pt x="1355" y="1146"/>
                      <a:pt x="1302" y="1156"/>
                      <a:pt x="1239" y="1167"/>
                    </a:cubicBezTo>
                    <a:cubicBezTo>
                      <a:pt x="1176" y="1188"/>
                      <a:pt x="1113" y="1198"/>
                      <a:pt x="1050" y="1209"/>
                    </a:cubicBezTo>
                    <a:cubicBezTo>
                      <a:pt x="987" y="1219"/>
                      <a:pt x="914" y="1230"/>
                      <a:pt x="851" y="1240"/>
                    </a:cubicBezTo>
                    <a:cubicBezTo>
                      <a:pt x="803" y="1240"/>
                      <a:pt x="755" y="1243"/>
                      <a:pt x="708" y="1243"/>
                    </a:cubicBezTo>
                    <a:cubicBezTo>
                      <a:pt x="663" y="1243"/>
                      <a:pt x="619" y="1240"/>
                      <a:pt x="578" y="1230"/>
                    </a:cubicBezTo>
                    <a:cubicBezTo>
                      <a:pt x="546" y="1230"/>
                      <a:pt x="515" y="1219"/>
                      <a:pt x="483" y="1209"/>
                    </a:cubicBezTo>
                    <a:cubicBezTo>
                      <a:pt x="473" y="1198"/>
                      <a:pt x="452" y="1188"/>
                      <a:pt x="441" y="1188"/>
                    </a:cubicBezTo>
                    <a:cubicBezTo>
                      <a:pt x="431" y="1177"/>
                      <a:pt x="420" y="1167"/>
                      <a:pt x="420" y="1156"/>
                    </a:cubicBezTo>
                    <a:cubicBezTo>
                      <a:pt x="410" y="1146"/>
                      <a:pt x="399" y="1135"/>
                      <a:pt x="399" y="1125"/>
                    </a:cubicBezTo>
                    <a:cubicBezTo>
                      <a:pt x="399" y="1114"/>
                      <a:pt x="389" y="1104"/>
                      <a:pt x="389" y="1083"/>
                    </a:cubicBezTo>
                    <a:lnTo>
                      <a:pt x="389" y="1062"/>
                    </a:lnTo>
                    <a:cubicBezTo>
                      <a:pt x="389" y="1051"/>
                      <a:pt x="399" y="1041"/>
                      <a:pt x="399" y="1030"/>
                    </a:cubicBezTo>
                    <a:cubicBezTo>
                      <a:pt x="410" y="1020"/>
                      <a:pt x="410" y="1009"/>
                      <a:pt x="420" y="999"/>
                    </a:cubicBezTo>
                    <a:lnTo>
                      <a:pt x="483" y="936"/>
                    </a:lnTo>
                    <a:cubicBezTo>
                      <a:pt x="557" y="883"/>
                      <a:pt x="641" y="852"/>
                      <a:pt x="735" y="820"/>
                    </a:cubicBezTo>
                    <a:lnTo>
                      <a:pt x="725" y="820"/>
                    </a:lnTo>
                    <a:cubicBezTo>
                      <a:pt x="788" y="799"/>
                      <a:pt x="861" y="778"/>
                      <a:pt x="924" y="757"/>
                    </a:cubicBezTo>
                    <a:cubicBezTo>
                      <a:pt x="977" y="736"/>
                      <a:pt x="1029" y="726"/>
                      <a:pt x="1082" y="705"/>
                    </a:cubicBezTo>
                    <a:cubicBezTo>
                      <a:pt x="1092" y="694"/>
                      <a:pt x="1103" y="694"/>
                      <a:pt x="1113" y="684"/>
                    </a:cubicBezTo>
                    <a:cubicBezTo>
                      <a:pt x="1124" y="673"/>
                      <a:pt x="1124" y="663"/>
                      <a:pt x="1124" y="652"/>
                    </a:cubicBezTo>
                    <a:cubicBezTo>
                      <a:pt x="1113" y="631"/>
                      <a:pt x="1092" y="610"/>
                      <a:pt x="1082" y="610"/>
                    </a:cubicBezTo>
                    <a:lnTo>
                      <a:pt x="809" y="610"/>
                    </a:lnTo>
                    <a:cubicBezTo>
                      <a:pt x="756" y="610"/>
                      <a:pt x="693" y="610"/>
                      <a:pt x="630" y="600"/>
                    </a:cubicBezTo>
                    <a:cubicBezTo>
                      <a:pt x="567" y="600"/>
                      <a:pt x="515" y="589"/>
                      <a:pt x="452" y="579"/>
                    </a:cubicBezTo>
                    <a:lnTo>
                      <a:pt x="462" y="579"/>
                    </a:lnTo>
                    <a:cubicBezTo>
                      <a:pt x="378" y="568"/>
                      <a:pt x="294" y="547"/>
                      <a:pt x="221" y="516"/>
                    </a:cubicBezTo>
                    <a:cubicBezTo>
                      <a:pt x="189" y="505"/>
                      <a:pt x="158" y="484"/>
                      <a:pt x="137" y="463"/>
                    </a:cubicBezTo>
                    <a:cubicBezTo>
                      <a:pt x="116" y="453"/>
                      <a:pt x="105" y="432"/>
                      <a:pt x="95" y="421"/>
                    </a:cubicBezTo>
                    <a:cubicBezTo>
                      <a:pt x="84" y="411"/>
                      <a:pt x="84" y="400"/>
                      <a:pt x="74" y="379"/>
                    </a:cubicBezTo>
                    <a:cubicBezTo>
                      <a:pt x="74" y="369"/>
                      <a:pt x="63" y="358"/>
                      <a:pt x="63" y="337"/>
                    </a:cubicBezTo>
                    <a:lnTo>
                      <a:pt x="63" y="285"/>
                    </a:lnTo>
                    <a:cubicBezTo>
                      <a:pt x="74" y="274"/>
                      <a:pt x="74" y="264"/>
                      <a:pt x="74" y="253"/>
                    </a:cubicBezTo>
                    <a:cubicBezTo>
                      <a:pt x="84" y="232"/>
                      <a:pt x="95" y="222"/>
                      <a:pt x="95" y="211"/>
                    </a:cubicBezTo>
                    <a:lnTo>
                      <a:pt x="95" y="222"/>
                    </a:lnTo>
                    <a:lnTo>
                      <a:pt x="137" y="180"/>
                    </a:lnTo>
                    <a:cubicBezTo>
                      <a:pt x="168" y="159"/>
                      <a:pt x="200" y="148"/>
                      <a:pt x="242" y="127"/>
                    </a:cubicBezTo>
                    <a:cubicBezTo>
                      <a:pt x="347" y="96"/>
                      <a:pt x="452" y="75"/>
                      <a:pt x="567" y="64"/>
                    </a:cubicBezTo>
                    <a:lnTo>
                      <a:pt x="557" y="64"/>
                    </a:lnTo>
                    <a:cubicBezTo>
                      <a:pt x="693" y="54"/>
                      <a:pt x="830" y="54"/>
                      <a:pt x="966" y="54"/>
                    </a:cubicBezTo>
                    <a:cubicBezTo>
                      <a:pt x="977" y="54"/>
                      <a:pt x="998" y="43"/>
                      <a:pt x="998" y="33"/>
                    </a:cubicBezTo>
                    <a:cubicBezTo>
                      <a:pt x="998" y="22"/>
                      <a:pt x="987" y="12"/>
                      <a:pt x="977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670;p79"/>
              <p:cNvSpPr/>
              <p:nvPr/>
            </p:nvSpPr>
            <p:spPr>
              <a:xfrm>
                <a:off x="1999745" y="2909574"/>
                <a:ext cx="209323" cy="171641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82" extrusionOk="0">
                    <a:moveTo>
                      <a:pt x="2437" y="54"/>
                    </a:moveTo>
                    <a:cubicBezTo>
                      <a:pt x="2437" y="64"/>
                      <a:pt x="2447" y="64"/>
                      <a:pt x="2447" y="64"/>
                    </a:cubicBezTo>
                    <a:lnTo>
                      <a:pt x="2437" y="54"/>
                    </a:lnTo>
                    <a:close/>
                    <a:moveTo>
                      <a:pt x="2426" y="1"/>
                    </a:moveTo>
                    <a:cubicBezTo>
                      <a:pt x="2416" y="1"/>
                      <a:pt x="2405" y="12"/>
                      <a:pt x="2405" y="33"/>
                    </a:cubicBezTo>
                    <a:cubicBezTo>
                      <a:pt x="2405" y="43"/>
                      <a:pt x="2416" y="54"/>
                      <a:pt x="2426" y="54"/>
                    </a:cubicBezTo>
                    <a:lnTo>
                      <a:pt x="2437" y="54"/>
                    </a:lnTo>
                    <a:cubicBezTo>
                      <a:pt x="2479" y="64"/>
                      <a:pt x="2510" y="85"/>
                      <a:pt x="2552" y="96"/>
                    </a:cubicBezTo>
                    <a:cubicBezTo>
                      <a:pt x="2584" y="117"/>
                      <a:pt x="2626" y="138"/>
                      <a:pt x="2647" y="169"/>
                    </a:cubicBezTo>
                    <a:cubicBezTo>
                      <a:pt x="2668" y="180"/>
                      <a:pt x="2678" y="190"/>
                      <a:pt x="2689" y="211"/>
                    </a:cubicBezTo>
                    <a:cubicBezTo>
                      <a:pt x="2699" y="222"/>
                      <a:pt x="2710" y="232"/>
                      <a:pt x="2710" y="243"/>
                    </a:cubicBezTo>
                    <a:cubicBezTo>
                      <a:pt x="2720" y="253"/>
                      <a:pt x="2720" y="264"/>
                      <a:pt x="2720" y="285"/>
                    </a:cubicBezTo>
                    <a:lnTo>
                      <a:pt x="2720" y="306"/>
                    </a:lnTo>
                    <a:cubicBezTo>
                      <a:pt x="2720" y="316"/>
                      <a:pt x="2710" y="327"/>
                      <a:pt x="2710" y="327"/>
                    </a:cubicBezTo>
                    <a:cubicBezTo>
                      <a:pt x="2710" y="337"/>
                      <a:pt x="2699" y="348"/>
                      <a:pt x="2699" y="348"/>
                    </a:cubicBezTo>
                    <a:lnTo>
                      <a:pt x="2678" y="369"/>
                    </a:lnTo>
                    <a:cubicBezTo>
                      <a:pt x="2668" y="379"/>
                      <a:pt x="2657" y="379"/>
                      <a:pt x="2636" y="390"/>
                    </a:cubicBezTo>
                    <a:cubicBezTo>
                      <a:pt x="2594" y="400"/>
                      <a:pt x="2563" y="411"/>
                      <a:pt x="2521" y="411"/>
                    </a:cubicBezTo>
                    <a:lnTo>
                      <a:pt x="2531" y="411"/>
                    </a:lnTo>
                    <a:cubicBezTo>
                      <a:pt x="2511" y="413"/>
                      <a:pt x="2490" y="413"/>
                      <a:pt x="2470" y="413"/>
                    </a:cubicBezTo>
                    <a:cubicBezTo>
                      <a:pt x="2385" y="413"/>
                      <a:pt x="2301" y="400"/>
                      <a:pt x="2216" y="400"/>
                    </a:cubicBezTo>
                    <a:cubicBezTo>
                      <a:pt x="2185" y="400"/>
                      <a:pt x="2174" y="432"/>
                      <a:pt x="2195" y="453"/>
                    </a:cubicBezTo>
                    <a:lnTo>
                      <a:pt x="2258" y="516"/>
                    </a:lnTo>
                    <a:cubicBezTo>
                      <a:pt x="2279" y="537"/>
                      <a:pt x="2311" y="558"/>
                      <a:pt x="2332" y="579"/>
                    </a:cubicBezTo>
                    <a:cubicBezTo>
                      <a:pt x="2416" y="652"/>
                      <a:pt x="2500" y="726"/>
                      <a:pt x="2573" y="820"/>
                    </a:cubicBezTo>
                    <a:cubicBezTo>
                      <a:pt x="2594" y="852"/>
                      <a:pt x="2615" y="883"/>
                      <a:pt x="2626" y="925"/>
                    </a:cubicBezTo>
                    <a:cubicBezTo>
                      <a:pt x="2626" y="946"/>
                      <a:pt x="2636" y="957"/>
                      <a:pt x="2636" y="978"/>
                    </a:cubicBezTo>
                    <a:lnTo>
                      <a:pt x="2636" y="1020"/>
                    </a:lnTo>
                    <a:cubicBezTo>
                      <a:pt x="2636" y="1030"/>
                      <a:pt x="2626" y="1041"/>
                      <a:pt x="2626" y="1062"/>
                    </a:cubicBezTo>
                    <a:cubicBezTo>
                      <a:pt x="2615" y="1072"/>
                      <a:pt x="2605" y="1083"/>
                      <a:pt x="2594" y="1104"/>
                    </a:cubicBezTo>
                    <a:lnTo>
                      <a:pt x="2563" y="1135"/>
                    </a:lnTo>
                    <a:cubicBezTo>
                      <a:pt x="2542" y="1146"/>
                      <a:pt x="2531" y="1146"/>
                      <a:pt x="2510" y="1156"/>
                    </a:cubicBezTo>
                    <a:cubicBezTo>
                      <a:pt x="2500" y="1156"/>
                      <a:pt x="2479" y="1167"/>
                      <a:pt x="2458" y="1167"/>
                    </a:cubicBezTo>
                    <a:cubicBezTo>
                      <a:pt x="2416" y="1167"/>
                      <a:pt x="2374" y="1167"/>
                      <a:pt x="2332" y="1156"/>
                    </a:cubicBezTo>
                    <a:cubicBezTo>
                      <a:pt x="2206" y="1135"/>
                      <a:pt x="2090" y="1083"/>
                      <a:pt x="1975" y="1030"/>
                    </a:cubicBezTo>
                    <a:lnTo>
                      <a:pt x="1985" y="1030"/>
                    </a:lnTo>
                    <a:cubicBezTo>
                      <a:pt x="1922" y="1009"/>
                      <a:pt x="1870" y="978"/>
                      <a:pt x="1817" y="946"/>
                    </a:cubicBezTo>
                    <a:cubicBezTo>
                      <a:pt x="1786" y="925"/>
                      <a:pt x="1744" y="904"/>
                      <a:pt x="1712" y="894"/>
                    </a:cubicBezTo>
                    <a:cubicBezTo>
                      <a:pt x="1707" y="888"/>
                      <a:pt x="1699" y="886"/>
                      <a:pt x="1691" y="886"/>
                    </a:cubicBezTo>
                    <a:cubicBezTo>
                      <a:pt x="1683" y="886"/>
                      <a:pt x="1675" y="888"/>
                      <a:pt x="1670" y="894"/>
                    </a:cubicBezTo>
                    <a:cubicBezTo>
                      <a:pt x="1660" y="894"/>
                      <a:pt x="1660" y="904"/>
                      <a:pt x="1649" y="904"/>
                    </a:cubicBezTo>
                    <a:cubicBezTo>
                      <a:pt x="1649" y="915"/>
                      <a:pt x="1639" y="936"/>
                      <a:pt x="1649" y="946"/>
                    </a:cubicBezTo>
                    <a:cubicBezTo>
                      <a:pt x="1649" y="957"/>
                      <a:pt x="1649" y="957"/>
                      <a:pt x="1660" y="967"/>
                    </a:cubicBezTo>
                    <a:cubicBezTo>
                      <a:pt x="1700" y="1017"/>
                      <a:pt x="1730" y="1066"/>
                      <a:pt x="1768" y="1125"/>
                    </a:cubicBezTo>
                    <a:lnTo>
                      <a:pt x="1768" y="1125"/>
                    </a:lnTo>
                    <a:cubicBezTo>
                      <a:pt x="1767" y="1125"/>
                      <a:pt x="1766" y="1125"/>
                      <a:pt x="1765" y="1125"/>
                    </a:cubicBezTo>
                    <a:cubicBezTo>
                      <a:pt x="1848" y="1238"/>
                      <a:pt x="1930" y="1362"/>
                      <a:pt x="1982" y="1506"/>
                    </a:cubicBezTo>
                    <a:lnTo>
                      <a:pt x="1982" y="1506"/>
                    </a:lnTo>
                    <a:cubicBezTo>
                      <a:pt x="1979" y="1503"/>
                      <a:pt x="1975" y="1503"/>
                      <a:pt x="1975" y="1503"/>
                    </a:cubicBezTo>
                    <a:lnTo>
                      <a:pt x="1975" y="1503"/>
                    </a:lnTo>
                    <a:cubicBezTo>
                      <a:pt x="1996" y="1545"/>
                      <a:pt x="2006" y="1597"/>
                      <a:pt x="2017" y="1639"/>
                    </a:cubicBezTo>
                    <a:cubicBezTo>
                      <a:pt x="2017" y="1660"/>
                      <a:pt x="2017" y="1692"/>
                      <a:pt x="2006" y="1713"/>
                    </a:cubicBezTo>
                    <a:cubicBezTo>
                      <a:pt x="2006" y="1723"/>
                      <a:pt x="1996" y="1744"/>
                      <a:pt x="1996" y="1755"/>
                    </a:cubicBezTo>
                    <a:cubicBezTo>
                      <a:pt x="1985" y="1776"/>
                      <a:pt x="1975" y="1786"/>
                      <a:pt x="1964" y="1797"/>
                    </a:cubicBezTo>
                    <a:cubicBezTo>
                      <a:pt x="1954" y="1807"/>
                      <a:pt x="1943" y="1828"/>
                      <a:pt x="1922" y="1839"/>
                    </a:cubicBezTo>
                    <a:cubicBezTo>
                      <a:pt x="1912" y="1839"/>
                      <a:pt x="1901" y="1849"/>
                      <a:pt x="1891" y="1849"/>
                    </a:cubicBezTo>
                    <a:cubicBezTo>
                      <a:pt x="1880" y="1860"/>
                      <a:pt x="1859" y="1860"/>
                      <a:pt x="1849" y="1860"/>
                    </a:cubicBezTo>
                    <a:lnTo>
                      <a:pt x="1807" y="1860"/>
                    </a:lnTo>
                    <a:cubicBezTo>
                      <a:pt x="1765" y="1849"/>
                      <a:pt x="1733" y="1839"/>
                      <a:pt x="1712" y="1828"/>
                    </a:cubicBezTo>
                    <a:cubicBezTo>
                      <a:pt x="1639" y="1786"/>
                      <a:pt x="1576" y="1744"/>
                      <a:pt x="1513" y="1692"/>
                    </a:cubicBezTo>
                    <a:lnTo>
                      <a:pt x="1523" y="1692"/>
                    </a:lnTo>
                    <a:cubicBezTo>
                      <a:pt x="1460" y="1639"/>
                      <a:pt x="1408" y="1587"/>
                      <a:pt x="1355" y="1534"/>
                    </a:cubicBezTo>
                    <a:cubicBezTo>
                      <a:pt x="1313" y="1492"/>
                      <a:pt x="1271" y="1450"/>
                      <a:pt x="1229" y="1419"/>
                    </a:cubicBezTo>
                    <a:cubicBezTo>
                      <a:pt x="1218" y="1413"/>
                      <a:pt x="1208" y="1411"/>
                      <a:pt x="1199" y="1411"/>
                    </a:cubicBezTo>
                    <a:cubicBezTo>
                      <a:pt x="1190" y="1411"/>
                      <a:pt x="1182" y="1413"/>
                      <a:pt x="1177" y="1419"/>
                    </a:cubicBezTo>
                    <a:cubicBezTo>
                      <a:pt x="1166" y="1429"/>
                      <a:pt x="1166" y="1440"/>
                      <a:pt x="1166" y="1461"/>
                    </a:cubicBezTo>
                    <a:cubicBezTo>
                      <a:pt x="1166" y="1513"/>
                      <a:pt x="1187" y="1576"/>
                      <a:pt x="1198" y="1629"/>
                    </a:cubicBezTo>
                    <a:cubicBezTo>
                      <a:pt x="1208" y="1692"/>
                      <a:pt x="1219" y="1755"/>
                      <a:pt x="1219" y="1818"/>
                    </a:cubicBezTo>
                    <a:cubicBezTo>
                      <a:pt x="1229" y="1870"/>
                      <a:pt x="1229" y="1912"/>
                      <a:pt x="1219" y="1965"/>
                    </a:cubicBezTo>
                    <a:cubicBezTo>
                      <a:pt x="1208" y="1986"/>
                      <a:pt x="1208" y="2007"/>
                      <a:pt x="1198" y="2028"/>
                    </a:cubicBezTo>
                    <a:cubicBezTo>
                      <a:pt x="1187" y="2038"/>
                      <a:pt x="1187" y="2049"/>
                      <a:pt x="1177" y="2059"/>
                    </a:cubicBezTo>
                    <a:lnTo>
                      <a:pt x="1145" y="2091"/>
                    </a:lnTo>
                    <a:cubicBezTo>
                      <a:pt x="1135" y="2101"/>
                      <a:pt x="1114" y="2101"/>
                      <a:pt x="1103" y="2112"/>
                    </a:cubicBezTo>
                    <a:cubicBezTo>
                      <a:pt x="1093" y="2112"/>
                      <a:pt x="1072" y="2122"/>
                      <a:pt x="1061" y="2122"/>
                    </a:cubicBezTo>
                    <a:lnTo>
                      <a:pt x="1030" y="2122"/>
                    </a:lnTo>
                    <a:cubicBezTo>
                      <a:pt x="1009" y="2112"/>
                      <a:pt x="998" y="2112"/>
                      <a:pt x="988" y="2101"/>
                    </a:cubicBezTo>
                    <a:cubicBezTo>
                      <a:pt x="977" y="2101"/>
                      <a:pt x="967" y="2091"/>
                      <a:pt x="946" y="2080"/>
                    </a:cubicBezTo>
                    <a:cubicBezTo>
                      <a:pt x="925" y="2059"/>
                      <a:pt x="914" y="2038"/>
                      <a:pt x="893" y="2017"/>
                    </a:cubicBezTo>
                    <a:cubicBezTo>
                      <a:pt x="851" y="1954"/>
                      <a:pt x="830" y="1902"/>
                      <a:pt x="809" y="1839"/>
                    </a:cubicBezTo>
                    <a:cubicBezTo>
                      <a:pt x="799" y="1818"/>
                      <a:pt x="799" y="1807"/>
                      <a:pt x="788" y="1786"/>
                    </a:cubicBezTo>
                    <a:cubicBezTo>
                      <a:pt x="788" y="1776"/>
                      <a:pt x="778" y="1776"/>
                      <a:pt x="767" y="1765"/>
                    </a:cubicBezTo>
                    <a:cubicBezTo>
                      <a:pt x="767" y="1755"/>
                      <a:pt x="746" y="1755"/>
                      <a:pt x="736" y="1755"/>
                    </a:cubicBezTo>
                    <a:cubicBezTo>
                      <a:pt x="725" y="1765"/>
                      <a:pt x="704" y="1776"/>
                      <a:pt x="704" y="1797"/>
                    </a:cubicBezTo>
                    <a:cubicBezTo>
                      <a:pt x="704" y="1870"/>
                      <a:pt x="704" y="1944"/>
                      <a:pt x="694" y="2017"/>
                    </a:cubicBezTo>
                    <a:lnTo>
                      <a:pt x="662" y="2112"/>
                    </a:lnTo>
                    <a:cubicBezTo>
                      <a:pt x="652" y="2133"/>
                      <a:pt x="641" y="2143"/>
                      <a:pt x="631" y="2164"/>
                    </a:cubicBezTo>
                    <a:cubicBezTo>
                      <a:pt x="620" y="2164"/>
                      <a:pt x="620" y="2175"/>
                      <a:pt x="610" y="2175"/>
                    </a:cubicBezTo>
                    <a:cubicBezTo>
                      <a:pt x="610" y="2185"/>
                      <a:pt x="599" y="2185"/>
                      <a:pt x="599" y="2185"/>
                    </a:cubicBezTo>
                    <a:cubicBezTo>
                      <a:pt x="589" y="2185"/>
                      <a:pt x="589" y="2196"/>
                      <a:pt x="578" y="2196"/>
                    </a:cubicBezTo>
                    <a:lnTo>
                      <a:pt x="557" y="2196"/>
                    </a:lnTo>
                    <a:cubicBezTo>
                      <a:pt x="557" y="2185"/>
                      <a:pt x="547" y="2185"/>
                      <a:pt x="536" y="2185"/>
                    </a:cubicBezTo>
                    <a:cubicBezTo>
                      <a:pt x="526" y="2175"/>
                      <a:pt x="515" y="2164"/>
                      <a:pt x="505" y="2164"/>
                    </a:cubicBezTo>
                    <a:cubicBezTo>
                      <a:pt x="484" y="2143"/>
                      <a:pt x="463" y="2122"/>
                      <a:pt x="442" y="2091"/>
                    </a:cubicBezTo>
                    <a:cubicBezTo>
                      <a:pt x="421" y="2049"/>
                      <a:pt x="389" y="1996"/>
                      <a:pt x="379" y="1944"/>
                    </a:cubicBezTo>
                    <a:cubicBezTo>
                      <a:pt x="358" y="1912"/>
                      <a:pt x="347" y="1881"/>
                      <a:pt x="337" y="1839"/>
                    </a:cubicBezTo>
                    <a:cubicBezTo>
                      <a:pt x="337" y="1828"/>
                      <a:pt x="326" y="1807"/>
                      <a:pt x="305" y="1807"/>
                    </a:cubicBezTo>
                    <a:cubicBezTo>
                      <a:pt x="284" y="1807"/>
                      <a:pt x="263" y="1818"/>
                      <a:pt x="253" y="1839"/>
                    </a:cubicBezTo>
                    <a:cubicBezTo>
                      <a:pt x="242" y="1891"/>
                      <a:pt x="221" y="1933"/>
                      <a:pt x="200" y="1986"/>
                    </a:cubicBezTo>
                    <a:cubicBezTo>
                      <a:pt x="179" y="2028"/>
                      <a:pt x="158" y="2070"/>
                      <a:pt x="127" y="2112"/>
                    </a:cubicBezTo>
                    <a:cubicBezTo>
                      <a:pt x="95" y="2133"/>
                      <a:pt x="74" y="2164"/>
                      <a:pt x="43" y="2185"/>
                    </a:cubicBezTo>
                    <a:lnTo>
                      <a:pt x="32" y="2185"/>
                    </a:lnTo>
                    <a:lnTo>
                      <a:pt x="11" y="2206"/>
                    </a:lnTo>
                    <a:lnTo>
                      <a:pt x="11" y="2227"/>
                    </a:lnTo>
                    <a:cubicBezTo>
                      <a:pt x="1" y="2238"/>
                      <a:pt x="11" y="2248"/>
                      <a:pt x="22" y="2259"/>
                    </a:cubicBezTo>
                    <a:cubicBezTo>
                      <a:pt x="32" y="2269"/>
                      <a:pt x="43" y="2280"/>
                      <a:pt x="53" y="2280"/>
                    </a:cubicBezTo>
                    <a:cubicBezTo>
                      <a:pt x="64" y="2280"/>
                      <a:pt x="74" y="2269"/>
                      <a:pt x="85" y="2269"/>
                    </a:cubicBezTo>
                    <a:cubicBezTo>
                      <a:pt x="158" y="2217"/>
                      <a:pt x="211" y="2154"/>
                      <a:pt x="253" y="2080"/>
                    </a:cubicBezTo>
                    <a:cubicBezTo>
                      <a:pt x="274" y="2059"/>
                      <a:pt x="284" y="2028"/>
                      <a:pt x="295" y="1996"/>
                    </a:cubicBezTo>
                    <a:lnTo>
                      <a:pt x="326" y="2059"/>
                    </a:lnTo>
                    <a:cubicBezTo>
                      <a:pt x="347" y="2101"/>
                      <a:pt x="368" y="2143"/>
                      <a:pt x="400" y="2185"/>
                    </a:cubicBezTo>
                    <a:cubicBezTo>
                      <a:pt x="447" y="2233"/>
                      <a:pt x="504" y="2281"/>
                      <a:pt x="570" y="2281"/>
                    </a:cubicBezTo>
                    <a:cubicBezTo>
                      <a:pt x="576" y="2281"/>
                      <a:pt x="582" y="2281"/>
                      <a:pt x="589" y="2280"/>
                    </a:cubicBezTo>
                    <a:cubicBezTo>
                      <a:pt x="662" y="2269"/>
                      <a:pt x="715" y="2206"/>
                      <a:pt x="746" y="2143"/>
                    </a:cubicBezTo>
                    <a:cubicBezTo>
                      <a:pt x="767" y="2101"/>
                      <a:pt x="778" y="2049"/>
                      <a:pt x="778" y="2007"/>
                    </a:cubicBezTo>
                    <a:lnTo>
                      <a:pt x="778" y="1996"/>
                    </a:lnTo>
                    <a:cubicBezTo>
                      <a:pt x="809" y="2049"/>
                      <a:pt x="851" y="2101"/>
                      <a:pt x="904" y="2143"/>
                    </a:cubicBezTo>
                    <a:cubicBezTo>
                      <a:pt x="925" y="2164"/>
                      <a:pt x="946" y="2185"/>
                      <a:pt x="977" y="2196"/>
                    </a:cubicBezTo>
                    <a:cubicBezTo>
                      <a:pt x="1009" y="2196"/>
                      <a:pt x="1030" y="2206"/>
                      <a:pt x="1061" y="2206"/>
                    </a:cubicBezTo>
                    <a:cubicBezTo>
                      <a:pt x="1093" y="2196"/>
                      <a:pt x="1135" y="2196"/>
                      <a:pt x="1156" y="2175"/>
                    </a:cubicBezTo>
                    <a:cubicBezTo>
                      <a:pt x="1187" y="2164"/>
                      <a:pt x="1208" y="2143"/>
                      <a:pt x="1229" y="2122"/>
                    </a:cubicBezTo>
                    <a:cubicBezTo>
                      <a:pt x="1240" y="2112"/>
                      <a:pt x="1250" y="2101"/>
                      <a:pt x="1250" y="2091"/>
                    </a:cubicBezTo>
                    <a:cubicBezTo>
                      <a:pt x="1261" y="2080"/>
                      <a:pt x="1271" y="2070"/>
                      <a:pt x="1271" y="2059"/>
                    </a:cubicBezTo>
                    <a:cubicBezTo>
                      <a:pt x="1282" y="2038"/>
                      <a:pt x="1292" y="2007"/>
                      <a:pt x="1303" y="1975"/>
                    </a:cubicBezTo>
                    <a:cubicBezTo>
                      <a:pt x="1313" y="1912"/>
                      <a:pt x="1313" y="1860"/>
                      <a:pt x="1303" y="1797"/>
                    </a:cubicBezTo>
                    <a:cubicBezTo>
                      <a:pt x="1292" y="1723"/>
                      <a:pt x="1282" y="1660"/>
                      <a:pt x="1271" y="1597"/>
                    </a:cubicBezTo>
                    <a:cubicBezTo>
                      <a:pt x="1271" y="1587"/>
                      <a:pt x="1271" y="1576"/>
                      <a:pt x="1261" y="1566"/>
                    </a:cubicBezTo>
                    <a:lnTo>
                      <a:pt x="1261" y="1566"/>
                    </a:lnTo>
                    <a:cubicBezTo>
                      <a:pt x="1303" y="1597"/>
                      <a:pt x="1334" y="1629"/>
                      <a:pt x="1366" y="1660"/>
                    </a:cubicBezTo>
                    <a:cubicBezTo>
                      <a:pt x="1408" y="1702"/>
                      <a:pt x="1439" y="1734"/>
                      <a:pt x="1481" y="1765"/>
                    </a:cubicBezTo>
                    <a:cubicBezTo>
                      <a:pt x="1513" y="1797"/>
                      <a:pt x="1555" y="1828"/>
                      <a:pt x="1586" y="1860"/>
                    </a:cubicBezTo>
                    <a:lnTo>
                      <a:pt x="1712" y="1923"/>
                    </a:lnTo>
                    <a:cubicBezTo>
                      <a:pt x="1733" y="1933"/>
                      <a:pt x="1754" y="1933"/>
                      <a:pt x="1765" y="1944"/>
                    </a:cubicBezTo>
                    <a:lnTo>
                      <a:pt x="1828" y="1944"/>
                    </a:lnTo>
                    <a:cubicBezTo>
                      <a:pt x="1840" y="1947"/>
                      <a:pt x="1851" y="1948"/>
                      <a:pt x="1862" y="1948"/>
                    </a:cubicBezTo>
                    <a:cubicBezTo>
                      <a:pt x="1888" y="1948"/>
                      <a:pt x="1910" y="1941"/>
                      <a:pt x="1933" y="1933"/>
                    </a:cubicBezTo>
                    <a:cubicBezTo>
                      <a:pt x="1975" y="1912"/>
                      <a:pt x="2006" y="1881"/>
                      <a:pt x="2038" y="1849"/>
                    </a:cubicBezTo>
                    <a:cubicBezTo>
                      <a:pt x="2059" y="1818"/>
                      <a:pt x="2090" y="1786"/>
                      <a:pt x="2090" y="1744"/>
                    </a:cubicBezTo>
                    <a:cubicBezTo>
                      <a:pt x="2101" y="1723"/>
                      <a:pt x="2101" y="1702"/>
                      <a:pt x="2101" y="1681"/>
                    </a:cubicBezTo>
                    <a:lnTo>
                      <a:pt x="2101" y="1618"/>
                    </a:lnTo>
                    <a:cubicBezTo>
                      <a:pt x="2101" y="1576"/>
                      <a:pt x="2090" y="1534"/>
                      <a:pt x="2069" y="1492"/>
                    </a:cubicBezTo>
                    <a:cubicBezTo>
                      <a:pt x="2059" y="1440"/>
                      <a:pt x="2038" y="1398"/>
                      <a:pt x="2017" y="1356"/>
                    </a:cubicBezTo>
                    <a:cubicBezTo>
                      <a:pt x="1964" y="1251"/>
                      <a:pt x="1901" y="1156"/>
                      <a:pt x="1838" y="1062"/>
                    </a:cubicBezTo>
                    <a:lnTo>
                      <a:pt x="1838" y="1062"/>
                    </a:lnTo>
                    <a:lnTo>
                      <a:pt x="1901" y="1093"/>
                    </a:lnTo>
                    <a:cubicBezTo>
                      <a:pt x="1985" y="1135"/>
                      <a:pt x="2059" y="1167"/>
                      <a:pt x="2143" y="1198"/>
                    </a:cubicBezTo>
                    <a:cubicBezTo>
                      <a:pt x="2185" y="1209"/>
                      <a:pt x="2227" y="1230"/>
                      <a:pt x="2269" y="1240"/>
                    </a:cubicBezTo>
                    <a:cubicBezTo>
                      <a:pt x="2311" y="1240"/>
                      <a:pt x="2353" y="1251"/>
                      <a:pt x="2395" y="1251"/>
                    </a:cubicBezTo>
                    <a:cubicBezTo>
                      <a:pt x="2468" y="1251"/>
                      <a:pt x="2542" y="1251"/>
                      <a:pt x="2605" y="1209"/>
                    </a:cubicBezTo>
                    <a:cubicBezTo>
                      <a:pt x="2626" y="1188"/>
                      <a:pt x="2657" y="1156"/>
                      <a:pt x="2678" y="1125"/>
                    </a:cubicBezTo>
                    <a:cubicBezTo>
                      <a:pt x="2699" y="1093"/>
                      <a:pt x="2710" y="1051"/>
                      <a:pt x="2720" y="1020"/>
                    </a:cubicBezTo>
                    <a:cubicBezTo>
                      <a:pt x="2720" y="978"/>
                      <a:pt x="2710" y="936"/>
                      <a:pt x="2699" y="904"/>
                    </a:cubicBezTo>
                    <a:cubicBezTo>
                      <a:pt x="2689" y="862"/>
                      <a:pt x="2668" y="831"/>
                      <a:pt x="2647" y="799"/>
                    </a:cubicBezTo>
                    <a:cubicBezTo>
                      <a:pt x="2552" y="663"/>
                      <a:pt x="2426" y="568"/>
                      <a:pt x="2311" y="463"/>
                    </a:cubicBezTo>
                    <a:cubicBezTo>
                      <a:pt x="2321" y="463"/>
                      <a:pt x="2332" y="474"/>
                      <a:pt x="2342" y="474"/>
                    </a:cubicBezTo>
                    <a:lnTo>
                      <a:pt x="2500" y="474"/>
                    </a:lnTo>
                    <a:cubicBezTo>
                      <a:pt x="2552" y="463"/>
                      <a:pt x="2605" y="463"/>
                      <a:pt x="2657" y="442"/>
                    </a:cubicBezTo>
                    <a:cubicBezTo>
                      <a:pt x="2689" y="432"/>
                      <a:pt x="2731" y="411"/>
                      <a:pt x="2752" y="379"/>
                    </a:cubicBezTo>
                    <a:cubicBezTo>
                      <a:pt x="2762" y="358"/>
                      <a:pt x="2773" y="337"/>
                      <a:pt x="2773" y="316"/>
                    </a:cubicBezTo>
                    <a:cubicBezTo>
                      <a:pt x="2773" y="295"/>
                      <a:pt x="2783" y="274"/>
                      <a:pt x="2773" y="253"/>
                    </a:cubicBezTo>
                    <a:cubicBezTo>
                      <a:pt x="2762" y="232"/>
                      <a:pt x="2762" y="211"/>
                      <a:pt x="2741" y="190"/>
                    </a:cubicBezTo>
                    <a:cubicBezTo>
                      <a:pt x="2731" y="169"/>
                      <a:pt x="2720" y="148"/>
                      <a:pt x="2699" y="138"/>
                    </a:cubicBezTo>
                    <a:cubicBezTo>
                      <a:pt x="2657" y="96"/>
                      <a:pt x="2615" y="64"/>
                      <a:pt x="2563" y="43"/>
                    </a:cubicBezTo>
                    <a:cubicBezTo>
                      <a:pt x="2521" y="22"/>
                      <a:pt x="2479" y="12"/>
                      <a:pt x="24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671;p79"/>
              <p:cNvSpPr/>
              <p:nvPr/>
            </p:nvSpPr>
            <p:spPr>
              <a:xfrm>
                <a:off x="1674365" y="2776895"/>
                <a:ext cx="342003" cy="486942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6474" extrusionOk="0">
                    <a:moveTo>
                      <a:pt x="2668" y="1"/>
                    </a:moveTo>
                    <a:cubicBezTo>
                      <a:pt x="2647" y="1"/>
                      <a:pt x="2626" y="12"/>
                      <a:pt x="2594" y="22"/>
                    </a:cubicBezTo>
                    <a:cubicBezTo>
                      <a:pt x="2573" y="33"/>
                      <a:pt x="2563" y="54"/>
                      <a:pt x="2542" y="75"/>
                    </a:cubicBezTo>
                    <a:cubicBezTo>
                      <a:pt x="2510" y="106"/>
                      <a:pt x="2479" y="159"/>
                      <a:pt x="2458" y="232"/>
                    </a:cubicBezTo>
                    <a:cubicBezTo>
                      <a:pt x="2447" y="253"/>
                      <a:pt x="2437" y="285"/>
                      <a:pt x="2437" y="306"/>
                    </a:cubicBezTo>
                    <a:cubicBezTo>
                      <a:pt x="2426" y="306"/>
                      <a:pt x="2426" y="295"/>
                      <a:pt x="2416" y="285"/>
                    </a:cubicBezTo>
                    <a:cubicBezTo>
                      <a:pt x="2363" y="232"/>
                      <a:pt x="2321" y="190"/>
                      <a:pt x="2269" y="159"/>
                    </a:cubicBezTo>
                    <a:cubicBezTo>
                      <a:pt x="2216" y="127"/>
                      <a:pt x="2174" y="106"/>
                      <a:pt x="2132" y="96"/>
                    </a:cubicBezTo>
                    <a:cubicBezTo>
                      <a:pt x="2111" y="96"/>
                      <a:pt x="2090" y="85"/>
                      <a:pt x="2069" y="85"/>
                    </a:cubicBezTo>
                    <a:lnTo>
                      <a:pt x="1985" y="85"/>
                    </a:lnTo>
                    <a:cubicBezTo>
                      <a:pt x="1933" y="106"/>
                      <a:pt x="1891" y="127"/>
                      <a:pt x="1870" y="169"/>
                    </a:cubicBezTo>
                    <a:cubicBezTo>
                      <a:pt x="1838" y="201"/>
                      <a:pt x="1828" y="253"/>
                      <a:pt x="1838" y="306"/>
                    </a:cubicBezTo>
                    <a:cubicBezTo>
                      <a:pt x="1838" y="337"/>
                      <a:pt x="1849" y="379"/>
                      <a:pt x="1870" y="421"/>
                    </a:cubicBezTo>
                    <a:cubicBezTo>
                      <a:pt x="1828" y="421"/>
                      <a:pt x="1796" y="432"/>
                      <a:pt x="1775" y="442"/>
                    </a:cubicBezTo>
                    <a:cubicBezTo>
                      <a:pt x="1723" y="474"/>
                      <a:pt x="1691" y="526"/>
                      <a:pt x="1681" y="579"/>
                    </a:cubicBezTo>
                    <a:cubicBezTo>
                      <a:pt x="1681" y="642"/>
                      <a:pt x="1702" y="705"/>
                      <a:pt x="1733" y="778"/>
                    </a:cubicBezTo>
                    <a:cubicBezTo>
                      <a:pt x="1744" y="778"/>
                      <a:pt x="1744" y="789"/>
                      <a:pt x="1744" y="789"/>
                    </a:cubicBezTo>
                    <a:cubicBezTo>
                      <a:pt x="1628" y="862"/>
                      <a:pt x="1523" y="936"/>
                      <a:pt x="1429" y="1041"/>
                    </a:cubicBezTo>
                    <a:cubicBezTo>
                      <a:pt x="1334" y="1135"/>
                      <a:pt x="1239" y="1251"/>
                      <a:pt x="1166" y="1377"/>
                    </a:cubicBezTo>
                    <a:cubicBezTo>
                      <a:pt x="1008" y="1629"/>
                      <a:pt x="903" y="1891"/>
                      <a:pt x="777" y="2217"/>
                    </a:cubicBezTo>
                    <a:lnTo>
                      <a:pt x="714" y="2374"/>
                    </a:lnTo>
                    <a:cubicBezTo>
                      <a:pt x="651" y="2532"/>
                      <a:pt x="588" y="2700"/>
                      <a:pt x="515" y="2857"/>
                    </a:cubicBezTo>
                    <a:cubicBezTo>
                      <a:pt x="494" y="2910"/>
                      <a:pt x="473" y="2962"/>
                      <a:pt x="441" y="3015"/>
                    </a:cubicBezTo>
                    <a:cubicBezTo>
                      <a:pt x="431" y="3046"/>
                      <a:pt x="420" y="3067"/>
                      <a:pt x="410" y="3088"/>
                    </a:cubicBezTo>
                    <a:lnTo>
                      <a:pt x="378" y="3141"/>
                    </a:lnTo>
                    <a:cubicBezTo>
                      <a:pt x="336" y="3235"/>
                      <a:pt x="294" y="3319"/>
                      <a:pt x="262" y="3403"/>
                    </a:cubicBezTo>
                    <a:cubicBezTo>
                      <a:pt x="178" y="3603"/>
                      <a:pt x="115" y="3802"/>
                      <a:pt x="73" y="3991"/>
                    </a:cubicBezTo>
                    <a:cubicBezTo>
                      <a:pt x="31" y="4212"/>
                      <a:pt x="0" y="4411"/>
                      <a:pt x="0" y="4600"/>
                    </a:cubicBezTo>
                    <a:cubicBezTo>
                      <a:pt x="0" y="4831"/>
                      <a:pt x="21" y="5020"/>
                      <a:pt x="73" y="5199"/>
                    </a:cubicBezTo>
                    <a:cubicBezTo>
                      <a:pt x="126" y="5398"/>
                      <a:pt x="220" y="5577"/>
                      <a:pt x="326" y="5724"/>
                    </a:cubicBezTo>
                    <a:cubicBezTo>
                      <a:pt x="452" y="5881"/>
                      <a:pt x="620" y="6018"/>
                      <a:pt x="809" y="6123"/>
                    </a:cubicBezTo>
                    <a:cubicBezTo>
                      <a:pt x="987" y="6217"/>
                      <a:pt x="1176" y="6301"/>
                      <a:pt x="1376" y="6354"/>
                    </a:cubicBezTo>
                    <a:cubicBezTo>
                      <a:pt x="1555" y="6406"/>
                      <a:pt x="1744" y="6438"/>
                      <a:pt x="1922" y="6459"/>
                    </a:cubicBezTo>
                    <a:cubicBezTo>
                      <a:pt x="2025" y="6468"/>
                      <a:pt x="2127" y="6474"/>
                      <a:pt x="2228" y="6474"/>
                    </a:cubicBezTo>
                    <a:cubicBezTo>
                      <a:pt x="2353" y="6474"/>
                      <a:pt x="2477" y="6466"/>
                      <a:pt x="2605" y="6448"/>
                    </a:cubicBezTo>
                    <a:cubicBezTo>
                      <a:pt x="3014" y="6396"/>
                      <a:pt x="3392" y="6249"/>
                      <a:pt x="3686" y="6028"/>
                    </a:cubicBezTo>
                    <a:cubicBezTo>
                      <a:pt x="3854" y="5913"/>
                      <a:pt x="3991" y="5766"/>
                      <a:pt x="4106" y="5608"/>
                    </a:cubicBezTo>
                    <a:cubicBezTo>
                      <a:pt x="4232" y="5440"/>
                      <a:pt x="4327" y="5251"/>
                      <a:pt x="4390" y="5052"/>
                    </a:cubicBezTo>
                    <a:cubicBezTo>
                      <a:pt x="4484" y="4789"/>
                      <a:pt x="4526" y="4485"/>
                      <a:pt x="4537" y="4107"/>
                    </a:cubicBezTo>
                    <a:cubicBezTo>
                      <a:pt x="4547" y="3750"/>
                      <a:pt x="4526" y="3382"/>
                      <a:pt x="4463" y="3015"/>
                    </a:cubicBezTo>
                    <a:cubicBezTo>
                      <a:pt x="4400" y="2605"/>
                      <a:pt x="4306" y="2238"/>
                      <a:pt x="4169" y="1912"/>
                    </a:cubicBezTo>
                    <a:cubicBezTo>
                      <a:pt x="4022" y="1545"/>
                      <a:pt x="3844" y="1261"/>
                      <a:pt x="3613" y="1051"/>
                    </a:cubicBezTo>
                    <a:cubicBezTo>
                      <a:pt x="3497" y="936"/>
                      <a:pt x="3371" y="841"/>
                      <a:pt x="3235" y="778"/>
                    </a:cubicBezTo>
                    <a:cubicBezTo>
                      <a:pt x="3109" y="726"/>
                      <a:pt x="2983" y="694"/>
                      <a:pt x="2846" y="684"/>
                    </a:cubicBezTo>
                    <a:lnTo>
                      <a:pt x="2836" y="673"/>
                    </a:lnTo>
                    <a:cubicBezTo>
                      <a:pt x="2867" y="579"/>
                      <a:pt x="2888" y="463"/>
                      <a:pt x="2878" y="358"/>
                    </a:cubicBezTo>
                    <a:cubicBezTo>
                      <a:pt x="2878" y="295"/>
                      <a:pt x="2867" y="232"/>
                      <a:pt x="2846" y="180"/>
                    </a:cubicBezTo>
                    <a:cubicBezTo>
                      <a:pt x="2846" y="159"/>
                      <a:pt x="2836" y="138"/>
                      <a:pt x="2825" y="117"/>
                    </a:cubicBezTo>
                    <a:cubicBezTo>
                      <a:pt x="2815" y="96"/>
                      <a:pt x="2804" y="85"/>
                      <a:pt x="2783" y="64"/>
                    </a:cubicBezTo>
                    <a:cubicBezTo>
                      <a:pt x="2752" y="33"/>
                      <a:pt x="2720" y="12"/>
                      <a:pt x="2689" y="12"/>
                    </a:cubicBezTo>
                    <a:cubicBezTo>
                      <a:pt x="2678" y="1"/>
                      <a:pt x="2678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672;p79"/>
              <p:cNvSpPr/>
              <p:nvPr/>
            </p:nvSpPr>
            <p:spPr>
              <a:xfrm>
                <a:off x="1839387" y="3020140"/>
                <a:ext cx="99585" cy="120118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597" extrusionOk="0">
                    <a:moveTo>
                      <a:pt x="1125" y="1"/>
                    </a:moveTo>
                    <a:cubicBezTo>
                      <a:pt x="1114" y="1"/>
                      <a:pt x="1104" y="1"/>
                      <a:pt x="1104" y="12"/>
                    </a:cubicBezTo>
                    <a:cubicBezTo>
                      <a:pt x="1093" y="22"/>
                      <a:pt x="1093" y="33"/>
                      <a:pt x="1104" y="43"/>
                    </a:cubicBezTo>
                    <a:lnTo>
                      <a:pt x="1125" y="64"/>
                    </a:lnTo>
                    <a:cubicBezTo>
                      <a:pt x="1156" y="85"/>
                      <a:pt x="1177" y="127"/>
                      <a:pt x="1209" y="159"/>
                    </a:cubicBezTo>
                    <a:cubicBezTo>
                      <a:pt x="1230" y="201"/>
                      <a:pt x="1240" y="232"/>
                      <a:pt x="1251" y="264"/>
                    </a:cubicBezTo>
                    <a:cubicBezTo>
                      <a:pt x="1261" y="295"/>
                      <a:pt x="1272" y="337"/>
                      <a:pt x="1272" y="379"/>
                    </a:cubicBezTo>
                    <a:cubicBezTo>
                      <a:pt x="1272" y="400"/>
                      <a:pt x="1272" y="432"/>
                      <a:pt x="1261" y="453"/>
                    </a:cubicBezTo>
                    <a:cubicBezTo>
                      <a:pt x="1261" y="474"/>
                      <a:pt x="1251" y="484"/>
                      <a:pt x="1240" y="505"/>
                    </a:cubicBezTo>
                    <a:cubicBezTo>
                      <a:pt x="1240" y="516"/>
                      <a:pt x="1230" y="516"/>
                      <a:pt x="1219" y="526"/>
                    </a:cubicBezTo>
                    <a:cubicBezTo>
                      <a:pt x="1219" y="537"/>
                      <a:pt x="1209" y="537"/>
                      <a:pt x="1209" y="547"/>
                    </a:cubicBezTo>
                    <a:lnTo>
                      <a:pt x="1188" y="547"/>
                    </a:lnTo>
                    <a:cubicBezTo>
                      <a:pt x="1177" y="558"/>
                      <a:pt x="1167" y="558"/>
                      <a:pt x="1167" y="558"/>
                    </a:cubicBezTo>
                    <a:lnTo>
                      <a:pt x="1125" y="558"/>
                    </a:lnTo>
                    <a:cubicBezTo>
                      <a:pt x="1114" y="547"/>
                      <a:pt x="1093" y="537"/>
                      <a:pt x="1072" y="526"/>
                    </a:cubicBezTo>
                    <a:cubicBezTo>
                      <a:pt x="1051" y="516"/>
                      <a:pt x="1020" y="495"/>
                      <a:pt x="999" y="474"/>
                    </a:cubicBezTo>
                    <a:lnTo>
                      <a:pt x="946" y="421"/>
                    </a:lnTo>
                    <a:cubicBezTo>
                      <a:pt x="941" y="416"/>
                      <a:pt x="935" y="413"/>
                      <a:pt x="930" y="413"/>
                    </a:cubicBezTo>
                    <a:cubicBezTo>
                      <a:pt x="925" y="413"/>
                      <a:pt x="920" y="416"/>
                      <a:pt x="915" y="421"/>
                    </a:cubicBezTo>
                    <a:cubicBezTo>
                      <a:pt x="904" y="421"/>
                      <a:pt x="904" y="442"/>
                      <a:pt x="904" y="453"/>
                    </a:cubicBezTo>
                    <a:cubicBezTo>
                      <a:pt x="925" y="474"/>
                      <a:pt x="946" y="505"/>
                      <a:pt x="967" y="537"/>
                    </a:cubicBezTo>
                    <a:cubicBezTo>
                      <a:pt x="1009" y="621"/>
                      <a:pt x="1062" y="705"/>
                      <a:pt x="1083" y="799"/>
                    </a:cubicBezTo>
                    <a:lnTo>
                      <a:pt x="1083" y="789"/>
                    </a:lnTo>
                    <a:cubicBezTo>
                      <a:pt x="1093" y="831"/>
                      <a:pt x="1104" y="873"/>
                      <a:pt x="1104" y="915"/>
                    </a:cubicBezTo>
                    <a:lnTo>
                      <a:pt x="1104" y="967"/>
                    </a:lnTo>
                    <a:cubicBezTo>
                      <a:pt x="1093" y="988"/>
                      <a:pt x="1093" y="999"/>
                      <a:pt x="1083" y="1020"/>
                    </a:cubicBezTo>
                    <a:lnTo>
                      <a:pt x="1051" y="1051"/>
                    </a:lnTo>
                    <a:cubicBezTo>
                      <a:pt x="1041" y="1072"/>
                      <a:pt x="1030" y="1083"/>
                      <a:pt x="1020" y="1083"/>
                    </a:cubicBezTo>
                    <a:cubicBezTo>
                      <a:pt x="1009" y="1093"/>
                      <a:pt x="988" y="1104"/>
                      <a:pt x="978" y="1104"/>
                    </a:cubicBezTo>
                    <a:cubicBezTo>
                      <a:pt x="967" y="1104"/>
                      <a:pt x="946" y="1114"/>
                      <a:pt x="936" y="1114"/>
                    </a:cubicBezTo>
                    <a:cubicBezTo>
                      <a:pt x="925" y="1114"/>
                      <a:pt x="904" y="1114"/>
                      <a:pt x="894" y="1104"/>
                    </a:cubicBezTo>
                    <a:cubicBezTo>
                      <a:pt x="862" y="1104"/>
                      <a:pt x="841" y="1093"/>
                      <a:pt x="820" y="1083"/>
                    </a:cubicBezTo>
                    <a:cubicBezTo>
                      <a:pt x="789" y="1062"/>
                      <a:pt x="757" y="1041"/>
                      <a:pt x="726" y="1009"/>
                    </a:cubicBezTo>
                    <a:cubicBezTo>
                      <a:pt x="694" y="978"/>
                      <a:pt x="673" y="946"/>
                      <a:pt x="652" y="915"/>
                    </a:cubicBezTo>
                    <a:lnTo>
                      <a:pt x="652" y="904"/>
                    </a:lnTo>
                    <a:cubicBezTo>
                      <a:pt x="642" y="904"/>
                      <a:pt x="642" y="894"/>
                      <a:pt x="631" y="883"/>
                    </a:cubicBezTo>
                    <a:cubicBezTo>
                      <a:pt x="631" y="873"/>
                      <a:pt x="610" y="873"/>
                      <a:pt x="600" y="873"/>
                    </a:cubicBezTo>
                    <a:cubicBezTo>
                      <a:pt x="589" y="883"/>
                      <a:pt x="579" y="894"/>
                      <a:pt x="589" y="904"/>
                    </a:cubicBezTo>
                    <a:cubicBezTo>
                      <a:pt x="589" y="915"/>
                      <a:pt x="589" y="915"/>
                      <a:pt x="600" y="925"/>
                    </a:cubicBezTo>
                    <a:cubicBezTo>
                      <a:pt x="600" y="936"/>
                      <a:pt x="600" y="936"/>
                      <a:pt x="610" y="946"/>
                    </a:cubicBezTo>
                    <a:cubicBezTo>
                      <a:pt x="610" y="967"/>
                      <a:pt x="621" y="988"/>
                      <a:pt x="621" y="1009"/>
                    </a:cubicBezTo>
                    <a:cubicBezTo>
                      <a:pt x="621" y="1030"/>
                      <a:pt x="631" y="1051"/>
                      <a:pt x="631" y="1072"/>
                    </a:cubicBezTo>
                    <a:cubicBezTo>
                      <a:pt x="631" y="1104"/>
                      <a:pt x="621" y="1146"/>
                      <a:pt x="610" y="1188"/>
                    </a:cubicBezTo>
                    <a:lnTo>
                      <a:pt x="621" y="1177"/>
                    </a:lnTo>
                    <a:lnTo>
                      <a:pt x="621" y="1177"/>
                    </a:lnTo>
                    <a:cubicBezTo>
                      <a:pt x="610" y="1219"/>
                      <a:pt x="589" y="1261"/>
                      <a:pt x="568" y="1293"/>
                    </a:cubicBezTo>
                    <a:cubicBezTo>
                      <a:pt x="547" y="1335"/>
                      <a:pt x="526" y="1366"/>
                      <a:pt x="495" y="1398"/>
                    </a:cubicBezTo>
                    <a:cubicBezTo>
                      <a:pt x="474" y="1419"/>
                      <a:pt x="453" y="1440"/>
                      <a:pt x="421" y="1461"/>
                    </a:cubicBezTo>
                    <a:cubicBezTo>
                      <a:pt x="400" y="1471"/>
                      <a:pt x="379" y="1482"/>
                      <a:pt x="348" y="1492"/>
                    </a:cubicBezTo>
                    <a:lnTo>
                      <a:pt x="253" y="1492"/>
                    </a:lnTo>
                    <a:cubicBezTo>
                      <a:pt x="232" y="1492"/>
                      <a:pt x="211" y="1482"/>
                      <a:pt x="190" y="1471"/>
                    </a:cubicBezTo>
                    <a:cubicBezTo>
                      <a:pt x="180" y="1461"/>
                      <a:pt x="159" y="1450"/>
                      <a:pt x="148" y="1429"/>
                    </a:cubicBezTo>
                    <a:cubicBezTo>
                      <a:pt x="127" y="1419"/>
                      <a:pt x="117" y="1408"/>
                      <a:pt x="106" y="1387"/>
                    </a:cubicBezTo>
                    <a:cubicBezTo>
                      <a:pt x="95" y="1376"/>
                      <a:pt x="82" y="1371"/>
                      <a:pt x="68" y="1371"/>
                    </a:cubicBezTo>
                    <a:cubicBezTo>
                      <a:pt x="53" y="1371"/>
                      <a:pt x="38" y="1376"/>
                      <a:pt x="22" y="1387"/>
                    </a:cubicBezTo>
                    <a:cubicBezTo>
                      <a:pt x="12" y="1387"/>
                      <a:pt x="1" y="1408"/>
                      <a:pt x="1" y="1419"/>
                    </a:cubicBezTo>
                    <a:cubicBezTo>
                      <a:pt x="1" y="1440"/>
                      <a:pt x="1" y="1450"/>
                      <a:pt x="12" y="1471"/>
                    </a:cubicBezTo>
                    <a:cubicBezTo>
                      <a:pt x="43" y="1492"/>
                      <a:pt x="64" y="1513"/>
                      <a:pt x="85" y="1534"/>
                    </a:cubicBezTo>
                    <a:cubicBezTo>
                      <a:pt x="117" y="1545"/>
                      <a:pt x="138" y="1566"/>
                      <a:pt x="159" y="1576"/>
                    </a:cubicBezTo>
                    <a:cubicBezTo>
                      <a:pt x="201" y="1587"/>
                      <a:pt x="253" y="1597"/>
                      <a:pt x="295" y="1597"/>
                    </a:cubicBezTo>
                    <a:cubicBezTo>
                      <a:pt x="400" y="1587"/>
                      <a:pt x="484" y="1534"/>
                      <a:pt x="547" y="1461"/>
                    </a:cubicBezTo>
                    <a:cubicBezTo>
                      <a:pt x="621" y="1387"/>
                      <a:pt x="673" y="1282"/>
                      <a:pt x="684" y="1188"/>
                    </a:cubicBezTo>
                    <a:cubicBezTo>
                      <a:pt x="694" y="1135"/>
                      <a:pt x="694" y="1093"/>
                      <a:pt x="694" y="1051"/>
                    </a:cubicBezTo>
                    <a:cubicBezTo>
                      <a:pt x="715" y="1072"/>
                      <a:pt x="747" y="1093"/>
                      <a:pt x="778" y="1114"/>
                    </a:cubicBezTo>
                    <a:cubicBezTo>
                      <a:pt x="799" y="1125"/>
                      <a:pt x="820" y="1146"/>
                      <a:pt x="852" y="1146"/>
                    </a:cubicBezTo>
                    <a:cubicBezTo>
                      <a:pt x="878" y="1156"/>
                      <a:pt x="904" y="1162"/>
                      <a:pt x="930" y="1162"/>
                    </a:cubicBezTo>
                    <a:cubicBezTo>
                      <a:pt x="956" y="1162"/>
                      <a:pt x="983" y="1156"/>
                      <a:pt x="1009" y="1146"/>
                    </a:cubicBezTo>
                    <a:cubicBezTo>
                      <a:pt x="1062" y="1125"/>
                      <a:pt x="1104" y="1093"/>
                      <a:pt x="1125" y="1041"/>
                    </a:cubicBezTo>
                    <a:cubicBezTo>
                      <a:pt x="1156" y="999"/>
                      <a:pt x="1156" y="946"/>
                      <a:pt x="1156" y="894"/>
                    </a:cubicBezTo>
                    <a:cubicBezTo>
                      <a:pt x="1156" y="831"/>
                      <a:pt x="1135" y="778"/>
                      <a:pt x="1114" y="715"/>
                    </a:cubicBezTo>
                    <a:cubicBezTo>
                      <a:pt x="1093" y="663"/>
                      <a:pt x="1072" y="621"/>
                      <a:pt x="1041" y="568"/>
                    </a:cubicBezTo>
                    <a:lnTo>
                      <a:pt x="1041" y="568"/>
                    </a:lnTo>
                    <a:cubicBezTo>
                      <a:pt x="1072" y="589"/>
                      <a:pt x="1114" y="610"/>
                      <a:pt x="1146" y="610"/>
                    </a:cubicBezTo>
                    <a:cubicBezTo>
                      <a:pt x="1177" y="610"/>
                      <a:pt x="1209" y="600"/>
                      <a:pt x="1240" y="579"/>
                    </a:cubicBezTo>
                    <a:cubicBezTo>
                      <a:pt x="1261" y="568"/>
                      <a:pt x="1282" y="537"/>
                      <a:pt x="1293" y="505"/>
                    </a:cubicBezTo>
                    <a:cubicBezTo>
                      <a:pt x="1314" y="474"/>
                      <a:pt x="1324" y="432"/>
                      <a:pt x="1324" y="400"/>
                    </a:cubicBezTo>
                    <a:cubicBezTo>
                      <a:pt x="1324" y="348"/>
                      <a:pt x="1314" y="306"/>
                      <a:pt x="1303" y="264"/>
                    </a:cubicBezTo>
                    <a:cubicBezTo>
                      <a:pt x="1293" y="222"/>
                      <a:pt x="1272" y="169"/>
                      <a:pt x="1251" y="127"/>
                    </a:cubicBezTo>
                    <a:cubicBezTo>
                      <a:pt x="1219" y="85"/>
                      <a:pt x="1177" y="43"/>
                      <a:pt x="1135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673;p79"/>
              <p:cNvSpPr/>
              <p:nvPr/>
            </p:nvSpPr>
            <p:spPr>
              <a:xfrm>
                <a:off x="1844953" y="2896938"/>
                <a:ext cx="75065" cy="67994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04" extrusionOk="0">
                    <a:moveTo>
                      <a:pt x="158" y="274"/>
                    </a:moveTo>
                    <a:lnTo>
                      <a:pt x="148" y="285"/>
                    </a:lnTo>
                    <a:cubicBezTo>
                      <a:pt x="158" y="285"/>
                      <a:pt x="158" y="274"/>
                      <a:pt x="158" y="274"/>
                    </a:cubicBezTo>
                    <a:close/>
                    <a:moveTo>
                      <a:pt x="515" y="1"/>
                    </a:moveTo>
                    <a:cubicBezTo>
                      <a:pt x="452" y="1"/>
                      <a:pt x="400" y="1"/>
                      <a:pt x="337" y="22"/>
                    </a:cubicBezTo>
                    <a:cubicBezTo>
                      <a:pt x="295" y="33"/>
                      <a:pt x="253" y="54"/>
                      <a:pt x="211" y="75"/>
                    </a:cubicBezTo>
                    <a:cubicBezTo>
                      <a:pt x="137" y="127"/>
                      <a:pt x="74" y="201"/>
                      <a:pt x="32" y="285"/>
                    </a:cubicBezTo>
                    <a:cubicBezTo>
                      <a:pt x="22" y="337"/>
                      <a:pt x="11" y="379"/>
                      <a:pt x="1" y="432"/>
                    </a:cubicBezTo>
                    <a:cubicBezTo>
                      <a:pt x="1" y="474"/>
                      <a:pt x="1" y="516"/>
                      <a:pt x="11" y="568"/>
                    </a:cubicBezTo>
                    <a:cubicBezTo>
                      <a:pt x="11" y="610"/>
                      <a:pt x="32" y="663"/>
                      <a:pt x="53" y="705"/>
                    </a:cubicBezTo>
                    <a:cubicBezTo>
                      <a:pt x="74" y="747"/>
                      <a:pt x="106" y="789"/>
                      <a:pt x="137" y="820"/>
                    </a:cubicBezTo>
                    <a:cubicBezTo>
                      <a:pt x="148" y="831"/>
                      <a:pt x="158" y="841"/>
                      <a:pt x="169" y="841"/>
                    </a:cubicBezTo>
                    <a:cubicBezTo>
                      <a:pt x="190" y="841"/>
                      <a:pt x="200" y="841"/>
                      <a:pt x="211" y="831"/>
                    </a:cubicBezTo>
                    <a:cubicBezTo>
                      <a:pt x="232" y="810"/>
                      <a:pt x="232" y="778"/>
                      <a:pt x="221" y="757"/>
                    </a:cubicBezTo>
                    <a:cubicBezTo>
                      <a:pt x="200" y="736"/>
                      <a:pt x="179" y="715"/>
                      <a:pt x="158" y="684"/>
                    </a:cubicBezTo>
                    <a:cubicBezTo>
                      <a:pt x="137" y="652"/>
                      <a:pt x="127" y="631"/>
                      <a:pt x="116" y="600"/>
                    </a:cubicBezTo>
                    <a:cubicBezTo>
                      <a:pt x="106" y="558"/>
                      <a:pt x="106" y="526"/>
                      <a:pt x="106" y="495"/>
                    </a:cubicBezTo>
                    <a:cubicBezTo>
                      <a:pt x="106" y="453"/>
                      <a:pt x="106" y="421"/>
                      <a:pt x="116" y="390"/>
                    </a:cubicBezTo>
                    <a:cubicBezTo>
                      <a:pt x="127" y="348"/>
                      <a:pt x="137" y="316"/>
                      <a:pt x="148" y="285"/>
                    </a:cubicBezTo>
                    <a:cubicBezTo>
                      <a:pt x="169" y="253"/>
                      <a:pt x="190" y="232"/>
                      <a:pt x="211" y="211"/>
                    </a:cubicBezTo>
                    <a:cubicBezTo>
                      <a:pt x="232" y="190"/>
                      <a:pt x="253" y="169"/>
                      <a:pt x="274" y="159"/>
                    </a:cubicBezTo>
                    <a:cubicBezTo>
                      <a:pt x="305" y="138"/>
                      <a:pt x="326" y="127"/>
                      <a:pt x="358" y="117"/>
                    </a:cubicBezTo>
                    <a:cubicBezTo>
                      <a:pt x="400" y="106"/>
                      <a:pt x="431" y="106"/>
                      <a:pt x="473" y="96"/>
                    </a:cubicBezTo>
                    <a:cubicBezTo>
                      <a:pt x="526" y="96"/>
                      <a:pt x="568" y="106"/>
                      <a:pt x="610" y="117"/>
                    </a:cubicBezTo>
                    <a:lnTo>
                      <a:pt x="704" y="148"/>
                    </a:lnTo>
                    <a:cubicBezTo>
                      <a:pt x="725" y="159"/>
                      <a:pt x="757" y="180"/>
                      <a:pt x="778" y="201"/>
                    </a:cubicBezTo>
                    <a:cubicBezTo>
                      <a:pt x="799" y="222"/>
                      <a:pt x="820" y="253"/>
                      <a:pt x="830" y="274"/>
                    </a:cubicBezTo>
                    <a:cubicBezTo>
                      <a:pt x="851" y="306"/>
                      <a:pt x="862" y="337"/>
                      <a:pt x="872" y="369"/>
                    </a:cubicBezTo>
                    <a:cubicBezTo>
                      <a:pt x="893" y="421"/>
                      <a:pt x="893" y="463"/>
                      <a:pt x="893" y="505"/>
                    </a:cubicBezTo>
                    <a:cubicBezTo>
                      <a:pt x="904" y="568"/>
                      <a:pt x="893" y="621"/>
                      <a:pt x="883" y="684"/>
                    </a:cubicBezTo>
                    <a:lnTo>
                      <a:pt x="820" y="841"/>
                    </a:lnTo>
                    <a:cubicBezTo>
                      <a:pt x="809" y="852"/>
                      <a:pt x="809" y="862"/>
                      <a:pt x="820" y="873"/>
                    </a:cubicBezTo>
                    <a:cubicBezTo>
                      <a:pt x="820" y="883"/>
                      <a:pt x="830" y="894"/>
                      <a:pt x="841" y="904"/>
                    </a:cubicBezTo>
                    <a:lnTo>
                      <a:pt x="883" y="904"/>
                    </a:lnTo>
                    <a:lnTo>
                      <a:pt x="914" y="873"/>
                    </a:lnTo>
                    <a:cubicBezTo>
                      <a:pt x="914" y="862"/>
                      <a:pt x="914" y="862"/>
                      <a:pt x="925" y="852"/>
                    </a:cubicBezTo>
                    <a:cubicBezTo>
                      <a:pt x="967" y="768"/>
                      <a:pt x="998" y="663"/>
                      <a:pt x="998" y="568"/>
                    </a:cubicBezTo>
                    <a:cubicBezTo>
                      <a:pt x="998" y="474"/>
                      <a:pt x="988" y="379"/>
                      <a:pt x="956" y="295"/>
                    </a:cubicBezTo>
                    <a:cubicBezTo>
                      <a:pt x="925" y="211"/>
                      <a:pt x="862" y="138"/>
                      <a:pt x="788" y="85"/>
                    </a:cubicBezTo>
                    <a:cubicBezTo>
                      <a:pt x="725" y="43"/>
                      <a:pt x="641" y="12"/>
                      <a:pt x="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674;p79"/>
              <p:cNvSpPr/>
              <p:nvPr/>
            </p:nvSpPr>
            <p:spPr>
              <a:xfrm>
                <a:off x="1850443" y="2901676"/>
                <a:ext cx="64083" cy="2564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41" extrusionOk="0">
                    <a:moveTo>
                      <a:pt x="400" y="1"/>
                    </a:moveTo>
                    <a:cubicBezTo>
                      <a:pt x="327" y="1"/>
                      <a:pt x="243" y="22"/>
                      <a:pt x="180" y="75"/>
                    </a:cubicBezTo>
                    <a:cubicBezTo>
                      <a:pt x="148" y="96"/>
                      <a:pt x="117" y="127"/>
                      <a:pt x="85" y="159"/>
                    </a:cubicBezTo>
                    <a:cubicBezTo>
                      <a:pt x="54" y="190"/>
                      <a:pt x="33" y="232"/>
                      <a:pt x="12" y="274"/>
                    </a:cubicBezTo>
                    <a:cubicBezTo>
                      <a:pt x="1" y="295"/>
                      <a:pt x="22" y="327"/>
                      <a:pt x="43" y="337"/>
                    </a:cubicBezTo>
                    <a:cubicBezTo>
                      <a:pt x="51" y="340"/>
                      <a:pt x="58" y="341"/>
                      <a:pt x="65" y="341"/>
                    </a:cubicBezTo>
                    <a:cubicBezTo>
                      <a:pt x="84" y="341"/>
                      <a:pt x="98" y="329"/>
                      <a:pt x="106" y="306"/>
                    </a:cubicBezTo>
                    <a:cubicBezTo>
                      <a:pt x="117" y="295"/>
                      <a:pt x="117" y="285"/>
                      <a:pt x="127" y="274"/>
                    </a:cubicBezTo>
                    <a:cubicBezTo>
                      <a:pt x="138" y="264"/>
                      <a:pt x="138" y="253"/>
                      <a:pt x="148" y="243"/>
                    </a:cubicBezTo>
                    <a:cubicBezTo>
                      <a:pt x="169" y="232"/>
                      <a:pt x="169" y="232"/>
                      <a:pt x="180" y="222"/>
                    </a:cubicBezTo>
                    <a:lnTo>
                      <a:pt x="190" y="211"/>
                    </a:lnTo>
                    <a:cubicBezTo>
                      <a:pt x="211" y="190"/>
                      <a:pt x="232" y="180"/>
                      <a:pt x="253" y="169"/>
                    </a:cubicBezTo>
                    <a:cubicBezTo>
                      <a:pt x="264" y="159"/>
                      <a:pt x="285" y="148"/>
                      <a:pt x="295" y="138"/>
                    </a:cubicBezTo>
                    <a:cubicBezTo>
                      <a:pt x="316" y="138"/>
                      <a:pt x="337" y="138"/>
                      <a:pt x="358" y="127"/>
                    </a:cubicBezTo>
                    <a:cubicBezTo>
                      <a:pt x="390" y="127"/>
                      <a:pt x="411" y="138"/>
                      <a:pt x="442" y="138"/>
                    </a:cubicBezTo>
                    <a:cubicBezTo>
                      <a:pt x="495" y="159"/>
                      <a:pt x="547" y="180"/>
                      <a:pt x="589" y="201"/>
                    </a:cubicBezTo>
                    <a:cubicBezTo>
                      <a:pt x="652" y="232"/>
                      <a:pt x="705" y="274"/>
                      <a:pt x="768" y="316"/>
                    </a:cubicBezTo>
                    <a:cubicBezTo>
                      <a:pt x="776" y="320"/>
                      <a:pt x="787" y="323"/>
                      <a:pt x="797" y="323"/>
                    </a:cubicBezTo>
                    <a:cubicBezTo>
                      <a:pt x="811" y="323"/>
                      <a:pt x="824" y="318"/>
                      <a:pt x="831" y="306"/>
                    </a:cubicBezTo>
                    <a:cubicBezTo>
                      <a:pt x="852" y="285"/>
                      <a:pt x="852" y="264"/>
                      <a:pt x="831" y="243"/>
                    </a:cubicBezTo>
                    <a:cubicBezTo>
                      <a:pt x="747" y="117"/>
                      <a:pt x="610" y="22"/>
                      <a:pt x="453" y="1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675;p79"/>
              <p:cNvSpPr/>
              <p:nvPr/>
            </p:nvSpPr>
            <p:spPr>
              <a:xfrm>
                <a:off x="1848112" y="2908521"/>
                <a:ext cx="71906" cy="87249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160" extrusionOk="0">
                    <a:moveTo>
                      <a:pt x="435" y="1"/>
                    </a:moveTo>
                    <a:cubicBezTo>
                      <a:pt x="368" y="1"/>
                      <a:pt x="307" y="13"/>
                      <a:pt x="253" y="36"/>
                    </a:cubicBezTo>
                    <a:cubicBezTo>
                      <a:pt x="221" y="47"/>
                      <a:pt x="200" y="57"/>
                      <a:pt x="179" y="78"/>
                    </a:cubicBezTo>
                    <a:cubicBezTo>
                      <a:pt x="158" y="89"/>
                      <a:pt x="137" y="99"/>
                      <a:pt x="127" y="120"/>
                    </a:cubicBezTo>
                    <a:cubicBezTo>
                      <a:pt x="85" y="152"/>
                      <a:pt x="53" y="194"/>
                      <a:pt x="43" y="236"/>
                    </a:cubicBezTo>
                    <a:cubicBezTo>
                      <a:pt x="11" y="288"/>
                      <a:pt x="1" y="341"/>
                      <a:pt x="1" y="393"/>
                    </a:cubicBezTo>
                    <a:cubicBezTo>
                      <a:pt x="1" y="446"/>
                      <a:pt x="1" y="488"/>
                      <a:pt x="11" y="540"/>
                    </a:cubicBezTo>
                    <a:cubicBezTo>
                      <a:pt x="43" y="635"/>
                      <a:pt x="95" y="729"/>
                      <a:pt x="158" y="813"/>
                    </a:cubicBezTo>
                    <a:cubicBezTo>
                      <a:pt x="221" y="897"/>
                      <a:pt x="295" y="971"/>
                      <a:pt x="389" y="1055"/>
                    </a:cubicBezTo>
                    <a:lnTo>
                      <a:pt x="400" y="1065"/>
                    </a:lnTo>
                    <a:cubicBezTo>
                      <a:pt x="421" y="1076"/>
                      <a:pt x="431" y="1097"/>
                      <a:pt x="442" y="1107"/>
                    </a:cubicBezTo>
                    <a:lnTo>
                      <a:pt x="473" y="1128"/>
                    </a:lnTo>
                    <a:cubicBezTo>
                      <a:pt x="473" y="1139"/>
                      <a:pt x="484" y="1149"/>
                      <a:pt x="494" y="1160"/>
                    </a:cubicBezTo>
                    <a:lnTo>
                      <a:pt x="526" y="1160"/>
                    </a:lnTo>
                    <a:lnTo>
                      <a:pt x="557" y="1128"/>
                    </a:lnTo>
                    <a:lnTo>
                      <a:pt x="568" y="1128"/>
                    </a:lnTo>
                    <a:lnTo>
                      <a:pt x="568" y="1118"/>
                    </a:lnTo>
                    <a:lnTo>
                      <a:pt x="725" y="960"/>
                    </a:lnTo>
                    <a:cubicBezTo>
                      <a:pt x="778" y="897"/>
                      <a:pt x="830" y="824"/>
                      <a:pt x="872" y="750"/>
                    </a:cubicBezTo>
                    <a:cubicBezTo>
                      <a:pt x="893" y="708"/>
                      <a:pt x="914" y="677"/>
                      <a:pt x="925" y="656"/>
                    </a:cubicBezTo>
                    <a:cubicBezTo>
                      <a:pt x="935" y="624"/>
                      <a:pt x="935" y="593"/>
                      <a:pt x="946" y="561"/>
                    </a:cubicBezTo>
                    <a:cubicBezTo>
                      <a:pt x="956" y="509"/>
                      <a:pt x="956" y="446"/>
                      <a:pt x="956" y="383"/>
                    </a:cubicBezTo>
                    <a:cubicBezTo>
                      <a:pt x="946" y="320"/>
                      <a:pt x="925" y="267"/>
                      <a:pt x="893" y="225"/>
                    </a:cubicBezTo>
                    <a:cubicBezTo>
                      <a:pt x="883" y="204"/>
                      <a:pt x="872" y="194"/>
                      <a:pt x="851" y="173"/>
                    </a:cubicBezTo>
                    <a:cubicBezTo>
                      <a:pt x="841" y="152"/>
                      <a:pt x="820" y="141"/>
                      <a:pt x="799" y="120"/>
                    </a:cubicBezTo>
                    <a:cubicBezTo>
                      <a:pt x="736" y="68"/>
                      <a:pt x="641" y="26"/>
                      <a:pt x="536" y="5"/>
                    </a:cubicBezTo>
                    <a:lnTo>
                      <a:pt x="505" y="5"/>
                    </a:lnTo>
                    <a:cubicBezTo>
                      <a:pt x="481" y="2"/>
                      <a:pt x="457" y="1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676;p79"/>
              <p:cNvSpPr/>
              <p:nvPr/>
            </p:nvSpPr>
            <p:spPr>
              <a:xfrm>
                <a:off x="1776206" y="2885129"/>
                <a:ext cx="65663" cy="5062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73" extrusionOk="0">
                    <a:moveTo>
                      <a:pt x="390" y="1"/>
                    </a:moveTo>
                    <a:cubicBezTo>
                      <a:pt x="369" y="11"/>
                      <a:pt x="348" y="11"/>
                      <a:pt x="337" y="22"/>
                    </a:cubicBezTo>
                    <a:cubicBezTo>
                      <a:pt x="306" y="32"/>
                      <a:pt x="274" y="43"/>
                      <a:pt x="243" y="64"/>
                    </a:cubicBezTo>
                    <a:cubicBezTo>
                      <a:pt x="190" y="106"/>
                      <a:pt x="138" y="158"/>
                      <a:pt x="106" y="221"/>
                    </a:cubicBezTo>
                    <a:cubicBezTo>
                      <a:pt x="75" y="284"/>
                      <a:pt x="53" y="358"/>
                      <a:pt x="32" y="421"/>
                    </a:cubicBezTo>
                    <a:cubicBezTo>
                      <a:pt x="22" y="494"/>
                      <a:pt x="11" y="557"/>
                      <a:pt x="1" y="620"/>
                    </a:cubicBezTo>
                    <a:cubicBezTo>
                      <a:pt x="1" y="652"/>
                      <a:pt x="22" y="673"/>
                      <a:pt x="43" y="673"/>
                    </a:cubicBezTo>
                    <a:cubicBezTo>
                      <a:pt x="75" y="673"/>
                      <a:pt x="96" y="652"/>
                      <a:pt x="106" y="631"/>
                    </a:cubicBezTo>
                    <a:cubicBezTo>
                      <a:pt x="106" y="578"/>
                      <a:pt x="117" y="536"/>
                      <a:pt x="117" y="494"/>
                    </a:cubicBezTo>
                    <a:lnTo>
                      <a:pt x="117" y="505"/>
                    </a:lnTo>
                    <a:cubicBezTo>
                      <a:pt x="138" y="431"/>
                      <a:pt x="159" y="358"/>
                      <a:pt x="190" y="295"/>
                    </a:cubicBezTo>
                    <a:cubicBezTo>
                      <a:pt x="201" y="263"/>
                      <a:pt x="222" y="232"/>
                      <a:pt x="243" y="200"/>
                    </a:cubicBezTo>
                    <a:cubicBezTo>
                      <a:pt x="264" y="179"/>
                      <a:pt x="285" y="158"/>
                      <a:pt x="306" y="148"/>
                    </a:cubicBezTo>
                    <a:lnTo>
                      <a:pt x="369" y="116"/>
                    </a:lnTo>
                    <a:cubicBezTo>
                      <a:pt x="390" y="106"/>
                      <a:pt x="411" y="106"/>
                      <a:pt x="442" y="95"/>
                    </a:cubicBezTo>
                    <a:cubicBezTo>
                      <a:pt x="453" y="95"/>
                      <a:pt x="474" y="95"/>
                      <a:pt x="495" y="106"/>
                    </a:cubicBezTo>
                    <a:cubicBezTo>
                      <a:pt x="516" y="106"/>
                      <a:pt x="526" y="116"/>
                      <a:pt x="547" y="116"/>
                    </a:cubicBezTo>
                    <a:cubicBezTo>
                      <a:pt x="568" y="127"/>
                      <a:pt x="589" y="137"/>
                      <a:pt x="600" y="158"/>
                    </a:cubicBezTo>
                    <a:cubicBezTo>
                      <a:pt x="631" y="179"/>
                      <a:pt x="652" y="211"/>
                      <a:pt x="673" y="232"/>
                    </a:cubicBezTo>
                    <a:lnTo>
                      <a:pt x="736" y="358"/>
                    </a:lnTo>
                    <a:cubicBezTo>
                      <a:pt x="747" y="410"/>
                      <a:pt x="768" y="463"/>
                      <a:pt x="768" y="526"/>
                    </a:cubicBezTo>
                    <a:lnTo>
                      <a:pt x="768" y="599"/>
                    </a:lnTo>
                    <a:cubicBezTo>
                      <a:pt x="757" y="631"/>
                      <a:pt x="789" y="652"/>
                      <a:pt x="810" y="652"/>
                    </a:cubicBezTo>
                    <a:cubicBezTo>
                      <a:pt x="841" y="652"/>
                      <a:pt x="862" y="631"/>
                      <a:pt x="862" y="610"/>
                    </a:cubicBezTo>
                    <a:cubicBezTo>
                      <a:pt x="873" y="536"/>
                      <a:pt x="873" y="473"/>
                      <a:pt x="852" y="400"/>
                    </a:cubicBezTo>
                    <a:cubicBezTo>
                      <a:pt x="841" y="337"/>
                      <a:pt x="810" y="263"/>
                      <a:pt x="778" y="200"/>
                    </a:cubicBezTo>
                    <a:cubicBezTo>
                      <a:pt x="736" y="148"/>
                      <a:pt x="694" y="95"/>
                      <a:pt x="642" y="53"/>
                    </a:cubicBezTo>
                    <a:cubicBezTo>
                      <a:pt x="610" y="32"/>
                      <a:pt x="579" y="22"/>
                      <a:pt x="547" y="11"/>
                    </a:cubicBezTo>
                    <a:cubicBezTo>
                      <a:pt x="526" y="1"/>
                      <a:pt x="505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677;p79"/>
              <p:cNvSpPr/>
              <p:nvPr/>
            </p:nvSpPr>
            <p:spPr>
              <a:xfrm>
                <a:off x="1927087" y="2893779"/>
                <a:ext cx="48213" cy="5144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84" extrusionOk="0">
                    <a:moveTo>
                      <a:pt x="263" y="1"/>
                    </a:moveTo>
                    <a:cubicBezTo>
                      <a:pt x="200" y="12"/>
                      <a:pt x="148" y="43"/>
                      <a:pt x="116" y="85"/>
                    </a:cubicBezTo>
                    <a:cubicBezTo>
                      <a:pt x="74" y="138"/>
                      <a:pt x="53" y="201"/>
                      <a:pt x="43" y="264"/>
                    </a:cubicBezTo>
                    <a:cubicBezTo>
                      <a:pt x="22" y="327"/>
                      <a:pt x="11" y="400"/>
                      <a:pt x="11" y="463"/>
                    </a:cubicBezTo>
                    <a:cubicBezTo>
                      <a:pt x="11" y="516"/>
                      <a:pt x="11" y="568"/>
                      <a:pt x="1" y="621"/>
                    </a:cubicBezTo>
                    <a:cubicBezTo>
                      <a:pt x="1" y="642"/>
                      <a:pt x="22" y="673"/>
                      <a:pt x="53" y="673"/>
                    </a:cubicBezTo>
                    <a:cubicBezTo>
                      <a:pt x="85" y="673"/>
                      <a:pt x="106" y="652"/>
                      <a:pt x="106" y="621"/>
                    </a:cubicBezTo>
                    <a:cubicBezTo>
                      <a:pt x="116" y="516"/>
                      <a:pt x="116" y="411"/>
                      <a:pt x="127" y="316"/>
                    </a:cubicBezTo>
                    <a:cubicBezTo>
                      <a:pt x="137" y="274"/>
                      <a:pt x="148" y="232"/>
                      <a:pt x="169" y="190"/>
                    </a:cubicBezTo>
                    <a:cubicBezTo>
                      <a:pt x="179" y="180"/>
                      <a:pt x="190" y="159"/>
                      <a:pt x="200" y="138"/>
                    </a:cubicBezTo>
                    <a:cubicBezTo>
                      <a:pt x="211" y="138"/>
                      <a:pt x="211" y="127"/>
                      <a:pt x="221" y="127"/>
                    </a:cubicBezTo>
                    <a:cubicBezTo>
                      <a:pt x="232" y="117"/>
                      <a:pt x="242" y="117"/>
                      <a:pt x="242" y="106"/>
                    </a:cubicBezTo>
                    <a:lnTo>
                      <a:pt x="305" y="106"/>
                    </a:lnTo>
                    <a:cubicBezTo>
                      <a:pt x="316" y="106"/>
                      <a:pt x="326" y="117"/>
                      <a:pt x="337" y="117"/>
                    </a:cubicBezTo>
                    <a:cubicBezTo>
                      <a:pt x="347" y="127"/>
                      <a:pt x="358" y="127"/>
                      <a:pt x="368" y="138"/>
                    </a:cubicBezTo>
                    <a:cubicBezTo>
                      <a:pt x="389" y="159"/>
                      <a:pt x="400" y="169"/>
                      <a:pt x="410" y="190"/>
                    </a:cubicBezTo>
                    <a:cubicBezTo>
                      <a:pt x="442" y="232"/>
                      <a:pt x="463" y="274"/>
                      <a:pt x="473" y="316"/>
                    </a:cubicBezTo>
                    <a:cubicBezTo>
                      <a:pt x="505" y="411"/>
                      <a:pt x="526" y="516"/>
                      <a:pt x="536" y="610"/>
                    </a:cubicBezTo>
                    <a:lnTo>
                      <a:pt x="536" y="631"/>
                    </a:lnTo>
                    <a:cubicBezTo>
                      <a:pt x="536" y="642"/>
                      <a:pt x="536" y="652"/>
                      <a:pt x="547" y="663"/>
                    </a:cubicBezTo>
                    <a:cubicBezTo>
                      <a:pt x="557" y="673"/>
                      <a:pt x="568" y="684"/>
                      <a:pt x="589" y="684"/>
                    </a:cubicBezTo>
                    <a:cubicBezTo>
                      <a:pt x="599" y="684"/>
                      <a:pt x="610" y="684"/>
                      <a:pt x="620" y="673"/>
                    </a:cubicBezTo>
                    <a:cubicBezTo>
                      <a:pt x="631" y="663"/>
                      <a:pt x="641" y="652"/>
                      <a:pt x="641" y="631"/>
                    </a:cubicBezTo>
                    <a:cubicBezTo>
                      <a:pt x="641" y="579"/>
                      <a:pt x="631" y="516"/>
                      <a:pt x="620" y="453"/>
                    </a:cubicBezTo>
                    <a:lnTo>
                      <a:pt x="557" y="232"/>
                    </a:lnTo>
                    <a:cubicBezTo>
                      <a:pt x="526" y="180"/>
                      <a:pt x="494" y="117"/>
                      <a:pt x="442" y="64"/>
                    </a:cubicBezTo>
                    <a:cubicBezTo>
                      <a:pt x="410" y="43"/>
                      <a:pt x="389" y="22"/>
                      <a:pt x="358" y="12"/>
                    </a:cubicBezTo>
                    <a:cubicBezTo>
                      <a:pt x="337" y="12"/>
                      <a:pt x="326" y="1"/>
                      <a:pt x="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678;p79"/>
              <p:cNvSpPr/>
              <p:nvPr/>
            </p:nvSpPr>
            <p:spPr>
              <a:xfrm>
                <a:off x="1965748" y="2949889"/>
                <a:ext cx="25347" cy="39563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26" extrusionOk="0">
                    <a:moveTo>
                      <a:pt x="201" y="1"/>
                    </a:moveTo>
                    <a:cubicBezTo>
                      <a:pt x="180" y="1"/>
                      <a:pt x="169" y="1"/>
                      <a:pt x="148" y="11"/>
                    </a:cubicBezTo>
                    <a:lnTo>
                      <a:pt x="85" y="43"/>
                    </a:lnTo>
                    <a:cubicBezTo>
                      <a:pt x="75" y="64"/>
                      <a:pt x="64" y="74"/>
                      <a:pt x="54" y="85"/>
                    </a:cubicBezTo>
                    <a:cubicBezTo>
                      <a:pt x="43" y="106"/>
                      <a:pt x="33" y="116"/>
                      <a:pt x="33" y="137"/>
                    </a:cubicBezTo>
                    <a:cubicBezTo>
                      <a:pt x="22" y="158"/>
                      <a:pt x="12" y="169"/>
                      <a:pt x="12" y="190"/>
                    </a:cubicBezTo>
                    <a:cubicBezTo>
                      <a:pt x="1" y="242"/>
                      <a:pt x="1" y="284"/>
                      <a:pt x="12" y="326"/>
                    </a:cubicBezTo>
                    <a:cubicBezTo>
                      <a:pt x="12" y="347"/>
                      <a:pt x="12" y="368"/>
                      <a:pt x="22" y="389"/>
                    </a:cubicBezTo>
                    <a:cubicBezTo>
                      <a:pt x="22" y="400"/>
                      <a:pt x="33" y="421"/>
                      <a:pt x="43" y="442"/>
                    </a:cubicBezTo>
                    <a:cubicBezTo>
                      <a:pt x="54" y="463"/>
                      <a:pt x="64" y="473"/>
                      <a:pt x="85" y="494"/>
                    </a:cubicBezTo>
                    <a:cubicBezTo>
                      <a:pt x="96" y="505"/>
                      <a:pt x="106" y="515"/>
                      <a:pt x="127" y="515"/>
                    </a:cubicBezTo>
                    <a:cubicBezTo>
                      <a:pt x="148" y="515"/>
                      <a:pt x="159" y="526"/>
                      <a:pt x="180" y="526"/>
                    </a:cubicBezTo>
                    <a:cubicBezTo>
                      <a:pt x="201" y="515"/>
                      <a:pt x="222" y="515"/>
                      <a:pt x="243" y="505"/>
                    </a:cubicBezTo>
                    <a:cubicBezTo>
                      <a:pt x="264" y="494"/>
                      <a:pt x="274" y="484"/>
                      <a:pt x="295" y="463"/>
                    </a:cubicBezTo>
                    <a:cubicBezTo>
                      <a:pt x="306" y="442"/>
                      <a:pt x="316" y="431"/>
                      <a:pt x="316" y="410"/>
                    </a:cubicBezTo>
                    <a:cubicBezTo>
                      <a:pt x="337" y="368"/>
                      <a:pt x="337" y="326"/>
                      <a:pt x="337" y="284"/>
                    </a:cubicBezTo>
                    <a:lnTo>
                      <a:pt x="337" y="253"/>
                    </a:lnTo>
                    <a:lnTo>
                      <a:pt x="337" y="242"/>
                    </a:lnTo>
                    <a:cubicBezTo>
                      <a:pt x="337" y="200"/>
                      <a:pt x="327" y="158"/>
                      <a:pt x="316" y="116"/>
                    </a:cubicBezTo>
                    <a:cubicBezTo>
                      <a:pt x="306" y="95"/>
                      <a:pt x="295" y="74"/>
                      <a:pt x="285" y="64"/>
                    </a:cubicBezTo>
                    <a:cubicBezTo>
                      <a:pt x="274" y="43"/>
                      <a:pt x="264" y="32"/>
                      <a:pt x="253" y="22"/>
                    </a:cubicBezTo>
                    <a:cubicBezTo>
                      <a:pt x="232" y="11"/>
                      <a:pt x="222" y="1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679;p79"/>
              <p:cNvSpPr/>
              <p:nvPr/>
            </p:nvSpPr>
            <p:spPr>
              <a:xfrm>
                <a:off x="1750182" y="2937479"/>
                <a:ext cx="29259" cy="4324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5" extrusionOk="0">
                    <a:moveTo>
                      <a:pt x="216" y="0"/>
                    </a:moveTo>
                    <a:cubicBezTo>
                      <a:pt x="210" y="0"/>
                      <a:pt x="205" y="3"/>
                      <a:pt x="200" y="8"/>
                    </a:cubicBezTo>
                    <a:cubicBezTo>
                      <a:pt x="179" y="8"/>
                      <a:pt x="158" y="8"/>
                      <a:pt x="137" y="19"/>
                    </a:cubicBezTo>
                    <a:cubicBezTo>
                      <a:pt x="126" y="29"/>
                      <a:pt x="105" y="40"/>
                      <a:pt x="84" y="61"/>
                    </a:cubicBezTo>
                    <a:cubicBezTo>
                      <a:pt x="74" y="71"/>
                      <a:pt x="63" y="92"/>
                      <a:pt x="53" y="103"/>
                    </a:cubicBezTo>
                    <a:cubicBezTo>
                      <a:pt x="42" y="124"/>
                      <a:pt x="32" y="134"/>
                      <a:pt x="21" y="155"/>
                    </a:cubicBezTo>
                    <a:cubicBezTo>
                      <a:pt x="11" y="197"/>
                      <a:pt x="0" y="239"/>
                      <a:pt x="0" y="281"/>
                    </a:cubicBezTo>
                    <a:cubicBezTo>
                      <a:pt x="0" y="323"/>
                      <a:pt x="0" y="365"/>
                      <a:pt x="11" y="407"/>
                    </a:cubicBezTo>
                    <a:cubicBezTo>
                      <a:pt x="21" y="428"/>
                      <a:pt x="21" y="449"/>
                      <a:pt x="32" y="470"/>
                    </a:cubicBezTo>
                    <a:cubicBezTo>
                      <a:pt x="42" y="481"/>
                      <a:pt x="53" y="502"/>
                      <a:pt x="63" y="512"/>
                    </a:cubicBezTo>
                    <a:cubicBezTo>
                      <a:pt x="84" y="544"/>
                      <a:pt x="126" y="565"/>
                      <a:pt x="158" y="575"/>
                    </a:cubicBezTo>
                    <a:cubicBezTo>
                      <a:pt x="200" y="575"/>
                      <a:pt x="242" y="565"/>
                      <a:pt x="273" y="544"/>
                    </a:cubicBezTo>
                    <a:cubicBezTo>
                      <a:pt x="357" y="502"/>
                      <a:pt x="378" y="407"/>
                      <a:pt x="389" y="323"/>
                    </a:cubicBezTo>
                    <a:lnTo>
                      <a:pt x="389" y="313"/>
                    </a:lnTo>
                    <a:lnTo>
                      <a:pt x="389" y="302"/>
                    </a:lnTo>
                    <a:lnTo>
                      <a:pt x="389" y="239"/>
                    </a:lnTo>
                    <a:cubicBezTo>
                      <a:pt x="389" y="197"/>
                      <a:pt x="378" y="155"/>
                      <a:pt x="357" y="124"/>
                    </a:cubicBezTo>
                    <a:cubicBezTo>
                      <a:pt x="347" y="82"/>
                      <a:pt x="326" y="50"/>
                      <a:pt x="305" y="29"/>
                    </a:cubicBezTo>
                    <a:cubicBezTo>
                      <a:pt x="284" y="19"/>
                      <a:pt x="252" y="8"/>
                      <a:pt x="231" y="8"/>
                    </a:cubicBezTo>
                    <a:cubicBezTo>
                      <a:pt x="226" y="3"/>
                      <a:pt x="221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680;p79"/>
              <p:cNvSpPr/>
              <p:nvPr/>
            </p:nvSpPr>
            <p:spPr>
              <a:xfrm>
                <a:off x="2175823" y="3093625"/>
                <a:ext cx="85444" cy="84617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25" extrusionOk="0">
                    <a:moveTo>
                      <a:pt x="1093" y="1"/>
                    </a:moveTo>
                    <a:cubicBezTo>
                      <a:pt x="1083" y="1"/>
                      <a:pt x="1062" y="11"/>
                      <a:pt x="1062" y="32"/>
                    </a:cubicBezTo>
                    <a:cubicBezTo>
                      <a:pt x="1051" y="53"/>
                      <a:pt x="1041" y="64"/>
                      <a:pt x="1030" y="85"/>
                    </a:cubicBezTo>
                    <a:cubicBezTo>
                      <a:pt x="988" y="200"/>
                      <a:pt x="925" y="295"/>
                      <a:pt x="862" y="389"/>
                    </a:cubicBezTo>
                    <a:cubicBezTo>
                      <a:pt x="799" y="473"/>
                      <a:pt x="715" y="557"/>
                      <a:pt x="621" y="631"/>
                    </a:cubicBezTo>
                    <a:cubicBezTo>
                      <a:pt x="537" y="694"/>
                      <a:pt x="442" y="746"/>
                      <a:pt x="327" y="788"/>
                    </a:cubicBezTo>
                    <a:cubicBezTo>
                      <a:pt x="253" y="820"/>
                      <a:pt x="180" y="851"/>
                      <a:pt x="106" y="862"/>
                    </a:cubicBezTo>
                    <a:cubicBezTo>
                      <a:pt x="75" y="872"/>
                      <a:pt x="43" y="893"/>
                      <a:pt x="33" y="925"/>
                    </a:cubicBezTo>
                    <a:cubicBezTo>
                      <a:pt x="12" y="956"/>
                      <a:pt x="1" y="998"/>
                      <a:pt x="12" y="1030"/>
                    </a:cubicBezTo>
                    <a:cubicBezTo>
                      <a:pt x="22" y="1061"/>
                      <a:pt x="43" y="1093"/>
                      <a:pt x="75" y="1103"/>
                    </a:cubicBezTo>
                    <a:cubicBezTo>
                      <a:pt x="96" y="1124"/>
                      <a:pt x="117" y="1124"/>
                      <a:pt x="148" y="1124"/>
                    </a:cubicBezTo>
                    <a:lnTo>
                      <a:pt x="180" y="1124"/>
                    </a:lnTo>
                    <a:cubicBezTo>
                      <a:pt x="316" y="1072"/>
                      <a:pt x="432" y="1019"/>
                      <a:pt x="526" y="946"/>
                    </a:cubicBezTo>
                    <a:cubicBezTo>
                      <a:pt x="621" y="872"/>
                      <a:pt x="705" y="778"/>
                      <a:pt x="789" y="694"/>
                    </a:cubicBezTo>
                    <a:cubicBezTo>
                      <a:pt x="820" y="641"/>
                      <a:pt x="862" y="589"/>
                      <a:pt x="894" y="536"/>
                    </a:cubicBezTo>
                    <a:cubicBezTo>
                      <a:pt x="925" y="494"/>
                      <a:pt x="957" y="442"/>
                      <a:pt x="988" y="389"/>
                    </a:cubicBezTo>
                    <a:cubicBezTo>
                      <a:pt x="1041" y="295"/>
                      <a:pt x="1083" y="179"/>
                      <a:pt x="1135" y="53"/>
                    </a:cubicBezTo>
                    <a:lnTo>
                      <a:pt x="1135" y="22"/>
                    </a:lnTo>
                    <a:cubicBezTo>
                      <a:pt x="1125" y="11"/>
                      <a:pt x="1114" y="11"/>
                      <a:pt x="11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681;p79"/>
              <p:cNvSpPr/>
              <p:nvPr/>
            </p:nvSpPr>
            <p:spPr>
              <a:xfrm>
                <a:off x="2211400" y="3036762"/>
                <a:ext cx="49868" cy="79803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061" extrusionOk="0">
                    <a:moveTo>
                      <a:pt x="631" y="1"/>
                    </a:moveTo>
                    <a:cubicBezTo>
                      <a:pt x="620" y="1"/>
                      <a:pt x="610" y="1"/>
                      <a:pt x="610" y="22"/>
                    </a:cubicBezTo>
                    <a:cubicBezTo>
                      <a:pt x="599" y="74"/>
                      <a:pt x="589" y="127"/>
                      <a:pt x="568" y="169"/>
                    </a:cubicBezTo>
                    <a:cubicBezTo>
                      <a:pt x="557" y="211"/>
                      <a:pt x="536" y="263"/>
                      <a:pt x="526" y="295"/>
                    </a:cubicBezTo>
                    <a:cubicBezTo>
                      <a:pt x="473" y="421"/>
                      <a:pt x="400" y="536"/>
                      <a:pt x="326" y="641"/>
                    </a:cubicBezTo>
                    <a:cubicBezTo>
                      <a:pt x="253" y="725"/>
                      <a:pt x="169" y="809"/>
                      <a:pt x="74" y="883"/>
                    </a:cubicBezTo>
                    <a:lnTo>
                      <a:pt x="53" y="904"/>
                    </a:lnTo>
                    <a:lnTo>
                      <a:pt x="43" y="914"/>
                    </a:lnTo>
                    <a:cubicBezTo>
                      <a:pt x="32" y="914"/>
                      <a:pt x="22" y="925"/>
                      <a:pt x="11" y="935"/>
                    </a:cubicBezTo>
                    <a:cubicBezTo>
                      <a:pt x="1" y="946"/>
                      <a:pt x="1" y="967"/>
                      <a:pt x="1" y="977"/>
                    </a:cubicBezTo>
                    <a:cubicBezTo>
                      <a:pt x="1" y="998"/>
                      <a:pt x="11" y="1019"/>
                      <a:pt x="22" y="1030"/>
                    </a:cubicBezTo>
                    <a:cubicBezTo>
                      <a:pt x="43" y="1051"/>
                      <a:pt x="64" y="1061"/>
                      <a:pt x="85" y="1061"/>
                    </a:cubicBezTo>
                    <a:cubicBezTo>
                      <a:pt x="106" y="1061"/>
                      <a:pt x="127" y="1051"/>
                      <a:pt x="137" y="1030"/>
                    </a:cubicBezTo>
                    <a:cubicBezTo>
                      <a:pt x="421" y="715"/>
                      <a:pt x="599" y="379"/>
                      <a:pt x="662" y="32"/>
                    </a:cubicBezTo>
                    <a:cubicBezTo>
                      <a:pt x="662" y="22"/>
                      <a:pt x="662" y="1"/>
                      <a:pt x="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682;p79"/>
              <p:cNvSpPr/>
              <p:nvPr/>
            </p:nvSpPr>
            <p:spPr>
              <a:xfrm>
                <a:off x="1282646" y="2927776"/>
                <a:ext cx="88528" cy="111393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481" extrusionOk="0">
                    <a:moveTo>
                      <a:pt x="42" y="1"/>
                    </a:moveTo>
                    <a:cubicBezTo>
                      <a:pt x="31" y="1"/>
                      <a:pt x="31" y="11"/>
                      <a:pt x="21" y="11"/>
                    </a:cubicBezTo>
                    <a:cubicBezTo>
                      <a:pt x="10" y="11"/>
                      <a:pt x="0" y="32"/>
                      <a:pt x="10" y="43"/>
                    </a:cubicBezTo>
                    <a:cubicBezTo>
                      <a:pt x="94" y="274"/>
                      <a:pt x="210" y="568"/>
                      <a:pt x="388" y="841"/>
                    </a:cubicBezTo>
                    <a:cubicBezTo>
                      <a:pt x="483" y="988"/>
                      <a:pt x="577" y="1103"/>
                      <a:pt x="672" y="1198"/>
                    </a:cubicBezTo>
                    <a:cubicBezTo>
                      <a:pt x="787" y="1313"/>
                      <a:pt x="903" y="1408"/>
                      <a:pt x="1018" y="1471"/>
                    </a:cubicBezTo>
                    <a:cubicBezTo>
                      <a:pt x="1039" y="1481"/>
                      <a:pt x="1050" y="1481"/>
                      <a:pt x="1071" y="1481"/>
                    </a:cubicBezTo>
                    <a:cubicBezTo>
                      <a:pt x="1102" y="1481"/>
                      <a:pt x="1134" y="1460"/>
                      <a:pt x="1155" y="1429"/>
                    </a:cubicBezTo>
                    <a:cubicBezTo>
                      <a:pt x="1176" y="1408"/>
                      <a:pt x="1176" y="1376"/>
                      <a:pt x="1165" y="1355"/>
                    </a:cubicBezTo>
                    <a:cubicBezTo>
                      <a:pt x="1155" y="1324"/>
                      <a:pt x="1144" y="1303"/>
                      <a:pt x="1123" y="1292"/>
                    </a:cubicBezTo>
                    <a:cubicBezTo>
                      <a:pt x="1018" y="1240"/>
                      <a:pt x="934" y="1187"/>
                      <a:pt x="850" y="1124"/>
                    </a:cubicBezTo>
                    <a:cubicBezTo>
                      <a:pt x="693" y="988"/>
                      <a:pt x="535" y="830"/>
                      <a:pt x="399" y="641"/>
                    </a:cubicBezTo>
                    <a:cubicBezTo>
                      <a:pt x="252" y="431"/>
                      <a:pt x="147" y="232"/>
                      <a:pt x="63" y="22"/>
                    </a:cubicBezTo>
                    <a:cubicBezTo>
                      <a:pt x="63" y="1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683;p79"/>
              <p:cNvSpPr/>
              <p:nvPr/>
            </p:nvSpPr>
            <p:spPr>
              <a:xfrm>
                <a:off x="1299193" y="2863016"/>
                <a:ext cx="56186" cy="11064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471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cubicBezTo>
                      <a:pt x="11" y="95"/>
                      <a:pt x="11" y="169"/>
                      <a:pt x="21" y="221"/>
                    </a:cubicBezTo>
                    <a:lnTo>
                      <a:pt x="21" y="242"/>
                    </a:lnTo>
                    <a:cubicBezTo>
                      <a:pt x="32" y="305"/>
                      <a:pt x="42" y="358"/>
                      <a:pt x="53" y="421"/>
                    </a:cubicBezTo>
                    <a:lnTo>
                      <a:pt x="84" y="610"/>
                    </a:lnTo>
                    <a:cubicBezTo>
                      <a:pt x="105" y="662"/>
                      <a:pt x="116" y="715"/>
                      <a:pt x="147" y="788"/>
                    </a:cubicBezTo>
                    <a:cubicBezTo>
                      <a:pt x="189" y="925"/>
                      <a:pt x="242" y="1040"/>
                      <a:pt x="305" y="1135"/>
                    </a:cubicBezTo>
                    <a:cubicBezTo>
                      <a:pt x="389" y="1250"/>
                      <a:pt x="462" y="1355"/>
                      <a:pt x="546" y="1439"/>
                    </a:cubicBezTo>
                    <a:cubicBezTo>
                      <a:pt x="567" y="1460"/>
                      <a:pt x="599" y="1471"/>
                      <a:pt x="630" y="1471"/>
                    </a:cubicBezTo>
                    <a:cubicBezTo>
                      <a:pt x="662" y="1471"/>
                      <a:pt x="683" y="1460"/>
                      <a:pt x="704" y="1439"/>
                    </a:cubicBezTo>
                    <a:cubicBezTo>
                      <a:pt x="725" y="1418"/>
                      <a:pt x="746" y="1387"/>
                      <a:pt x="746" y="1355"/>
                    </a:cubicBezTo>
                    <a:cubicBezTo>
                      <a:pt x="746" y="1334"/>
                      <a:pt x="735" y="1303"/>
                      <a:pt x="714" y="1282"/>
                    </a:cubicBezTo>
                    <a:cubicBezTo>
                      <a:pt x="662" y="1240"/>
                      <a:pt x="620" y="1187"/>
                      <a:pt x="567" y="1124"/>
                    </a:cubicBezTo>
                    <a:cubicBezTo>
                      <a:pt x="536" y="1093"/>
                      <a:pt x="504" y="1051"/>
                      <a:pt x="473" y="1009"/>
                    </a:cubicBezTo>
                    <a:lnTo>
                      <a:pt x="462" y="998"/>
                    </a:lnTo>
                    <a:lnTo>
                      <a:pt x="462" y="998"/>
                    </a:lnTo>
                    <a:lnTo>
                      <a:pt x="452" y="977"/>
                    </a:lnTo>
                    <a:cubicBezTo>
                      <a:pt x="336" y="820"/>
                      <a:pt x="252" y="652"/>
                      <a:pt x="189" y="484"/>
                    </a:cubicBezTo>
                    <a:cubicBezTo>
                      <a:pt x="158" y="400"/>
                      <a:pt x="126" y="326"/>
                      <a:pt x="116" y="253"/>
                    </a:cubicBezTo>
                    <a:cubicBezTo>
                      <a:pt x="95" y="179"/>
                      <a:pt x="84" y="106"/>
                      <a:pt x="74" y="32"/>
                    </a:cubicBezTo>
                    <a:cubicBezTo>
                      <a:pt x="74" y="11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684;p79"/>
              <p:cNvSpPr/>
              <p:nvPr/>
            </p:nvSpPr>
            <p:spPr>
              <a:xfrm>
                <a:off x="2860656" y="3876312"/>
                <a:ext cx="67167" cy="5144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684" extrusionOk="0">
                    <a:moveTo>
                      <a:pt x="841" y="1"/>
                    </a:moveTo>
                    <a:cubicBezTo>
                      <a:pt x="830" y="1"/>
                      <a:pt x="820" y="12"/>
                      <a:pt x="809" y="12"/>
                    </a:cubicBezTo>
                    <a:cubicBezTo>
                      <a:pt x="757" y="33"/>
                      <a:pt x="704" y="64"/>
                      <a:pt x="652" y="96"/>
                    </a:cubicBezTo>
                    <a:cubicBezTo>
                      <a:pt x="599" y="127"/>
                      <a:pt x="547" y="159"/>
                      <a:pt x="505" y="201"/>
                    </a:cubicBezTo>
                    <a:lnTo>
                      <a:pt x="484" y="222"/>
                    </a:lnTo>
                    <a:cubicBezTo>
                      <a:pt x="484" y="211"/>
                      <a:pt x="494" y="201"/>
                      <a:pt x="505" y="201"/>
                    </a:cubicBezTo>
                    <a:cubicBezTo>
                      <a:pt x="526" y="169"/>
                      <a:pt x="536" y="127"/>
                      <a:pt x="505" y="96"/>
                    </a:cubicBezTo>
                    <a:cubicBezTo>
                      <a:pt x="484" y="85"/>
                      <a:pt x="473" y="75"/>
                      <a:pt x="452" y="75"/>
                    </a:cubicBezTo>
                    <a:cubicBezTo>
                      <a:pt x="431" y="75"/>
                      <a:pt x="410" y="85"/>
                      <a:pt x="400" y="96"/>
                    </a:cubicBezTo>
                    <a:cubicBezTo>
                      <a:pt x="379" y="117"/>
                      <a:pt x="358" y="138"/>
                      <a:pt x="347" y="159"/>
                    </a:cubicBezTo>
                    <a:cubicBezTo>
                      <a:pt x="337" y="138"/>
                      <a:pt x="326" y="117"/>
                      <a:pt x="305" y="106"/>
                    </a:cubicBezTo>
                    <a:cubicBezTo>
                      <a:pt x="295" y="96"/>
                      <a:pt x="284" y="96"/>
                      <a:pt x="263" y="96"/>
                    </a:cubicBezTo>
                    <a:lnTo>
                      <a:pt x="242" y="96"/>
                    </a:lnTo>
                    <a:cubicBezTo>
                      <a:pt x="221" y="106"/>
                      <a:pt x="211" y="117"/>
                      <a:pt x="200" y="138"/>
                    </a:cubicBezTo>
                    <a:lnTo>
                      <a:pt x="158" y="180"/>
                    </a:lnTo>
                    <a:cubicBezTo>
                      <a:pt x="116" y="232"/>
                      <a:pt x="74" y="285"/>
                      <a:pt x="43" y="348"/>
                    </a:cubicBezTo>
                    <a:cubicBezTo>
                      <a:pt x="22" y="379"/>
                      <a:pt x="1" y="421"/>
                      <a:pt x="1" y="474"/>
                    </a:cubicBezTo>
                    <a:cubicBezTo>
                      <a:pt x="1" y="495"/>
                      <a:pt x="1" y="516"/>
                      <a:pt x="11" y="537"/>
                    </a:cubicBezTo>
                    <a:cubicBezTo>
                      <a:pt x="11" y="547"/>
                      <a:pt x="22" y="558"/>
                      <a:pt x="32" y="579"/>
                    </a:cubicBezTo>
                    <a:cubicBezTo>
                      <a:pt x="43" y="610"/>
                      <a:pt x="85" y="631"/>
                      <a:pt x="127" y="631"/>
                    </a:cubicBezTo>
                    <a:cubicBezTo>
                      <a:pt x="148" y="631"/>
                      <a:pt x="169" y="621"/>
                      <a:pt x="190" y="610"/>
                    </a:cubicBezTo>
                    <a:cubicBezTo>
                      <a:pt x="211" y="631"/>
                      <a:pt x="232" y="642"/>
                      <a:pt x="263" y="642"/>
                    </a:cubicBezTo>
                    <a:cubicBezTo>
                      <a:pt x="284" y="642"/>
                      <a:pt x="316" y="631"/>
                      <a:pt x="337" y="610"/>
                    </a:cubicBezTo>
                    <a:cubicBezTo>
                      <a:pt x="358" y="652"/>
                      <a:pt x="410" y="684"/>
                      <a:pt x="463" y="684"/>
                    </a:cubicBezTo>
                    <a:cubicBezTo>
                      <a:pt x="505" y="684"/>
                      <a:pt x="547" y="673"/>
                      <a:pt x="578" y="642"/>
                    </a:cubicBezTo>
                    <a:cubicBezTo>
                      <a:pt x="599" y="631"/>
                      <a:pt x="610" y="600"/>
                      <a:pt x="620" y="579"/>
                    </a:cubicBezTo>
                    <a:cubicBezTo>
                      <a:pt x="641" y="526"/>
                      <a:pt x="641" y="474"/>
                      <a:pt x="652" y="421"/>
                    </a:cubicBezTo>
                    <a:cubicBezTo>
                      <a:pt x="662" y="369"/>
                      <a:pt x="673" y="327"/>
                      <a:pt x="694" y="285"/>
                    </a:cubicBezTo>
                    <a:cubicBezTo>
                      <a:pt x="715" y="243"/>
                      <a:pt x="736" y="211"/>
                      <a:pt x="757" y="180"/>
                    </a:cubicBezTo>
                    <a:cubicBezTo>
                      <a:pt x="767" y="159"/>
                      <a:pt x="788" y="148"/>
                      <a:pt x="799" y="138"/>
                    </a:cubicBezTo>
                    <a:cubicBezTo>
                      <a:pt x="820" y="127"/>
                      <a:pt x="841" y="106"/>
                      <a:pt x="862" y="96"/>
                    </a:cubicBezTo>
                    <a:cubicBezTo>
                      <a:pt x="893" y="85"/>
                      <a:pt x="893" y="54"/>
                      <a:pt x="883" y="33"/>
                    </a:cubicBezTo>
                    <a:cubicBezTo>
                      <a:pt x="872" y="12"/>
                      <a:pt x="851" y="1"/>
                      <a:pt x="841" y="1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685;p79"/>
              <p:cNvSpPr/>
              <p:nvPr/>
            </p:nvSpPr>
            <p:spPr>
              <a:xfrm>
                <a:off x="2805373" y="3879471"/>
                <a:ext cx="43474" cy="411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47" extrusionOk="0">
                    <a:moveTo>
                      <a:pt x="200" y="1"/>
                    </a:moveTo>
                    <a:cubicBezTo>
                      <a:pt x="179" y="1"/>
                      <a:pt x="158" y="1"/>
                      <a:pt x="147" y="22"/>
                    </a:cubicBezTo>
                    <a:cubicBezTo>
                      <a:pt x="116" y="85"/>
                      <a:pt x="74" y="148"/>
                      <a:pt x="42" y="211"/>
                    </a:cubicBezTo>
                    <a:cubicBezTo>
                      <a:pt x="32" y="243"/>
                      <a:pt x="11" y="285"/>
                      <a:pt x="11" y="316"/>
                    </a:cubicBezTo>
                    <a:cubicBezTo>
                      <a:pt x="11" y="327"/>
                      <a:pt x="0" y="348"/>
                      <a:pt x="0" y="358"/>
                    </a:cubicBezTo>
                    <a:lnTo>
                      <a:pt x="0" y="379"/>
                    </a:lnTo>
                    <a:cubicBezTo>
                      <a:pt x="0" y="400"/>
                      <a:pt x="0" y="421"/>
                      <a:pt x="11" y="442"/>
                    </a:cubicBezTo>
                    <a:cubicBezTo>
                      <a:pt x="21" y="474"/>
                      <a:pt x="63" y="505"/>
                      <a:pt x="105" y="505"/>
                    </a:cubicBezTo>
                    <a:cubicBezTo>
                      <a:pt x="116" y="505"/>
                      <a:pt x="137" y="495"/>
                      <a:pt x="158" y="484"/>
                    </a:cubicBezTo>
                    <a:cubicBezTo>
                      <a:pt x="179" y="505"/>
                      <a:pt x="200" y="516"/>
                      <a:pt x="231" y="516"/>
                    </a:cubicBezTo>
                    <a:cubicBezTo>
                      <a:pt x="242" y="516"/>
                      <a:pt x="263" y="505"/>
                      <a:pt x="273" y="505"/>
                    </a:cubicBezTo>
                    <a:lnTo>
                      <a:pt x="284" y="505"/>
                    </a:lnTo>
                    <a:cubicBezTo>
                      <a:pt x="305" y="537"/>
                      <a:pt x="336" y="547"/>
                      <a:pt x="368" y="547"/>
                    </a:cubicBezTo>
                    <a:cubicBezTo>
                      <a:pt x="410" y="547"/>
                      <a:pt x="442" y="537"/>
                      <a:pt x="463" y="505"/>
                    </a:cubicBezTo>
                    <a:cubicBezTo>
                      <a:pt x="484" y="484"/>
                      <a:pt x="505" y="453"/>
                      <a:pt x="505" y="421"/>
                    </a:cubicBezTo>
                    <a:cubicBezTo>
                      <a:pt x="505" y="390"/>
                      <a:pt x="494" y="369"/>
                      <a:pt x="494" y="337"/>
                    </a:cubicBezTo>
                    <a:cubicBezTo>
                      <a:pt x="484" y="306"/>
                      <a:pt x="484" y="274"/>
                      <a:pt x="494" y="243"/>
                    </a:cubicBezTo>
                    <a:cubicBezTo>
                      <a:pt x="494" y="222"/>
                      <a:pt x="505" y="190"/>
                      <a:pt x="515" y="169"/>
                    </a:cubicBezTo>
                    <a:cubicBezTo>
                      <a:pt x="526" y="148"/>
                      <a:pt x="536" y="127"/>
                      <a:pt x="557" y="106"/>
                    </a:cubicBezTo>
                    <a:cubicBezTo>
                      <a:pt x="578" y="85"/>
                      <a:pt x="557" y="43"/>
                      <a:pt x="526" y="22"/>
                    </a:cubicBezTo>
                    <a:cubicBezTo>
                      <a:pt x="515" y="22"/>
                      <a:pt x="505" y="12"/>
                      <a:pt x="494" y="12"/>
                    </a:cubicBezTo>
                    <a:cubicBezTo>
                      <a:pt x="494" y="12"/>
                      <a:pt x="484" y="12"/>
                      <a:pt x="473" y="22"/>
                    </a:cubicBezTo>
                    <a:cubicBezTo>
                      <a:pt x="463" y="22"/>
                      <a:pt x="452" y="33"/>
                      <a:pt x="442" y="43"/>
                    </a:cubicBezTo>
                    <a:cubicBezTo>
                      <a:pt x="431" y="54"/>
                      <a:pt x="421" y="75"/>
                      <a:pt x="410" y="85"/>
                    </a:cubicBezTo>
                    <a:cubicBezTo>
                      <a:pt x="410" y="64"/>
                      <a:pt x="399" y="43"/>
                      <a:pt x="378" y="43"/>
                    </a:cubicBezTo>
                    <a:cubicBezTo>
                      <a:pt x="368" y="33"/>
                      <a:pt x="357" y="33"/>
                      <a:pt x="336" y="33"/>
                    </a:cubicBezTo>
                    <a:cubicBezTo>
                      <a:pt x="315" y="33"/>
                      <a:pt x="294" y="43"/>
                      <a:pt x="273" y="64"/>
                    </a:cubicBezTo>
                    <a:cubicBezTo>
                      <a:pt x="252" y="85"/>
                      <a:pt x="242" y="117"/>
                      <a:pt x="221" y="148"/>
                    </a:cubicBezTo>
                    <a:cubicBezTo>
                      <a:pt x="221" y="138"/>
                      <a:pt x="221" y="127"/>
                      <a:pt x="231" y="117"/>
                    </a:cubicBezTo>
                    <a:cubicBezTo>
                      <a:pt x="231" y="106"/>
                      <a:pt x="242" y="96"/>
                      <a:pt x="252" y="75"/>
                    </a:cubicBezTo>
                    <a:cubicBezTo>
                      <a:pt x="263" y="54"/>
                      <a:pt x="252" y="22"/>
                      <a:pt x="231" y="1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686;p79"/>
              <p:cNvSpPr/>
              <p:nvPr/>
            </p:nvSpPr>
            <p:spPr>
              <a:xfrm>
                <a:off x="2666375" y="3439614"/>
                <a:ext cx="376000" cy="469191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6238" extrusionOk="0">
                    <a:moveTo>
                      <a:pt x="1974" y="0"/>
                    </a:moveTo>
                    <a:cubicBezTo>
                      <a:pt x="1932" y="0"/>
                      <a:pt x="1911" y="10"/>
                      <a:pt x="1880" y="21"/>
                    </a:cubicBezTo>
                    <a:cubicBezTo>
                      <a:pt x="1859" y="31"/>
                      <a:pt x="1838" y="42"/>
                      <a:pt x="1827" y="63"/>
                    </a:cubicBezTo>
                    <a:cubicBezTo>
                      <a:pt x="1806" y="73"/>
                      <a:pt x="1785" y="105"/>
                      <a:pt x="1785" y="126"/>
                    </a:cubicBezTo>
                    <a:cubicBezTo>
                      <a:pt x="1775" y="157"/>
                      <a:pt x="1775" y="178"/>
                      <a:pt x="1785" y="220"/>
                    </a:cubicBezTo>
                    <a:cubicBezTo>
                      <a:pt x="1785" y="252"/>
                      <a:pt x="1796" y="273"/>
                      <a:pt x="1817" y="304"/>
                    </a:cubicBezTo>
                    <a:cubicBezTo>
                      <a:pt x="1827" y="336"/>
                      <a:pt x="1848" y="357"/>
                      <a:pt x="1869" y="388"/>
                    </a:cubicBezTo>
                    <a:cubicBezTo>
                      <a:pt x="1901" y="430"/>
                      <a:pt x="1932" y="472"/>
                      <a:pt x="1974" y="504"/>
                    </a:cubicBezTo>
                    <a:lnTo>
                      <a:pt x="1848" y="504"/>
                    </a:lnTo>
                    <a:cubicBezTo>
                      <a:pt x="1785" y="504"/>
                      <a:pt x="1733" y="504"/>
                      <a:pt x="1691" y="514"/>
                    </a:cubicBezTo>
                    <a:cubicBezTo>
                      <a:pt x="1638" y="514"/>
                      <a:pt x="1586" y="525"/>
                      <a:pt x="1533" y="535"/>
                    </a:cubicBezTo>
                    <a:cubicBezTo>
                      <a:pt x="1491" y="546"/>
                      <a:pt x="1449" y="556"/>
                      <a:pt x="1407" y="577"/>
                    </a:cubicBezTo>
                    <a:cubicBezTo>
                      <a:pt x="1334" y="609"/>
                      <a:pt x="1260" y="651"/>
                      <a:pt x="1197" y="703"/>
                    </a:cubicBezTo>
                    <a:cubicBezTo>
                      <a:pt x="1092" y="787"/>
                      <a:pt x="997" y="913"/>
                      <a:pt x="924" y="1060"/>
                    </a:cubicBezTo>
                    <a:cubicBezTo>
                      <a:pt x="850" y="1218"/>
                      <a:pt x="798" y="1396"/>
                      <a:pt x="745" y="1554"/>
                    </a:cubicBezTo>
                    <a:cubicBezTo>
                      <a:pt x="693" y="1701"/>
                      <a:pt x="640" y="1858"/>
                      <a:pt x="577" y="2005"/>
                    </a:cubicBezTo>
                    <a:cubicBezTo>
                      <a:pt x="535" y="2089"/>
                      <a:pt x="504" y="2163"/>
                      <a:pt x="462" y="2226"/>
                    </a:cubicBezTo>
                    <a:cubicBezTo>
                      <a:pt x="441" y="2257"/>
                      <a:pt x="409" y="2289"/>
                      <a:pt x="388" y="2331"/>
                    </a:cubicBezTo>
                    <a:lnTo>
                      <a:pt x="357" y="2362"/>
                    </a:lnTo>
                    <a:cubicBezTo>
                      <a:pt x="283" y="2457"/>
                      <a:pt x="199" y="2583"/>
                      <a:pt x="136" y="2698"/>
                    </a:cubicBezTo>
                    <a:cubicBezTo>
                      <a:pt x="105" y="2761"/>
                      <a:pt x="73" y="2824"/>
                      <a:pt x="52" y="2887"/>
                    </a:cubicBezTo>
                    <a:cubicBezTo>
                      <a:pt x="42" y="2919"/>
                      <a:pt x="31" y="2950"/>
                      <a:pt x="31" y="2971"/>
                    </a:cubicBezTo>
                    <a:cubicBezTo>
                      <a:pt x="31" y="3003"/>
                      <a:pt x="42" y="3034"/>
                      <a:pt x="52" y="3066"/>
                    </a:cubicBezTo>
                    <a:cubicBezTo>
                      <a:pt x="84" y="3119"/>
                      <a:pt x="147" y="3140"/>
                      <a:pt x="210" y="3140"/>
                    </a:cubicBezTo>
                    <a:cubicBezTo>
                      <a:pt x="189" y="3182"/>
                      <a:pt x="168" y="3213"/>
                      <a:pt x="147" y="3255"/>
                    </a:cubicBezTo>
                    <a:cubicBezTo>
                      <a:pt x="73" y="3413"/>
                      <a:pt x="31" y="3539"/>
                      <a:pt x="10" y="3665"/>
                    </a:cubicBezTo>
                    <a:cubicBezTo>
                      <a:pt x="0" y="3717"/>
                      <a:pt x="0" y="3780"/>
                      <a:pt x="10" y="3854"/>
                    </a:cubicBezTo>
                    <a:cubicBezTo>
                      <a:pt x="10" y="3875"/>
                      <a:pt x="21" y="3906"/>
                      <a:pt x="31" y="3927"/>
                    </a:cubicBezTo>
                    <a:cubicBezTo>
                      <a:pt x="52" y="3948"/>
                      <a:pt x="63" y="3969"/>
                      <a:pt x="73" y="3980"/>
                    </a:cubicBezTo>
                    <a:cubicBezTo>
                      <a:pt x="94" y="4001"/>
                      <a:pt x="126" y="4022"/>
                      <a:pt x="157" y="4022"/>
                    </a:cubicBezTo>
                    <a:cubicBezTo>
                      <a:pt x="178" y="4022"/>
                      <a:pt x="189" y="4032"/>
                      <a:pt x="210" y="4032"/>
                    </a:cubicBezTo>
                    <a:cubicBezTo>
                      <a:pt x="220" y="4032"/>
                      <a:pt x="241" y="4022"/>
                      <a:pt x="252" y="4022"/>
                    </a:cubicBezTo>
                    <a:cubicBezTo>
                      <a:pt x="273" y="4022"/>
                      <a:pt x="283" y="4022"/>
                      <a:pt x="304" y="4011"/>
                    </a:cubicBezTo>
                    <a:lnTo>
                      <a:pt x="304" y="4011"/>
                    </a:lnTo>
                    <a:cubicBezTo>
                      <a:pt x="294" y="4127"/>
                      <a:pt x="294" y="4232"/>
                      <a:pt x="304" y="4327"/>
                    </a:cubicBezTo>
                    <a:cubicBezTo>
                      <a:pt x="315" y="4505"/>
                      <a:pt x="346" y="4652"/>
                      <a:pt x="399" y="4789"/>
                    </a:cubicBezTo>
                    <a:cubicBezTo>
                      <a:pt x="493" y="5009"/>
                      <a:pt x="619" y="5209"/>
                      <a:pt x="766" y="5387"/>
                    </a:cubicBezTo>
                    <a:cubicBezTo>
                      <a:pt x="913" y="5555"/>
                      <a:pt x="1092" y="5702"/>
                      <a:pt x="1292" y="5828"/>
                    </a:cubicBezTo>
                    <a:cubicBezTo>
                      <a:pt x="1670" y="6059"/>
                      <a:pt x="2121" y="6206"/>
                      <a:pt x="2615" y="6238"/>
                    </a:cubicBezTo>
                    <a:lnTo>
                      <a:pt x="2836" y="6238"/>
                    </a:lnTo>
                    <a:cubicBezTo>
                      <a:pt x="3004" y="6238"/>
                      <a:pt x="3172" y="6227"/>
                      <a:pt x="3340" y="6206"/>
                    </a:cubicBezTo>
                    <a:cubicBezTo>
                      <a:pt x="3602" y="6164"/>
                      <a:pt x="3844" y="6101"/>
                      <a:pt x="4054" y="6007"/>
                    </a:cubicBezTo>
                    <a:cubicBezTo>
                      <a:pt x="4285" y="5912"/>
                      <a:pt x="4474" y="5786"/>
                      <a:pt x="4610" y="5639"/>
                    </a:cubicBezTo>
                    <a:cubicBezTo>
                      <a:pt x="4684" y="5555"/>
                      <a:pt x="4736" y="5482"/>
                      <a:pt x="4778" y="5398"/>
                    </a:cubicBezTo>
                    <a:cubicBezTo>
                      <a:pt x="4831" y="5314"/>
                      <a:pt x="4862" y="5219"/>
                      <a:pt x="4883" y="5135"/>
                    </a:cubicBezTo>
                    <a:cubicBezTo>
                      <a:pt x="4999" y="4705"/>
                      <a:pt x="4873" y="4274"/>
                      <a:pt x="4747" y="3990"/>
                    </a:cubicBezTo>
                    <a:cubicBezTo>
                      <a:pt x="4694" y="3885"/>
                      <a:pt x="4642" y="3791"/>
                      <a:pt x="4600" y="3696"/>
                    </a:cubicBezTo>
                    <a:cubicBezTo>
                      <a:pt x="4547" y="3612"/>
                      <a:pt x="4484" y="3518"/>
                      <a:pt x="4411" y="3413"/>
                    </a:cubicBezTo>
                    <a:cubicBezTo>
                      <a:pt x="4232" y="3161"/>
                      <a:pt x="4096" y="2919"/>
                      <a:pt x="3980" y="2688"/>
                    </a:cubicBezTo>
                    <a:cubicBezTo>
                      <a:pt x="3907" y="2499"/>
                      <a:pt x="3833" y="2299"/>
                      <a:pt x="3770" y="2068"/>
                    </a:cubicBezTo>
                    <a:lnTo>
                      <a:pt x="3728" y="1953"/>
                    </a:lnTo>
                    <a:cubicBezTo>
                      <a:pt x="3697" y="1816"/>
                      <a:pt x="3655" y="1669"/>
                      <a:pt x="3613" y="1533"/>
                    </a:cubicBezTo>
                    <a:cubicBezTo>
                      <a:pt x="3529" y="1312"/>
                      <a:pt x="3455" y="1165"/>
                      <a:pt x="3361" y="1029"/>
                    </a:cubicBezTo>
                    <a:cubicBezTo>
                      <a:pt x="3287" y="945"/>
                      <a:pt x="3224" y="871"/>
                      <a:pt x="3161" y="819"/>
                    </a:cubicBezTo>
                    <a:cubicBezTo>
                      <a:pt x="3109" y="766"/>
                      <a:pt x="3046" y="724"/>
                      <a:pt x="2983" y="693"/>
                    </a:cubicBezTo>
                    <a:cubicBezTo>
                      <a:pt x="2993" y="577"/>
                      <a:pt x="2993" y="462"/>
                      <a:pt x="2972" y="367"/>
                    </a:cubicBezTo>
                    <a:cubicBezTo>
                      <a:pt x="2962" y="315"/>
                      <a:pt x="2941" y="262"/>
                      <a:pt x="2920" y="220"/>
                    </a:cubicBezTo>
                    <a:cubicBezTo>
                      <a:pt x="2899" y="178"/>
                      <a:pt x="2867" y="147"/>
                      <a:pt x="2836" y="126"/>
                    </a:cubicBezTo>
                    <a:cubicBezTo>
                      <a:pt x="2815" y="115"/>
                      <a:pt x="2783" y="105"/>
                      <a:pt x="2752" y="105"/>
                    </a:cubicBezTo>
                    <a:cubicBezTo>
                      <a:pt x="2741" y="105"/>
                      <a:pt x="2720" y="105"/>
                      <a:pt x="2710" y="115"/>
                    </a:cubicBezTo>
                    <a:lnTo>
                      <a:pt x="2647" y="147"/>
                    </a:lnTo>
                    <a:cubicBezTo>
                      <a:pt x="2626" y="168"/>
                      <a:pt x="2615" y="178"/>
                      <a:pt x="2605" y="199"/>
                    </a:cubicBezTo>
                    <a:cubicBezTo>
                      <a:pt x="2584" y="241"/>
                      <a:pt x="2563" y="294"/>
                      <a:pt x="2542" y="346"/>
                    </a:cubicBezTo>
                    <a:cubicBezTo>
                      <a:pt x="2542" y="336"/>
                      <a:pt x="2531" y="336"/>
                      <a:pt x="2531" y="325"/>
                    </a:cubicBezTo>
                    <a:cubicBezTo>
                      <a:pt x="2468" y="252"/>
                      <a:pt x="2405" y="189"/>
                      <a:pt x="2342" y="147"/>
                    </a:cubicBezTo>
                    <a:cubicBezTo>
                      <a:pt x="2279" y="94"/>
                      <a:pt x="2205" y="52"/>
                      <a:pt x="2142" y="31"/>
                    </a:cubicBezTo>
                    <a:cubicBezTo>
                      <a:pt x="2111" y="21"/>
                      <a:pt x="2079" y="10"/>
                      <a:pt x="2058" y="10"/>
                    </a:cubicBezTo>
                    <a:cubicBezTo>
                      <a:pt x="2037" y="10"/>
                      <a:pt x="2006" y="0"/>
                      <a:pt x="19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687;p79"/>
              <p:cNvSpPr/>
              <p:nvPr/>
            </p:nvSpPr>
            <p:spPr>
              <a:xfrm>
                <a:off x="2714513" y="3536716"/>
                <a:ext cx="37231" cy="6701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91" extrusionOk="0">
                    <a:moveTo>
                      <a:pt x="95" y="0"/>
                    </a:moveTo>
                    <a:cubicBezTo>
                      <a:pt x="63" y="0"/>
                      <a:pt x="32" y="11"/>
                      <a:pt x="21" y="53"/>
                    </a:cubicBezTo>
                    <a:cubicBezTo>
                      <a:pt x="0" y="84"/>
                      <a:pt x="32" y="137"/>
                      <a:pt x="74" y="147"/>
                    </a:cubicBezTo>
                    <a:cubicBezTo>
                      <a:pt x="95" y="147"/>
                      <a:pt x="116" y="158"/>
                      <a:pt x="137" y="158"/>
                    </a:cubicBezTo>
                    <a:lnTo>
                      <a:pt x="200" y="189"/>
                    </a:lnTo>
                    <a:lnTo>
                      <a:pt x="252" y="242"/>
                    </a:lnTo>
                    <a:lnTo>
                      <a:pt x="284" y="305"/>
                    </a:lnTo>
                    <a:cubicBezTo>
                      <a:pt x="305" y="336"/>
                      <a:pt x="315" y="368"/>
                      <a:pt x="315" y="410"/>
                    </a:cubicBezTo>
                    <a:cubicBezTo>
                      <a:pt x="326" y="462"/>
                      <a:pt x="326" y="504"/>
                      <a:pt x="315" y="557"/>
                    </a:cubicBezTo>
                    <a:cubicBezTo>
                      <a:pt x="305" y="609"/>
                      <a:pt x="294" y="662"/>
                      <a:pt x="273" y="714"/>
                    </a:cubicBezTo>
                    <a:cubicBezTo>
                      <a:pt x="263" y="735"/>
                      <a:pt x="252" y="756"/>
                      <a:pt x="231" y="777"/>
                    </a:cubicBezTo>
                    <a:cubicBezTo>
                      <a:pt x="210" y="809"/>
                      <a:pt x="231" y="861"/>
                      <a:pt x="263" y="882"/>
                    </a:cubicBezTo>
                    <a:cubicBezTo>
                      <a:pt x="275" y="888"/>
                      <a:pt x="288" y="891"/>
                      <a:pt x="300" y="891"/>
                    </a:cubicBezTo>
                    <a:cubicBezTo>
                      <a:pt x="332" y="891"/>
                      <a:pt x="363" y="874"/>
                      <a:pt x="378" y="851"/>
                    </a:cubicBezTo>
                    <a:cubicBezTo>
                      <a:pt x="431" y="777"/>
                      <a:pt x="462" y="693"/>
                      <a:pt x="473" y="609"/>
                    </a:cubicBezTo>
                    <a:cubicBezTo>
                      <a:pt x="494" y="525"/>
                      <a:pt x="494" y="431"/>
                      <a:pt x="473" y="347"/>
                    </a:cubicBezTo>
                    <a:cubicBezTo>
                      <a:pt x="452" y="263"/>
                      <a:pt x="420" y="189"/>
                      <a:pt x="357" y="126"/>
                    </a:cubicBezTo>
                    <a:cubicBezTo>
                      <a:pt x="294" y="53"/>
                      <a:pt x="210" y="11"/>
                      <a:pt x="116" y="0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688;p79"/>
              <p:cNvSpPr/>
              <p:nvPr/>
            </p:nvSpPr>
            <p:spPr>
              <a:xfrm>
                <a:off x="2674273" y="3539875"/>
                <a:ext cx="69574" cy="83790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114" extrusionOk="0">
                    <a:moveTo>
                      <a:pt x="546" y="0"/>
                    </a:moveTo>
                    <a:cubicBezTo>
                      <a:pt x="441" y="0"/>
                      <a:pt x="336" y="42"/>
                      <a:pt x="252" y="126"/>
                    </a:cubicBezTo>
                    <a:cubicBezTo>
                      <a:pt x="178" y="200"/>
                      <a:pt x="105" y="294"/>
                      <a:pt x="63" y="410"/>
                    </a:cubicBezTo>
                    <a:cubicBezTo>
                      <a:pt x="31" y="483"/>
                      <a:pt x="10" y="578"/>
                      <a:pt x="0" y="672"/>
                    </a:cubicBezTo>
                    <a:lnTo>
                      <a:pt x="0" y="819"/>
                    </a:lnTo>
                    <a:cubicBezTo>
                      <a:pt x="10" y="861"/>
                      <a:pt x="21" y="914"/>
                      <a:pt x="42" y="956"/>
                    </a:cubicBezTo>
                    <a:cubicBezTo>
                      <a:pt x="63" y="1008"/>
                      <a:pt x="94" y="1050"/>
                      <a:pt x="136" y="1082"/>
                    </a:cubicBezTo>
                    <a:cubicBezTo>
                      <a:pt x="178" y="1103"/>
                      <a:pt x="220" y="1113"/>
                      <a:pt x="252" y="1113"/>
                    </a:cubicBezTo>
                    <a:lnTo>
                      <a:pt x="273" y="1113"/>
                    </a:lnTo>
                    <a:cubicBezTo>
                      <a:pt x="294" y="1113"/>
                      <a:pt x="325" y="1113"/>
                      <a:pt x="346" y="1103"/>
                    </a:cubicBezTo>
                    <a:cubicBezTo>
                      <a:pt x="378" y="1092"/>
                      <a:pt x="399" y="1082"/>
                      <a:pt x="420" y="1071"/>
                    </a:cubicBezTo>
                    <a:cubicBezTo>
                      <a:pt x="462" y="1050"/>
                      <a:pt x="504" y="1029"/>
                      <a:pt x="556" y="998"/>
                    </a:cubicBezTo>
                    <a:cubicBezTo>
                      <a:pt x="609" y="966"/>
                      <a:pt x="651" y="935"/>
                      <a:pt x="703" y="903"/>
                    </a:cubicBezTo>
                    <a:lnTo>
                      <a:pt x="714" y="893"/>
                    </a:lnTo>
                    <a:cubicBezTo>
                      <a:pt x="745" y="872"/>
                      <a:pt x="766" y="861"/>
                      <a:pt x="798" y="840"/>
                    </a:cubicBezTo>
                    <a:cubicBezTo>
                      <a:pt x="819" y="830"/>
                      <a:pt x="829" y="809"/>
                      <a:pt x="829" y="788"/>
                    </a:cubicBezTo>
                    <a:cubicBezTo>
                      <a:pt x="840" y="788"/>
                      <a:pt x="850" y="767"/>
                      <a:pt x="850" y="756"/>
                    </a:cubicBezTo>
                    <a:cubicBezTo>
                      <a:pt x="871" y="714"/>
                      <a:pt x="892" y="662"/>
                      <a:pt x="892" y="609"/>
                    </a:cubicBezTo>
                    <a:cubicBezTo>
                      <a:pt x="913" y="546"/>
                      <a:pt x="913" y="494"/>
                      <a:pt x="913" y="441"/>
                    </a:cubicBezTo>
                    <a:cubicBezTo>
                      <a:pt x="924" y="305"/>
                      <a:pt x="892" y="210"/>
                      <a:pt x="829" y="137"/>
                    </a:cubicBezTo>
                    <a:cubicBezTo>
                      <a:pt x="798" y="95"/>
                      <a:pt x="756" y="53"/>
                      <a:pt x="724" y="42"/>
                    </a:cubicBezTo>
                    <a:cubicBezTo>
                      <a:pt x="672" y="11"/>
                      <a:pt x="619" y="0"/>
                      <a:pt x="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689;p79"/>
              <p:cNvSpPr/>
              <p:nvPr/>
            </p:nvSpPr>
            <p:spPr>
              <a:xfrm>
                <a:off x="2775362" y="3526412"/>
                <a:ext cx="78224" cy="8627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147" extrusionOk="0">
                    <a:moveTo>
                      <a:pt x="525" y="0"/>
                    </a:moveTo>
                    <a:cubicBezTo>
                      <a:pt x="265" y="0"/>
                      <a:pt x="42" y="245"/>
                      <a:pt x="21" y="547"/>
                    </a:cubicBezTo>
                    <a:cubicBezTo>
                      <a:pt x="0" y="862"/>
                      <a:pt x="210" y="1135"/>
                      <a:pt x="483" y="1145"/>
                    </a:cubicBezTo>
                    <a:cubicBezTo>
                      <a:pt x="494" y="1146"/>
                      <a:pt x="505" y="1147"/>
                      <a:pt x="515" y="1147"/>
                    </a:cubicBezTo>
                    <a:cubicBezTo>
                      <a:pt x="775" y="1147"/>
                      <a:pt x="998" y="902"/>
                      <a:pt x="1019" y="599"/>
                    </a:cubicBezTo>
                    <a:cubicBezTo>
                      <a:pt x="1040" y="284"/>
                      <a:pt x="830" y="11"/>
                      <a:pt x="557" y="1"/>
                    </a:cubicBezTo>
                    <a:cubicBezTo>
                      <a:pt x="546" y="0"/>
                      <a:pt x="535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690;p79"/>
              <p:cNvSpPr/>
              <p:nvPr/>
            </p:nvSpPr>
            <p:spPr>
              <a:xfrm>
                <a:off x="2776941" y="3534384"/>
                <a:ext cx="56110" cy="6716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3" extrusionOk="0">
                    <a:moveTo>
                      <a:pt x="347" y="0"/>
                    </a:moveTo>
                    <a:cubicBezTo>
                      <a:pt x="326" y="0"/>
                      <a:pt x="315" y="10"/>
                      <a:pt x="305" y="10"/>
                    </a:cubicBezTo>
                    <a:cubicBezTo>
                      <a:pt x="294" y="10"/>
                      <a:pt x="284" y="21"/>
                      <a:pt x="273" y="21"/>
                    </a:cubicBezTo>
                    <a:cubicBezTo>
                      <a:pt x="252" y="21"/>
                      <a:pt x="242" y="31"/>
                      <a:pt x="231" y="42"/>
                    </a:cubicBezTo>
                    <a:cubicBezTo>
                      <a:pt x="210" y="42"/>
                      <a:pt x="200" y="52"/>
                      <a:pt x="179" y="63"/>
                    </a:cubicBezTo>
                    <a:lnTo>
                      <a:pt x="147" y="94"/>
                    </a:lnTo>
                    <a:cubicBezTo>
                      <a:pt x="126" y="105"/>
                      <a:pt x="116" y="126"/>
                      <a:pt x="105" y="136"/>
                    </a:cubicBezTo>
                    <a:cubicBezTo>
                      <a:pt x="95" y="147"/>
                      <a:pt x="84" y="157"/>
                      <a:pt x="74" y="178"/>
                    </a:cubicBezTo>
                    <a:cubicBezTo>
                      <a:pt x="32" y="252"/>
                      <a:pt x="0" y="346"/>
                      <a:pt x="0" y="441"/>
                    </a:cubicBezTo>
                    <a:cubicBezTo>
                      <a:pt x="0" y="504"/>
                      <a:pt x="0" y="556"/>
                      <a:pt x="11" y="619"/>
                    </a:cubicBezTo>
                    <a:cubicBezTo>
                      <a:pt x="11" y="630"/>
                      <a:pt x="21" y="640"/>
                      <a:pt x="21" y="651"/>
                    </a:cubicBezTo>
                    <a:cubicBezTo>
                      <a:pt x="30" y="669"/>
                      <a:pt x="39" y="694"/>
                      <a:pt x="55" y="714"/>
                    </a:cubicBezTo>
                    <a:lnTo>
                      <a:pt x="55" y="714"/>
                    </a:lnTo>
                    <a:cubicBezTo>
                      <a:pt x="54" y="714"/>
                      <a:pt x="53" y="714"/>
                      <a:pt x="53" y="714"/>
                    </a:cubicBezTo>
                    <a:cubicBezTo>
                      <a:pt x="63" y="735"/>
                      <a:pt x="74" y="745"/>
                      <a:pt x="95" y="766"/>
                    </a:cubicBezTo>
                    <a:lnTo>
                      <a:pt x="126" y="798"/>
                    </a:lnTo>
                    <a:lnTo>
                      <a:pt x="158" y="829"/>
                    </a:lnTo>
                    <a:cubicBezTo>
                      <a:pt x="168" y="840"/>
                      <a:pt x="189" y="850"/>
                      <a:pt x="200" y="850"/>
                    </a:cubicBezTo>
                    <a:lnTo>
                      <a:pt x="200" y="861"/>
                    </a:lnTo>
                    <a:cubicBezTo>
                      <a:pt x="210" y="861"/>
                      <a:pt x="221" y="861"/>
                      <a:pt x="221" y="871"/>
                    </a:cubicBezTo>
                    <a:cubicBezTo>
                      <a:pt x="242" y="871"/>
                      <a:pt x="263" y="882"/>
                      <a:pt x="273" y="882"/>
                    </a:cubicBezTo>
                    <a:cubicBezTo>
                      <a:pt x="294" y="892"/>
                      <a:pt x="305" y="892"/>
                      <a:pt x="326" y="892"/>
                    </a:cubicBezTo>
                    <a:lnTo>
                      <a:pt x="399" y="892"/>
                    </a:lnTo>
                    <a:cubicBezTo>
                      <a:pt x="410" y="892"/>
                      <a:pt x="420" y="892"/>
                      <a:pt x="431" y="882"/>
                    </a:cubicBezTo>
                    <a:cubicBezTo>
                      <a:pt x="441" y="882"/>
                      <a:pt x="452" y="882"/>
                      <a:pt x="473" y="871"/>
                    </a:cubicBezTo>
                    <a:cubicBezTo>
                      <a:pt x="483" y="871"/>
                      <a:pt x="494" y="861"/>
                      <a:pt x="504" y="861"/>
                    </a:cubicBezTo>
                    <a:cubicBezTo>
                      <a:pt x="525" y="850"/>
                      <a:pt x="536" y="840"/>
                      <a:pt x="557" y="829"/>
                    </a:cubicBezTo>
                    <a:cubicBezTo>
                      <a:pt x="567" y="819"/>
                      <a:pt x="578" y="808"/>
                      <a:pt x="599" y="798"/>
                    </a:cubicBezTo>
                    <a:cubicBezTo>
                      <a:pt x="609" y="787"/>
                      <a:pt x="620" y="766"/>
                      <a:pt x="641" y="756"/>
                    </a:cubicBezTo>
                    <a:cubicBezTo>
                      <a:pt x="651" y="735"/>
                      <a:pt x="662" y="724"/>
                      <a:pt x="672" y="703"/>
                    </a:cubicBezTo>
                    <a:lnTo>
                      <a:pt x="704" y="640"/>
                    </a:lnTo>
                    <a:cubicBezTo>
                      <a:pt x="714" y="630"/>
                      <a:pt x="725" y="598"/>
                      <a:pt x="725" y="577"/>
                    </a:cubicBezTo>
                    <a:cubicBezTo>
                      <a:pt x="735" y="556"/>
                      <a:pt x="735" y="535"/>
                      <a:pt x="746" y="514"/>
                    </a:cubicBezTo>
                    <a:lnTo>
                      <a:pt x="746" y="483"/>
                    </a:lnTo>
                    <a:lnTo>
                      <a:pt x="746" y="451"/>
                    </a:lnTo>
                    <a:lnTo>
                      <a:pt x="746" y="441"/>
                    </a:lnTo>
                    <a:lnTo>
                      <a:pt x="746" y="367"/>
                    </a:lnTo>
                    <a:cubicBezTo>
                      <a:pt x="746" y="346"/>
                      <a:pt x="735" y="325"/>
                      <a:pt x="735" y="304"/>
                    </a:cubicBezTo>
                    <a:cubicBezTo>
                      <a:pt x="725" y="283"/>
                      <a:pt x="714" y="262"/>
                      <a:pt x="704" y="231"/>
                    </a:cubicBezTo>
                    <a:cubicBezTo>
                      <a:pt x="693" y="210"/>
                      <a:pt x="683" y="189"/>
                      <a:pt x="672" y="178"/>
                    </a:cubicBezTo>
                    <a:cubicBezTo>
                      <a:pt x="672" y="168"/>
                      <a:pt x="662" y="157"/>
                      <a:pt x="662" y="147"/>
                    </a:cubicBezTo>
                    <a:cubicBezTo>
                      <a:pt x="651" y="147"/>
                      <a:pt x="651" y="136"/>
                      <a:pt x="641" y="136"/>
                    </a:cubicBezTo>
                    <a:cubicBezTo>
                      <a:pt x="630" y="126"/>
                      <a:pt x="620" y="105"/>
                      <a:pt x="609" y="94"/>
                    </a:cubicBezTo>
                    <a:lnTo>
                      <a:pt x="588" y="73"/>
                    </a:lnTo>
                    <a:lnTo>
                      <a:pt x="578" y="73"/>
                    </a:lnTo>
                    <a:lnTo>
                      <a:pt x="546" y="42"/>
                    </a:lnTo>
                    <a:lnTo>
                      <a:pt x="536" y="42"/>
                    </a:lnTo>
                    <a:cubicBezTo>
                      <a:pt x="525" y="31"/>
                      <a:pt x="515" y="31"/>
                      <a:pt x="515" y="31"/>
                    </a:cubicBezTo>
                    <a:cubicBezTo>
                      <a:pt x="504" y="31"/>
                      <a:pt x="504" y="21"/>
                      <a:pt x="494" y="21"/>
                    </a:cubicBezTo>
                    <a:lnTo>
                      <a:pt x="473" y="21"/>
                    </a:lnTo>
                    <a:cubicBezTo>
                      <a:pt x="473" y="10"/>
                      <a:pt x="462" y="10"/>
                      <a:pt x="462" y="10"/>
                    </a:cubicBezTo>
                    <a:lnTo>
                      <a:pt x="441" y="10"/>
                    </a:lnTo>
                    <a:cubicBezTo>
                      <a:pt x="431" y="10"/>
                      <a:pt x="420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691;p79"/>
              <p:cNvSpPr/>
              <p:nvPr/>
            </p:nvSpPr>
            <p:spPr>
              <a:xfrm>
                <a:off x="2786418" y="3594406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692;p79"/>
              <p:cNvSpPr/>
              <p:nvPr/>
            </p:nvSpPr>
            <p:spPr>
              <a:xfrm>
                <a:off x="2816429" y="3566125"/>
                <a:ext cx="28506" cy="12034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60" extrusionOk="0">
                    <a:moveTo>
                      <a:pt x="126" y="0"/>
                    </a:moveTo>
                    <a:cubicBezTo>
                      <a:pt x="61" y="0"/>
                      <a:pt x="11" y="20"/>
                      <a:pt x="11" y="50"/>
                    </a:cubicBezTo>
                    <a:cubicBezTo>
                      <a:pt x="0" y="92"/>
                      <a:pt x="74" y="134"/>
                      <a:pt x="179" y="155"/>
                    </a:cubicBezTo>
                    <a:cubicBezTo>
                      <a:pt x="201" y="158"/>
                      <a:pt x="224" y="159"/>
                      <a:pt x="245" y="159"/>
                    </a:cubicBezTo>
                    <a:cubicBezTo>
                      <a:pt x="313" y="159"/>
                      <a:pt x="368" y="145"/>
                      <a:pt x="368" y="113"/>
                    </a:cubicBezTo>
                    <a:cubicBezTo>
                      <a:pt x="379" y="71"/>
                      <a:pt x="305" y="29"/>
                      <a:pt x="200" y="8"/>
                    </a:cubicBezTo>
                    <a:cubicBezTo>
                      <a:pt x="174" y="3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693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694;p79"/>
              <p:cNvSpPr/>
              <p:nvPr/>
            </p:nvSpPr>
            <p:spPr>
              <a:xfrm>
                <a:off x="2859828" y="3646530"/>
                <a:ext cx="90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695;p79"/>
              <p:cNvSpPr/>
              <p:nvPr/>
            </p:nvSpPr>
            <p:spPr>
              <a:xfrm>
                <a:off x="2859828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696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697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698;p79"/>
              <p:cNvSpPr/>
              <p:nvPr/>
            </p:nvSpPr>
            <p:spPr>
              <a:xfrm>
                <a:off x="2859828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699;p79"/>
              <p:cNvSpPr/>
              <p:nvPr/>
            </p:nvSpPr>
            <p:spPr>
              <a:xfrm>
                <a:off x="2854338" y="3612533"/>
                <a:ext cx="248059" cy="226924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3017" extrusionOk="0">
                    <a:moveTo>
                      <a:pt x="767" y="0"/>
                    </a:moveTo>
                    <a:cubicBezTo>
                      <a:pt x="746" y="0"/>
                      <a:pt x="715" y="0"/>
                      <a:pt x="683" y="11"/>
                    </a:cubicBezTo>
                    <a:cubicBezTo>
                      <a:pt x="578" y="21"/>
                      <a:pt x="484" y="53"/>
                      <a:pt x="389" y="105"/>
                    </a:cubicBezTo>
                    <a:cubicBezTo>
                      <a:pt x="326" y="147"/>
                      <a:pt x="263" y="189"/>
                      <a:pt x="221" y="231"/>
                    </a:cubicBezTo>
                    <a:cubicBezTo>
                      <a:pt x="200" y="263"/>
                      <a:pt x="179" y="284"/>
                      <a:pt x="158" y="315"/>
                    </a:cubicBezTo>
                    <a:lnTo>
                      <a:pt x="148" y="326"/>
                    </a:lnTo>
                    <a:lnTo>
                      <a:pt x="137" y="336"/>
                    </a:lnTo>
                    <a:lnTo>
                      <a:pt x="137" y="347"/>
                    </a:lnTo>
                    <a:cubicBezTo>
                      <a:pt x="116" y="378"/>
                      <a:pt x="95" y="410"/>
                      <a:pt x="85" y="452"/>
                    </a:cubicBezTo>
                    <a:lnTo>
                      <a:pt x="74" y="452"/>
                    </a:lnTo>
                    <a:cubicBezTo>
                      <a:pt x="74" y="462"/>
                      <a:pt x="64" y="483"/>
                      <a:pt x="64" y="494"/>
                    </a:cubicBezTo>
                    <a:cubicBezTo>
                      <a:pt x="53" y="515"/>
                      <a:pt x="53" y="536"/>
                      <a:pt x="43" y="546"/>
                    </a:cubicBezTo>
                    <a:lnTo>
                      <a:pt x="43" y="557"/>
                    </a:lnTo>
                    <a:cubicBezTo>
                      <a:pt x="32" y="599"/>
                      <a:pt x="22" y="651"/>
                      <a:pt x="22" y="693"/>
                    </a:cubicBezTo>
                    <a:cubicBezTo>
                      <a:pt x="11" y="693"/>
                      <a:pt x="11" y="704"/>
                      <a:pt x="11" y="704"/>
                    </a:cubicBezTo>
                    <a:lnTo>
                      <a:pt x="11" y="714"/>
                    </a:lnTo>
                    <a:cubicBezTo>
                      <a:pt x="11" y="735"/>
                      <a:pt x="1" y="767"/>
                      <a:pt x="1" y="798"/>
                    </a:cubicBezTo>
                    <a:lnTo>
                      <a:pt x="1" y="956"/>
                    </a:lnTo>
                    <a:cubicBezTo>
                      <a:pt x="11" y="1145"/>
                      <a:pt x="53" y="1324"/>
                      <a:pt x="116" y="1492"/>
                    </a:cubicBezTo>
                    <a:cubicBezTo>
                      <a:pt x="211" y="1754"/>
                      <a:pt x="347" y="2007"/>
                      <a:pt x="515" y="2227"/>
                    </a:cubicBezTo>
                    <a:cubicBezTo>
                      <a:pt x="662" y="2437"/>
                      <a:pt x="851" y="2616"/>
                      <a:pt x="1061" y="2773"/>
                    </a:cubicBezTo>
                    <a:cubicBezTo>
                      <a:pt x="1166" y="2847"/>
                      <a:pt x="1271" y="2910"/>
                      <a:pt x="1397" y="2962"/>
                    </a:cubicBezTo>
                    <a:cubicBezTo>
                      <a:pt x="1450" y="2983"/>
                      <a:pt x="1523" y="3004"/>
                      <a:pt x="1586" y="3015"/>
                    </a:cubicBezTo>
                    <a:cubicBezTo>
                      <a:pt x="1612" y="3015"/>
                      <a:pt x="1640" y="3017"/>
                      <a:pt x="1668" y="3017"/>
                    </a:cubicBezTo>
                    <a:cubicBezTo>
                      <a:pt x="1698" y="3017"/>
                      <a:pt x="1727" y="3014"/>
                      <a:pt x="1754" y="3004"/>
                    </a:cubicBezTo>
                    <a:cubicBezTo>
                      <a:pt x="1786" y="3004"/>
                      <a:pt x="1828" y="2994"/>
                      <a:pt x="1859" y="2973"/>
                    </a:cubicBezTo>
                    <a:cubicBezTo>
                      <a:pt x="1880" y="2962"/>
                      <a:pt x="1912" y="2941"/>
                      <a:pt x="1933" y="2931"/>
                    </a:cubicBezTo>
                    <a:lnTo>
                      <a:pt x="1996" y="2868"/>
                    </a:lnTo>
                    <a:cubicBezTo>
                      <a:pt x="2006" y="2847"/>
                      <a:pt x="2027" y="2815"/>
                      <a:pt x="2027" y="2794"/>
                    </a:cubicBezTo>
                    <a:cubicBezTo>
                      <a:pt x="2038" y="2773"/>
                      <a:pt x="2038" y="2763"/>
                      <a:pt x="2038" y="2742"/>
                    </a:cubicBezTo>
                    <a:cubicBezTo>
                      <a:pt x="2048" y="2742"/>
                      <a:pt x="2038" y="2731"/>
                      <a:pt x="2048" y="2731"/>
                    </a:cubicBezTo>
                    <a:cubicBezTo>
                      <a:pt x="2069" y="2742"/>
                      <a:pt x="2090" y="2752"/>
                      <a:pt x="2122" y="2763"/>
                    </a:cubicBezTo>
                    <a:cubicBezTo>
                      <a:pt x="2237" y="2815"/>
                      <a:pt x="2353" y="2847"/>
                      <a:pt x="2458" y="2878"/>
                    </a:cubicBezTo>
                    <a:cubicBezTo>
                      <a:pt x="2542" y="2889"/>
                      <a:pt x="2615" y="2899"/>
                      <a:pt x="2678" y="2899"/>
                    </a:cubicBezTo>
                    <a:lnTo>
                      <a:pt x="2773" y="2899"/>
                    </a:lnTo>
                    <a:cubicBezTo>
                      <a:pt x="2888" y="2878"/>
                      <a:pt x="2983" y="2836"/>
                      <a:pt x="3046" y="2763"/>
                    </a:cubicBezTo>
                    <a:cubicBezTo>
                      <a:pt x="3088" y="2721"/>
                      <a:pt x="3119" y="2668"/>
                      <a:pt x="3119" y="2626"/>
                    </a:cubicBezTo>
                    <a:cubicBezTo>
                      <a:pt x="3130" y="2584"/>
                      <a:pt x="3119" y="2532"/>
                      <a:pt x="3098" y="2490"/>
                    </a:cubicBezTo>
                    <a:cubicBezTo>
                      <a:pt x="3077" y="2427"/>
                      <a:pt x="3035" y="2374"/>
                      <a:pt x="2962" y="2301"/>
                    </a:cubicBezTo>
                    <a:lnTo>
                      <a:pt x="2962" y="2301"/>
                    </a:lnTo>
                    <a:cubicBezTo>
                      <a:pt x="2983" y="2311"/>
                      <a:pt x="3014" y="2311"/>
                      <a:pt x="3046" y="2311"/>
                    </a:cubicBezTo>
                    <a:cubicBezTo>
                      <a:pt x="3109" y="2311"/>
                      <a:pt x="3182" y="2301"/>
                      <a:pt x="3235" y="2259"/>
                    </a:cubicBezTo>
                    <a:cubicBezTo>
                      <a:pt x="3266" y="2227"/>
                      <a:pt x="3287" y="2196"/>
                      <a:pt x="3298" y="2164"/>
                    </a:cubicBezTo>
                    <a:cubicBezTo>
                      <a:pt x="3298" y="2133"/>
                      <a:pt x="3298" y="2091"/>
                      <a:pt x="3287" y="2059"/>
                    </a:cubicBezTo>
                    <a:cubicBezTo>
                      <a:pt x="3266" y="1965"/>
                      <a:pt x="3224" y="1870"/>
                      <a:pt x="3151" y="1786"/>
                    </a:cubicBezTo>
                    <a:cubicBezTo>
                      <a:pt x="3088" y="1712"/>
                      <a:pt x="3014" y="1639"/>
                      <a:pt x="2909" y="1565"/>
                    </a:cubicBezTo>
                    <a:cubicBezTo>
                      <a:pt x="2836" y="1502"/>
                      <a:pt x="2752" y="1439"/>
                      <a:pt x="2668" y="1387"/>
                    </a:cubicBezTo>
                    <a:lnTo>
                      <a:pt x="2636" y="1355"/>
                    </a:lnTo>
                    <a:cubicBezTo>
                      <a:pt x="2563" y="1303"/>
                      <a:pt x="2479" y="1240"/>
                      <a:pt x="2395" y="1177"/>
                    </a:cubicBezTo>
                    <a:cubicBezTo>
                      <a:pt x="2332" y="1114"/>
                      <a:pt x="2269" y="1040"/>
                      <a:pt x="2206" y="977"/>
                    </a:cubicBezTo>
                    <a:lnTo>
                      <a:pt x="2174" y="935"/>
                    </a:lnTo>
                    <a:cubicBezTo>
                      <a:pt x="2080" y="841"/>
                      <a:pt x="1996" y="746"/>
                      <a:pt x="1901" y="651"/>
                    </a:cubicBezTo>
                    <a:cubicBezTo>
                      <a:pt x="1786" y="536"/>
                      <a:pt x="1691" y="452"/>
                      <a:pt x="1597" y="368"/>
                    </a:cubicBezTo>
                    <a:cubicBezTo>
                      <a:pt x="1471" y="263"/>
                      <a:pt x="1366" y="189"/>
                      <a:pt x="1261" y="137"/>
                    </a:cubicBezTo>
                    <a:cubicBezTo>
                      <a:pt x="1156" y="84"/>
                      <a:pt x="1072" y="53"/>
                      <a:pt x="977" y="21"/>
                    </a:cubicBezTo>
                    <a:cubicBezTo>
                      <a:pt x="904" y="11"/>
                      <a:pt x="841" y="0"/>
                      <a:pt x="7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700;p79"/>
              <p:cNvSpPr/>
              <p:nvPr/>
            </p:nvSpPr>
            <p:spPr>
              <a:xfrm>
                <a:off x="2885100" y="3689177"/>
                <a:ext cx="175401" cy="107482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29" extrusionOk="0">
                    <a:moveTo>
                      <a:pt x="1555" y="0"/>
                    </a:moveTo>
                    <a:cubicBezTo>
                      <a:pt x="1545" y="11"/>
                      <a:pt x="1534" y="32"/>
                      <a:pt x="1545" y="42"/>
                    </a:cubicBezTo>
                    <a:cubicBezTo>
                      <a:pt x="1713" y="210"/>
                      <a:pt x="1912" y="326"/>
                      <a:pt x="2080" y="494"/>
                    </a:cubicBezTo>
                    <a:lnTo>
                      <a:pt x="2080" y="483"/>
                    </a:lnTo>
                    <a:cubicBezTo>
                      <a:pt x="2122" y="536"/>
                      <a:pt x="2175" y="588"/>
                      <a:pt x="2206" y="651"/>
                    </a:cubicBezTo>
                    <a:lnTo>
                      <a:pt x="2238" y="714"/>
                    </a:lnTo>
                    <a:lnTo>
                      <a:pt x="2238" y="746"/>
                    </a:lnTo>
                    <a:lnTo>
                      <a:pt x="2238" y="756"/>
                    </a:lnTo>
                    <a:lnTo>
                      <a:pt x="2227" y="767"/>
                    </a:lnTo>
                    <a:cubicBezTo>
                      <a:pt x="2217" y="767"/>
                      <a:pt x="2217" y="767"/>
                      <a:pt x="2206" y="777"/>
                    </a:cubicBezTo>
                    <a:lnTo>
                      <a:pt x="2175" y="777"/>
                    </a:lnTo>
                    <a:cubicBezTo>
                      <a:pt x="2143" y="767"/>
                      <a:pt x="2112" y="767"/>
                      <a:pt x="2080" y="756"/>
                    </a:cubicBezTo>
                    <a:cubicBezTo>
                      <a:pt x="2028" y="746"/>
                      <a:pt x="1975" y="714"/>
                      <a:pt x="1923" y="693"/>
                    </a:cubicBezTo>
                    <a:cubicBezTo>
                      <a:pt x="1912" y="683"/>
                      <a:pt x="1902" y="683"/>
                      <a:pt x="1891" y="683"/>
                    </a:cubicBezTo>
                    <a:cubicBezTo>
                      <a:pt x="1870" y="693"/>
                      <a:pt x="1860" y="704"/>
                      <a:pt x="1860" y="714"/>
                    </a:cubicBezTo>
                    <a:cubicBezTo>
                      <a:pt x="1849" y="725"/>
                      <a:pt x="1849" y="735"/>
                      <a:pt x="1860" y="746"/>
                    </a:cubicBezTo>
                    <a:cubicBezTo>
                      <a:pt x="1860" y="756"/>
                      <a:pt x="1870" y="767"/>
                      <a:pt x="1870" y="767"/>
                    </a:cubicBezTo>
                    <a:lnTo>
                      <a:pt x="1902" y="798"/>
                    </a:lnTo>
                    <a:cubicBezTo>
                      <a:pt x="1986" y="883"/>
                      <a:pt x="2059" y="967"/>
                      <a:pt x="2122" y="1061"/>
                    </a:cubicBezTo>
                    <a:lnTo>
                      <a:pt x="2154" y="1156"/>
                    </a:lnTo>
                    <a:lnTo>
                      <a:pt x="2154" y="1198"/>
                    </a:lnTo>
                    <a:lnTo>
                      <a:pt x="2154" y="1229"/>
                    </a:lnTo>
                    <a:cubicBezTo>
                      <a:pt x="2143" y="1240"/>
                      <a:pt x="2143" y="1240"/>
                      <a:pt x="2143" y="1250"/>
                    </a:cubicBezTo>
                    <a:lnTo>
                      <a:pt x="2122" y="1271"/>
                    </a:lnTo>
                    <a:cubicBezTo>
                      <a:pt x="2112" y="1282"/>
                      <a:pt x="2101" y="1292"/>
                      <a:pt x="2091" y="1292"/>
                    </a:cubicBezTo>
                    <a:cubicBezTo>
                      <a:pt x="2080" y="1303"/>
                      <a:pt x="2070" y="1303"/>
                      <a:pt x="2049" y="1303"/>
                    </a:cubicBezTo>
                    <a:cubicBezTo>
                      <a:pt x="2038" y="1313"/>
                      <a:pt x="2028" y="1313"/>
                      <a:pt x="2007" y="1313"/>
                    </a:cubicBezTo>
                    <a:cubicBezTo>
                      <a:pt x="1996" y="1303"/>
                      <a:pt x="1975" y="1303"/>
                      <a:pt x="1954" y="1303"/>
                    </a:cubicBezTo>
                    <a:cubicBezTo>
                      <a:pt x="1912" y="1282"/>
                      <a:pt x="1881" y="1271"/>
                      <a:pt x="1839" y="1250"/>
                    </a:cubicBezTo>
                    <a:cubicBezTo>
                      <a:pt x="1713" y="1177"/>
                      <a:pt x="1609" y="1073"/>
                      <a:pt x="1514" y="978"/>
                    </a:cubicBezTo>
                    <a:lnTo>
                      <a:pt x="1514" y="978"/>
                    </a:lnTo>
                    <a:lnTo>
                      <a:pt x="1398" y="861"/>
                    </a:lnTo>
                    <a:cubicBezTo>
                      <a:pt x="1398" y="851"/>
                      <a:pt x="1387" y="840"/>
                      <a:pt x="1377" y="840"/>
                    </a:cubicBezTo>
                    <a:lnTo>
                      <a:pt x="1356" y="840"/>
                    </a:lnTo>
                    <a:cubicBezTo>
                      <a:pt x="1352" y="837"/>
                      <a:pt x="1347" y="836"/>
                      <a:pt x="1342" y="836"/>
                    </a:cubicBezTo>
                    <a:cubicBezTo>
                      <a:pt x="1332" y="836"/>
                      <a:pt x="1320" y="840"/>
                      <a:pt x="1314" y="840"/>
                    </a:cubicBezTo>
                    <a:cubicBezTo>
                      <a:pt x="1303" y="851"/>
                      <a:pt x="1293" y="872"/>
                      <a:pt x="1293" y="883"/>
                    </a:cubicBezTo>
                    <a:lnTo>
                      <a:pt x="1293" y="914"/>
                    </a:lnTo>
                    <a:cubicBezTo>
                      <a:pt x="1324" y="956"/>
                      <a:pt x="1345" y="1009"/>
                      <a:pt x="1356" y="1061"/>
                    </a:cubicBezTo>
                    <a:cubicBezTo>
                      <a:pt x="1366" y="1093"/>
                      <a:pt x="1366" y="1124"/>
                      <a:pt x="1366" y="1156"/>
                    </a:cubicBezTo>
                    <a:cubicBezTo>
                      <a:pt x="1366" y="1177"/>
                      <a:pt x="1356" y="1198"/>
                      <a:pt x="1356" y="1219"/>
                    </a:cubicBezTo>
                    <a:cubicBezTo>
                      <a:pt x="1345" y="1229"/>
                      <a:pt x="1345" y="1240"/>
                      <a:pt x="1335" y="1250"/>
                    </a:cubicBezTo>
                    <a:cubicBezTo>
                      <a:pt x="1324" y="1261"/>
                      <a:pt x="1324" y="1271"/>
                      <a:pt x="1314" y="1282"/>
                    </a:cubicBezTo>
                    <a:cubicBezTo>
                      <a:pt x="1303" y="1292"/>
                      <a:pt x="1293" y="1292"/>
                      <a:pt x="1282" y="1303"/>
                    </a:cubicBezTo>
                    <a:cubicBezTo>
                      <a:pt x="1261" y="1303"/>
                      <a:pt x="1251" y="1313"/>
                      <a:pt x="1230" y="1313"/>
                    </a:cubicBezTo>
                    <a:cubicBezTo>
                      <a:pt x="1219" y="1324"/>
                      <a:pt x="1198" y="1324"/>
                      <a:pt x="1177" y="1324"/>
                    </a:cubicBezTo>
                    <a:cubicBezTo>
                      <a:pt x="1135" y="1324"/>
                      <a:pt x="1104" y="1313"/>
                      <a:pt x="1072" y="1303"/>
                    </a:cubicBezTo>
                    <a:cubicBezTo>
                      <a:pt x="1020" y="1282"/>
                      <a:pt x="967" y="1261"/>
                      <a:pt x="915" y="1229"/>
                    </a:cubicBezTo>
                    <a:cubicBezTo>
                      <a:pt x="810" y="1166"/>
                      <a:pt x="705" y="1093"/>
                      <a:pt x="621" y="998"/>
                    </a:cubicBezTo>
                    <a:cubicBezTo>
                      <a:pt x="547" y="925"/>
                      <a:pt x="484" y="861"/>
                      <a:pt x="432" y="777"/>
                    </a:cubicBezTo>
                    <a:cubicBezTo>
                      <a:pt x="379" y="704"/>
                      <a:pt x="327" y="620"/>
                      <a:pt x="274" y="536"/>
                    </a:cubicBezTo>
                    <a:cubicBezTo>
                      <a:pt x="190" y="389"/>
                      <a:pt x="127" y="242"/>
                      <a:pt x="85" y="84"/>
                    </a:cubicBezTo>
                    <a:cubicBezTo>
                      <a:pt x="77" y="69"/>
                      <a:pt x="64" y="59"/>
                      <a:pt x="49" y="59"/>
                    </a:cubicBezTo>
                    <a:cubicBezTo>
                      <a:pt x="44" y="59"/>
                      <a:pt x="38" y="60"/>
                      <a:pt x="33" y="63"/>
                    </a:cubicBezTo>
                    <a:cubicBezTo>
                      <a:pt x="12" y="74"/>
                      <a:pt x="1" y="84"/>
                      <a:pt x="12" y="105"/>
                    </a:cubicBezTo>
                    <a:cubicBezTo>
                      <a:pt x="96" y="336"/>
                      <a:pt x="190" y="567"/>
                      <a:pt x="327" y="767"/>
                    </a:cubicBezTo>
                    <a:cubicBezTo>
                      <a:pt x="400" y="872"/>
                      <a:pt x="474" y="977"/>
                      <a:pt x="558" y="1072"/>
                    </a:cubicBezTo>
                    <a:lnTo>
                      <a:pt x="694" y="1208"/>
                    </a:lnTo>
                    <a:cubicBezTo>
                      <a:pt x="747" y="1240"/>
                      <a:pt x="789" y="1282"/>
                      <a:pt x="841" y="1313"/>
                    </a:cubicBezTo>
                    <a:cubicBezTo>
                      <a:pt x="894" y="1345"/>
                      <a:pt x="946" y="1376"/>
                      <a:pt x="1009" y="1397"/>
                    </a:cubicBezTo>
                    <a:cubicBezTo>
                      <a:pt x="1051" y="1418"/>
                      <a:pt x="1104" y="1429"/>
                      <a:pt x="1156" y="1429"/>
                    </a:cubicBezTo>
                    <a:cubicBezTo>
                      <a:pt x="1198" y="1429"/>
                      <a:pt x="1240" y="1429"/>
                      <a:pt x="1293" y="1418"/>
                    </a:cubicBezTo>
                    <a:cubicBezTo>
                      <a:pt x="1324" y="1408"/>
                      <a:pt x="1356" y="1397"/>
                      <a:pt x="1387" y="1366"/>
                    </a:cubicBezTo>
                    <a:cubicBezTo>
                      <a:pt x="1408" y="1355"/>
                      <a:pt x="1419" y="1345"/>
                      <a:pt x="1429" y="1324"/>
                    </a:cubicBezTo>
                    <a:cubicBezTo>
                      <a:pt x="1440" y="1313"/>
                      <a:pt x="1450" y="1292"/>
                      <a:pt x="1461" y="1271"/>
                    </a:cubicBezTo>
                    <a:cubicBezTo>
                      <a:pt x="1482" y="1240"/>
                      <a:pt x="1492" y="1198"/>
                      <a:pt x="1492" y="1156"/>
                    </a:cubicBezTo>
                    <a:lnTo>
                      <a:pt x="1492" y="1103"/>
                    </a:lnTo>
                    <a:cubicBezTo>
                      <a:pt x="1555" y="1166"/>
                      <a:pt x="1618" y="1229"/>
                      <a:pt x="1692" y="1282"/>
                    </a:cubicBezTo>
                    <a:cubicBezTo>
                      <a:pt x="1734" y="1303"/>
                      <a:pt x="1765" y="1324"/>
                      <a:pt x="1807" y="1345"/>
                    </a:cubicBezTo>
                    <a:cubicBezTo>
                      <a:pt x="1839" y="1366"/>
                      <a:pt x="1870" y="1387"/>
                      <a:pt x="1912" y="1397"/>
                    </a:cubicBezTo>
                    <a:cubicBezTo>
                      <a:pt x="1923" y="1397"/>
                      <a:pt x="1944" y="1408"/>
                      <a:pt x="1965" y="1408"/>
                    </a:cubicBezTo>
                    <a:lnTo>
                      <a:pt x="2017" y="1408"/>
                    </a:lnTo>
                    <a:cubicBezTo>
                      <a:pt x="2026" y="1410"/>
                      <a:pt x="2035" y="1412"/>
                      <a:pt x="2044" y="1412"/>
                    </a:cubicBezTo>
                    <a:cubicBezTo>
                      <a:pt x="2067" y="1412"/>
                      <a:pt x="2089" y="1404"/>
                      <a:pt x="2112" y="1397"/>
                    </a:cubicBezTo>
                    <a:cubicBezTo>
                      <a:pt x="2185" y="1376"/>
                      <a:pt x="2248" y="1324"/>
                      <a:pt x="2269" y="1250"/>
                    </a:cubicBezTo>
                    <a:cubicBezTo>
                      <a:pt x="2280" y="1177"/>
                      <a:pt x="2269" y="1103"/>
                      <a:pt x="2238" y="1040"/>
                    </a:cubicBezTo>
                    <a:cubicBezTo>
                      <a:pt x="2196" y="977"/>
                      <a:pt x="2154" y="914"/>
                      <a:pt x="2101" y="851"/>
                    </a:cubicBezTo>
                    <a:lnTo>
                      <a:pt x="2101" y="851"/>
                    </a:lnTo>
                    <a:cubicBezTo>
                      <a:pt x="2122" y="856"/>
                      <a:pt x="2143" y="859"/>
                      <a:pt x="2164" y="859"/>
                    </a:cubicBezTo>
                    <a:cubicBezTo>
                      <a:pt x="2185" y="859"/>
                      <a:pt x="2206" y="856"/>
                      <a:pt x="2227" y="851"/>
                    </a:cubicBezTo>
                    <a:cubicBezTo>
                      <a:pt x="2269" y="851"/>
                      <a:pt x="2301" y="819"/>
                      <a:pt x="2311" y="788"/>
                    </a:cubicBezTo>
                    <a:cubicBezTo>
                      <a:pt x="2332" y="746"/>
                      <a:pt x="2322" y="693"/>
                      <a:pt x="2301" y="662"/>
                    </a:cubicBezTo>
                    <a:cubicBezTo>
                      <a:pt x="2227" y="525"/>
                      <a:pt x="2112" y="420"/>
                      <a:pt x="1986" y="326"/>
                    </a:cubicBezTo>
                    <a:cubicBezTo>
                      <a:pt x="1849" y="221"/>
                      <a:pt x="1713" y="126"/>
                      <a:pt x="1597" y="21"/>
                    </a:cubicBezTo>
                    <a:cubicBezTo>
                      <a:pt x="1597" y="21"/>
                      <a:pt x="1597" y="11"/>
                      <a:pt x="1587" y="11"/>
                    </a:cubicBezTo>
                    <a:cubicBezTo>
                      <a:pt x="1587" y="0"/>
                      <a:pt x="1576" y="0"/>
                      <a:pt x="15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701;p79"/>
              <p:cNvSpPr/>
              <p:nvPr/>
            </p:nvSpPr>
            <p:spPr>
              <a:xfrm>
                <a:off x="2899316" y="3658339"/>
                <a:ext cx="93267" cy="7040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936" extrusionOk="0">
                    <a:moveTo>
                      <a:pt x="33" y="0"/>
                    </a:moveTo>
                    <a:cubicBezTo>
                      <a:pt x="12" y="0"/>
                      <a:pt x="1" y="21"/>
                      <a:pt x="12" y="42"/>
                    </a:cubicBezTo>
                    <a:cubicBezTo>
                      <a:pt x="33" y="105"/>
                      <a:pt x="54" y="168"/>
                      <a:pt x="85" y="232"/>
                    </a:cubicBezTo>
                    <a:cubicBezTo>
                      <a:pt x="106" y="305"/>
                      <a:pt x="138" y="379"/>
                      <a:pt x="169" y="452"/>
                    </a:cubicBezTo>
                    <a:cubicBezTo>
                      <a:pt x="211" y="526"/>
                      <a:pt x="243" y="599"/>
                      <a:pt x="295" y="673"/>
                    </a:cubicBezTo>
                    <a:cubicBezTo>
                      <a:pt x="316" y="704"/>
                      <a:pt x="337" y="736"/>
                      <a:pt x="369" y="767"/>
                    </a:cubicBezTo>
                    <a:lnTo>
                      <a:pt x="442" y="841"/>
                    </a:lnTo>
                    <a:cubicBezTo>
                      <a:pt x="463" y="851"/>
                      <a:pt x="474" y="862"/>
                      <a:pt x="495" y="872"/>
                    </a:cubicBezTo>
                    <a:cubicBezTo>
                      <a:pt x="505" y="883"/>
                      <a:pt x="526" y="893"/>
                      <a:pt x="547" y="893"/>
                    </a:cubicBezTo>
                    <a:cubicBezTo>
                      <a:pt x="568" y="904"/>
                      <a:pt x="589" y="914"/>
                      <a:pt x="610" y="914"/>
                    </a:cubicBezTo>
                    <a:cubicBezTo>
                      <a:pt x="631" y="925"/>
                      <a:pt x="642" y="925"/>
                      <a:pt x="663" y="925"/>
                    </a:cubicBezTo>
                    <a:cubicBezTo>
                      <a:pt x="684" y="935"/>
                      <a:pt x="705" y="935"/>
                      <a:pt x="726" y="935"/>
                    </a:cubicBezTo>
                    <a:cubicBezTo>
                      <a:pt x="747" y="925"/>
                      <a:pt x="757" y="925"/>
                      <a:pt x="768" y="925"/>
                    </a:cubicBezTo>
                    <a:cubicBezTo>
                      <a:pt x="789" y="914"/>
                      <a:pt x="810" y="904"/>
                      <a:pt x="820" y="904"/>
                    </a:cubicBezTo>
                    <a:lnTo>
                      <a:pt x="852" y="872"/>
                    </a:lnTo>
                    <a:cubicBezTo>
                      <a:pt x="873" y="851"/>
                      <a:pt x="883" y="820"/>
                      <a:pt x="894" y="788"/>
                    </a:cubicBezTo>
                    <a:cubicBezTo>
                      <a:pt x="894" y="757"/>
                      <a:pt x="904" y="725"/>
                      <a:pt x="894" y="694"/>
                    </a:cubicBezTo>
                    <a:lnTo>
                      <a:pt x="894" y="652"/>
                    </a:lnTo>
                    <a:cubicBezTo>
                      <a:pt x="925" y="673"/>
                      <a:pt x="946" y="694"/>
                      <a:pt x="978" y="704"/>
                    </a:cubicBezTo>
                    <a:cubicBezTo>
                      <a:pt x="999" y="715"/>
                      <a:pt x="1030" y="725"/>
                      <a:pt x="1051" y="736"/>
                    </a:cubicBezTo>
                    <a:cubicBezTo>
                      <a:pt x="1072" y="736"/>
                      <a:pt x="1088" y="740"/>
                      <a:pt x="1103" y="740"/>
                    </a:cubicBezTo>
                    <a:cubicBezTo>
                      <a:pt x="1111" y="740"/>
                      <a:pt x="1118" y="739"/>
                      <a:pt x="1125" y="736"/>
                    </a:cubicBezTo>
                    <a:cubicBezTo>
                      <a:pt x="1146" y="736"/>
                      <a:pt x="1156" y="725"/>
                      <a:pt x="1167" y="725"/>
                    </a:cubicBezTo>
                    <a:cubicBezTo>
                      <a:pt x="1177" y="715"/>
                      <a:pt x="1188" y="715"/>
                      <a:pt x="1188" y="704"/>
                    </a:cubicBezTo>
                    <a:cubicBezTo>
                      <a:pt x="1209" y="694"/>
                      <a:pt x="1219" y="683"/>
                      <a:pt x="1230" y="673"/>
                    </a:cubicBezTo>
                    <a:cubicBezTo>
                      <a:pt x="1230" y="652"/>
                      <a:pt x="1240" y="641"/>
                      <a:pt x="1240" y="631"/>
                    </a:cubicBezTo>
                    <a:cubicBezTo>
                      <a:pt x="1240" y="589"/>
                      <a:pt x="1230" y="547"/>
                      <a:pt x="1209" y="515"/>
                    </a:cubicBezTo>
                    <a:cubicBezTo>
                      <a:pt x="1188" y="473"/>
                      <a:pt x="1167" y="442"/>
                      <a:pt x="1135" y="410"/>
                    </a:cubicBezTo>
                    <a:cubicBezTo>
                      <a:pt x="1104" y="368"/>
                      <a:pt x="1072" y="326"/>
                      <a:pt x="1030" y="295"/>
                    </a:cubicBezTo>
                    <a:cubicBezTo>
                      <a:pt x="1009" y="274"/>
                      <a:pt x="988" y="242"/>
                      <a:pt x="957" y="221"/>
                    </a:cubicBezTo>
                    <a:cubicBezTo>
                      <a:pt x="957" y="211"/>
                      <a:pt x="936" y="211"/>
                      <a:pt x="925" y="211"/>
                    </a:cubicBezTo>
                    <a:cubicBezTo>
                      <a:pt x="915" y="221"/>
                      <a:pt x="904" y="242"/>
                      <a:pt x="915" y="253"/>
                    </a:cubicBezTo>
                    <a:lnTo>
                      <a:pt x="1030" y="368"/>
                    </a:lnTo>
                    <a:cubicBezTo>
                      <a:pt x="1072" y="421"/>
                      <a:pt x="1114" y="473"/>
                      <a:pt x="1146" y="526"/>
                    </a:cubicBezTo>
                    <a:lnTo>
                      <a:pt x="1177" y="589"/>
                    </a:lnTo>
                    <a:lnTo>
                      <a:pt x="1177" y="620"/>
                    </a:lnTo>
                    <a:lnTo>
                      <a:pt x="1177" y="631"/>
                    </a:lnTo>
                    <a:cubicBezTo>
                      <a:pt x="1177" y="631"/>
                      <a:pt x="1177" y="641"/>
                      <a:pt x="1167" y="641"/>
                    </a:cubicBezTo>
                    <a:lnTo>
                      <a:pt x="1167" y="652"/>
                    </a:lnTo>
                    <a:cubicBezTo>
                      <a:pt x="1156" y="652"/>
                      <a:pt x="1146" y="662"/>
                      <a:pt x="1146" y="662"/>
                    </a:cubicBezTo>
                    <a:cubicBezTo>
                      <a:pt x="1135" y="673"/>
                      <a:pt x="1125" y="673"/>
                      <a:pt x="1114" y="673"/>
                    </a:cubicBezTo>
                    <a:lnTo>
                      <a:pt x="1072" y="673"/>
                    </a:lnTo>
                    <a:cubicBezTo>
                      <a:pt x="1051" y="662"/>
                      <a:pt x="1041" y="652"/>
                      <a:pt x="1020" y="641"/>
                    </a:cubicBezTo>
                    <a:cubicBezTo>
                      <a:pt x="978" y="620"/>
                      <a:pt x="946" y="589"/>
                      <a:pt x="904" y="557"/>
                    </a:cubicBezTo>
                    <a:cubicBezTo>
                      <a:pt x="883" y="536"/>
                      <a:pt x="852" y="505"/>
                      <a:pt x="820" y="484"/>
                    </a:cubicBezTo>
                    <a:cubicBezTo>
                      <a:pt x="820" y="473"/>
                      <a:pt x="799" y="473"/>
                      <a:pt x="789" y="473"/>
                    </a:cubicBezTo>
                    <a:cubicBezTo>
                      <a:pt x="778" y="473"/>
                      <a:pt x="768" y="473"/>
                      <a:pt x="768" y="484"/>
                    </a:cubicBezTo>
                    <a:cubicBezTo>
                      <a:pt x="747" y="494"/>
                      <a:pt x="747" y="515"/>
                      <a:pt x="747" y="526"/>
                    </a:cubicBezTo>
                    <a:cubicBezTo>
                      <a:pt x="747" y="547"/>
                      <a:pt x="757" y="557"/>
                      <a:pt x="768" y="578"/>
                    </a:cubicBezTo>
                    <a:cubicBezTo>
                      <a:pt x="768" y="589"/>
                      <a:pt x="768" y="610"/>
                      <a:pt x="778" y="620"/>
                    </a:cubicBezTo>
                    <a:cubicBezTo>
                      <a:pt x="778" y="652"/>
                      <a:pt x="789" y="683"/>
                      <a:pt x="789" y="715"/>
                    </a:cubicBezTo>
                    <a:cubicBezTo>
                      <a:pt x="789" y="736"/>
                      <a:pt x="778" y="746"/>
                      <a:pt x="778" y="767"/>
                    </a:cubicBezTo>
                    <a:cubicBezTo>
                      <a:pt x="778" y="778"/>
                      <a:pt x="768" y="778"/>
                      <a:pt x="768" y="788"/>
                    </a:cubicBezTo>
                    <a:cubicBezTo>
                      <a:pt x="768" y="799"/>
                      <a:pt x="757" y="799"/>
                      <a:pt x="757" y="799"/>
                    </a:cubicBezTo>
                    <a:lnTo>
                      <a:pt x="747" y="809"/>
                    </a:lnTo>
                    <a:cubicBezTo>
                      <a:pt x="736" y="809"/>
                      <a:pt x="736" y="809"/>
                      <a:pt x="726" y="820"/>
                    </a:cubicBezTo>
                    <a:lnTo>
                      <a:pt x="705" y="820"/>
                    </a:lnTo>
                    <a:cubicBezTo>
                      <a:pt x="673" y="820"/>
                      <a:pt x="652" y="809"/>
                      <a:pt x="631" y="809"/>
                    </a:cubicBezTo>
                    <a:cubicBezTo>
                      <a:pt x="610" y="799"/>
                      <a:pt x="579" y="788"/>
                      <a:pt x="558" y="778"/>
                    </a:cubicBezTo>
                    <a:cubicBezTo>
                      <a:pt x="537" y="767"/>
                      <a:pt x="526" y="746"/>
                      <a:pt x="505" y="736"/>
                    </a:cubicBezTo>
                    <a:cubicBezTo>
                      <a:pt x="484" y="725"/>
                      <a:pt x="474" y="715"/>
                      <a:pt x="463" y="694"/>
                    </a:cubicBezTo>
                    <a:cubicBezTo>
                      <a:pt x="379" y="620"/>
                      <a:pt x="316" y="526"/>
                      <a:pt x="264" y="431"/>
                    </a:cubicBezTo>
                    <a:lnTo>
                      <a:pt x="264" y="421"/>
                    </a:lnTo>
                    <a:cubicBezTo>
                      <a:pt x="222" y="358"/>
                      <a:pt x="190" y="284"/>
                      <a:pt x="159" y="211"/>
                    </a:cubicBezTo>
                    <a:cubicBezTo>
                      <a:pt x="127" y="147"/>
                      <a:pt x="96" y="84"/>
                      <a:pt x="75" y="21"/>
                    </a:cubicBezTo>
                    <a:cubicBezTo>
                      <a:pt x="75" y="0"/>
                      <a:pt x="64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702;p79"/>
              <p:cNvSpPr/>
              <p:nvPr/>
            </p:nvSpPr>
            <p:spPr>
              <a:xfrm>
                <a:off x="1300020" y="3183657"/>
                <a:ext cx="1087609" cy="1167487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5522" extrusionOk="0">
                    <a:moveTo>
                      <a:pt x="10938" y="14997"/>
                    </a:moveTo>
                    <a:cubicBezTo>
                      <a:pt x="10916" y="15003"/>
                      <a:pt x="10895" y="15006"/>
                      <a:pt x="10874" y="15010"/>
                    </a:cubicBezTo>
                    <a:lnTo>
                      <a:pt x="10874" y="15010"/>
                    </a:lnTo>
                    <a:cubicBezTo>
                      <a:pt x="10896" y="15004"/>
                      <a:pt x="10916" y="14999"/>
                      <a:pt x="10938" y="14997"/>
                    </a:cubicBezTo>
                    <a:close/>
                    <a:moveTo>
                      <a:pt x="7750" y="1"/>
                    </a:moveTo>
                    <a:cubicBezTo>
                      <a:pt x="7477" y="11"/>
                      <a:pt x="7204" y="22"/>
                      <a:pt x="6931" y="43"/>
                    </a:cubicBezTo>
                    <a:cubicBezTo>
                      <a:pt x="6332" y="106"/>
                      <a:pt x="5765" y="232"/>
                      <a:pt x="5260" y="410"/>
                    </a:cubicBezTo>
                    <a:cubicBezTo>
                      <a:pt x="4987" y="515"/>
                      <a:pt x="4746" y="620"/>
                      <a:pt x="4515" y="746"/>
                    </a:cubicBezTo>
                    <a:cubicBezTo>
                      <a:pt x="4273" y="883"/>
                      <a:pt x="4063" y="1030"/>
                      <a:pt x="3885" y="1187"/>
                    </a:cubicBezTo>
                    <a:cubicBezTo>
                      <a:pt x="3685" y="1366"/>
                      <a:pt x="3528" y="1555"/>
                      <a:pt x="3402" y="1744"/>
                    </a:cubicBezTo>
                    <a:cubicBezTo>
                      <a:pt x="3307" y="1891"/>
                      <a:pt x="3223" y="2038"/>
                      <a:pt x="3171" y="2195"/>
                    </a:cubicBezTo>
                    <a:cubicBezTo>
                      <a:pt x="2751" y="2248"/>
                      <a:pt x="2362" y="2405"/>
                      <a:pt x="2058" y="2647"/>
                    </a:cubicBezTo>
                    <a:cubicBezTo>
                      <a:pt x="1743" y="2899"/>
                      <a:pt x="1501" y="3245"/>
                      <a:pt x="1375" y="3634"/>
                    </a:cubicBezTo>
                    <a:cubicBezTo>
                      <a:pt x="1281" y="3928"/>
                      <a:pt x="1239" y="4243"/>
                      <a:pt x="1249" y="4600"/>
                    </a:cubicBezTo>
                    <a:cubicBezTo>
                      <a:pt x="1260" y="4894"/>
                      <a:pt x="1312" y="5209"/>
                      <a:pt x="1396" y="5597"/>
                    </a:cubicBezTo>
                    <a:cubicBezTo>
                      <a:pt x="1438" y="5755"/>
                      <a:pt x="1470" y="5902"/>
                      <a:pt x="1512" y="6049"/>
                    </a:cubicBezTo>
                    <a:cubicBezTo>
                      <a:pt x="1638" y="6543"/>
                      <a:pt x="1774" y="7057"/>
                      <a:pt x="1785" y="7593"/>
                    </a:cubicBezTo>
                    <a:cubicBezTo>
                      <a:pt x="1785" y="7709"/>
                      <a:pt x="1774" y="7814"/>
                      <a:pt x="1764" y="7919"/>
                    </a:cubicBezTo>
                    <a:cubicBezTo>
                      <a:pt x="1743" y="8024"/>
                      <a:pt x="1732" y="8129"/>
                      <a:pt x="1701" y="8223"/>
                    </a:cubicBezTo>
                    <a:cubicBezTo>
                      <a:pt x="1638" y="8444"/>
                      <a:pt x="1543" y="8664"/>
                      <a:pt x="1407" y="8906"/>
                    </a:cubicBezTo>
                    <a:cubicBezTo>
                      <a:pt x="1302" y="9095"/>
                      <a:pt x="1176" y="9284"/>
                      <a:pt x="1060" y="9462"/>
                    </a:cubicBezTo>
                    <a:cubicBezTo>
                      <a:pt x="987" y="9567"/>
                      <a:pt x="924" y="9662"/>
                      <a:pt x="861" y="9767"/>
                    </a:cubicBezTo>
                    <a:cubicBezTo>
                      <a:pt x="745" y="9935"/>
                      <a:pt x="661" y="10082"/>
                      <a:pt x="598" y="10218"/>
                    </a:cubicBezTo>
                    <a:cubicBezTo>
                      <a:pt x="504" y="10397"/>
                      <a:pt x="420" y="10575"/>
                      <a:pt x="357" y="10743"/>
                    </a:cubicBezTo>
                    <a:cubicBezTo>
                      <a:pt x="220" y="11100"/>
                      <a:pt x="126" y="11457"/>
                      <a:pt x="73" y="11793"/>
                    </a:cubicBezTo>
                    <a:cubicBezTo>
                      <a:pt x="10" y="12161"/>
                      <a:pt x="0" y="12528"/>
                      <a:pt x="42" y="12864"/>
                    </a:cubicBezTo>
                    <a:cubicBezTo>
                      <a:pt x="84" y="13232"/>
                      <a:pt x="189" y="13578"/>
                      <a:pt x="336" y="13904"/>
                    </a:cubicBezTo>
                    <a:cubicBezTo>
                      <a:pt x="493" y="14240"/>
                      <a:pt x="682" y="14534"/>
                      <a:pt x="924" y="14807"/>
                    </a:cubicBezTo>
                    <a:cubicBezTo>
                      <a:pt x="945" y="14817"/>
                      <a:pt x="966" y="14828"/>
                      <a:pt x="987" y="14828"/>
                    </a:cubicBezTo>
                    <a:cubicBezTo>
                      <a:pt x="1008" y="14828"/>
                      <a:pt x="1018" y="14828"/>
                      <a:pt x="1029" y="14817"/>
                    </a:cubicBezTo>
                    <a:cubicBezTo>
                      <a:pt x="1449" y="14996"/>
                      <a:pt x="1911" y="15132"/>
                      <a:pt x="2509" y="15248"/>
                    </a:cubicBezTo>
                    <a:cubicBezTo>
                      <a:pt x="3055" y="15353"/>
                      <a:pt x="3643" y="15426"/>
                      <a:pt x="4242" y="15468"/>
                    </a:cubicBezTo>
                    <a:cubicBezTo>
                      <a:pt x="4704" y="15500"/>
                      <a:pt x="5176" y="15521"/>
                      <a:pt x="5702" y="15521"/>
                    </a:cubicBezTo>
                    <a:cubicBezTo>
                      <a:pt x="5954" y="15521"/>
                      <a:pt x="6237" y="15510"/>
                      <a:pt x="6521" y="15510"/>
                    </a:cubicBezTo>
                    <a:cubicBezTo>
                      <a:pt x="7288" y="15489"/>
                      <a:pt x="8065" y="15437"/>
                      <a:pt x="8716" y="15395"/>
                    </a:cubicBezTo>
                    <a:cubicBezTo>
                      <a:pt x="9377" y="15353"/>
                      <a:pt x="10091" y="15290"/>
                      <a:pt x="10805" y="15174"/>
                    </a:cubicBezTo>
                    <a:cubicBezTo>
                      <a:pt x="11540" y="15059"/>
                      <a:pt x="12160" y="14901"/>
                      <a:pt x="12706" y="14691"/>
                    </a:cubicBezTo>
                    <a:cubicBezTo>
                      <a:pt x="12716" y="14702"/>
                      <a:pt x="12737" y="14712"/>
                      <a:pt x="12758" y="14712"/>
                    </a:cubicBezTo>
                    <a:cubicBezTo>
                      <a:pt x="12779" y="14712"/>
                      <a:pt x="12790" y="14702"/>
                      <a:pt x="12811" y="14691"/>
                    </a:cubicBezTo>
                    <a:cubicBezTo>
                      <a:pt x="12895" y="14628"/>
                      <a:pt x="12979" y="14565"/>
                      <a:pt x="13052" y="14492"/>
                    </a:cubicBezTo>
                    <a:cubicBezTo>
                      <a:pt x="13168" y="14366"/>
                      <a:pt x="13273" y="14240"/>
                      <a:pt x="13346" y="14103"/>
                    </a:cubicBezTo>
                    <a:cubicBezTo>
                      <a:pt x="13441" y="13946"/>
                      <a:pt x="13514" y="13799"/>
                      <a:pt x="13567" y="13641"/>
                    </a:cubicBezTo>
                    <a:cubicBezTo>
                      <a:pt x="13672" y="13316"/>
                      <a:pt x="13724" y="12969"/>
                      <a:pt x="13724" y="12633"/>
                    </a:cubicBezTo>
                    <a:cubicBezTo>
                      <a:pt x="13714" y="12266"/>
                      <a:pt x="13640" y="11940"/>
                      <a:pt x="13525" y="11667"/>
                    </a:cubicBezTo>
                    <a:cubicBezTo>
                      <a:pt x="13462" y="11531"/>
                      <a:pt x="13388" y="11405"/>
                      <a:pt x="13315" y="11279"/>
                    </a:cubicBezTo>
                    <a:cubicBezTo>
                      <a:pt x="13199" y="11090"/>
                      <a:pt x="13094" y="10901"/>
                      <a:pt x="13021" y="10701"/>
                    </a:cubicBezTo>
                    <a:cubicBezTo>
                      <a:pt x="13000" y="10607"/>
                      <a:pt x="12979" y="10512"/>
                      <a:pt x="12968" y="10428"/>
                    </a:cubicBezTo>
                    <a:cubicBezTo>
                      <a:pt x="12968" y="10344"/>
                      <a:pt x="12968" y="10271"/>
                      <a:pt x="12989" y="10187"/>
                    </a:cubicBezTo>
                    <a:cubicBezTo>
                      <a:pt x="13010" y="10113"/>
                      <a:pt x="13031" y="10050"/>
                      <a:pt x="13063" y="9977"/>
                    </a:cubicBezTo>
                    <a:cubicBezTo>
                      <a:pt x="13105" y="9903"/>
                      <a:pt x="13157" y="9830"/>
                      <a:pt x="13220" y="9756"/>
                    </a:cubicBezTo>
                    <a:cubicBezTo>
                      <a:pt x="13304" y="9672"/>
                      <a:pt x="13399" y="9588"/>
                      <a:pt x="13493" y="9515"/>
                    </a:cubicBezTo>
                    <a:cubicBezTo>
                      <a:pt x="13556" y="9452"/>
                      <a:pt x="13630" y="9389"/>
                      <a:pt x="13693" y="9326"/>
                    </a:cubicBezTo>
                    <a:cubicBezTo>
                      <a:pt x="13871" y="9158"/>
                      <a:pt x="14018" y="8969"/>
                      <a:pt x="14134" y="8759"/>
                    </a:cubicBezTo>
                    <a:cubicBezTo>
                      <a:pt x="14239" y="8570"/>
                      <a:pt x="14312" y="8391"/>
                      <a:pt x="14365" y="8213"/>
                    </a:cubicBezTo>
                    <a:cubicBezTo>
                      <a:pt x="14417" y="8003"/>
                      <a:pt x="14449" y="7814"/>
                      <a:pt x="14449" y="7635"/>
                    </a:cubicBezTo>
                    <a:cubicBezTo>
                      <a:pt x="14459" y="7435"/>
                      <a:pt x="14428" y="7236"/>
                      <a:pt x="14386" y="7036"/>
                    </a:cubicBezTo>
                    <a:cubicBezTo>
                      <a:pt x="14333" y="6847"/>
                      <a:pt x="14270" y="6658"/>
                      <a:pt x="14186" y="6490"/>
                    </a:cubicBezTo>
                    <a:cubicBezTo>
                      <a:pt x="14039" y="6175"/>
                      <a:pt x="13840" y="5870"/>
                      <a:pt x="13546" y="5524"/>
                    </a:cubicBezTo>
                    <a:cubicBezTo>
                      <a:pt x="13483" y="5440"/>
                      <a:pt x="13420" y="5366"/>
                      <a:pt x="13346" y="5282"/>
                    </a:cubicBezTo>
                    <a:lnTo>
                      <a:pt x="13294" y="5219"/>
                    </a:lnTo>
                    <a:cubicBezTo>
                      <a:pt x="13252" y="5177"/>
                      <a:pt x="13210" y="5125"/>
                      <a:pt x="13168" y="5083"/>
                    </a:cubicBezTo>
                    <a:cubicBezTo>
                      <a:pt x="13073" y="4967"/>
                      <a:pt x="12979" y="4831"/>
                      <a:pt x="12884" y="4694"/>
                    </a:cubicBezTo>
                    <a:lnTo>
                      <a:pt x="12884" y="4694"/>
                    </a:lnTo>
                    <a:lnTo>
                      <a:pt x="12895" y="4705"/>
                    </a:lnTo>
                    <a:cubicBezTo>
                      <a:pt x="12748" y="4474"/>
                      <a:pt x="12611" y="4222"/>
                      <a:pt x="12485" y="3928"/>
                    </a:cubicBezTo>
                    <a:cubicBezTo>
                      <a:pt x="12370" y="3655"/>
                      <a:pt x="12275" y="3371"/>
                      <a:pt x="12181" y="3130"/>
                    </a:cubicBezTo>
                    <a:cubicBezTo>
                      <a:pt x="11992" y="2605"/>
                      <a:pt x="11803" y="2059"/>
                      <a:pt x="11488" y="1586"/>
                    </a:cubicBezTo>
                    <a:cubicBezTo>
                      <a:pt x="11309" y="1324"/>
                      <a:pt x="11110" y="1093"/>
                      <a:pt x="10879" y="904"/>
                    </a:cubicBezTo>
                    <a:cubicBezTo>
                      <a:pt x="10637" y="694"/>
                      <a:pt x="10343" y="526"/>
                      <a:pt x="10028" y="389"/>
                    </a:cubicBezTo>
                    <a:cubicBezTo>
                      <a:pt x="9829" y="316"/>
                      <a:pt x="9619" y="242"/>
                      <a:pt x="9377" y="190"/>
                    </a:cubicBezTo>
                    <a:cubicBezTo>
                      <a:pt x="9136" y="127"/>
                      <a:pt x="8884" y="85"/>
                      <a:pt x="8621" y="53"/>
                    </a:cubicBezTo>
                    <a:cubicBezTo>
                      <a:pt x="8338" y="22"/>
                      <a:pt x="8044" y="1"/>
                      <a:pt x="7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703;p79"/>
              <p:cNvSpPr/>
              <p:nvPr/>
            </p:nvSpPr>
            <p:spPr>
              <a:xfrm>
                <a:off x="1403441" y="3270606"/>
                <a:ext cx="884679" cy="1080539"/>
              </a:xfrm>
              <a:custGeom>
                <a:avLst/>
                <a:gdLst/>
                <a:ahLst/>
                <a:cxnLst/>
                <a:rect l="l" t="t" r="r" b="b"/>
                <a:pathLst>
                  <a:path w="11762" h="14366" extrusionOk="0">
                    <a:moveTo>
                      <a:pt x="8034" y="0"/>
                    </a:moveTo>
                    <a:cubicBezTo>
                      <a:pt x="8034" y="10"/>
                      <a:pt x="8023" y="10"/>
                      <a:pt x="8013" y="21"/>
                    </a:cubicBezTo>
                    <a:cubicBezTo>
                      <a:pt x="7981" y="21"/>
                      <a:pt x="7939" y="31"/>
                      <a:pt x="7897" y="42"/>
                    </a:cubicBezTo>
                    <a:cubicBezTo>
                      <a:pt x="7866" y="52"/>
                      <a:pt x="7824" y="73"/>
                      <a:pt x="7792" y="84"/>
                    </a:cubicBezTo>
                    <a:cubicBezTo>
                      <a:pt x="7708" y="115"/>
                      <a:pt x="7624" y="147"/>
                      <a:pt x="7551" y="189"/>
                    </a:cubicBezTo>
                    <a:cubicBezTo>
                      <a:pt x="7509" y="210"/>
                      <a:pt x="7467" y="241"/>
                      <a:pt x="7414" y="262"/>
                    </a:cubicBezTo>
                    <a:lnTo>
                      <a:pt x="7288" y="357"/>
                    </a:lnTo>
                    <a:cubicBezTo>
                      <a:pt x="7204" y="420"/>
                      <a:pt x="7120" y="483"/>
                      <a:pt x="7036" y="556"/>
                    </a:cubicBezTo>
                    <a:cubicBezTo>
                      <a:pt x="6973" y="619"/>
                      <a:pt x="6910" y="682"/>
                      <a:pt x="6847" y="756"/>
                    </a:cubicBezTo>
                    <a:cubicBezTo>
                      <a:pt x="6774" y="829"/>
                      <a:pt x="6711" y="903"/>
                      <a:pt x="6637" y="987"/>
                    </a:cubicBezTo>
                    <a:cubicBezTo>
                      <a:pt x="6511" y="1134"/>
                      <a:pt x="6396" y="1291"/>
                      <a:pt x="6280" y="1449"/>
                    </a:cubicBezTo>
                    <a:lnTo>
                      <a:pt x="5902" y="1953"/>
                    </a:lnTo>
                    <a:cubicBezTo>
                      <a:pt x="5776" y="2121"/>
                      <a:pt x="5650" y="2278"/>
                      <a:pt x="5524" y="2446"/>
                    </a:cubicBezTo>
                    <a:cubicBezTo>
                      <a:pt x="5398" y="2604"/>
                      <a:pt x="5272" y="2761"/>
                      <a:pt x="5136" y="2908"/>
                    </a:cubicBezTo>
                    <a:cubicBezTo>
                      <a:pt x="5009" y="3055"/>
                      <a:pt x="4873" y="3202"/>
                      <a:pt x="4726" y="3339"/>
                    </a:cubicBezTo>
                    <a:cubicBezTo>
                      <a:pt x="4579" y="3475"/>
                      <a:pt x="4432" y="3601"/>
                      <a:pt x="4274" y="3717"/>
                    </a:cubicBezTo>
                    <a:cubicBezTo>
                      <a:pt x="4096" y="3843"/>
                      <a:pt x="3917" y="3948"/>
                      <a:pt x="3738" y="4053"/>
                    </a:cubicBezTo>
                    <a:cubicBezTo>
                      <a:pt x="3686" y="4074"/>
                      <a:pt x="3623" y="4105"/>
                      <a:pt x="3570" y="4126"/>
                    </a:cubicBezTo>
                    <a:cubicBezTo>
                      <a:pt x="3507" y="4168"/>
                      <a:pt x="3444" y="4200"/>
                      <a:pt x="3381" y="4242"/>
                    </a:cubicBezTo>
                    <a:cubicBezTo>
                      <a:pt x="3308" y="4284"/>
                      <a:pt x="3234" y="4326"/>
                      <a:pt x="3171" y="4378"/>
                    </a:cubicBezTo>
                    <a:cubicBezTo>
                      <a:pt x="3056" y="4462"/>
                      <a:pt x="2940" y="4546"/>
                      <a:pt x="2835" y="4651"/>
                    </a:cubicBezTo>
                    <a:cubicBezTo>
                      <a:pt x="2741" y="4735"/>
                      <a:pt x="2667" y="4819"/>
                      <a:pt x="2583" y="4914"/>
                    </a:cubicBezTo>
                    <a:cubicBezTo>
                      <a:pt x="2510" y="5008"/>
                      <a:pt x="2436" y="5113"/>
                      <a:pt x="2373" y="5218"/>
                    </a:cubicBezTo>
                    <a:lnTo>
                      <a:pt x="2373" y="5208"/>
                    </a:lnTo>
                    <a:cubicBezTo>
                      <a:pt x="2300" y="5323"/>
                      <a:pt x="2247" y="5439"/>
                      <a:pt x="2184" y="5555"/>
                    </a:cubicBezTo>
                    <a:cubicBezTo>
                      <a:pt x="2132" y="5681"/>
                      <a:pt x="2090" y="5807"/>
                      <a:pt x="2048" y="5943"/>
                    </a:cubicBezTo>
                    <a:lnTo>
                      <a:pt x="2048" y="5933"/>
                    </a:lnTo>
                    <a:cubicBezTo>
                      <a:pt x="2016" y="6027"/>
                      <a:pt x="1995" y="6111"/>
                      <a:pt x="1974" y="6206"/>
                    </a:cubicBezTo>
                    <a:cubicBezTo>
                      <a:pt x="1953" y="6300"/>
                      <a:pt x="1932" y="6395"/>
                      <a:pt x="1922" y="6490"/>
                    </a:cubicBezTo>
                    <a:cubicBezTo>
                      <a:pt x="1890" y="6689"/>
                      <a:pt x="1869" y="6899"/>
                      <a:pt x="1859" y="7099"/>
                    </a:cubicBezTo>
                    <a:lnTo>
                      <a:pt x="1859" y="7298"/>
                    </a:lnTo>
                    <a:lnTo>
                      <a:pt x="1859" y="7424"/>
                    </a:lnTo>
                    <a:cubicBezTo>
                      <a:pt x="1859" y="7477"/>
                      <a:pt x="1859" y="7519"/>
                      <a:pt x="1848" y="7561"/>
                    </a:cubicBezTo>
                    <a:cubicBezTo>
                      <a:pt x="1848" y="7750"/>
                      <a:pt x="1827" y="7928"/>
                      <a:pt x="1806" y="8107"/>
                    </a:cubicBezTo>
                    <a:cubicBezTo>
                      <a:pt x="1764" y="8474"/>
                      <a:pt x="1680" y="8831"/>
                      <a:pt x="1544" y="9178"/>
                    </a:cubicBezTo>
                    <a:cubicBezTo>
                      <a:pt x="1481" y="9356"/>
                      <a:pt x="1407" y="9524"/>
                      <a:pt x="1323" y="9682"/>
                    </a:cubicBezTo>
                    <a:cubicBezTo>
                      <a:pt x="1239" y="9829"/>
                      <a:pt x="1145" y="9976"/>
                      <a:pt x="1050" y="10112"/>
                    </a:cubicBezTo>
                    <a:cubicBezTo>
                      <a:pt x="945" y="10259"/>
                      <a:pt x="840" y="10396"/>
                      <a:pt x="735" y="10532"/>
                    </a:cubicBezTo>
                    <a:cubicBezTo>
                      <a:pt x="630" y="10679"/>
                      <a:pt x="525" y="10816"/>
                      <a:pt x="441" y="10963"/>
                    </a:cubicBezTo>
                    <a:lnTo>
                      <a:pt x="431" y="10963"/>
                    </a:lnTo>
                    <a:cubicBezTo>
                      <a:pt x="410" y="11005"/>
                      <a:pt x="378" y="11057"/>
                      <a:pt x="357" y="11099"/>
                    </a:cubicBezTo>
                    <a:cubicBezTo>
                      <a:pt x="326" y="11152"/>
                      <a:pt x="294" y="11204"/>
                      <a:pt x="273" y="11267"/>
                    </a:cubicBezTo>
                    <a:cubicBezTo>
                      <a:pt x="210" y="11393"/>
                      <a:pt x="158" y="11519"/>
                      <a:pt x="116" y="11656"/>
                    </a:cubicBezTo>
                    <a:lnTo>
                      <a:pt x="116" y="11645"/>
                    </a:lnTo>
                    <a:cubicBezTo>
                      <a:pt x="105" y="11698"/>
                      <a:pt x="84" y="11761"/>
                      <a:pt x="74" y="11813"/>
                    </a:cubicBezTo>
                    <a:cubicBezTo>
                      <a:pt x="63" y="11866"/>
                      <a:pt x="53" y="11918"/>
                      <a:pt x="42" y="11981"/>
                    </a:cubicBezTo>
                    <a:cubicBezTo>
                      <a:pt x="21" y="12097"/>
                      <a:pt x="11" y="12212"/>
                      <a:pt x="0" y="12328"/>
                    </a:cubicBezTo>
                    <a:lnTo>
                      <a:pt x="0" y="12517"/>
                    </a:lnTo>
                    <a:cubicBezTo>
                      <a:pt x="11" y="12580"/>
                      <a:pt x="11" y="12643"/>
                      <a:pt x="21" y="12706"/>
                    </a:cubicBezTo>
                    <a:cubicBezTo>
                      <a:pt x="32" y="12842"/>
                      <a:pt x="53" y="12979"/>
                      <a:pt x="84" y="13115"/>
                    </a:cubicBezTo>
                    <a:cubicBezTo>
                      <a:pt x="95" y="13189"/>
                      <a:pt x="116" y="13273"/>
                      <a:pt x="147" y="13357"/>
                    </a:cubicBezTo>
                    <a:cubicBezTo>
                      <a:pt x="168" y="13441"/>
                      <a:pt x="189" y="13525"/>
                      <a:pt x="221" y="13609"/>
                    </a:cubicBezTo>
                    <a:cubicBezTo>
                      <a:pt x="252" y="13703"/>
                      <a:pt x="284" y="13808"/>
                      <a:pt x="326" y="13903"/>
                    </a:cubicBezTo>
                    <a:cubicBezTo>
                      <a:pt x="567" y="13976"/>
                      <a:pt x="840" y="14039"/>
                      <a:pt x="1134" y="14092"/>
                    </a:cubicBezTo>
                    <a:cubicBezTo>
                      <a:pt x="1680" y="14197"/>
                      <a:pt x="2258" y="14270"/>
                      <a:pt x="2867" y="14312"/>
                    </a:cubicBezTo>
                    <a:cubicBezTo>
                      <a:pt x="3329" y="14354"/>
                      <a:pt x="3801" y="14365"/>
                      <a:pt x="4327" y="14365"/>
                    </a:cubicBezTo>
                    <a:cubicBezTo>
                      <a:pt x="4579" y="14365"/>
                      <a:pt x="4852" y="14365"/>
                      <a:pt x="5146" y="14354"/>
                    </a:cubicBezTo>
                    <a:cubicBezTo>
                      <a:pt x="5902" y="14333"/>
                      <a:pt x="6648" y="14281"/>
                      <a:pt x="7341" y="14239"/>
                    </a:cubicBezTo>
                    <a:cubicBezTo>
                      <a:pt x="8002" y="14197"/>
                      <a:pt x="8716" y="14134"/>
                      <a:pt x="9430" y="14018"/>
                    </a:cubicBezTo>
                    <a:cubicBezTo>
                      <a:pt x="9903" y="13945"/>
                      <a:pt x="10344" y="13850"/>
                      <a:pt x="10732" y="13735"/>
                    </a:cubicBezTo>
                    <a:cubicBezTo>
                      <a:pt x="10774" y="13651"/>
                      <a:pt x="10806" y="13577"/>
                      <a:pt x="10837" y="13493"/>
                    </a:cubicBezTo>
                    <a:cubicBezTo>
                      <a:pt x="10995" y="13126"/>
                      <a:pt x="11110" y="12748"/>
                      <a:pt x="11163" y="12349"/>
                    </a:cubicBezTo>
                    <a:cubicBezTo>
                      <a:pt x="11184" y="12233"/>
                      <a:pt x="11194" y="12107"/>
                      <a:pt x="11194" y="11992"/>
                    </a:cubicBezTo>
                    <a:cubicBezTo>
                      <a:pt x="11194" y="11876"/>
                      <a:pt x="11194" y="11761"/>
                      <a:pt x="11173" y="11645"/>
                    </a:cubicBezTo>
                    <a:lnTo>
                      <a:pt x="11173" y="11656"/>
                    </a:lnTo>
                    <a:cubicBezTo>
                      <a:pt x="11142" y="11383"/>
                      <a:pt x="11058" y="11131"/>
                      <a:pt x="10953" y="10889"/>
                    </a:cubicBezTo>
                    <a:lnTo>
                      <a:pt x="10953" y="10900"/>
                    </a:lnTo>
                    <a:cubicBezTo>
                      <a:pt x="10816" y="10564"/>
                      <a:pt x="10648" y="10249"/>
                      <a:pt x="10522" y="9913"/>
                    </a:cubicBezTo>
                    <a:cubicBezTo>
                      <a:pt x="10491" y="9829"/>
                      <a:pt x="10470" y="9745"/>
                      <a:pt x="10438" y="9661"/>
                    </a:cubicBezTo>
                    <a:cubicBezTo>
                      <a:pt x="10417" y="9566"/>
                      <a:pt x="10396" y="9482"/>
                      <a:pt x="10386" y="9388"/>
                    </a:cubicBezTo>
                    <a:cubicBezTo>
                      <a:pt x="10354" y="9209"/>
                      <a:pt x="10354" y="9031"/>
                      <a:pt x="10375" y="8852"/>
                    </a:cubicBezTo>
                    <a:cubicBezTo>
                      <a:pt x="10386" y="8768"/>
                      <a:pt x="10396" y="8695"/>
                      <a:pt x="10417" y="8621"/>
                    </a:cubicBezTo>
                    <a:cubicBezTo>
                      <a:pt x="10438" y="8558"/>
                      <a:pt x="10459" y="8495"/>
                      <a:pt x="10491" y="8432"/>
                    </a:cubicBezTo>
                    <a:cubicBezTo>
                      <a:pt x="10543" y="8317"/>
                      <a:pt x="10617" y="8201"/>
                      <a:pt x="10701" y="8107"/>
                    </a:cubicBezTo>
                    <a:cubicBezTo>
                      <a:pt x="10743" y="8054"/>
                      <a:pt x="10795" y="8002"/>
                      <a:pt x="10848" y="7949"/>
                    </a:cubicBezTo>
                    <a:cubicBezTo>
                      <a:pt x="10900" y="7897"/>
                      <a:pt x="10953" y="7844"/>
                      <a:pt x="11016" y="7792"/>
                    </a:cubicBezTo>
                    <a:cubicBezTo>
                      <a:pt x="11079" y="7729"/>
                      <a:pt x="11142" y="7676"/>
                      <a:pt x="11194" y="7613"/>
                    </a:cubicBezTo>
                    <a:lnTo>
                      <a:pt x="11320" y="7487"/>
                    </a:lnTo>
                    <a:cubicBezTo>
                      <a:pt x="11352" y="7445"/>
                      <a:pt x="11394" y="7403"/>
                      <a:pt x="11425" y="7361"/>
                    </a:cubicBezTo>
                    <a:cubicBezTo>
                      <a:pt x="11446" y="7330"/>
                      <a:pt x="11467" y="7309"/>
                      <a:pt x="11488" y="7277"/>
                    </a:cubicBezTo>
                    <a:cubicBezTo>
                      <a:pt x="11509" y="7246"/>
                      <a:pt x="11530" y="7214"/>
                      <a:pt x="11551" y="7172"/>
                    </a:cubicBezTo>
                    <a:cubicBezTo>
                      <a:pt x="11593" y="7109"/>
                      <a:pt x="11625" y="7046"/>
                      <a:pt x="11646" y="6983"/>
                    </a:cubicBezTo>
                    <a:lnTo>
                      <a:pt x="11646" y="6994"/>
                    </a:lnTo>
                    <a:cubicBezTo>
                      <a:pt x="11656" y="6962"/>
                      <a:pt x="11667" y="6931"/>
                      <a:pt x="11677" y="6910"/>
                    </a:cubicBezTo>
                    <a:cubicBezTo>
                      <a:pt x="11688" y="6878"/>
                      <a:pt x="11698" y="6847"/>
                      <a:pt x="11709" y="6826"/>
                    </a:cubicBezTo>
                    <a:cubicBezTo>
                      <a:pt x="11730" y="6763"/>
                      <a:pt x="11740" y="6700"/>
                      <a:pt x="11751" y="6637"/>
                    </a:cubicBezTo>
                    <a:cubicBezTo>
                      <a:pt x="11751" y="6574"/>
                      <a:pt x="11761" y="6521"/>
                      <a:pt x="11761" y="6458"/>
                    </a:cubicBezTo>
                    <a:cubicBezTo>
                      <a:pt x="11761" y="6384"/>
                      <a:pt x="11751" y="6321"/>
                      <a:pt x="11751" y="6248"/>
                    </a:cubicBezTo>
                    <a:lnTo>
                      <a:pt x="11751" y="6258"/>
                    </a:lnTo>
                    <a:cubicBezTo>
                      <a:pt x="11740" y="6206"/>
                      <a:pt x="11730" y="6153"/>
                      <a:pt x="11719" y="6111"/>
                    </a:cubicBezTo>
                    <a:cubicBezTo>
                      <a:pt x="11709" y="6059"/>
                      <a:pt x="11698" y="6017"/>
                      <a:pt x="11688" y="5964"/>
                    </a:cubicBezTo>
                    <a:cubicBezTo>
                      <a:pt x="11656" y="5870"/>
                      <a:pt x="11614" y="5775"/>
                      <a:pt x="11583" y="5681"/>
                    </a:cubicBezTo>
                    <a:cubicBezTo>
                      <a:pt x="11446" y="5376"/>
                      <a:pt x="11278" y="5082"/>
                      <a:pt x="11100" y="4798"/>
                    </a:cubicBezTo>
                    <a:cubicBezTo>
                      <a:pt x="10921" y="4504"/>
                      <a:pt x="10732" y="4210"/>
                      <a:pt x="10585" y="3885"/>
                    </a:cubicBezTo>
                    <a:cubicBezTo>
                      <a:pt x="10512" y="3727"/>
                      <a:pt x="10449" y="3570"/>
                      <a:pt x="10386" y="3402"/>
                    </a:cubicBezTo>
                    <a:cubicBezTo>
                      <a:pt x="10323" y="3202"/>
                      <a:pt x="10260" y="3013"/>
                      <a:pt x="10207" y="2814"/>
                    </a:cubicBezTo>
                    <a:cubicBezTo>
                      <a:pt x="10155" y="2614"/>
                      <a:pt x="10092" y="2425"/>
                      <a:pt x="10039" y="2226"/>
                    </a:cubicBezTo>
                    <a:cubicBezTo>
                      <a:pt x="9976" y="2037"/>
                      <a:pt x="9903" y="1837"/>
                      <a:pt x="9829" y="1648"/>
                    </a:cubicBezTo>
                    <a:lnTo>
                      <a:pt x="9829" y="1659"/>
                    </a:lnTo>
                    <a:cubicBezTo>
                      <a:pt x="9798" y="1596"/>
                      <a:pt x="9777" y="1522"/>
                      <a:pt x="9735" y="1459"/>
                    </a:cubicBezTo>
                    <a:cubicBezTo>
                      <a:pt x="9703" y="1386"/>
                      <a:pt x="9661" y="1302"/>
                      <a:pt x="9619" y="1239"/>
                    </a:cubicBezTo>
                    <a:cubicBezTo>
                      <a:pt x="9546" y="1113"/>
                      <a:pt x="9472" y="997"/>
                      <a:pt x="9388" y="882"/>
                    </a:cubicBezTo>
                    <a:cubicBezTo>
                      <a:pt x="9357" y="840"/>
                      <a:pt x="9315" y="798"/>
                      <a:pt x="9283" y="756"/>
                    </a:cubicBezTo>
                    <a:cubicBezTo>
                      <a:pt x="9252" y="714"/>
                      <a:pt x="9210" y="672"/>
                      <a:pt x="9168" y="630"/>
                    </a:cubicBezTo>
                    <a:cubicBezTo>
                      <a:pt x="9094" y="556"/>
                      <a:pt x="9021" y="493"/>
                      <a:pt x="8937" y="420"/>
                    </a:cubicBezTo>
                    <a:cubicBezTo>
                      <a:pt x="8895" y="399"/>
                      <a:pt x="8863" y="367"/>
                      <a:pt x="8832" y="346"/>
                    </a:cubicBezTo>
                    <a:cubicBezTo>
                      <a:pt x="8779" y="315"/>
                      <a:pt x="8737" y="283"/>
                      <a:pt x="8695" y="262"/>
                    </a:cubicBezTo>
                    <a:cubicBezTo>
                      <a:pt x="8611" y="210"/>
                      <a:pt x="8517" y="168"/>
                      <a:pt x="8433" y="126"/>
                    </a:cubicBezTo>
                    <a:cubicBezTo>
                      <a:pt x="8370" y="105"/>
                      <a:pt x="8317" y="84"/>
                      <a:pt x="8254" y="63"/>
                    </a:cubicBezTo>
                    <a:cubicBezTo>
                      <a:pt x="8181" y="42"/>
                      <a:pt x="8107" y="21"/>
                      <a:pt x="8044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704;p79"/>
              <p:cNvSpPr/>
              <p:nvPr/>
            </p:nvSpPr>
            <p:spPr>
              <a:xfrm>
                <a:off x="1616675" y="36204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705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706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707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708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709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710;p79"/>
              <p:cNvSpPr/>
              <p:nvPr/>
            </p:nvSpPr>
            <p:spPr>
              <a:xfrm>
                <a:off x="1495880" y="3829754"/>
                <a:ext cx="620825" cy="403679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5367" extrusionOk="0">
                    <a:moveTo>
                      <a:pt x="5258" y="5128"/>
                    </a:moveTo>
                    <a:cubicBezTo>
                      <a:pt x="5248" y="5135"/>
                      <a:pt x="5239" y="5135"/>
                      <a:pt x="5230" y="5135"/>
                    </a:cubicBezTo>
                    <a:cubicBezTo>
                      <a:pt x="5236" y="5135"/>
                      <a:pt x="5248" y="5131"/>
                      <a:pt x="5258" y="5128"/>
                    </a:cubicBezTo>
                    <a:close/>
                    <a:moveTo>
                      <a:pt x="3087" y="1"/>
                    </a:moveTo>
                    <a:cubicBezTo>
                      <a:pt x="2961" y="22"/>
                      <a:pt x="2867" y="53"/>
                      <a:pt x="2783" y="95"/>
                    </a:cubicBezTo>
                    <a:cubicBezTo>
                      <a:pt x="2699" y="148"/>
                      <a:pt x="2625" y="232"/>
                      <a:pt x="2593" y="326"/>
                    </a:cubicBezTo>
                    <a:cubicBezTo>
                      <a:pt x="2583" y="358"/>
                      <a:pt x="2572" y="379"/>
                      <a:pt x="2572" y="410"/>
                    </a:cubicBezTo>
                    <a:cubicBezTo>
                      <a:pt x="2541" y="316"/>
                      <a:pt x="2520" y="232"/>
                      <a:pt x="2488" y="137"/>
                    </a:cubicBezTo>
                    <a:cubicBezTo>
                      <a:pt x="2488" y="106"/>
                      <a:pt x="2457" y="85"/>
                      <a:pt x="2415" y="85"/>
                    </a:cubicBezTo>
                    <a:cubicBezTo>
                      <a:pt x="2415" y="85"/>
                      <a:pt x="2404" y="95"/>
                      <a:pt x="2394" y="95"/>
                    </a:cubicBezTo>
                    <a:cubicBezTo>
                      <a:pt x="2352" y="106"/>
                      <a:pt x="2331" y="148"/>
                      <a:pt x="2341" y="190"/>
                    </a:cubicBezTo>
                    <a:cubicBezTo>
                      <a:pt x="2404" y="389"/>
                      <a:pt x="2478" y="652"/>
                      <a:pt x="2530" y="925"/>
                    </a:cubicBezTo>
                    <a:cubicBezTo>
                      <a:pt x="2593" y="1240"/>
                      <a:pt x="2614" y="1492"/>
                      <a:pt x="2593" y="1723"/>
                    </a:cubicBezTo>
                    <a:lnTo>
                      <a:pt x="2593" y="1733"/>
                    </a:lnTo>
                    <a:lnTo>
                      <a:pt x="2593" y="1744"/>
                    </a:lnTo>
                    <a:cubicBezTo>
                      <a:pt x="2583" y="1880"/>
                      <a:pt x="2551" y="2017"/>
                      <a:pt x="2509" y="2132"/>
                    </a:cubicBezTo>
                    <a:cubicBezTo>
                      <a:pt x="2478" y="2237"/>
                      <a:pt x="2425" y="2332"/>
                      <a:pt x="2373" y="2416"/>
                    </a:cubicBezTo>
                    <a:cubicBezTo>
                      <a:pt x="2310" y="2500"/>
                      <a:pt x="2247" y="2573"/>
                      <a:pt x="2173" y="2636"/>
                    </a:cubicBezTo>
                    <a:cubicBezTo>
                      <a:pt x="2068" y="2731"/>
                      <a:pt x="1953" y="2804"/>
                      <a:pt x="1827" y="2878"/>
                    </a:cubicBezTo>
                    <a:lnTo>
                      <a:pt x="1816" y="2878"/>
                    </a:lnTo>
                    <a:cubicBezTo>
                      <a:pt x="1564" y="2993"/>
                      <a:pt x="1302" y="3067"/>
                      <a:pt x="1039" y="3130"/>
                    </a:cubicBezTo>
                    <a:lnTo>
                      <a:pt x="945" y="3161"/>
                    </a:lnTo>
                    <a:cubicBezTo>
                      <a:pt x="787" y="3203"/>
                      <a:pt x="630" y="3245"/>
                      <a:pt x="472" y="3308"/>
                    </a:cubicBezTo>
                    <a:cubicBezTo>
                      <a:pt x="315" y="3361"/>
                      <a:pt x="178" y="3434"/>
                      <a:pt x="52" y="3508"/>
                    </a:cubicBezTo>
                    <a:cubicBezTo>
                      <a:pt x="31" y="3518"/>
                      <a:pt x="21" y="3550"/>
                      <a:pt x="21" y="3571"/>
                    </a:cubicBezTo>
                    <a:cubicBezTo>
                      <a:pt x="10" y="3581"/>
                      <a:pt x="10" y="3592"/>
                      <a:pt x="10" y="3592"/>
                    </a:cubicBezTo>
                    <a:cubicBezTo>
                      <a:pt x="0" y="3613"/>
                      <a:pt x="0" y="3634"/>
                      <a:pt x="21" y="3655"/>
                    </a:cubicBezTo>
                    <a:cubicBezTo>
                      <a:pt x="136" y="3812"/>
                      <a:pt x="273" y="3949"/>
                      <a:pt x="462" y="4117"/>
                    </a:cubicBezTo>
                    <a:cubicBezTo>
                      <a:pt x="619" y="4243"/>
                      <a:pt x="777" y="4358"/>
                      <a:pt x="945" y="4463"/>
                    </a:cubicBezTo>
                    <a:cubicBezTo>
                      <a:pt x="1386" y="4736"/>
                      <a:pt x="1911" y="4967"/>
                      <a:pt x="2488" y="5125"/>
                    </a:cubicBezTo>
                    <a:cubicBezTo>
                      <a:pt x="2751" y="5188"/>
                      <a:pt x="3024" y="5251"/>
                      <a:pt x="3308" y="5293"/>
                    </a:cubicBezTo>
                    <a:cubicBezTo>
                      <a:pt x="3518" y="5324"/>
                      <a:pt x="3717" y="5345"/>
                      <a:pt x="3907" y="5356"/>
                    </a:cubicBezTo>
                    <a:cubicBezTo>
                      <a:pt x="4022" y="5366"/>
                      <a:pt x="4127" y="5366"/>
                      <a:pt x="4243" y="5366"/>
                    </a:cubicBezTo>
                    <a:cubicBezTo>
                      <a:pt x="4547" y="5366"/>
                      <a:pt x="4852" y="5345"/>
                      <a:pt x="5146" y="5303"/>
                    </a:cubicBezTo>
                    <a:cubicBezTo>
                      <a:pt x="5608" y="5240"/>
                      <a:pt x="6038" y="5135"/>
                      <a:pt x="6416" y="4988"/>
                    </a:cubicBezTo>
                    <a:cubicBezTo>
                      <a:pt x="6847" y="4831"/>
                      <a:pt x="7214" y="4621"/>
                      <a:pt x="7508" y="4379"/>
                    </a:cubicBezTo>
                    <a:cubicBezTo>
                      <a:pt x="7676" y="4243"/>
                      <a:pt x="7813" y="4096"/>
                      <a:pt x="7928" y="3938"/>
                    </a:cubicBezTo>
                    <a:cubicBezTo>
                      <a:pt x="8065" y="3781"/>
                      <a:pt x="8170" y="3602"/>
                      <a:pt x="8243" y="3413"/>
                    </a:cubicBezTo>
                    <a:cubicBezTo>
                      <a:pt x="8254" y="3403"/>
                      <a:pt x="8254" y="3382"/>
                      <a:pt x="8254" y="3361"/>
                    </a:cubicBezTo>
                    <a:cubicBezTo>
                      <a:pt x="8243" y="3350"/>
                      <a:pt x="8243" y="3340"/>
                      <a:pt x="8233" y="3329"/>
                    </a:cubicBezTo>
                    <a:cubicBezTo>
                      <a:pt x="8222" y="3308"/>
                      <a:pt x="8222" y="3298"/>
                      <a:pt x="8212" y="3287"/>
                    </a:cubicBezTo>
                    <a:cubicBezTo>
                      <a:pt x="8128" y="3224"/>
                      <a:pt x="8044" y="3161"/>
                      <a:pt x="7970" y="3109"/>
                    </a:cubicBezTo>
                    <a:cubicBezTo>
                      <a:pt x="7876" y="3056"/>
                      <a:pt x="7802" y="3014"/>
                      <a:pt x="7729" y="2983"/>
                    </a:cubicBezTo>
                    <a:cubicBezTo>
                      <a:pt x="7582" y="2920"/>
                      <a:pt x="7414" y="2867"/>
                      <a:pt x="7214" y="2846"/>
                    </a:cubicBezTo>
                    <a:cubicBezTo>
                      <a:pt x="7109" y="2825"/>
                      <a:pt x="6994" y="2825"/>
                      <a:pt x="6889" y="2815"/>
                    </a:cubicBezTo>
                    <a:cubicBezTo>
                      <a:pt x="6658" y="2794"/>
                      <a:pt x="6406" y="2773"/>
                      <a:pt x="6175" y="2689"/>
                    </a:cubicBezTo>
                    <a:cubicBezTo>
                      <a:pt x="6091" y="2668"/>
                      <a:pt x="6028" y="2636"/>
                      <a:pt x="5975" y="2594"/>
                    </a:cubicBezTo>
                    <a:cubicBezTo>
                      <a:pt x="5933" y="2563"/>
                      <a:pt x="5881" y="2521"/>
                      <a:pt x="5839" y="2479"/>
                    </a:cubicBezTo>
                    <a:cubicBezTo>
                      <a:pt x="5786" y="2405"/>
                      <a:pt x="5734" y="2332"/>
                      <a:pt x="5692" y="2248"/>
                    </a:cubicBezTo>
                    <a:cubicBezTo>
                      <a:pt x="5660" y="2174"/>
                      <a:pt x="5618" y="2080"/>
                      <a:pt x="5597" y="1985"/>
                    </a:cubicBezTo>
                    <a:cubicBezTo>
                      <a:pt x="5576" y="1943"/>
                      <a:pt x="5566" y="1912"/>
                      <a:pt x="5555" y="1870"/>
                    </a:cubicBezTo>
                    <a:cubicBezTo>
                      <a:pt x="5545" y="1796"/>
                      <a:pt x="5534" y="1712"/>
                      <a:pt x="5524" y="1639"/>
                    </a:cubicBezTo>
                    <a:lnTo>
                      <a:pt x="5524" y="1628"/>
                    </a:lnTo>
                    <a:cubicBezTo>
                      <a:pt x="5513" y="1534"/>
                      <a:pt x="5513" y="1439"/>
                      <a:pt x="5513" y="1355"/>
                    </a:cubicBezTo>
                    <a:cubicBezTo>
                      <a:pt x="5513" y="1313"/>
                      <a:pt x="5471" y="1282"/>
                      <a:pt x="5429" y="1282"/>
                    </a:cubicBezTo>
                    <a:cubicBezTo>
                      <a:pt x="5387" y="1282"/>
                      <a:pt x="5356" y="1313"/>
                      <a:pt x="5356" y="1366"/>
                    </a:cubicBezTo>
                    <a:lnTo>
                      <a:pt x="5356" y="1418"/>
                    </a:lnTo>
                    <a:cubicBezTo>
                      <a:pt x="5303" y="1334"/>
                      <a:pt x="5230" y="1250"/>
                      <a:pt x="5156" y="1156"/>
                    </a:cubicBezTo>
                    <a:cubicBezTo>
                      <a:pt x="4957" y="925"/>
                      <a:pt x="4757" y="736"/>
                      <a:pt x="4547" y="568"/>
                    </a:cubicBezTo>
                    <a:cubicBezTo>
                      <a:pt x="4348" y="410"/>
                      <a:pt x="4159" y="284"/>
                      <a:pt x="3970" y="200"/>
                    </a:cubicBezTo>
                    <a:cubicBezTo>
                      <a:pt x="3759" y="85"/>
                      <a:pt x="3560" y="32"/>
                      <a:pt x="3381" y="11"/>
                    </a:cubicBezTo>
                    <a:cubicBezTo>
                      <a:pt x="3318" y="1"/>
                      <a:pt x="3266" y="1"/>
                      <a:pt x="3224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711;p79"/>
              <p:cNvSpPr/>
              <p:nvPr/>
            </p:nvSpPr>
            <p:spPr>
              <a:xfrm>
                <a:off x="1676697" y="3828926"/>
                <a:ext cx="248886" cy="172092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2288" extrusionOk="0">
                    <a:moveTo>
                      <a:pt x="820" y="1"/>
                    </a:moveTo>
                    <a:cubicBezTo>
                      <a:pt x="767" y="1"/>
                      <a:pt x="725" y="12"/>
                      <a:pt x="683" y="12"/>
                    </a:cubicBezTo>
                    <a:cubicBezTo>
                      <a:pt x="557" y="33"/>
                      <a:pt x="463" y="64"/>
                      <a:pt x="379" y="106"/>
                    </a:cubicBezTo>
                    <a:cubicBezTo>
                      <a:pt x="295" y="159"/>
                      <a:pt x="221" y="243"/>
                      <a:pt x="189" y="337"/>
                    </a:cubicBezTo>
                    <a:cubicBezTo>
                      <a:pt x="168" y="369"/>
                      <a:pt x="168" y="390"/>
                      <a:pt x="168" y="421"/>
                    </a:cubicBezTo>
                    <a:cubicBezTo>
                      <a:pt x="137" y="327"/>
                      <a:pt x="116" y="243"/>
                      <a:pt x="95" y="148"/>
                    </a:cubicBezTo>
                    <a:cubicBezTo>
                      <a:pt x="84" y="117"/>
                      <a:pt x="53" y="96"/>
                      <a:pt x="11" y="96"/>
                    </a:cubicBezTo>
                    <a:lnTo>
                      <a:pt x="0" y="96"/>
                    </a:lnTo>
                    <a:cubicBezTo>
                      <a:pt x="0" y="106"/>
                      <a:pt x="0" y="117"/>
                      <a:pt x="11" y="117"/>
                    </a:cubicBezTo>
                    <a:cubicBezTo>
                      <a:pt x="21" y="201"/>
                      <a:pt x="53" y="285"/>
                      <a:pt x="74" y="369"/>
                    </a:cubicBezTo>
                    <a:cubicBezTo>
                      <a:pt x="105" y="453"/>
                      <a:pt x="147" y="537"/>
                      <a:pt x="189" y="621"/>
                    </a:cubicBezTo>
                    <a:cubicBezTo>
                      <a:pt x="231" y="705"/>
                      <a:pt x="284" y="789"/>
                      <a:pt x="347" y="873"/>
                    </a:cubicBezTo>
                    <a:cubicBezTo>
                      <a:pt x="410" y="967"/>
                      <a:pt x="473" y="1051"/>
                      <a:pt x="547" y="1125"/>
                    </a:cubicBezTo>
                    <a:cubicBezTo>
                      <a:pt x="736" y="1335"/>
                      <a:pt x="956" y="1513"/>
                      <a:pt x="1187" y="1671"/>
                    </a:cubicBezTo>
                    <a:cubicBezTo>
                      <a:pt x="1471" y="1849"/>
                      <a:pt x="1776" y="1996"/>
                      <a:pt x="2091" y="2101"/>
                    </a:cubicBezTo>
                    <a:cubicBezTo>
                      <a:pt x="2385" y="2206"/>
                      <a:pt x="2689" y="2269"/>
                      <a:pt x="2994" y="2280"/>
                    </a:cubicBezTo>
                    <a:cubicBezTo>
                      <a:pt x="3046" y="2285"/>
                      <a:pt x="3099" y="2287"/>
                      <a:pt x="3151" y="2287"/>
                    </a:cubicBezTo>
                    <a:cubicBezTo>
                      <a:pt x="3204" y="2287"/>
                      <a:pt x="3256" y="2285"/>
                      <a:pt x="3309" y="2280"/>
                    </a:cubicBezTo>
                    <a:cubicBezTo>
                      <a:pt x="3298" y="2280"/>
                      <a:pt x="3298" y="2269"/>
                      <a:pt x="3288" y="2259"/>
                    </a:cubicBezTo>
                    <a:cubicBezTo>
                      <a:pt x="3256" y="2185"/>
                      <a:pt x="3225" y="2101"/>
                      <a:pt x="3204" y="2017"/>
                    </a:cubicBezTo>
                    <a:cubicBezTo>
                      <a:pt x="3193" y="2007"/>
                      <a:pt x="3193" y="2007"/>
                      <a:pt x="3193" y="1996"/>
                    </a:cubicBezTo>
                    <a:cubicBezTo>
                      <a:pt x="3172" y="1965"/>
                      <a:pt x="3162" y="1923"/>
                      <a:pt x="3151" y="1881"/>
                    </a:cubicBezTo>
                    <a:cubicBezTo>
                      <a:pt x="3130" y="1807"/>
                      <a:pt x="3120" y="1723"/>
                      <a:pt x="3120" y="1650"/>
                    </a:cubicBezTo>
                    <a:lnTo>
                      <a:pt x="3120" y="1629"/>
                    </a:lnTo>
                    <a:cubicBezTo>
                      <a:pt x="3120" y="1545"/>
                      <a:pt x="3109" y="1461"/>
                      <a:pt x="3109" y="1366"/>
                    </a:cubicBezTo>
                    <a:cubicBezTo>
                      <a:pt x="3109" y="1324"/>
                      <a:pt x="3067" y="1293"/>
                      <a:pt x="3025" y="1293"/>
                    </a:cubicBezTo>
                    <a:cubicBezTo>
                      <a:pt x="2983" y="1293"/>
                      <a:pt x="2952" y="1324"/>
                      <a:pt x="2952" y="1377"/>
                    </a:cubicBezTo>
                    <a:lnTo>
                      <a:pt x="2952" y="1429"/>
                    </a:lnTo>
                    <a:cubicBezTo>
                      <a:pt x="2899" y="1345"/>
                      <a:pt x="2836" y="1261"/>
                      <a:pt x="2752" y="1167"/>
                    </a:cubicBezTo>
                    <a:cubicBezTo>
                      <a:pt x="2553" y="936"/>
                      <a:pt x="2353" y="736"/>
                      <a:pt x="2143" y="579"/>
                    </a:cubicBezTo>
                    <a:cubicBezTo>
                      <a:pt x="1944" y="421"/>
                      <a:pt x="1755" y="295"/>
                      <a:pt x="1566" y="201"/>
                    </a:cubicBezTo>
                    <a:cubicBezTo>
                      <a:pt x="1355" y="96"/>
                      <a:pt x="1156" y="33"/>
                      <a:pt x="977" y="12"/>
                    </a:cubicBezTo>
                    <a:cubicBezTo>
                      <a:pt x="914" y="12"/>
                      <a:pt x="862" y="1"/>
                      <a:pt x="820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712;p79"/>
              <p:cNvSpPr/>
              <p:nvPr/>
            </p:nvSpPr>
            <p:spPr>
              <a:xfrm>
                <a:off x="1677524" y="383765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713;p79"/>
              <p:cNvSpPr/>
              <p:nvPr/>
            </p:nvSpPr>
            <p:spPr>
              <a:xfrm>
                <a:off x="1717764" y="391346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714;p79"/>
              <p:cNvSpPr/>
              <p:nvPr/>
            </p:nvSpPr>
            <p:spPr>
              <a:xfrm>
                <a:off x="1901815" y="400034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715;p79"/>
              <p:cNvSpPr/>
              <p:nvPr/>
            </p:nvSpPr>
            <p:spPr>
              <a:xfrm>
                <a:off x="1491142" y="3274517"/>
                <a:ext cx="665803" cy="689571"/>
              </a:xfrm>
              <a:custGeom>
                <a:avLst/>
                <a:gdLst/>
                <a:ahLst/>
                <a:cxnLst/>
                <a:rect l="l" t="t" r="r" b="b"/>
                <a:pathLst>
                  <a:path w="8852" h="9168" extrusionOk="0">
                    <a:moveTo>
                      <a:pt x="6584" y="0"/>
                    </a:moveTo>
                    <a:cubicBezTo>
                      <a:pt x="6563" y="11"/>
                      <a:pt x="6553" y="21"/>
                      <a:pt x="6542" y="53"/>
                    </a:cubicBezTo>
                    <a:cubicBezTo>
                      <a:pt x="6532" y="42"/>
                      <a:pt x="6521" y="42"/>
                      <a:pt x="6521" y="42"/>
                    </a:cubicBezTo>
                    <a:lnTo>
                      <a:pt x="6511" y="42"/>
                    </a:lnTo>
                    <a:cubicBezTo>
                      <a:pt x="6490" y="53"/>
                      <a:pt x="6469" y="63"/>
                      <a:pt x="6458" y="74"/>
                    </a:cubicBezTo>
                    <a:cubicBezTo>
                      <a:pt x="6353" y="179"/>
                      <a:pt x="6259" y="284"/>
                      <a:pt x="6154" y="389"/>
                    </a:cubicBezTo>
                    <a:cubicBezTo>
                      <a:pt x="5849" y="725"/>
                      <a:pt x="5545" y="1071"/>
                      <a:pt x="5240" y="1407"/>
                    </a:cubicBezTo>
                    <a:cubicBezTo>
                      <a:pt x="4841" y="1859"/>
                      <a:pt x="4421" y="2331"/>
                      <a:pt x="3991" y="2772"/>
                    </a:cubicBezTo>
                    <a:cubicBezTo>
                      <a:pt x="3255" y="3528"/>
                      <a:pt x="2604" y="4064"/>
                      <a:pt x="1942" y="4463"/>
                    </a:cubicBezTo>
                    <a:lnTo>
                      <a:pt x="1953" y="4452"/>
                    </a:lnTo>
                    <a:lnTo>
                      <a:pt x="1953" y="4452"/>
                    </a:lnTo>
                    <a:cubicBezTo>
                      <a:pt x="1806" y="4547"/>
                      <a:pt x="1648" y="4631"/>
                      <a:pt x="1491" y="4704"/>
                    </a:cubicBezTo>
                    <a:cubicBezTo>
                      <a:pt x="1491" y="4704"/>
                      <a:pt x="1480" y="4694"/>
                      <a:pt x="1459" y="4694"/>
                    </a:cubicBezTo>
                    <a:cubicBezTo>
                      <a:pt x="1365" y="4673"/>
                      <a:pt x="1270" y="4662"/>
                      <a:pt x="1176" y="4662"/>
                    </a:cubicBezTo>
                    <a:lnTo>
                      <a:pt x="1081" y="4662"/>
                    </a:lnTo>
                    <a:cubicBezTo>
                      <a:pt x="945" y="4673"/>
                      <a:pt x="829" y="4704"/>
                      <a:pt x="724" y="4757"/>
                    </a:cubicBezTo>
                    <a:cubicBezTo>
                      <a:pt x="525" y="4841"/>
                      <a:pt x="367" y="4977"/>
                      <a:pt x="252" y="5135"/>
                    </a:cubicBezTo>
                    <a:cubicBezTo>
                      <a:pt x="147" y="5292"/>
                      <a:pt x="73" y="5482"/>
                      <a:pt x="31" y="5671"/>
                    </a:cubicBezTo>
                    <a:cubicBezTo>
                      <a:pt x="0" y="5870"/>
                      <a:pt x="0" y="6080"/>
                      <a:pt x="42" y="6280"/>
                    </a:cubicBezTo>
                    <a:cubicBezTo>
                      <a:pt x="84" y="6511"/>
                      <a:pt x="178" y="6721"/>
                      <a:pt x="304" y="6879"/>
                    </a:cubicBezTo>
                    <a:cubicBezTo>
                      <a:pt x="430" y="7036"/>
                      <a:pt x="598" y="7173"/>
                      <a:pt x="787" y="7257"/>
                    </a:cubicBezTo>
                    <a:cubicBezTo>
                      <a:pt x="1008" y="7372"/>
                      <a:pt x="1270" y="7425"/>
                      <a:pt x="1554" y="7425"/>
                    </a:cubicBezTo>
                    <a:cubicBezTo>
                      <a:pt x="1701" y="7425"/>
                      <a:pt x="1858" y="7404"/>
                      <a:pt x="2005" y="7383"/>
                    </a:cubicBezTo>
                    <a:cubicBezTo>
                      <a:pt x="2121" y="7582"/>
                      <a:pt x="2257" y="7771"/>
                      <a:pt x="2404" y="7939"/>
                    </a:cubicBezTo>
                    <a:cubicBezTo>
                      <a:pt x="2572" y="8139"/>
                      <a:pt x="2741" y="8296"/>
                      <a:pt x="2909" y="8422"/>
                    </a:cubicBezTo>
                    <a:cubicBezTo>
                      <a:pt x="3014" y="8506"/>
                      <a:pt x="3108" y="8569"/>
                      <a:pt x="3203" y="8622"/>
                    </a:cubicBezTo>
                    <a:cubicBezTo>
                      <a:pt x="3297" y="8674"/>
                      <a:pt x="3392" y="8727"/>
                      <a:pt x="3497" y="8769"/>
                    </a:cubicBezTo>
                    <a:cubicBezTo>
                      <a:pt x="3675" y="8863"/>
                      <a:pt x="3875" y="8937"/>
                      <a:pt x="4064" y="8989"/>
                    </a:cubicBezTo>
                    <a:cubicBezTo>
                      <a:pt x="4463" y="9105"/>
                      <a:pt x="4883" y="9168"/>
                      <a:pt x="5293" y="9168"/>
                    </a:cubicBezTo>
                    <a:lnTo>
                      <a:pt x="5545" y="9168"/>
                    </a:lnTo>
                    <a:cubicBezTo>
                      <a:pt x="6059" y="9136"/>
                      <a:pt x="6542" y="9021"/>
                      <a:pt x="6973" y="8821"/>
                    </a:cubicBezTo>
                    <a:cubicBezTo>
                      <a:pt x="7214" y="8706"/>
                      <a:pt x="7424" y="8590"/>
                      <a:pt x="7624" y="8443"/>
                    </a:cubicBezTo>
                    <a:cubicBezTo>
                      <a:pt x="7844" y="8275"/>
                      <a:pt x="8044" y="8097"/>
                      <a:pt x="8212" y="7908"/>
                    </a:cubicBezTo>
                    <a:cubicBezTo>
                      <a:pt x="8390" y="7687"/>
                      <a:pt x="8537" y="7467"/>
                      <a:pt x="8632" y="7236"/>
                    </a:cubicBezTo>
                    <a:cubicBezTo>
                      <a:pt x="8726" y="7005"/>
                      <a:pt x="8789" y="6774"/>
                      <a:pt x="8821" y="6532"/>
                    </a:cubicBezTo>
                    <a:cubicBezTo>
                      <a:pt x="8852" y="6290"/>
                      <a:pt x="8852" y="6049"/>
                      <a:pt x="8831" y="5797"/>
                    </a:cubicBezTo>
                    <a:cubicBezTo>
                      <a:pt x="8810" y="5566"/>
                      <a:pt x="8768" y="5314"/>
                      <a:pt x="8705" y="5040"/>
                    </a:cubicBezTo>
                    <a:cubicBezTo>
                      <a:pt x="8642" y="4757"/>
                      <a:pt x="8558" y="4484"/>
                      <a:pt x="8506" y="4274"/>
                    </a:cubicBezTo>
                    <a:lnTo>
                      <a:pt x="8474" y="4169"/>
                    </a:lnTo>
                    <a:cubicBezTo>
                      <a:pt x="8453" y="4085"/>
                      <a:pt x="8422" y="4001"/>
                      <a:pt x="8401" y="3927"/>
                    </a:cubicBezTo>
                    <a:cubicBezTo>
                      <a:pt x="8380" y="3843"/>
                      <a:pt x="8359" y="3749"/>
                      <a:pt x="8338" y="3654"/>
                    </a:cubicBezTo>
                    <a:cubicBezTo>
                      <a:pt x="8285" y="3381"/>
                      <a:pt x="8243" y="3098"/>
                      <a:pt x="8212" y="2825"/>
                    </a:cubicBezTo>
                    <a:cubicBezTo>
                      <a:pt x="8170" y="2520"/>
                      <a:pt x="8128" y="2195"/>
                      <a:pt x="8065" y="1890"/>
                    </a:cubicBezTo>
                    <a:cubicBezTo>
                      <a:pt x="7960" y="1428"/>
                      <a:pt x="7823" y="1071"/>
                      <a:pt x="7634" y="788"/>
                    </a:cubicBezTo>
                    <a:cubicBezTo>
                      <a:pt x="7508" y="609"/>
                      <a:pt x="7372" y="462"/>
                      <a:pt x="7225" y="347"/>
                    </a:cubicBezTo>
                    <a:cubicBezTo>
                      <a:pt x="7057" y="210"/>
                      <a:pt x="6857" y="95"/>
                      <a:pt x="6647" y="0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716;p79"/>
              <p:cNvSpPr/>
              <p:nvPr/>
            </p:nvSpPr>
            <p:spPr>
              <a:xfrm>
                <a:off x="1580347" y="3683611"/>
                <a:ext cx="52199" cy="10831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440" extrusionOk="0">
                    <a:moveTo>
                      <a:pt x="147" y="1"/>
                    </a:moveTo>
                    <a:cubicBezTo>
                      <a:pt x="116" y="1"/>
                      <a:pt x="95" y="22"/>
                      <a:pt x="84" y="53"/>
                    </a:cubicBezTo>
                    <a:cubicBezTo>
                      <a:pt x="0" y="305"/>
                      <a:pt x="32" y="589"/>
                      <a:pt x="137" y="830"/>
                    </a:cubicBezTo>
                    <a:cubicBezTo>
                      <a:pt x="242" y="1072"/>
                      <a:pt x="410" y="1261"/>
                      <a:pt x="620" y="1429"/>
                    </a:cubicBezTo>
                    <a:cubicBezTo>
                      <a:pt x="620" y="1429"/>
                      <a:pt x="630" y="1440"/>
                      <a:pt x="641" y="1440"/>
                    </a:cubicBezTo>
                    <a:cubicBezTo>
                      <a:pt x="651" y="1440"/>
                      <a:pt x="662" y="1429"/>
                      <a:pt x="672" y="1429"/>
                    </a:cubicBezTo>
                    <a:cubicBezTo>
                      <a:pt x="683" y="1408"/>
                      <a:pt x="693" y="1377"/>
                      <a:pt x="672" y="1366"/>
                    </a:cubicBezTo>
                    <a:cubicBezTo>
                      <a:pt x="630" y="1335"/>
                      <a:pt x="588" y="1303"/>
                      <a:pt x="557" y="1261"/>
                    </a:cubicBezTo>
                    <a:cubicBezTo>
                      <a:pt x="525" y="1230"/>
                      <a:pt x="494" y="1188"/>
                      <a:pt x="462" y="1156"/>
                    </a:cubicBezTo>
                    <a:lnTo>
                      <a:pt x="462" y="1156"/>
                    </a:lnTo>
                    <a:lnTo>
                      <a:pt x="473" y="1167"/>
                    </a:lnTo>
                    <a:cubicBezTo>
                      <a:pt x="431" y="1114"/>
                      <a:pt x="399" y="1062"/>
                      <a:pt x="368" y="1009"/>
                    </a:cubicBezTo>
                    <a:cubicBezTo>
                      <a:pt x="336" y="957"/>
                      <a:pt x="315" y="914"/>
                      <a:pt x="294" y="862"/>
                    </a:cubicBezTo>
                    <a:cubicBezTo>
                      <a:pt x="242" y="757"/>
                      <a:pt x="210" y="641"/>
                      <a:pt x="200" y="515"/>
                    </a:cubicBezTo>
                    <a:cubicBezTo>
                      <a:pt x="179" y="410"/>
                      <a:pt x="179" y="305"/>
                      <a:pt x="200" y="200"/>
                    </a:cubicBezTo>
                    <a:cubicBezTo>
                      <a:pt x="200" y="169"/>
                      <a:pt x="210" y="127"/>
                      <a:pt x="221" y="85"/>
                    </a:cubicBezTo>
                    <a:cubicBezTo>
                      <a:pt x="231" y="53"/>
                      <a:pt x="210" y="11"/>
                      <a:pt x="168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717;p79"/>
              <p:cNvSpPr/>
              <p:nvPr/>
            </p:nvSpPr>
            <p:spPr>
              <a:xfrm>
                <a:off x="1515586" y="3675713"/>
                <a:ext cx="81458" cy="4197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558" extrusionOk="0">
                    <a:moveTo>
                      <a:pt x="725" y="1"/>
                    </a:moveTo>
                    <a:cubicBezTo>
                      <a:pt x="672" y="1"/>
                      <a:pt x="620" y="11"/>
                      <a:pt x="557" y="22"/>
                    </a:cubicBezTo>
                    <a:cubicBezTo>
                      <a:pt x="504" y="43"/>
                      <a:pt x="452" y="53"/>
                      <a:pt x="399" y="74"/>
                    </a:cubicBezTo>
                    <a:cubicBezTo>
                      <a:pt x="305" y="127"/>
                      <a:pt x="210" y="190"/>
                      <a:pt x="147" y="263"/>
                    </a:cubicBezTo>
                    <a:cubicBezTo>
                      <a:pt x="105" y="305"/>
                      <a:pt x="74" y="347"/>
                      <a:pt x="53" y="400"/>
                    </a:cubicBezTo>
                    <a:cubicBezTo>
                      <a:pt x="32" y="442"/>
                      <a:pt x="11" y="484"/>
                      <a:pt x="0" y="526"/>
                    </a:cubicBezTo>
                    <a:cubicBezTo>
                      <a:pt x="0" y="547"/>
                      <a:pt x="11" y="557"/>
                      <a:pt x="21" y="557"/>
                    </a:cubicBezTo>
                    <a:cubicBezTo>
                      <a:pt x="42" y="557"/>
                      <a:pt x="53" y="547"/>
                      <a:pt x="53" y="536"/>
                    </a:cubicBezTo>
                    <a:cubicBezTo>
                      <a:pt x="53" y="526"/>
                      <a:pt x="53" y="526"/>
                      <a:pt x="63" y="515"/>
                    </a:cubicBezTo>
                    <a:cubicBezTo>
                      <a:pt x="74" y="484"/>
                      <a:pt x="84" y="463"/>
                      <a:pt x="95" y="431"/>
                    </a:cubicBezTo>
                    <a:cubicBezTo>
                      <a:pt x="114" y="403"/>
                      <a:pt x="141" y="374"/>
                      <a:pt x="170" y="346"/>
                    </a:cubicBezTo>
                    <a:lnTo>
                      <a:pt x="170" y="346"/>
                    </a:lnTo>
                    <a:cubicBezTo>
                      <a:pt x="202" y="314"/>
                      <a:pt x="243" y="284"/>
                      <a:pt x="284" y="263"/>
                    </a:cubicBezTo>
                    <a:cubicBezTo>
                      <a:pt x="347" y="221"/>
                      <a:pt x="420" y="200"/>
                      <a:pt x="494" y="179"/>
                    </a:cubicBezTo>
                    <a:cubicBezTo>
                      <a:pt x="567" y="169"/>
                      <a:pt x="630" y="158"/>
                      <a:pt x="704" y="158"/>
                    </a:cubicBezTo>
                    <a:cubicBezTo>
                      <a:pt x="777" y="158"/>
                      <a:pt x="840" y="169"/>
                      <a:pt x="903" y="190"/>
                    </a:cubicBezTo>
                    <a:cubicBezTo>
                      <a:pt x="924" y="200"/>
                      <a:pt x="945" y="200"/>
                      <a:pt x="966" y="211"/>
                    </a:cubicBezTo>
                    <a:cubicBezTo>
                      <a:pt x="977" y="216"/>
                      <a:pt x="987" y="219"/>
                      <a:pt x="998" y="219"/>
                    </a:cubicBezTo>
                    <a:cubicBezTo>
                      <a:pt x="1008" y="219"/>
                      <a:pt x="1019" y="216"/>
                      <a:pt x="1029" y="211"/>
                    </a:cubicBezTo>
                    <a:cubicBezTo>
                      <a:pt x="1040" y="200"/>
                      <a:pt x="1061" y="190"/>
                      <a:pt x="1071" y="169"/>
                    </a:cubicBezTo>
                    <a:cubicBezTo>
                      <a:pt x="1082" y="148"/>
                      <a:pt x="1071" y="106"/>
                      <a:pt x="1050" y="85"/>
                    </a:cubicBezTo>
                    <a:cubicBezTo>
                      <a:pt x="1019" y="64"/>
                      <a:pt x="998" y="53"/>
                      <a:pt x="977" y="43"/>
                    </a:cubicBezTo>
                    <a:cubicBezTo>
                      <a:pt x="945" y="32"/>
                      <a:pt x="914" y="22"/>
                      <a:pt x="893" y="11"/>
                    </a:cubicBezTo>
                    <a:cubicBezTo>
                      <a:pt x="840" y="11"/>
                      <a:pt x="798" y="1"/>
                      <a:pt x="756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718;p79"/>
              <p:cNvSpPr/>
              <p:nvPr/>
            </p:nvSpPr>
            <p:spPr>
              <a:xfrm>
                <a:off x="2951440" y="3819449"/>
                <a:ext cx="178560" cy="298604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970" extrusionOk="0">
                    <a:moveTo>
                      <a:pt x="799" y="1"/>
                    </a:moveTo>
                    <a:cubicBezTo>
                      <a:pt x="789" y="1"/>
                      <a:pt x="768" y="12"/>
                      <a:pt x="757" y="22"/>
                    </a:cubicBezTo>
                    <a:cubicBezTo>
                      <a:pt x="736" y="33"/>
                      <a:pt x="726" y="54"/>
                      <a:pt x="726" y="75"/>
                    </a:cubicBezTo>
                    <a:cubicBezTo>
                      <a:pt x="715" y="96"/>
                      <a:pt x="726" y="117"/>
                      <a:pt x="736" y="127"/>
                    </a:cubicBezTo>
                    <a:cubicBezTo>
                      <a:pt x="789" y="180"/>
                      <a:pt x="831" y="232"/>
                      <a:pt x="883" y="285"/>
                    </a:cubicBezTo>
                    <a:cubicBezTo>
                      <a:pt x="810" y="285"/>
                      <a:pt x="747" y="306"/>
                      <a:pt x="684" y="327"/>
                    </a:cubicBezTo>
                    <a:cubicBezTo>
                      <a:pt x="621" y="337"/>
                      <a:pt x="568" y="369"/>
                      <a:pt x="526" y="390"/>
                    </a:cubicBezTo>
                    <a:cubicBezTo>
                      <a:pt x="484" y="411"/>
                      <a:pt x="432" y="442"/>
                      <a:pt x="390" y="474"/>
                    </a:cubicBezTo>
                    <a:cubicBezTo>
                      <a:pt x="295" y="547"/>
                      <a:pt x="222" y="642"/>
                      <a:pt x="180" y="726"/>
                    </a:cubicBezTo>
                    <a:cubicBezTo>
                      <a:pt x="148" y="810"/>
                      <a:pt x="117" y="904"/>
                      <a:pt x="117" y="1009"/>
                    </a:cubicBezTo>
                    <a:cubicBezTo>
                      <a:pt x="96" y="1156"/>
                      <a:pt x="117" y="1324"/>
                      <a:pt x="159" y="1513"/>
                    </a:cubicBezTo>
                    <a:cubicBezTo>
                      <a:pt x="148" y="1503"/>
                      <a:pt x="148" y="1492"/>
                      <a:pt x="138" y="1482"/>
                    </a:cubicBezTo>
                    <a:cubicBezTo>
                      <a:pt x="127" y="1461"/>
                      <a:pt x="106" y="1450"/>
                      <a:pt x="85" y="1450"/>
                    </a:cubicBezTo>
                    <a:lnTo>
                      <a:pt x="75" y="1450"/>
                    </a:lnTo>
                    <a:cubicBezTo>
                      <a:pt x="64" y="1450"/>
                      <a:pt x="43" y="1461"/>
                      <a:pt x="33" y="1461"/>
                    </a:cubicBezTo>
                    <a:cubicBezTo>
                      <a:pt x="12" y="1482"/>
                      <a:pt x="1" y="1492"/>
                      <a:pt x="1" y="1513"/>
                    </a:cubicBezTo>
                    <a:cubicBezTo>
                      <a:pt x="1" y="1534"/>
                      <a:pt x="1" y="1555"/>
                      <a:pt x="12" y="1576"/>
                    </a:cubicBezTo>
                    <a:cubicBezTo>
                      <a:pt x="75" y="1671"/>
                      <a:pt x="127" y="1765"/>
                      <a:pt x="190" y="1860"/>
                    </a:cubicBezTo>
                    <a:cubicBezTo>
                      <a:pt x="243" y="1954"/>
                      <a:pt x="295" y="2059"/>
                      <a:pt x="348" y="2154"/>
                    </a:cubicBezTo>
                    <a:cubicBezTo>
                      <a:pt x="474" y="2406"/>
                      <a:pt x="589" y="2658"/>
                      <a:pt x="715" y="2910"/>
                    </a:cubicBezTo>
                    <a:lnTo>
                      <a:pt x="715" y="2920"/>
                    </a:lnTo>
                    <a:lnTo>
                      <a:pt x="747" y="2983"/>
                    </a:lnTo>
                    <a:cubicBezTo>
                      <a:pt x="778" y="3067"/>
                      <a:pt x="810" y="3151"/>
                      <a:pt x="852" y="3225"/>
                    </a:cubicBezTo>
                    <a:cubicBezTo>
                      <a:pt x="894" y="3309"/>
                      <a:pt x="936" y="3382"/>
                      <a:pt x="999" y="3445"/>
                    </a:cubicBezTo>
                    <a:cubicBezTo>
                      <a:pt x="1030" y="3487"/>
                      <a:pt x="1051" y="3508"/>
                      <a:pt x="1093" y="3529"/>
                    </a:cubicBezTo>
                    <a:cubicBezTo>
                      <a:pt x="1114" y="3540"/>
                      <a:pt x="1156" y="3561"/>
                      <a:pt x="1198" y="3561"/>
                    </a:cubicBezTo>
                    <a:lnTo>
                      <a:pt x="1209" y="3561"/>
                    </a:lnTo>
                    <a:cubicBezTo>
                      <a:pt x="1251" y="3561"/>
                      <a:pt x="1282" y="3561"/>
                      <a:pt x="1314" y="3540"/>
                    </a:cubicBezTo>
                    <a:cubicBezTo>
                      <a:pt x="1345" y="3529"/>
                      <a:pt x="1377" y="3498"/>
                      <a:pt x="1408" y="3466"/>
                    </a:cubicBezTo>
                    <a:cubicBezTo>
                      <a:pt x="1429" y="3435"/>
                      <a:pt x="1440" y="3393"/>
                      <a:pt x="1450" y="3351"/>
                    </a:cubicBezTo>
                    <a:cubicBezTo>
                      <a:pt x="1461" y="3382"/>
                      <a:pt x="1471" y="3403"/>
                      <a:pt x="1492" y="3435"/>
                    </a:cubicBezTo>
                    <a:cubicBezTo>
                      <a:pt x="1534" y="3519"/>
                      <a:pt x="1576" y="3592"/>
                      <a:pt x="1608" y="3655"/>
                    </a:cubicBezTo>
                    <a:cubicBezTo>
                      <a:pt x="1639" y="3697"/>
                      <a:pt x="1681" y="3760"/>
                      <a:pt x="1734" y="3813"/>
                    </a:cubicBezTo>
                    <a:cubicBezTo>
                      <a:pt x="1797" y="3886"/>
                      <a:pt x="1891" y="3970"/>
                      <a:pt x="2007" y="3970"/>
                    </a:cubicBezTo>
                    <a:lnTo>
                      <a:pt x="2028" y="3970"/>
                    </a:lnTo>
                    <a:cubicBezTo>
                      <a:pt x="2080" y="3970"/>
                      <a:pt x="2143" y="3939"/>
                      <a:pt x="2196" y="3886"/>
                    </a:cubicBezTo>
                    <a:cubicBezTo>
                      <a:pt x="2248" y="3823"/>
                      <a:pt x="2280" y="3750"/>
                      <a:pt x="2301" y="3666"/>
                    </a:cubicBezTo>
                    <a:cubicBezTo>
                      <a:pt x="2322" y="3592"/>
                      <a:pt x="2322" y="3508"/>
                      <a:pt x="2301" y="3403"/>
                    </a:cubicBezTo>
                    <a:cubicBezTo>
                      <a:pt x="2290" y="3319"/>
                      <a:pt x="2269" y="3214"/>
                      <a:pt x="2238" y="3109"/>
                    </a:cubicBezTo>
                    <a:cubicBezTo>
                      <a:pt x="2185" y="2962"/>
                      <a:pt x="2112" y="2805"/>
                      <a:pt x="2028" y="2626"/>
                    </a:cubicBezTo>
                    <a:lnTo>
                      <a:pt x="2028" y="2626"/>
                    </a:lnTo>
                    <a:cubicBezTo>
                      <a:pt x="2049" y="2647"/>
                      <a:pt x="2080" y="2658"/>
                      <a:pt x="2101" y="2658"/>
                    </a:cubicBezTo>
                    <a:cubicBezTo>
                      <a:pt x="2122" y="2658"/>
                      <a:pt x="2133" y="2668"/>
                      <a:pt x="2154" y="2668"/>
                    </a:cubicBezTo>
                    <a:cubicBezTo>
                      <a:pt x="2175" y="2668"/>
                      <a:pt x="2206" y="2658"/>
                      <a:pt x="2227" y="2647"/>
                    </a:cubicBezTo>
                    <a:cubicBezTo>
                      <a:pt x="2269" y="2637"/>
                      <a:pt x="2301" y="2605"/>
                      <a:pt x="2322" y="2574"/>
                    </a:cubicBezTo>
                    <a:cubicBezTo>
                      <a:pt x="2343" y="2542"/>
                      <a:pt x="2353" y="2511"/>
                      <a:pt x="2364" y="2479"/>
                    </a:cubicBezTo>
                    <a:cubicBezTo>
                      <a:pt x="2374" y="2385"/>
                      <a:pt x="2353" y="2301"/>
                      <a:pt x="2332" y="2227"/>
                    </a:cubicBezTo>
                    <a:cubicBezTo>
                      <a:pt x="2301" y="2154"/>
                      <a:pt x="2269" y="2070"/>
                      <a:pt x="2227" y="1965"/>
                    </a:cubicBezTo>
                    <a:cubicBezTo>
                      <a:pt x="2164" y="1849"/>
                      <a:pt x="2101" y="1734"/>
                      <a:pt x="2038" y="1629"/>
                    </a:cubicBezTo>
                    <a:lnTo>
                      <a:pt x="1996" y="1576"/>
                    </a:lnTo>
                    <a:lnTo>
                      <a:pt x="2007" y="1576"/>
                    </a:lnTo>
                    <a:cubicBezTo>
                      <a:pt x="1839" y="1293"/>
                      <a:pt x="1660" y="1020"/>
                      <a:pt x="1482" y="768"/>
                    </a:cubicBezTo>
                    <a:cubicBezTo>
                      <a:pt x="1293" y="526"/>
                      <a:pt x="1083" y="274"/>
                      <a:pt x="862" y="33"/>
                    </a:cubicBezTo>
                    <a:cubicBezTo>
                      <a:pt x="852" y="12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719;p79"/>
              <p:cNvSpPr/>
              <p:nvPr/>
            </p:nvSpPr>
            <p:spPr>
              <a:xfrm>
                <a:off x="3027257" y="3881050"/>
                <a:ext cx="70401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374" extrusionOk="0">
                    <a:moveTo>
                      <a:pt x="211" y="1"/>
                    </a:moveTo>
                    <a:cubicBezTo>
                      <a:pt x="190" y="12"/>
                      <a:pt x="190" y="22"/>
                      <a:pt x="201" y="43"/>
                    </a:cubicBezTo>
                    <a:cubicBezTo>
                      <a:pt x="243" y="96"/>
                      <a:pt x="285" y="148"/>
                      <a:pt x="316" y="190"/>
                    </a:cubicBezTo>
                    <a:cubicBezTo>
                      <a:pt x="369" y="253"/>
                      <a:pt x="421" y="316"/>
                      <a:pt x="463" y="369"/>
                    </a:cubicBezTo>
                    <a:cubicBezTo>
                      <a:pt x="568" y="505"/>
                      <a:pt x="663" y="642"/>
                      <a:pt x="747" y="789"/>
                    </a:cubicBezTo>
                    <a:lnTo>
                      <a:pt x="747" y="778"/>
                    </a:lnTo>
                    <a:cubicBezTo>
                      <a:pt x="789" y="852"/>
                      <a:pt x="831" y="936"/>
                      <a:pt x="852" y="1020"/>
                    </a:cubicBezTo>
                    <a:cubicBezTo>
                      <a:pt x="852" y="1051"/>
                      <a:pt x="862" y="1093"/>
                      <a:pt x="862" y="1125"/>
                    </a:cubicBezTo>
                    <a:cubicBezTo>
                      <a:pt x="862" y="1167"/>
                      <a:pt x="852" y="1198"/>
                      <a:pt x="852" y="1240"/>
                    </a:cubicBezTo>
                    <a:cubicBezTo>
                      <a:pt x="841" y="1251"/>
                      <a:pt x="841" y="1261"/>
                      <a:pt x="831" y="1272"/>
                    </a:cubicBezTo>
                    <a:cubicBezTo>
                      <a:pt x="831" y="1282"/>
                      <a:pt x="820" y="1282"/>
                      <a:pt x="820" y="1293"/>
                    </a:cubicBezTo>
                    <a:cubicBezTo>
                      <a:pt x="820" y="1293"/>
                      <a:pt x="810" y="1293"/>
                      <a:pt x="810" y="1303"/>
                    </a:cubicBezTo>
                    <a:lnTo>
                      <a:pt x="768" y="1303"/>
                    </a:lnTo>
                    <a:cubicBezTo>
                      <a:pt x="747" y="1293"/>
                      <a:pt x="726" y="1282"/>
                      <a:pt x="715" y="1272"/>
                    </a:cubicBezTo>
                    <a:lnTo>
                      <a:pt x="715" y="1272"/>
                    </a:lnTo>
                    <a:cubicBezTo>
                      <a:pt x="715" y="1272"/>
                      <a:pt x="715" y="1274"/>
                      <a:pt x="716" y="1276"/>
                    </a:cubicBezTo>
                    <a:lnTo>
                      <a:pt x="716" y="1276"/>
                    </a:lnTo>
                    <a:cubicBezTo>
                      <a:pt x="667" y="1247"/>
                      <a:pt x="628" y="1217"/>
                      <a:pt x="589" y="1188"/>
                    </a:cubicBezTo>
                    <a:cubicBezTo>
                      <a:pt x="547" y="1146"/>
                      <a:pt x="505" y="1104"/>
                      <a:pt x="463" y="1072"/>
                    </a:cubicBezTo>
                    <a:cubicBezTo>
                      <a:pt x="457" y="1060"/>
                      <a:pt x="444" y="1054"/>
                      <a:pt x="430" y="1054"/>
                    </a:cubicBezTo>
                    <a:cubicBezTo>
                      <a:pt x="419" y="1054"/>
                      <a:pt x="409" y="1057"/>
                      <a:pt x="400" y="1062"/>
                    </a:cubicBezTo>
                    <a:cubicBezTo>
                      <a:pt x="390" y="1083"/>
                      <a:pt x="379" y="1104"/>
                      <a:pt x="390" y="1125"/>
                    </a:cubicBezTo>
                    <a:cubicBezTo>
                      <a:pt x="400" y="1156"/>
                      <a:pt x="411" y="1177"/>
                      <a:pt x="421" y="1209"/>
                    </a:cubicBezTo>
                    <a:cubicBezTo>
                      <a:pt x="442" y="1240"/>
                      <a:pt x="453" y="1272"/>
                      <a:pt x="474" y="1303"/>
                    </a:cubicBezTo>
                    <a:cubicBezTo>
                      <a:pt x="516" y="1366"/>
                      <a:pt x="558" y="1440"/>
                      <a:pt x="589" y="1513"/>
                    </a:cubicBezTo>
                    <a:cubicBezTo>
                      <a:pt x="663" y="1660"/>
                      <a:pt x="747" y="1807"/>
                      <a:pt x="789" y="1975"/>
                    </a:cubicBezTo>
                    <a:cubicBezTo>
                      <a:pt x="799" y="2028"/>
                      <a:pt x="810" y="2070"/>
                      <a:pt x="810" y="2112"/>
                    </a:cubicBezTo>
                    <a:cubicBezTo>
                      <a:pt x="810" y="2133"/>
                      <a:pt x="810" y="2154"/>
                      <a:pt x="799" y="2175"/>
                    </a:cubicBezTo>
                    <a:cubicBezTo>
                      <a:pt x="799" y="2196"/>
                      <a:pt x="789" y="2206"/>
                      <a:pt x="778" y="2227"/>
                    </a:cubicBezTo>
                    <a:cubicBezTo>
                      <a:pt x="778" y="2227"/>
                      <a:pt x="778" y="2238"/>
                      <a:pt x="768" y="2238"/>
                    </a:cubicBezTo>
                    <a:lnTo>
                      <a:pt x="768" y="2248"/>
                    </a:lnTo>
                    <a:lnTo>
                      <a:pt x="736" y="2248"/>
                    </a:lnTo>
                    <a:cubicBezTo>
                      <a:pt x="726" y="2238"/>
                      <a:pt x="715" y="2238"/>
                      <a:pt x="705" y="2227"/>
                    </a:cubicBezTo>
                    <a:cubicBezTo>
                      <a:pt x="663" y="2206"/>
                      <a:pt x="631" y="2175"/>
                      <a:pt x="600" y="2143"/>
                    </a:cubicBezTo>
                    <a:lnTo>
                      <a:pt x="600" y="2143"/>
                    </a:lnTo>
                    <a:cubicBezTo>
                      <a:pt x="600" y="2143"/>
                      <a:pt x="600" y="2143"/>
                      <a:pt x="600" y="2144"/>
                    </a:cubicBezTo>
                    <a:lnTo>
                      <a:pt x="600" y="2144"/>
                    </a:lnTo>
                    <a:cubicBezTo>
                      <a:pt x="541" y="2084"/>
                      <a:pt x="492" y="2024"/>
                      <a:pt x="453" y="1965"/>
                    </a:cubicBezTo>
                    <a:lnTo>
                      <a:pt x="295" y="1744"/>
                    </a:lnTo>
                    <a:cubicBezTo>
                      <a:pt x="222" y="1639"/>
                      <a:pt x="159" y="1524"/>
                      <a:pt x="85" y="1408"/>
                    </a:cubicBezTo>
                    <a:cubicBezTo>
                      <a:pt x="85" y="1398"/>
                      <a:pt x="75" y="1398"/>
                      <a:pt x="64" y="1398"/>
                    </a:cubicBezTo>
                    <a:cubicBezTo>
                      <a:pt x="60" y="1394"/>
                      <a:pt x="56" y="1393"/>
                      <a:pt x="51" y="1393"/>
                    </a:cubicBezTo>
                    <a:cubicBezTo>
                      <a:pt x="42" y="1393"/>
                      <a:pt x="33" y="1398"/>
                      <a:pt x="33" y="1398"/>
                    </a:cubicBezTo>
                    <a:cubicBezTo>
                      <a:pt x="12" y="1408"/>
                      <a:pt x="1" y="1440"/>
                      <a:pt x="12" y="1450"/>
                    </a:cubicBezTo>
                    <a:cubicBezTo>
                      <a:pt x="43" y="1503"/>
                      <a:pt x="64" y="1555"/>
                      <a:pt x="85" y="1608"/>
                    </a:cubicBezTo>
                    <a:cubicBezTo>
                      <a:pt x="106" y="1660"/>
                      <a:pt x="127" y="1702"/>
                      <a:pt x="138" y="1755"/>
                    </a:cubicBezTo>
                    <a:cubicBezTo>
                      <a:pt x="148" y="1806"/>
                      <a:pt x="158" y="1867"/>
                      <a:pt x="159" y="1919"/>
                    </a:cubicBezTo>
                    <a:lnTo>
                      <a:pt x="159" y="1919"/>
                    </a:lnTo>
                    <a:cubicBezTo>
                      <a:pt x="159" y="1938"/>
                      <a:pt x="157" y="1956"/>
                      <a:pt x="148" y="1975"/>
                    </a:cubicBezTo>
                    <a:cubicBezTo>
                      <a:pt x="148" y="1996"/>
                      <a:pt x="148" y="2017"/>
                      <a:pt x="138" y="2038"/>
                    </a:cubicBezTo>
                    <a:cubicBezTo>
                      <a:pt x="138" y="2059"/>
                      <a:pt x="127" y="2080"/>
                      <a:pt x="117" y="2101"/>
                    </a:cubicBezTo>
                    <a:cubicBezTo>
                      <a:pt x="106" y="2122"/>
                      <a:pt x="117" y="2154"/>
                      <a:pt x="138" y="2164"/>
                    </a:cubicBezTo>
                    <a:cubicBezTo>
                      <a:pt x="144" y="2166"/>
                      <a:pt x="149" y="2167"/>
                      <a:pt x="154" y="2167"/>
                    </a:cubicBezTo>
                    <a:cubicBezTo>
                      <a:pt x="176" y="2167"/>
                      <a:pt x="192" y="2150"/>
                      <a:pt x="201" y="2133"/>
                    </a:cubicBezTo>
                    <a:cubicBezTo>
                      <a:pt x="222" y="2080"/>
                      <a:pt x="243" y="2017"/>
                      <a:pt x="243" y="1954"/>
                    </a:cubicBezTo>
                    <a:lnTo>
                      <a:pt x="243" y="1860"/>
                    </a:lnTo>
                    <a:cubicBezTo>
                      <a:pt x="232" y="1849"/>
                      <a:pt x="232" y="1849"/>
                      <a:pt x="232" y="1839"/>
                    </a:cubicBezTo>
                    <a:lnTo>
                      <a:pt x="232" y="1839"/>
                    </a:lnTo>
                    <a:cubicBezTo>
                      <a:pt x="274" y="1902"/>
                      <a:pt x="316" y="1965"/>
                      <a:pt x="358" y="2017"/>
                    </a:cubicBezTo>
                    <a:cubicBezTo>
                      <a:pt x="400" y="2091"/>
                      <a:pt x="453" y="2154"/>
                      <a:pt x="505" y="2217"/>
                    </a:cubicBezTo>
                    <a:cubicBezTo>
                      <a:pt x="558" y="2269"/>
                      <a:pt x="610" y="2311"/>
                      <a:pt x="663" y="2343"/>
                    </a:cubicBezTo>
                    <a:cubicBezTo>
                      <a:pt x="673" y="2353"/>
                      <a:pt x="684" y="2353"/>
                      <a:pt x="705" y="2364"/>
                    </a:cubicBezTo>
                    <a:cubicBezTo>
                      <a:pt x="715" y="2364"/>
                      <a:pt x="726" y="2364"/>
                      <a:pt x="736" y="2374"/>
                    </a:cubicBezTo>
                    <a:lnTo>
                      <a:pt x="778" y="2374"/>
                    </a:lnTo>
                    <a:cubicBezTo>
                      <a:pt x="789" y="2364"/>
                      <a:pt x="799" y="2364"/>
                      <a:pt x="820" y="2353"/>
                    </a:cubicBezTo>
                    <a:cubicBezTo>
                      <a:pt x="831" y="2353"/>
                      <a:pt x="841" y="2343"/>
                      <a:pt x="852" y="2332"/>
                    </a:cubicBezTo>
                    <a:lnTo>
                      <a:pt x="883" y="2301"/>
                    </a:lnTo>
                    <a:cubicBezTo>
                      <a:pt x="894" y="2290"/>
                      <a:pt x="904" y="2269"/>
                      <a:pt x="904" y="2259"/>
                    </a:cubicBezTo>
                    <a:cubicBezTo>
                      <a:pt x="915" y="2238"/>
                      <a:pt x="915" y="2217"/>
                      <a:pt x="925" y="2206"/>
                    </a:cubicBezTo>
                    <a:cubicBezTo>
                      <a:pt x="936" y="2164"/>
                      <a:pt x="936" y="2122"/>
                      <a:pt x="936" y="2080"/>
                    </a:cubicBezTo>
                    <a:cubicBezTo>
                      <a:pt x="925" y="2028"/>
                      <a:pt x="915" y="1986"/>
                      <a:pt x="904" y="1944"/>
                    </a:cubicBezTo>
                    <a:cubicBezTo>
                      <a:pt x="883" y="1839"/>
                      <a:pt x="831" y="1734"/>
                      <a:pt x="789" y="1639"/>
                    </a:cubicBezTo>
                    <a:cubicBezTo>
                      <a:pt x="736" y="1534"/>
                      <a:pt x="684" y="1440"/>
                      <a:pt x="631" y="1345"/>
                    </a:cubicBezTo>
                    <a:cubicBezTo>
                      <a:pt x="621" y="1335"/>
                      <a:pt x="610" y="1324"/>
                      <a:pt x="610" y="1314"/>
                    </a:cubicBezTo>
                    <a:lnTo>
                      <a:pt x="610" y="1314"/>
                    </a:lnTo>
                    <a:cubicBezTo>
                      <a:pt x="610" y="1314"/>
                      <a:pt x="621" y="1314"/>
                      <a:pt x="621" y="1324"/>
                    </a:cubicBezTo>
                    <a:cubicBezTo>
                      <a:pt x="652" y="1345"/>
                      <a:pt x="684" y="1366"/>
                      <a:pt x="715" y="1377"/>
                    </a:cubicBezTo>
                    <a:cubicBezTo>
                      <a:pt x="736" y="1377"/>
                      <a:pt x="757" y="1387"/>
                      <a:pt x="768" y="1387"/>
                    </a:cubicBezTo>
                    <a:lnTo>
                      <a:pt x="810" y="1387"/>
                    </a:lnTo>
                    <a:cubicBezTo>
                      <a:pt x="820" y="1377"/>
                      <a:pt x="841" y="1377"/>
                      <a:pt x="852" y="1366"/>
                    </a:cubicBezTo>
                    <a:cubicBezTo>
                      <a:pt x="862" y="1356"/>
                      <a:pt x="883" y="1345"/>
                      <a:pt x="883" y="1335"/>
                    </a:cubicBezTo>
                    <a:cubicBezTo>
                      <a:pt x="894" y="1314"/>
                      <a:pt x="904" y="1303"/>
                      <a:pt x="915" y="1282"/>
                    </a:cubicBezTo>
                    <a:cubicBezTo>
                      <a:pt x="915" y="1261"/>
                      <a:pt x="925" y="1251"/>
                      <a:pt x="925" y="1230"/>
                    </a:cubicBezTo>
                    <a:cubicBezTo>
                      <a:pt x="936" y="1188"/>
                      <a:pt x="936" y="1135"/>
                      <a:pt x="925" y="1093"/>
                    </a:cubicBezTo>
                    <a:cubicBezTo>
                      <a:pt x="925" y="1051"/>
                      <a:pt x="915" y="1009"/>
                      <a:pt x="904" y="978"/>
                    </a:cubicBezTo>
                    <a:cubicBezTo>
                      <a:pt x="873" y="883"/>
                      <a:pt x="831" y="799"/>
                      <a:pt x="778" y="715"/>
                    </a:cubicBezTo>
                    <a:cubicBezTo>
                      <a:pt x="726" y="621"/>
                      <a:pt x="663" y="537"/>
                      <a:pt x="600" y="453"/>
                    </a:cubicBezTo>
                    <a:cubicBezTo>
                      <a:pt x="526" y="369"/>
                      <a:pt x="463" y="285"/>
                      <a:pt x="400" y="201"/>
                    </a:cubicBezTo>
                    <a:lnTo>
                      <a:pt x="243" y="12"/>
                    </a:lnTo>
                    <a:cubicBezTo>
                      <a:pt x="243" y="1"/>
                      <a:pt x="232" y="1"/>
                      <a:pt x="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720;p79"/>
              <p:cNvSpPr/>
              <p:nvPr/>
            </p:nvSpPr>
            <p:spPr>
              <a:xfrm>
                <a:off x="2058939" y="4070592"/>
                <a:ext cx="698296" cy="627218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8339" extrusionOk="0">
                    <a:moveTo>
                      <a:pt x="705" y="1"/>
                    </a:moveTo>
                    <a:cubicBezTo>
                      <a:pt x="694" y="1"/>
                      <a:pt x="684" y="1"/>
                      <a:pt x="673" y="12"/>
                    </a:cubicBezTo>
                    <a:cubicBezTo>
                      <a:pt x="652" y="12"/>
                      <a:pt x="631" y="33"/>
                      <a:pt x="631" y="54"/>
                    </a:cubicBezTo>
                    <a:cubicBezTo>
                      <a:pt x="621" y="75"/>
                      <a:pt x="621" y="96"/>
                      <a:pt x="631" y="106"/>
                    </a:cubicBezTo>
                    <a:cubicBezTo>
                      <a:pt x="642" y="127"/>
                      <a:pt x="652" y="138"/>
                      <a:pt x="673" y="148"/>
                    </a:cubicBezTo>
                    <a:cubicBezTo>
                      <a:pt x="463" y="715"/>
                      <a:pt x="327" y="1198"/>
                      <a:pt x="222" y="1650"/>
                    </a:cubicBezTo>
                    <a:cubicBezTo>
                      <a:pt x="64" y="2332"/>
                      <a:pt x="1" y="2931"/>
                      <a:pt x="33" y="3477"/>
                    </a:cubicBezTo>
                    <a:cubicBezTo>
                      <a:pt x="54" y="3792"/>
                      <a:pt x="106" y="4086"/>
                      <a:pt x="180" y="4369"/>
                    </a:cubicBezTo>
                    <a:cubicBezTo>
                      <a:pt x="243" y="4600"/>
                      <a:pt x="337" y="4831"/>
                      <a:pt x="442" y="5041"/>
                    </a:cubicBezTo>
                    <a:cubicBezTo>
                      <a:pt x="621" y="5398"/>
                      <a:pt x="862" y="5745"/>
                      <a:pt x="1146" y="6081"/>
                    </a:cubicBezTo>
                    <a:cubicBezTo>
                      <a:pt x="1450" y="6427"/>
                      <a:pt x="1786" y="6753"/>
                      <a:pt x="2143" y="7036"/>
                    </a:cubicBezTo>
                    <a:cubicBezTo>
                      <a:pt x="2532" y="7341"/>
                      <a:pt x="2931" y="7603"/>
                      <a:pt x="3330" y="7803"/>
                    </a:cubicBezTo>
                    <a:cubicBezTo>
                      <a:pt x="3771" y="8023"/>
                      <a:pt x="4201" y="8181"/>
                      <a:pt x="4611" y="8265"/>
                    </a:cubicBezTo>
                    <a:cubicBezTo>
                      <a:pt x="4863" y="8317"/>
                      <a:pt x="5115" y="8338"/>
                      <a:pt x="5356" y="8338"/>
                    </a:cubicBezTo>
                    <a:cubicBezTo>
                      <a:pt x="5535" y="8338"/>
                      <a:pt x="5713" y="8328"/>
                      <a:pt x="5881" y="8296"/>
                    </a:cubicBezTo>
                    <a:cubicBezTo>
                      <a:pt x="6102" y="8254"/>
                      <a:pt x="6312" y="8191"/>
                      <a:pt x="6490" y="8118"/>
                    </a:cubicBezTo>
                    <a:cubicBezTo>
                      <a:pt x="6690" y="8023"/>
                      <a:pt x="6889" y="7918"/>
                      <a:pt x="7057" y="7782"/>
                    </a:cubicBezTo>
                    <a:cubicBezTo>
                      <a:pt x="7404" y="7519"/>
                      <a:pt x="7729" y="7183"/>
                      <a:pt x="8034" y="6805"/>
                    </a:cubicBezTo>
                    <a:cubicBezTo>
                      <a:pt x="8317" y="6438"/>
                      <a:pt x="8580" y="6018"/>
                      <a:pt x="8821" y="5566"/>
                    </a:cubicBezTo>
                    <a:cubicBezTo>
                      <a:pt x="8989" y="5262"/>
                      <a:pt x="9136" y="4936"/>
                      <a:pt x="9284" y="4600"/>
                    </a:cubicBezTo>
                    <a:cubicBezTo>
                      <a:pt x="9273" y="4548"/>
                      <a:pt x="9263" y="4495"/>
                      <a:pt x="9242" y="4453"/>
                    </a:cubicBezTo>
                    <a:cubicBezTo>
                      <a:pt x="9178" y="4243"/>
                      <a:pt x="9084" y="4044"/>
                      <a:pt x="8979" y="3855"/>
                    </a:cubicBezTo>
                    <a:lnTo>
                      <a:pt x="8979" y="3865"/>
                    </a:lnTo>
                    <a:cubicBezTo>
                      <a:pt x="8821" y="3613"/>
                      <a:pt x="8632" y="3382"/>
                      <a:pt x="8422" y="3183"/>
                    </a:cubicBezTo>
                    <a:lnTo>
                      <a:pt x="8433" y="3183"/>
                    </a:lnTo>
                    <a:cubicBezTo>
                      <a:pt x="8212" y="2983"/>
                      <a:pt x="7981" y="2805"/>
                      <a:pt x="7719" y="2668"/>
                    </a:cubicBezTo>
                    <a:cubicBezTo>
                      <a:pt x="7614" y="2616"/>
                      <a:pt x="7519" y="2563"/>
                      <a:pt x="7414" y="2521"/>
                    </a:cubicBezTo>
                    <a:cubicBezTo>
                      <a:pt x="7309" y="2479"/>
                      <a:pt x="7194" y="2448"/>
                      <a:pt x="7089" y="2427"/>
                    </a:cubicBezTo>
                    <a:cubicBezTo>
                      <a:pt x="7005" y="2406"/>
                      <a:pt x="6931" y="2395"/>
                      <a:pt x="6847" y="2385"/>
                    </a:cubicBezTo>
                    <a:cubicBezTo>
                      <a:pt x="6763" y="2374"/>
                      <a:pt x="6679" y="2374"/>
                      <a:pt x="6606" y="2374"/>
                    </a:cubicBezTo>
                    <a:cubicBezTo>
                      <a:pt x="6574" y="2374"/>
                      <a:pt x="6543" y="2374"/>
                      <a:pt x="6511" y="2385"/>
                    </a:cubicBezTo>
                    <a:cubicBezTo>
                      <a:pt x="6154" y="2773"/>
                      <a:pt x="5797" y="3141"/>
                      <a:pt x="5430" y="3477"/>
                    </a:cubicBezTo>
                    <a:cubicBezTo>
                      <a:pt x="5304" y="3603"/>
                      <a:pt x="5167" y="3718"/>
                      <a:pt x="5031" y="3834"/>
                    </a:cubicBezTo>
                    <a:lnTo>
                      <a:pt x="4915" y="3729"/>
                    </a:lnTo>
                    <a:lnTo>
                      <a:pt x="4863" y="3676"/>
                    </a:lnTo>
                    <a:lnTo>
                      <a:pt x="4716" y="3529"/>
                    </a:lnTo>
                    <a:lnTo>
                      <a:pt x="4632" y="3445"/>
                    </a:lnTo>
                    <a:cubicBezTo>
                      <a:pt x="4485" y="3309"/>
                      <a:pt x="4327" y="3151"/>
                      <a:pt x="4180" y="3004"/>
                    </a:cubicBezTo>
                    <a:lnTo>
                      <a:pt x="3981" y="2805"/>
                    </a:lnTo>
                    <a:cubicBezTo>
                      <a:pt x="3750" y="2574"/>
                      <a:pt x="3519" y="2343"/>
                      <a:pt x="3277" y="2112"/>
                    </a:cubicBezTo>
                    <a:cubicBezTo>
                      <a:pt x="3120" y="1965"/>
                      <a:pt x="2973" y="1807"/>
                      <a:pt x="2815" y="1660"/>
                    </a:cubicBezTo>
                    <a:cubicBezTo>
                      <a:pt x="2584" y="1429"/>
                      <a:pt x="2343" y="1177"/>
                      <a:pt x="2091" y="957"/>
                    </a:cubicBezTo>
                    <a:cubicBezTo>
                      <a:pt x="1744" y="642"/>
                      <a:pt x="1272" y="253"/>
                      <a:pt x="7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721;p79"/>
              <p:cNvSpPr/>
              <p:nvPr/>
            </p:nvSpPr>
            <p:spPr>
              <a:xfrm>
                <a:off x="2639524" y="427126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722;p79"/>
              <p:cNvSpPr/>
              <p:nvPr/>
            </p:nvSpPr>
            <p:spPr>
              <a:xfrm>
                <a:off x="2639524" y="427126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723;p79"/>
              <p:cNvSpPr/>
              <p:nvPr/>
            </p:nvSpPr>
            <p:spPr>
              <a:xfrm>
                <a:off x="2539187" y="3992444"/>
                <a:ext cx="312067" cy="4431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5892" extrusionOk="0">
                    <a:moveTo>
                      <a:pt x="2720" y="1"/>
                    </a:moveTo>
                    <a:cubicBezTo>
                      <a:pt x="2636" y="1"/>
                      <a:pt x="2562" y="11"/>
                      <a:pt x="2499" y="32"/>
                    </a:cubicBezTo>
                    <a:cubicBezTo>
                      <a:pt x="2457" y="43"/>
                      <a:pt x="2426" y="74"/>
                      <a:pt x="2436" y="127"/>
                    </a:cubicBezTo>
                    <a:lnTo>
                      <a:pt x="2436" y="137"/>
                    </a:lnTo>
                    <a:cubicBezTo>
                      <a:pt x="2268" y="431"/>
                      <a:pt x="2069" y="767"/>
                      <a:pt x="1848" y="1114"/>
                    </a:cubicBezTo>
                    <a:lnTo>
                      <a:pt x="1859" y="1103"/>
                    </a:lnTo>
                    <a:lnTo>
                      <a:pt x="1859" y="1103"/>
                    </a:lnTo>
                    <a:cubicBezTo>
                      <a:pt x="1691" y="1355"/>
                      <a:pt x="1523" y="1607"/>
                      <a:pt x="1355" y="1849"/>
                    </a:cubicBezTo>
                    <a:cubicBezTo>
                      <a:pt x="924" y="2468"/>
                      <a:pt x="473" y="3035"/>
                      <a:pt x="0" y="3550"/>
                    </a:cubicBezTo>
                    <a:cubicBezTo>
                      <a:pt x="42" y="3550"/>
                      <a:pt x="74" y="3539"/>
                      <a:pt x="116" y="3539"/>
                    </a:cubicBezTo>
                    <a:cubicBezTo>
                      <a:pt x="137" y="3539"/>
                      <a:pt x="168" y="3529"/>
                      <a:pt x="189" y="3529"/>
                    </a:cubicBezTo>
                    <a:cubicBezTo>
                      <a:pt x="284" y="3529"/>
                      <a:pt x="378" y="3550"/>
                      <a:pt x="473" y="3560"/>
                    </a:cubicBezTo>
                    <a:cubicBezTo>
                      <a:pt x="599" y="3592"/>
                      <a:pt x="725" y="3634"/>
                      <a:pt x="840" y="3676"/>
                    </a:cubicBezTo>
                    <a:cubicBezTo>
                      <a:pt x="956" y="3728"/>
                      <a:pt x="1071" y="3781"/>
                      <a:pt x="1187" y="3844"/>
                    </a:cubicBezTo>
                    <a:cubicBezTo>
                      <a:pt x="1292" y="3896"/>
                      <a:pt x="1386" y="3959"/>
                      <a:pt x="1491" y="4033"/>
                    </a:cubicBezTo>
                    <a:cubicBezTo>
                      <a:pt x="1596" y="4096"/>
                      <a:pt x="1701" y="4169"/>
                      <a:pt x="1796" y="4253"/>
                    </a:cubicBezTo>
                    <a:cubicBezTo>
                      <a:pt x="1995" y="4421"/>
                      <a:pt x="2174" y="4621"/>
                      <a:pt x="2331" y="4831"/>
                    </a:cubicBezTo>
                    <a:cubicBezTo>
                      <a:pt x="2489" y="5051"/>
                      <a:pt x="2615" y="5293"/>
                      <a:pt x="2699" y="5545"/>
                    </a:cubicBezTo>
                    <a:cubicBezTo>
                      <a:pt x="2741" y="5660"/>
                      <a:pt x="2772" y="5776"/>
                      <a:pt x="2793" y="5891"/>
                    </a:cubicBezTo>
                    <a:cubicBezTo>
                      <a:pt x="3077" y="5251"/>
                      <a:pt x="3319" y="4547"/>
                      <a:pt x="3550" y="3749"/>
                    </a:cubicBezTo>
                    <a:cubicBezTo>
                      <a:pt x="3791" y="2878"/>
                      <a:pt x="3991" y="1943"/>
                      <a:pt x="4138" y="967"/>
                    </a:cubicBezTo>
                    <a:cubicBezTo>
                      <a:pt x="4149" y="946"/>
                      <a:pt x="4149" y="925"/>
                      <a:pt x="4138" y="904"/>
                    </a:cubicBezTo>
                    <a:cubicBezTo>
                      <a:pt x="4075" y="767"/>
                      <a:pt x="3991" y="641"/>
                      <a:pt x="3865" y="515"/>
                    </a:cubicBezTo>
                    <a:cubicBezTo>
                      <a:pt x="3749" y="400"/>
                      <a:pt x="3602" y="295"/>
                      <a:pt x="3455" y="211"/>
                    </a:cubicBezTo>
                    <a:cubicBezTo>
                      <a:pt x="3298" y="127"/>
                      <a:pt x="3130" y="64"/>
                      <a:pt x="2962" y="32"/>
                    </a:cubicBezTo>
                    <a:cubicBezTo>
                      <a:pt x="2878" y="11"/>
                      <a:pt x="2793" y="1"/>
                      <a:pt x="2720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724;p79"/>
              <p:cNvSpPr/>
              <p:nvPr/>
            </p:nvSpPr>
            <p:spPr>
              <a:xfrm>
                <a:off x="2695559" y="3883457"/>
                <a:ext cx="325455" cy="221207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2941" extrusionOk="0">
                    <a:moveTo>
                      <a:pt x="2280" y="1"/>
                    </a:moveTo>
                    <a:cubicBezTo>
                      <a:pt x="2133" y="1"/>
                      <a:pt x="1975" y="1"/>
                      <a:pt x="1817" y="11"/>
                    </a:cubicBezTo>
                    <a:cubicBezTo>
                      <a:pt x="1670" y="11"/>
                      <a:pt x="1513" y="22"/>
                      <a:pt x="1366" y="22"/>
                    </a:cubicBezTo>
                    <a:cubicBezTo>
                      <a:pt x="1313" y="32"/>
                      <a:pt x="1261" y="32"/>
                      <a:pt x="1219" y="32"/>
                    </a:cubicBezTo>
                    <a:cubicBezTo>
                      <a:pt x="1093" y="43"/>
                      <a:pt x="967" y="43"/>
                      <a:pt x="851" y="53"/>
                    </a:cubicBezTo>
                    <a:cubicBezTo>
                      <a:pt x="746" y="64"/>
                      <a:pt x="630" y="74"/>
                      <a:pt x="525" y="95"/>
                    </a:cubicBezTo>
                    <a:cubicBezTo>
                      <a:pt x="473" y="95"/>
                      <a:pt x="420" y="106"/>
                      <a:pt x="378" y="127"/>
                    </a:cubicBezTo>
                    <a:cubicBezTo>
                      <a:pt x="326" y="148"/>
                      <a:pt x="284" y="169"/>
                      <a:pt x="242" y="190"/>
                    </a:cubicBezTo>
                    <a:cubicBezTo>
                      <a:pt x="231" y="200"/>
                      <a:pt x="231" y="200"/>
                      <a:pt x="221" y="200"/>
                    </a:cubicBezTo>
                    <a:cubicBezTo>
                      <a:pt x="221" y="211"/>
                      <a:pt x="210" y="211"/>
                      <a:pt x="210" y="211"/>
                    </a:cubicBezTo>
                    <a:cubicBezTo>
                      <a:pt x="189" y="232"/>
                      <a:pt x="168" y="253"/>
                      <a:pt x="147" y="263"/>
                    </a:cubicBezTo>
                    <a:cubicBezTo>
                      <a:pt x="126" y="284"/>
                      <a:pt x="116" y="305"/>
                      <a:pt x="95" y="337"/>
                    </a:cubicBezTo>
                    <a:cubicBezTo>
                      <a:pt x="42" y="431"/>
                      <a:pt x="11" y="547"/>
                      <a:pt x="0" y="683"/>
                    </a:cubicBezTo>
                    <a:cubicBezTo>
                      <a:pt x="0" y="820"/>
                      <a:pt x="11" y="956"/>
                      <a:pt x="42" y="1082"/>
                    </a:cubicBezTo>
                    <a:cubicBezTo>
                      <a:pt x="63" y="1166"/>
                      <a:pt x="95" y="1240"/>
                      <a:pt x="126" y="1303"/>
                    </a:cubicBezTo>
                    <a:cubicBezTo>
                      <a:pt x="158" y="1366"/>
                      <a:pt x="200" y="1429"/>
                      <a:pt x="252" y="1492"/>
                    </a:cubicBezTo>
                    <a:cubicBezTo>
                      <a:pt x="305" y="1565"/>
                      <a:pt x="378" y="1628"/>
                      <a:pt x="441" y="1681"/>
                    </a:cubicBezTo>
                    <a:cubicBezTo>
                      <a:pt x="536" y="1754"/>
                      <a:pt x="620" y="1817"/>
                      <a:pt x="693" y="1859"/>
                    </a:cubicBezTo>
                    <a:cubicBezTo>
                      <a:pt x="862" y="1954"/>
                      <a:pt x="1009" y="2006"/>
                      <a:pt x="1145" y="2006"/>
                    </a:cubicBezTo>
                    <a:cubicBezTo>
                      <a:pt x="1177" y="2006"/>
                      <a:pt x="1198" y="2006"/>
                      <a:pt x="1229" y="1996"/>
                    </a:cubicBezTo>
                    <a:lnTo>
                      <a:pt x="1240" y="1996"/>
                    </a:lnTo>
                    <a:cubicBezTo>
                      <a:pt x="1240" y="2111"/>
                      <a:pt x="1271" y="2237"/>
                      <a:pt x="1324" y="2353"/>
                    </a:cubicBezTo>
                    <a:cubicBezTo>
                      <a:pt x="1397" y="2489"/>
                      <a:pt x="1513" y="2626"/>
                      <a:pt x="1660" y="2731"/>
                    </a:cubicBezTo>
                    <a:cubicBezTo>
                      <a:pt x="1733" y="2783"/>
                      <a:pt x="1796" y="2825"/>
                      <a:pt x="1870" y="2857"/>
                    </a:cubicBezTo>
                    <a:cubicBezTo>
                      <a:pt x="1954" y="2899"/>
                      <a:pt x="2017" y="2920"/>
                      <a:pt x="2091" y="2930"/>
                    </a:cubicBezTo>
                    <a:cubicBezTo>
                      <a:pt x="2143" y="2941"/>
                      <a:pt x="2185" y="2941"/>
                      <a:pt x="2227" y="2941"/>
                    </a:cubicBezTo>
                    <a:lnTo>
                      <a:pt x="2322" y="2941"/>
                    </a:lnTo>
                    <a:cubicBezTo>
                      <a:pt x="2395" y="2930"/>
                      <a:pt x="2458" y="2899"/>
                      <a:pt x="2500" y="2867"/>
                    </a:cubicBezTo>
                    <a:cubicBezTo>
                      <a:pt x="2563" y="2815"/>
                      <a:pt x="2616" y="2762"/>
                      <a:pt x="2647" y="2699"/>
                    </a:cubicBezTo>
                    <a:cubicBezTo>
                      <a:pt x="2668" y="2657"/>
                      <a:pt x="2679" y="2615"/>
                      <a:pt x="2689" y="2573"/>
                    </a:cubicBezTo>
                    <a:cubicBezTo>
                      <a:pt x="2700" y="2531"/>
                      <a:pt x="2710" y="2500"/>
                      <a:pt x="2710" y="2458"/>
                    </a:cubicBezTo>
                    <a:cubicBezTo>
                      <a:pt x="2784" y="2405"/>
                      <a:pt x="2847" y="2353"/>
                      <a:pt x="2878" y="2290"/>
                    </a:cubicBezTo>
                    <a:cubicBezTo>
                      <a:pt x="2920" y="2227"/>
                      <a:pt x="2941" y="2143"/>
                      <a:pt x="2941" y="2080"/>
                    </a:cubicBezTo>
                    <a:cubicBezTo>
                      <a:pt x="2931" y="2048"/>
                      <a:pt x="2931" y="2027"/>
                      <a:pt x="2920" y="1996"/>
                    </a:cubicBezTo>
                    <a:cubicBezTo>
                      <a:pt x="2920" y="1975"/>
                      <a:pt x="2910" y="1954"/>
                      <a:pt x="2899" y="1933"/>
                    </a:cubicBezTo>
                    <a:cubicBezTo>
                      <a:pt x="2889" y="1901"/>
                      <a:pt x="2868" y="1880"/>
                      <a:pt x="2857" y="1859"/>
                    </a:cubicBezTo>
                    <a:cubicBezTo>
                      <a:pt x="2868" y="1859"/>
                      <a:pt x="2878" y="1849"/>
                      <a:pt x="2889" y="1849"/>
                    </a:cubicBezTo>
                    <a:cubicBezTo>
                      <a:pt x="2983" y="1807"/>
                      <a:pt x="3067" y="1744"/>
                      <a:pt x="3151" y="1670"/>
                    </a:cubicBezTo>
                    <a:cubicBezTo>
                      <a:pt x="3225" y="1597"/>
                      <a:pt x="3288" y="1513"/>
                      <a:pt x="3319" y="1429"/>
                    </a:cubicBezTo>
                    <a:cubicBezTo>
                      <a:pt x="3340" y="1376"/>
                      <a:pt x="3351" y="1334"/>
                      <a:pt x="3351" y="1292"/>
                    </a:cubicBezTo>
                    <a:cubicBezTo>
                      <a:pt x="3351" y="1240"/>
                      <a:pt x="3351" y="1198"/>
                      <a:pt x="3340" y="1156"/>
                    </a:cubicBezTo>
                    <a:cubicBezTo>
                      <a:pt x="3319" y="1103"/>
                      <a:pt x="3298" y="1061"/>
                      <a:pt x="3256" y="1019"/>
                    </a:cubicBezTo>
                    <a:cubicBezTo>
                      <a:pt x="3235" y="988"/>
                      <a:pt x="3225" y="988"/>
                      <a:pt x="3214" y="977"/>
                    </a:cubicBezTo>
                    <a:cubicBezTo>
                      <a:pt x="3361" y="977"/>
                      <a:pt x="3519" y="977"/>
                      <a:pt x="3687" y="946"/>
                    </a:cubicBezTo>
                    <a:cubicBezTo>
                      <a:pt x="3834" y="914"/>
                      <a:pt x="3949" y="883"/>
                      <a:pt x="4044" y="830"/>
                    </a:cubicBezTo>
                    <a:cubicBezTo>
                      <a:pt x="4086" y="799"/>
                      <a:pt x="4128" y="778"/>
                      <a:pt x="4159" y="757"/>
                    </a:cubicBezTo>
                    <a:cubicBezTo>
                      <a:pt x="4191" y="736"/>
                      <a:pt x="4212" y="704"/>
                      <a:pt x="4243" y="683"/>
                    </a:cubicBezTo>
                    <a:cubicBezTo>
                      <a:pt x="4296" y="631"/>
                      <a:pt x="4317" y="568"/>
                      <a:pt x="4317" y="515"/>
                    </a:cubicBezTo>
                    <a:cubicBezTo>
                      <a:pt x="4327" y="463"/>
                      <a:pt x="4306" y="410"/>
                      <a:pt x="4264" y="368"/>
                    </a:cubicBezTo>
                    <a:cubicBezTo>
                      <a:pt x="4233" y="326"/>
                      <a:pt x="4191" y="295"/>
                      <a:pt x="4128" y="274"/>
                    </a:cubicBezTo>
                    <a:cubicBezTo>
                      <a:pt x="4075" y="242"/>
                      <a:pt x="4012" y="211"/>
                      <a:pt x="3939" y="190"/>
                    </a:cubicBezTo>
                    <a:cubicBezTo>
                      <a:pt x="3813" y="148"/>
                      <a:pt x="3666" y="116"/>
                      <a:pt x="3487" y="85"/>
                    </a:cubicBezTo>
                    <a:cubicBezTo>
                      <a:pt x="3340" y="64"/>
                      <a:pt x="3214" y="53"/>
                      <a:pt x="3099" y="43"/>
                    </a:cubicBezTo>
                    <a:cubicBezTo>
                      <a:pt x="2994" y="32"/>
                      <a:pt x="2899" y="22"/>
                      <a:pt x="2805" y="22"/>
                    </a:cubicBezTo>
                    <a:lnTo>
                      <a:pt x="2784" y="22"/>
                    </a:lnTo>
                    <a:cubicBezTo>
                      <a:pt x="2626" y="1"/>
                      <a:pt x="2458" y="1"/>
                      <a:pt x="2301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725;p79"/>
              <p:cNvSpPr/>
              <p:nvPr/>
            </p:nvSpPr>
            <p:spPr>
              <a:xfrm>
                <a:off x="2814850" y="40050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726;p79"/>
              <p:cNvSpPr/>
              <p:nvPr/>
            </p:nvSpPr>
            <p:spPr>
              <a:xfrm>
                <a:off x="2718499" y="3896845"/>
                <a:ext cx="218800" cy="207819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763" extrusionOk="0">
                    <a:moveTo>
                      <a:pt x="283" y="1"/>
                    </a:moveTo>
                    <a:cubicBezTo>
                      <a:pt x="273" y="12"/>
                      <a:pt x="262" y="12"/>
                      <a:pt x="252" y="22"/>
                    </a:cubicBezTo>
                    <a:cubicBezTo>
                      <a:pt x="252" y="33"/>
                      <a:pt x="241" y="43"/>
                      <a:pt x="241" y="54"/>
                    </a:cubicBezTo>
                    <a:cubicBezTo>
                      <a:pt x="241" y="64"/>
                      <a:pt x="252" y="75"/>
                      <a:pt x="262" y="75"/>
                    </a:cubicBezTo>
                    <a:cubicBezTo>
                      <a:pt x="515" y="253"/>
                      <a:pt x="767" y="442"/>
                      <a:pt x="977" y="673"/>
                    </a:cubicBezTo>
                    <a:cubicBezTo>
                      <a:pt x="1071" y="778"/>
                      <a:pt x="1166" y="894"/>
                      <a:pt x="1229" y="1020"/>
                    </a:cubicBezTo>
                    <a:cubicBezTo>
                      <a:pt x="1239" y="1051"/>
                      <a:pt x="1260" y="1083"/>
                      <a:pt x="1271" y="1114"/>
                    </a:cubicBezTo>
                    <a:cubicBezTo>
                      <a:pt x="1281" y="1135"/>
                      <a:pt x="1281" y="1167"/>
                      <a:pt x="1292" y="1198"/>
                    </a:cubicBezTo>
                    <a:cubicBezTo>
                      <a:pt x="1302" y="1240"/>
                      <a:pt x="1302" y="1282"/>
                      <a:pt x="1302" y="1324"/>
                    </a:cubicBezTo>
                    <a:cubicBezTo>
                      <a:pt x="1302" y="1366"/>
                      <a:pt x="1292" y="1398"/>
                      <a:pt x="1281" y="1440"/>
                    </a:cubicBezTo>
                    <a:cubicBezTo>
                      <a:pt x="1271" y="1471"/>
                      <a:pt x="1260" y="1513"/>
                      <a:pt x="1239" y="1545"/>
                    </a:cubicBezTo>
                    <a:cubicBezTo>
                      <a:pt x="1218" y="1576"/>
                      <a:pt x="1187" y="1597"/>
                      <a:pt x="1166" y="1629"/>
                    </a:cubicBezTo>
                    <a:cubicBezTo>
                      <a:pt x="1134" y="1660"/>
                      <a:pt x="1092" y="1681"/>
                      <a:pt x="1061" y="1702"/>
                    </a:cubicBezTo>
                    <a:cubicBezTo>
                      <a:pt x="1019" y="1723"/>
                      <a:pt x="966" y="1734"/>
                      <a:pt x="924" y="1744"/>
                    </a:cubicBezTo>
                    <a:cubicBezTo>
                      <a:pt x="893" y="1755"/>
                      <a:pt x="861" y="1755"/>
                      <a:pt x="830" y="1755"/>
                    </a:cubicBezTo>
                    <a:lnTo>
                      <a:pt x="756" y="1755"/>
                    </a:lnTo>
                    <a:cubicBezTo>
                      <a:pt x="693" y="1755"/>
                      <a:pt x="630" y="1744"/>
                      <a:pt x="567" y="1723"/>
                    </a:cubicBezTo>
                    <a:cubicBezTo>
                      <a:pt x="473" y="1692"/>
                      <a:pt x="399" y="1650"/>
                      <a:pt x="315" y="1608"/>
                    </a:cubicBezTo>
                    <a:cubicBezTo>
                      <a:pt x="231" y="1545"/>
                      <a:pt x="157" y="1482"/>
                      <a:pt x="84" y="1398"/>
                    </a:cubicBezTo>
                    <a:lnTo>
                      <a:pt x="52" y="1366"/>
                    </a:lnTo>
                    <a:cubicBezTo>
                      <a:pt x="47" y="1361"/>
                      <a:pt x="42" y="1358"/>
                      <a:pt x="37" y="1358"/>
                    </a:cubicBezTo>
                    <a:cubicBezTo>
                      <a:pt x="32" y="1358"/>
                      <a:pt x="26" y="1361"/>
                      <a:pt x="21" y="1366"/>
                    </a:cubicBezTo>
                    <a:cubicBezTo>
                      <a:pt x="10" y="1366"/>
                      <a:pt x="0" y="1387"/>
                      <a:pt x="10" y="1398"/>
                    </a:cubicBezTo>
                    <a:cubicBezTo>
                      <a:pt x="73" y="1471"/>
                      <a:pt x="147" y="1545"/>
                      <a:pt x="231" y="1608"/>
                    </a:cubicBezTo>
                    <a:cubicBezTo>
                      <a:pt x="315" y="1671"/>
                      <a:pt x="399" y="1723"/>
                      <a:pt x="483" y="1755"/>
                    </a:cubicBezTo>
                    <a:cubicBezTo>
                      <a:pt x="546" y="1776"/>
                      <a:pt x="609" y="1797"/>
                      <a:pt x="672" y="1807"/>
                    </a:cubicBezTo>
                    <a:cubicBezTo>
                      <a:pt x="717" y="1815"/>
                      <a:pt x="762" y="1822"/>
                      <a:pt x="803" y="1822"/>
                    </a:cubicBezTo>
                    <a:cubicBezTo>
                      <a:pt x="819" y="1822"/>
                      <a:pt x="835" y="1821"/>
                      <a:pt x="851" y="1818"/>
                    </a:cubicBezTo>
                    <a:cubicBezTo>
                      <a:pt x="882" y="1818"/>
                      <a:pt x="914" y="1818"/>
                      <a:pt x="945" y="1807"/>
                    </a:cubicBezTo>
                    <a:lnTo>
                      <a:pt x="945" y="1807"/>
                    </a:lnTo>
                    <a:cubicBezTo>
                      <a:pt x="945" y="1818"/>
                      <a:pt x="935" y="1828"/>
                      <a:pt x="935" y="1839"/>
                    </a:cubicBezTo>
                    <a:lnTo>
                      <a:pt x="935" y="1923"/>
                    </a:lnTo>
                    <a:cubicBezTo>
                      <a:pt x="935" y="1975"/>
                      <a:pt x="956" y="2028"/>
                      <a:pt x="977" y="2080"/>
                    </a:cubicBezTo>
                    <a:cubicBezTo>
                      <a:pt x="998" y="2133"/>
                      <a:pt x="1029" y="2185"/>
                      <a:pt x="1071" y="2238"/>
                    </a:cubicBezTo>
                    <a:cubicBezTo>
                      <a:pt x="1103" y="2290"/>
                      <a:pt x="1145" y="2332"/>
                      <a:pt x="1197" y="2374"/>
                    </a:cubicBezTo>
                    <a:cubicBezTo>
                      <a:pt x="1292" y="2458"/>
                      <a:pt x="1397" y="2542"/>
                      <a:pt x="1512" y="2605"/>
                    </a:cubicBezTo>
                    <a:cubicBezTo>
                      <a:pt x="1607" y="2668"/>
                      <a:pt x="1702" y="2721"/>
                      <a:pt x="1807" y="2763"/>
                    </a:cubicBezTo>
                    <a:cubicBezTo>
                      <a:pt x="1817" y="2763"/>
                      <a:pt x="1838" y="2763"/>
                      <a:pt x="1838" y="2752"/>
                    </a:cubicBezTo>
                    <a:cubicBezTo>
                      <a:pt x="1849" y="2731"/>
                      <a:pt x="1838" y="2721"/>
                      <a:pt x="1828" y="2710"/>
                    </a:cubicBezTo>
                    <a:cubicBezTo>
                      <a:pt x="1733" y="2668"/>
                      <a:pt x="1628" y="2616"/>
                      <a:pt x="1544" y="2563"/>
                    </a:cubicBezTo>
                    <a:cubicBezTo>
                      <a:pt x="1428" y="2479"/>
                      <a:pt x="1313" y="2395"/>
                      <a:pt x="1218" y="2290"/>
                    </a:cubicBezTo>
                    <a:cubicBezTo>
                      <a:pt x="1166" y="2227"/>
                      <a:pt x="1124" y="2164"/>
                      <a:pt x="1082" y="2091"/>
                    </a:cubicBezTo>
                    <a:cubicBezTo>
                      <a:pt x="1061" y="2059"/>
                      <a:pt x="1050" y="2017"/>
                      <a:pt x="1040" y="1975"/>
                    </a:cubicBezTo>
                    <a:cubicBezTo>
                      <a:pt x="1029" y="1933"/>
                      <a:pt x="1029" y="1891"/>
                      <a:pt x="1029" y="1860"/>
                    </a:cubicBezTo>
                    <a:cubicBezTo>
                      <a:pt x="1029" y="1828"/>
                      <a:pt x="1029" y="1807"/>
                      <a:pt x="1040" y="1786"/>
                    </a:cubicBezTo>
                    <a:cubicBezTo>
                      <a:pt x="1092" y="1765"/>
                      <a:pt x="1145" y="1734"/>
                      <a:pt x="1187" y="1702"/>
                    </a:cubicBezTo>
                    <a:cubicBezTo>
                      <a:pt x="1229" y="1671"/>
                      <a:pt x="1271" y="1639"/>
                      <a:pt x="1302" y="1587"/>
                    </a:cubicBezTo>
                    <a:cubicBezTo>
                      <a:pt x="1313" y="1576"/>
                      <a:pt x="1313" y="1566"/>
                      <a:pt x="1323" y="1545"/>
                    </a:cubicBezTo>
                    <a:cubicBezTo>
                      <a:pt x="1386" y="1618"/>
                      <a:pt x="1460" y="1681"/>
                      <a:pt x="1523" y="1744"/>
                    </a:cubicBezTo>
                    <a:cubicBezTo>
                      <a:pt x="1607" y="1807"/>
                      <a:pt x="1681" y="1881"/>
                      <a:pt x="1765" y="1933"/>
                    </a:cubicBezTo>
                    <a:cubicBezTo>
                      <a:pt x="1933" y="2059"/>
                      <a:pt x="2111" y="2164"/>
                      <a:pt x="2300" y="2248"/>
                    </a:cubicBezTo>
                    <a:cubicBezTo>
                      <a:pt x="2303" y="2251"/>
                      <a:pt x="2307" y="2252"/>
                      <a:pt x="2311" y="2252"/>
                    </a:cubicBezTo>
                    <a:cubicBezTo>
                      <a:pt x="2321" y="2252"/>
                      <a:pt x="2332" y="2245"/>
                      <a:pt x="2332" y="2238"/>
                    </a:cubicBezTo>
                    <a:cubicBezTo>
                      <a:pt x="2342" y="2227"/>
                      <a:pt x="2332" y="2206"/>
                      <a:pt x="2321" y="2206"/>
                    </a:cubicBezTo>
                    <a:cubicBezTo>
                      <a:pt x="2206" y="2154"/>
                      <a:pt x="2101" y="2091"/>
                      <a:pt x="1996" y="2028"/>
                    </a:cubicBezTo>
                    <a:cubicBezTo>
                      <a:pt x="1880" y="1944"/>
                      <a:pt x="1765" y="1860"/>
                      <a:pt x="1649" y="1765"/>
                    </a:cubicBezTo>
                    <a:cubicBezTo>
                      <a:pt x="1544" y="1671"/>
                      <a:pt x="1449" y="1576"/>
                      <a:pt x="1355" y="1482"/>
                    </a:cubicBezTo>
                    <a:cubicBezTo>
                      <a:pt x="1355" y="1471"/>
                      <a:pt x="1365" y="1461"/>
                      <a:pt x="1365" y="1461"/>
                    </a:cubicBezTo>
                    <a:cubicBezTo>
                      <a:pt x="1397" y="1356"/>
                      <a:pt x="1397" y="1240"/>
                      <a:pt x="1365" y="1135"/>
                    </a:cubicBezTo>
                    <a:cubicBezTo>
                      <a:pt x="1355" y="1114"/>
                      <a:pt x="1344" y="1093"/>
                      <a:pt x="1334" y="1062"/>
                    </a:cubicBezTo>
                    <a:lnTo>
                      <a:pt x="1334" y="1062"/>
                    </a:lnTo>
                    <a:cubicBezTo>
                      <a:pt x="1344" y="1072"/>
                      <a:pt x="1355" y="1093"/>
                      <a:pt x="1365" y="1104"/>
                    </a:cubicBezTo>
                    <a:cubicBezTo>
                      <a:pt x="1386" y="1135"/>
                      <a:pt x="1418" y="1167"/>
                      <a:pt x="1449" y="1188"/>
                    </a:cubicBezTo>
                    <a:cubicBezTo>
                      <a:pt x="1523" y="1251"/>
                      <a:pt x="1607" y="1303"/>
                      <a:pt x="1691" y="1356"/>
                    </a:cubicBezTo>
                    <a:cubicBezTo>
                      <a:pt x="1786" y="1408"/>
                      <a:pt x="1880" y="1450"/>
                      <a:pt x="1975" y="1492"/>
                    </a:cubicBezTo>
                    <a:cubicBezTo>
                      <a:pt x="2132" y="1566"/>
                      <a:pt x="2300" y="1629"/>
                      <a:pt x="2458" y="1671"/>
                    </a:cubicBezTo>
                    <a:cubicBezTo>
                      <a:pt x="2460" y="1673"/>
                      <a:pt x="2464" y="1675"/>
                      <a:pt x="2467" y="1675"/>
                    </a:cubicBezTo>
                    <a:cubicBezTo>
                      <a:pt x="2477" y="1675"/>
                      <a:pt x="2489" y="1665"/>
                      <a:pt x="2489" y="1650"/>
                    </a:cubicBezTo>
                    <a:cubicBezTo>
                      <a:pt x="2489" y="1639"/>
                      <a:pt x="2479" y="1629"/>
                      <a:pt x="2468" y="1629"/>
                    </a:cubicBezTo>
                    <a:cubicBezTo>
                      <a:pt x="2458" y="1618"/>
                      <a:pt x="2447" y="1618"/>
                      <a:pt x="2437" y="1618"/>
                    </a:cubicBezTo>
                    <a:cubicBezTo>
                      <a:pt x="2321" y="1576"/>
                      <a:pt x="2206" y="1534"/>
                      <a:pt x="2090" y="1482"/>
                    </a:cubicBezTo>
                    <a:cubicBezTo>
                      <a:pt x="1954" y="1429"/>
                      <a:pt x="1828" y="1356"/>
                      <a:pt x="1702" y="1282"/>
                    </a:cubicBezTo>
                    <a:cubicBezTo>
                      <a:pt x="1618" y="1230"/>
                      <a:pt x="1533" y="1167"/>
                      <a:pt x="1470" y="1093"/>
                    </a:cubicBezTo>
                    <a:cubicBezTo>
                      <a:pt x="1441" y="1064"/>
                      <a:pt x="1421" y="1035"/>
                      <a:pt x="1402" y="999"/>
                    </a:cubicBezTo>
                    <a:lnTo>
                      <a:pt x="1402" y="999"/>
                    </a:lnTo>
                    <a:cubicBezTo>
                      <a:pt x="1404" y="999"/>
                      <a:pt x="1405" y="999"/>
                      <a:pt x="1407" y="999"/>
                    </a:cubicBezTo>
                    <a:cubicBezTo>
                      <a:pt x="1405" y="999"/>
                      <a:pt x="1403" y="998"/>
                      <a:pt x="1401" y="997"/>
                    </a:cubicBezTo>
                    <a:lnTo>
                      <a:pt x="1401" y="997"/>
                    </a:lnTo>
                    <a:cubicBezTo>
                      <a:pt x="1400" y="994"/>
                      <a:pt x="1398" y="991"/>
                      <a:pt x="1397" y="988"/>
                    </a:cubicBezTo>
                    <a:cubicBezTo>
                      <a:pt x="1386" y="967"/>
                      <a:pt x="1386" y="946"/>
                      <a:pt x="1376" y="925"/>
                    </a:cubicBezTo>
                    <a:cubicBezTo>
                      <a:pt x="1376" y="904"/>
                      <a:pt x="1365" y="883"/>
                      <a:pt x="1365" y="852"/>
                    </a:cubicBezTo>
                    <a:cubicBezTo>
                      <a:pt x="1376" y="841"/>
                      <a:pt x="1376" y="820"/>
                      <a:pt x="1376" y="799"/>
                    </a:cubicBezTo>
                    <a:cubicBezTo>
                      <a:pt x="1386" y="789"/>
                      <a:pt x="1386" y="778"/>
                      <a:pt x="1397" y="768"/>
                    </a:cubicBezTo>
                    <a:cubicBezTo>
                      <a:pt x="1407" y="747"/>
                      <a:pt x="1418" y="736"/>
                      <a:pt x="1428" y="726"/>
                    </a:cubicBezTo>
                    <a:cubicBezTo>
                      <a:pt x="1439" y="715"/>
                      <a:pt x="1460" y="705"/>
                      <a:pt x="1481" y="694"/>
                    </a:cubicBezTo>
                    <a:cubicBezTo>
                      <a:pt x="1523" y="673"/>
                      <a:pt x="1565" y="663"/>
                      <a:pt x="1607" y="652"/>
                    </a:cubicBezTo>
                    <a:cubicBezTo>
                      <a:pt x="1702" y="631"/>
                      <a:pt x="1796" y="621"/>
                      <a:pt x="1891" y="621"/>
                    </a:cubicBezTo>
                    <a:cubicBezTo>
                      <a:pt x="1985" y="621"/>
                      <a:pt x="2090" y="621"/>
                      <a:pt x="2185" y="631"/>
                    </a:cubicBezTo>
                    <a:cubicBezTo>
                      <a:pt x="2279" y="631"/>
                      <a:pt x="2363" y="642"/>
                      <a:pt x="2447" y="652"/>
                    </a:cubicBezTo>
                    <a:cubicBezTo>
                      <a:pt x="2531" y="673"/>
                      <a:pt x="2605" y="694"/>
                      <a:pt x="2689" y="715"/>
                    </a:cubicBezTo>
                    <a:cubicBezTo>
                      <a:pt x="2752" y="736"/>
                      <a:pt x="2804" y="757"/>
                      <a:pt x="2867" y="789"/>
                    </a:cubicBezTo>
                    <a:cubicBezTo>
                      <a:pt x="2870" y="792"/>
                      <a:pt x="2874" y="793"/>
                      <a:pt x="2878" y="793"/>
                    </a:cubicBezTo>
                    <a:cubicBezTo>
                      <a:pt x="2889" y="793"/>
                      <a:pt x="2902" y="786"/>
                      <a:pt x="2909" y="778"/>
                    </a:cubicBezTo>
                    <a:cubicBezTo>
                      <a:pt x="2909" y="757"/>
                      <a:pt x="2909" y="747"/>
                      <a:pt x="2888" y="736"/>
                    </a:cubicBezTo>
                    <a:cubicBezTo>
                      <a:pt x="2762" y="673"/>
                      <a:pt x="2636" y="610"/>
                      <a:pt x="2500" y="579"/>
                    </a:cubicBezTo>
                    <a:cubicBezTo>
                      <a:pt x="2363" y="537"/>
                      <a:pt x="2237" y="505"/>
                      <a:pt x="2101" y="495"/>
                    </a:cubicBezTo>
                    <a:cubicBezTo>
                      <a:pt x="2027" y="495"/>
                      <a:pt x="1954" y="484"/>
                      <a:pt x="1891" y="484"/>
                    </a:cubicBezTo>
                    <a:cubicBezTo>
                      <a:pt x="1807" y="484"/>
                      <a:pt x="1733" y="495"/>
                      <a:pt x="1649" y="505"/>
                    </a:cubicBezTo>
                    <a:cubicBezTo>
                      <a:pt x="1565" y="516"/>
                      <a:pt x="1481" y="537"/>
                      <a:pt x="1407" y="589"/>
                    </a:cubicBezTo>
                    <a:cubicBezTo>
                      <a:pt x="1397" y="600"/>
                      <a:pt x="1376" y="610"/>
                      <a:pt x="1365" y="621"/>
                    </a:cubicBezTo>
                    <a:cubicBezTo>
                      <a:pt x="1344" y="631"/>
                      <a:pt x="1334" y="642"/>
                      <a:pt x="1323" y="663"/>
                    </a:cubicBezTo>
                    <a:cubicBezTo>
                      <a:pt x="1302" y="694"/>
                      <a:pt x="1281" y="726"/>
                      <a:pt x="1271" y="757"/>
                    </a:cubicBezTo>
                    <a:cubicBezTo>
                      <a:pt x="1260" y="799"/>
                      <a:pt x="1260" y="841"/>
                      <a:pt x="1260" y="883"/>
                    </a:cubicBezTo>
                    <a:cubicBezTo>
                      <a:pt x="1260" y="904"/>
                      <a:pt x="1271" y="925"/>
                      <a:pt x="1271" y="936"/>
                    </a:cubicBezTo>
                    <a:cubicBezTo>
                      <a:pt x="1250" y="894"/>
                      <a:pt x="1218" y="852"/>
                      <a:pt x="1197" y="810"/>
                    </a:cubicBezTo>
                    <a:cubicBezTo>
                      <a:pt x="1113" y="705"/>
                      <a:pt x="1029" y="600"/>
                      <a:pt x="935" y="505"/>
                    </a:cubicBezTo>
                    <a:cubicBezTo>
                      <a:pt x="746" y="327"/>
                      <a:pt x="536" y="169"/>
                      <a:pt x="315" y="12"/>
                    </a:cubicBezTo>
                    <a:cubicBezTo>
                      <a:pt x="304" y="12"/>
                      <a:pt x="294" y="1"/>
                      <a:pt x="28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727;p79"/>
              <p:cNvSpPr/>
              <p:nvPr/>
            </p:nvSpPr>
            <p:spPr>
              <a:xfrm>
                <a:off x="2901723" y="401846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728;p79"/>
              <p:cNvSpPr/>
              <p:nvPr/>
            </p:nvSpPr>
            <p:spPr>
              <a:xfrm>
                <a:off x="2823499" y="3971083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729;p79"/>
              <p:cNvSpPr/>
              <p:nvPr/>
            </p:nvSpPr>
            <p:spPr>
              <a:xfrm>
                <a:off x="1385314" y="4069840"/>
                <a:ext cx="961248" cy="1350711"/>
              </a:xfrm>
              <a:custGeom>
                <a:avLst/>
                <a:gdLst/>
                <a:ahLst/>
                <a:cxnLst/>
                <a:rect l="l" t="t" r="r" b="b"/>
                <a:pathLst>
                  <a:path w="12780" h="17958" extrusionOk="0">
                    <a:moveTo>
                      <a:pt x="9629" y="1"/>
                    </a:moveTo>
                    <a:cubicBezTo>
                      <a:pt x="9608" y="1"/>
                      <a:pt x="9587" y="11"/>
                      <a:pt x="9566" y="32"/>
                    </a:cubicBezTo>
                    <a:cubicBezTo>
                      <a:pt x="9451" y="169"/>
                      <a:pt x="9325" y="305"/>
                      <a:pt x="9188" y="431"/>
                    </a:cubicBezTo>
                    <a:cubicBezTo>
                      <a:pt x="8936" y="662"/>
                      <a:pt x="8642" y="872"/>
                      <a:pt x="8317" y="1040"/>
                    </a:cubicBezTo>
                    <a:cubicBezTo>
                      <a:pt x="7939" y="1240"/>
                      <a:pt x="7519" y="1387"/>
                      <a:pt x="7057" y="1492"/>
                    </a:cubicBezTo>
                    <a:cubicBezTo>
                      <a:pt x="6626" y="1586"/>
                      <a:pt x="6175" y="1628"/>
                      <a:pt x="5702" y="1628"/>
                    </a:cubicBezTo>
                    <a:lnTo>
                      <a:pt x="5398" y="1628"/>
                    </a:lnTo>
                    <a:cubicBezTo>
                      <a:pt x="4799" y="1597"/>
                      <a:pt x="4200" y="1492"/>
                      <a:pt x="3633" y="1313"/>
                    </a:cubicBezTo>
                    <a:lnTo>
                      <a:pt x="3654" y="1313"/>
                    </a:lnTo>
                    <a:cubicBezTo>
                      <a:pt x="3171" y="1156"/>
                      <a:pt x="2730" y="946"/>
                      <a:pt x="2331" y="694"/>
                    </a:cubicBezTo>
                    <a:cubicBezTo>
                      <a:pt x="2247" y="641"/>
                      <a:pt x="2163" y="578"/>
                      <a:pt x="2089" y="526"/>
                    </a:cubicBezTo>
                    <a:cubicBezTo>
                      <a:pt x="1995" y="452"/>
                      <a:pt x="1900" y="368"/>
                      <a:pt x="1816" y="295"/>
                    </a:cubicBezTo>
                    <a:cubicBezTo>
                      <a:pt x="1774" y="263"/>
                      <a:pt x="1743" y="232"/>
                      <a:pt x="1701" y="200"/>
                    </a:cubicBezTo>
                    <a:cubicBezTo>
                      <a:pt x="1690" y="190"/>
                      <a:pt x="1669" y="190"/>
                      <a:pt x="1648" y="190"/>
                    </a:cubicBezTo>
                    <a:cubicBezTo>
                      <a:pt x="1627" y="190"/>
                      <a:pt x="1606" y="190"/>
                      <a:pt x="1585" y="221"/>
                    </a:cubicBezTo>
                    <a:cubicBezTo>
                      <a:pt x="1575" y="221"/>
                      <a:pt x="1564" y="242"/>
                      <a:pt x="1554" y="253"/>
                    </a:cubicBezTo>
                    <a:cubicBezTo>
                      <a:pt x="1123" y="830"/>
                      <a:pt x="840" y="1565"/>
                      <a:pt x="693" y="2500"/>
                    </a:cubicBezTo>
                    <a:cubicBezTo>
                      <a:pt x="588" y="3151"/>
                      <a:pt x="546" y="3844"/>
                      <a:pt x="556" y="4757"/>
                    </a:cubicBezTo>
                    <a:cubicBezTo>
                      <a:pt x="567" y="5114"/>
                      <a:pt x="577" y="5461"/>
                      <a:pt x="588" y="5849"/>
                    </a:cubicBezTo>
                    <a:cubicBezTo>
                      <a:pt x="588" y="6017"/>
                      <a:pt x="598" y="6185"/>
                      <a:pt x="598" y="6353"/>
                    </a:cubicBezTo>
                    <a:cubicBezTo>
                      <a:pt x="609" y="6605"/>
                      <a:pt x="609" y="6805"/>
                      <a:pt x="630" y="7015"/>
                    </a:cubicBezTo>
                    <a:cubicBezTo>
                      <a:pt x="651" y="7571"/>
                      <a:pt x="703" y="8138"/>
                      <a:pt x="756" y="8685"/>
                    </a:cubicBezTo>
                    <a:cubicBezTo>
                      <a:pt x="871" y="10019"/>
                      <a:pt x="997" y="11394"/>
                      <a:pt x="819" y="12749"/>
                    </a:cubicBezTo>
                    <a:cubicBezTo>
                      <a:pt x="766" y="13137"/>
                      <a:pt x="693" y="13463"/>
                      <a:pt x="609" y="13757"/>
                    </a:cubicBezTo>
                    <a:cubicBezTo>
                      <a:pt x="504" y="14103"/>
                      <a:pt x="367" y="14439"/>
                      <a:pt x="273" y="14681"/>
                    </a:cubicBezTo>
                    <a:cubicBezTo>
                      <a:pt x="210" y="14828"/>
                      <a:pt x="147" y="14975"/>
                      <a:pt x="73" y="15122"/>
                    </a:cubicBezTo>
                    <a:lnTo>
                      <a:pt x="10" y="15269"/>
                    </a:lnTo>
                    <a:cubicBezTo>
                      <a:pt x="0" y="15290"/>
                      <a:pt x="0" y="15311"/>
                      <a:pt x="0" y="15332"/>
                    </a:cubicBezTo>
                    <a:cubicBezTo>
                      <a:pt x="10" y="15332"/>
                      <a:pt x="10" y="15342"/>
                      <a:pt x="10" y="15342"/>
                    </a:cubicBezTo>
                    <a:cubicBezTo>
                      <a:pt x="10" y="15363"/>
                      <a:pt x="10" y="15374"/>
                      <a:pt x="21" y="15384"/>
                    </a:cubicBezTo>
                    <a:cubicBezTo>
                      <a:pt x="252" y="15720"/>
                      <a:pt x="556" y="16025"/>
                      <a:pt x="976" y="16361"/>
                    </a:cubicBezTo>
                    <a:cubicBezTo>
                      <a:pt x="1218" y="16550"/>
                      <a:pt x="1470" y="16728"/>
                      <a:pt x="1743" y="16875"/>
                    </a:cubicBezTo>
                    <a:cubicBezTo>
                      <a:pt x="2152" y="17117"/>
                      <a:pt x="2604" y="17316"/>
                      <a:pt x="3087" y="17484"/>
                    </a:cubicBezTo>
                    <a:cubicBezTo>
                      <a:pt x="3559" y="17642"/>
                      <a:pt x="4063" y="17768"/>
                      <a:pt x="4568" y="17841"/>
                    </a:cubicBezTo>
                    <a:cubicBezTo>
                      <a:pt x="5061" y="17915"/>
                      <a:pt x="5566" y="17957"/>
                      <a:pt x="6059" y="17957"/>
                    </a:cubicBezTo>
                    <a:cubicBezTo>
                      <a:pt x="6605" y="17957"/>
                      <a:pt x="7162" y="17904"/>
                      <a:pt x="7697" y="17820"/>
                    </a:cubicBezTo>
                    <a:cubicBezTo>
                      <a:pt x="8768" y="17642"/>
                      <a:pt x="9745" y="17295"/>
                      <a:pt x="10595" y="16802"/>
                    </a:cubicBezTo>
                    <a:cubicBezTo>
                      <a:pt x="11036" y="16539"/>
                      <a:pt x="11435" y="16245"/>
                      <a:pt x="11792" y="15920"/>
                    </a:cubicBezTo>
                    <a:cubicBezTo>
                      <a:pt x="12160" y="15573"/>
                      <a:pt x="12475" y="15195"/>
                      <a:pt x="12737" y="14775"/>
                    </a:cubicBezTo>
                    <a:lnTo>
                      <a:pt x="12737" y="14744"/>
                    </a:lnTo>
                    <a:cubicBezTo>
                      <a:pt x="12758" y="14733"/>
                      <a:pt x="12769" y="14723"/>
                      <a:pt x="12779" y="14702"/>
                    </a:cubicBezTo>
                    <a:cubicBezTo>
                      <a:pt x="12779" y="14681"/>
                      <a:pt x="12779" y="14660"/>
                      <a:pt x="12769" y="14639"/>
                    </a:cubicBezTo>
                    <a:cubicBezTo>
                      <a:pt x="12748" y="14607"/>
                      <a:pt x="12737" y="14576"/>
                      <a:pt x="12716" y="14555"/>
                    </a:cubicBezTo>
                    <a:lnTo>
                      <a:pt x="12695" y="14502"/>
                    </a:lnTo>
                    <a:lnTo>
                      <a:pt x="12622" y="14376"/>
                    </a:lnTo>
                    <a:lnTo>
                      <a:pt x="12580" y="14313"/>
                    </a:lnTo>
                    <a:lnTo>
                      <a:pt x="12475" y="14124"/>
                    </a:lnTo>
                    <a:cubicBezTo>
                      <a:pt x="12380" y="13956"/>
                      <a:pt x="12286" y="13778"/>
                      <a:pt x="12181" y="13599"/>
                    </a:cubicBezTo>
                    <a:cubicBezTo>
                      <a:pt x="11624" y="12623"/>
                      <a:pt x="10994" y="11510"/>
                      <a:pt x="10501" y="10355"/>
                    </a:cubicBezTo>
                    <a:lnTo>
                      <a:pt x="10501" y="10344"/>
                    </a:lnTo>
                    <a:lnTo>
                      <a:pt x="10501" y="10334"/>
                    </a:lnTo>
                    <a:cubicBezTo>
                      <a:pt x="10207" y="9641"/>
                      <a:pt x="9997" y="9000"/>
                      <a:pt x="9850" y="8369"/>
                    </a:cubicBezTo>
                    <a:cubicBezTo>
                      <a:pt x="9850" y="8359"/>
                      <a:pt x="9839" y="8348"/>
                      <a:pt x="9829" y="8338"/>
                    </a:cubicBezTo>
                    <a:cubicBezTo>
                      <a:pt x="9850" y="8317"/>
                      <a:pt x="9871" y="8285"/>
                      <a:pt x="9892" y="8264"/>
                    </a:cubicBezTo>
                    <a:cubicBezTo>
                      <a:pt x="9944" y="8191"/>
                      <a:pt x="9986" y="8128"/>
                      <a:pt x="10039" y="8054"/>
                    </a:cubicBezTo>
                    <a:cubicBezTo>
                      <a:pt x="10133" y="7907"/>
                      <a:pt x="10217" y="7760"/>
                      <a:pt x="10301" y="7624"/>
                    </a:cubicBezTo>
                    <a:cubicBezTo>
                      <a:pt x="10543" y="7172"/>
                      <a:pt x="10721" y="6710"/>
                      <a:pt x="10826" y="6227"/>
                    </a:cubicBezTo>
                    <a:cubicBezTo>
                      <a:pt x="10942" y="5734"/>
                      <a:pt x="10984" y="5240"/>
                      <a:pt x="10963" y="4757"/>
                    </a:cubicBezTo>
                    <a:cubicBezTo>
                      <a:pt x="10931" y="4253"/>
                      <a:pt x="10837" y="3770"/>
                      <a:pt x="10658" y="3319"/>
                    </a:cubicBezTo>
                    <a:cubicBezTo>
                      <a:pt x="10574" y="3077"/>
                      <a:pt x="10459" y="2857"/>
                      <a:pt x="10343" y="2647"/>
                    </a:cubicBezTo>
                    <a:cubicBezTo>
                      <a:pt x="10217" y="2447"/>
                      <a:pt x="10070" y="2237"/>
                      <a:pt x="9913" y="2048"/>
                    </a:cubicBezTo>
                    <a:cubicBezTo>
                      <a:pt x="10007" y="1723"/>
                      <a:pt x="10039" y="1376"/>
                      <a:pt x="9997" y="1040"/>
                    </a:cubicBezTo>
                    <a:cubicBezTo>
                      <a:pt x="9986" y="851"/>
                      <a:pt x="9944" y="683"/>
                      <a:pt x="9902" y="536"/>
                    </a:cubicBezTo>
                    <a:cubicBezTo>
                      <a:pt x="9850" y="368"/>
                      <a:pt x="9787" y="221"/>
                      <a:pt x="9713" y="74"/>
                    </a:cubicBezTo>
                    <a:cubicBezTo>
                      <a:pt x="9713" y="74"/>
                      <a:pt x="9713" y="64"/>
                      <a:pt x="9703" y="64"/>
                    </a:cubicBezTo>
                    <a:cubicBezTo>
                      <a:pt x="9703" y="43"/>
                      <a:pt x="9692" y="32"/>
                      <a:pt x="9682" y="22"/>
                    </a:cubicBezTo>
                    <a:cubicBezTo>
                      <a:pt x="9661" y="11"/>
                      <a:pt x="9650" y="1"/>
                      <a:pt x="9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730;p79"/>
              <p:cNvSpPr/>
              <p:nvPr/>
            </p:nvSpPr>
            <p:spPr>
              <a:xfrm>
                <a:off x="1385314" y="4121136"/>
                <a:ext cx="303342" cy="1282792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055" extrusionOk="0">
                    <a:moveTo>
                      <a:pt x="1270" y="1"/>
                    </a:moveTo>
                    <a:lnTo>
                      <a:pt x="1270" y="12"/>
                    </a:lnTo>
                    <a:cubicBezTo>
                      <a:pt x="987" y="516"/>
                      <a:pt x="798" y="1104"/>
                      <a:pt x="693" y="1818"/>
                    </a:cubicBezTo>
                    <a:cubicBezTo>
                      <a:pt x="588" y="2469"/>
                      <a:pt x="546" y="3162"/>
                      <a:pt x="556" y="4075"/>
                    </a:cubicBezTo>
                    <a:cubicBezTo>
                      <a:pt x="556" y="4401"/>
                      <a:pt x="567" y="4695"/>
                      <a:pt x="577" y="5167"/>
                    </a:cubicBezTo>
                    <a:cubicBezTo>
                      <a:pt x="588" y="5335"/>
                      <a:pt x="588" y="5503"/>
                      <a:pt x="598" y="5671"/>
                    </a:cubicBezTo>
                    <a:cubicBezTo>
                      <a:pt x="598" y="5881"/>
                      <a:pt x="609" y="6112"/>
                      <a:pt x="619" y="6333"/>
                    </a:cubicBezTo>
                    <a:cubicBezTo>
                      <a:pt x="651" y="6889"/>
                      <a:pt x="703" y="7467"/>
                      <a:pt x="745" y="7929"/>
                    </a:cubicBezTo>
                    <a:lnTo>
                      <a:pt x="745" y="7971"/>
                    </a:lnTo>
                    <a:lnTo>
                      <a:pt x="756" y="8013"/>
                    </a:lnTo>
                    <a:cubicBezTo>
                      <a:pt x="871" y="9337"/>
                      <a:pt x="997" y="10712"/>
                      <a:pt x="808" y="12067"/>
                    </a:cubicBezTo>
                    <a:cubicBezTo>
                      <a:pt x="756" y="12455"/>
                      <a:pt x="693" y="12781"/>
                      <a:pt x="598" y="13075"/>
                    </a:cubicBezTo>
                    <a:cubicBezTo>
                      <a:pt x="504" y="13421"/>
                      <a:pt x="367" y="13747"/>
                      <a:pt x="262" y="13999"/>
                    </a:cubicBezTo>
                    <a:cubicBezTo>
                      <a:pt x="210" y="14114"/>
                      <a:pt x="168" y="14230"/>
                      <a:pt x="115" y="14356"/>
                    </a:cubicBezTo>
                    <a:lnTo>
                      <a:pt x="73" y="14440"/>
                    </a:lnTo>
                    <a:lnTo>
                      <a:pt x="10" y="14587"/>
                    </a:lnTo>
                    <a:cubicBezTo>
                      <a:pt x="0" y="14608"/>
                      <a:pt x="0" y="14629"/>
                      <a:pt x="0" y="14650"/>
                    </a:cubicBezTo>
                    <a:cubicBezTo>
                      <a:pt x="0" y="14660"/>
                      <a:pt x="10" y="14660"/>
                      <a:pt x="10" y="14660"/>
                    </a:cubicBezTo>
                    <a:cubicBezTo>
                      <a:pt x="10" y="14681"/>
                      <a:pt x="10" y="14692"/>
                      <a:pt x="21" y="14702"/>
                    </a:cubicBezTo>
                    <a:cubicBezTo>
                      <a:pt x="252" y="15038"/>
                      <a:pt x="556" y="15353"/>
                      <a:pt x="976" y="15679"/>
                    </a:cubicBezTo>
                    <a:cubicBezTo>
                      <a:pt x="1218" y="15868"/>
                      <a:pt x="1470" y="16046"/>
                      <a:pt x="1732" y="16193"/>
                    </a:cubicBezTo>
                    <a:cubicBezTo>
                      <a:pt x="2152" y="16435"/>
                      <a:pt x="2604" y="16645"/>
                      <a:pt x="3087" y="16802"/>
                    </a:cubicBezTo>
                    <a:cubicBezTo>
                      <a:pt x="3387" y="16906"/>
                      <a:pt x="3709" y="16989"/>
                      <a:pt x="4020" y="17052"/>
                    </a:cubicBezTo>
                    <a:lnTo>
                      <a:pt x="4020" y="17052"/>
                    </a:lnTo>
                    <a:cubicBezTo>
                      <a:pt x="3989" y="17011"/>
                      <a:pt x="3948" y="16980"/>
                      <a:pt x="3906" y="16949"/>
                    </a:cubicBezTo>
                    <a:cubicBezTo>
                      <a:pt x="3664" y="16771"/>
                      <a:pt x="3423" y="16561"/>
                      <a:pt x="3202" y="16340"/>
                    </a:cubicBezTo>
                    <a:cubicBezTo>
                      <a:pt x="2908" y="16036"/>
                      <a:pt x="2646" y="15700"/>
                      <a:pt x="2436" y="15332"/>
                    </a:cubicBezTo>
                    <a:cubicBezTo>
                      <a:pt x="2331" y="15154"/>
                      <a:pt x="2247" y="14965"/>
                      <a:pt x="2163" y="14765"/>
                    </a:cubicBezTo>
                    <a:cubicBezTo>
                      <a:pt x="2079" y="14576"/>
                      <a:pt x="2016" y="14366"/>
                      <a:pt x="1963" y="14156"/>
                    </a:cubicBezTo>
                    <a:cubicBezTo>
                      <a:pt x="1911" y="13957"/>
                      <a:pt x="1879" y="13747"/>
                      <a:pt x="1858" y="13526"/>
                    </a:cubicBezTo>
                    <a:cubicBezTo>
                      <a:pt x="1848" y="13432"/>
                      <a:pt x="1837" y="13316"/>
                      <a:pt x="1837" y="13159"/>
                    </a:cubicBezTo>
                    <a:cubicBezTo>
                      <a:pt x="1827" y="13085"/>
                      <a:pt x="1816" y="13001"/>
                      <a:pt x="1806" y="12917"/>
                    </a:cubicBezTo>
                    <a:cubicBezTo>
                      <a:pt x="1795" y="12802"/>
                      <a:pt x="1785" y="12665"/>
                      <a:pt x="1785" y="12518"/>
                    </a:cubicBezTo>
                    <a:cubicBezTo>
                      <a:pt x="1774" y="12287"/>
                      <a:pt x="1774" y="12025"/>
                      <a:pt x="1785" y="11741"/>
                    </a:cubicBezTo>
                    <a:cubicBezTo>
                      <a:pt x="1806" y="11300"/>
                      <a:pt x="1848" y="10817"/>
                      <a:pt x="1932" y="10208"/>
                    </a:cubicBezTo>
                    <a:cubicBezTo>
                      <a:pt x="1995" y="9736"/>
                      <a:pt x="2079" y="9232"/>
                      <a:pt x="2152" y="8791"/>
                    </a:cubicBezTo>
                    <a:lnTo>
                      <a:pt x="2163" y="8696"/>
                    </a:lnTo>
                    <a:lnTo>
                      <a:pt x="2194" y="8528"/>
                    </a:lnTo>
                    <a:lnTo>
                      <a:pt x="2226" y="8349"/>
                    </a:lnTo>
                    <a:lnTo>
                      <a:pt x="2257" y="8150"/>
                    </a:lnTo>
                    <a:lnTo>
                      <a:pt x="2289" y="7950"/>
                    </a:lnTo>
                    <a:cubicBezTo>
                      <a:pt x="2320" y="7730"/>
                      <a:pt x="2362" y="7519"/>
                      <a:pt x="2394" y="7299"/>
                    </a:cubicBezTo>
                    <a:lnTo>
                      <a:pt x="2436" y="7099"/>
                    </a:lnTo>
                    <a:cubicBezTo>
                      <a:pt x="2488" y="6753"/>
                      <a:pt x="2562" y="6354"/>
                      <a:pt x="2614" y="5965"/>
                    </a:cubicBezTo>
                    <a:cubicBezTo>
                      <a:pt x="2646" y="5692"/>
                      <a:pt x="2677" y="5451"/>
                      <a:pt x="2688" y="5230"/>
                    </a:cubicBezTo>
                    <a:cubicBezTo>
                      <a:pt x="2719" y="4978"/>
                      <a:pt x="2730" y="4716"/>
                      <a:pt x="2730" y="4474"/>
                    </a:cubicBezTo>
                    <a:cubicBezTo>
                      <a:pt x="2730" y="4138"/>
                      <a:pt x="2709" y="3781"/>
                      <a:pt x="2656" y="3403"/>
                    </a:cubicBezTo>
                    <a:cubicBezTo>
                      <a:pt x="2614" y="3067"/>
                      <a:pt x="2541" y="2731"/>
                      <a:pt x="2457" y="2395"/>
                    </a:cubicBezTo>
                    <a:cubicBezTo>
                      <a:pt x="2373" y="2038"/>
                      <a:pt x="2257" y="1692"/>
                      <a:pt x="2121" y="1366"/>
                    </a:cubicBezTo>
                    <a:cubicBezTo>
                      <a:pt x="2079" y="1272"/>
                      <a:pt x="2026" y="1167"/>
                      <a:pt x="1984" y="1072"/>
                    </a:cubicBezTo>
                    <a:cubicBezTo>
                      <a:pt x="1932" y="978"/>
                      <a:pt x="1879" y="883"/>
                      <a:pt x="1827" y="778"/>
                    </a:cubicBezTo>
                    <a:cubicBezTo>
                      <a:pt x="1722" y="589"/>
                      <a:pt x="1606" y="421"/>
                      <a:pt x="1480" y="253"/>
                    </a:cubicBezTo>
                    <a:cubicBezTo>
                      <a:pt x="1417" y="169"/>
                      <a:pt x="1344" y="85"/>
                      <a:pt x="1270" y="1"/>
                    </a:cubicBezTo>
                    <a:close/>
                    <a:moveTo>
                      <a:pt x="4020" y="17052"/>
                    </a:moveTo>
                    <a:cubicBezTo>
                      <a:pt x="4020" y="17052"/>
                      <a:pt x="4021" y="17053"/>
                      <a:pt x="4021" y="17054"/>
                    </a:cubicBezTo>
                    <a:lnTo>
                      <a:pt x="4032" y="17054"/>
                    </a:lnTo>
                    <a:cubicBezTo>
                      <a:pt x="4028" y="17053"/>
                      <a:pt x="4024" y="17052"/>
                      <a:pt x="4020" y="17052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731;p79"/>
              <p:cNvSpPr/>
              <p:nvPr/>
            </p:nvSpPr>
            <p:spPr>
              <a:xfrm>
                <a:off x="2116629" y="4271265"/>
                <a:ext cx="90108" cy="432862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5755" extrusionOk="0">
                    <a:moveTo>
                      <a:pt x="221" y="0"/>
                    </a:moveTo>
                    <a:cubicBezTo>
                      <a:pt x="211" y="0"/>
                      <a:pt x="211" y="0"/>
                      <a:pt x="211" y="11"/>
                    </a:cubicBezTo>
                    <a:cubicBezTo>
                      <a:pt x="190" y="21"/>
                      <a:pt x="190" y="32"/>
                      <a:pt x="200" y="42"/>
                    </a:cubicBezTo>
                    <a:cubicBezTo>
                      <a:pt x="242" y="116"/>
                      <a:pt x="284" y="179"/>
                      <a:pt x="316" y="252"/>
                    </a:cubicBezTo>
                    <a:cubicBezTo>
                      <a:pt x="568" y="704"/>
                      <a:pt x="767" y="1187"/>
                      <a:pt x="883" y="1691"/>
                    </a:cubicBezTo>
                    <a:lnTo>
                      <a:pt x="883" y="1680"/>
                    </a:lnTo>
                    <a:cubicBezTo>
                      <a:pt x="977" y="2079"/>
                      <a:pt x="1040" y="2489"/>
                      <a:pt x="1019" y="2898"/>
                    </a:cubicBezTo>
                    <a:lnTo>
                      <a:pt x="1030" y="2888"/>
                    </a:lnTo>
                    <a:lnTo>
                      <a:pt x="1030" y="2888"/>
                    </a:lnTo>
                    <a:cubicBezTo>
                      <a:pt x="1019" y="3077"/>
                      <a:pt x="998" y="3266"/>
                      <a:pt x="967" y="3455"/>
                    </a:cubicBezTo>
                    <a:cubicBezTo>
                      <a:pt x="935" y="3644"/>
                      <a:pt x="893" y="3833"/>
                      <a:pt x="841" y="4022"/>
                    </a:cubicBezTo>
                    <a:cubicBezTo>
                      <a:pt x="778" y="4211"/>
                      <a:pt x="715" y="4400"/>
                      <a:pt x="631" y="4578"/>
                    </a:cubicBezTo>
                    <a:cubicBezTo>
                      <a:pt x="550" y="4752"/>
                      <a:pt x="458" y="4924"/>
                      <a:pt x="367" y="5078"/>
                    </a:cubicBezTo>
                    <a:lnTo>
                      <a:pt x="367" y="5078"/>
                    </a:lnTo>
                    <a:cubicBezTo>
                      <a:pt x="368" y="5076"/>
                      <a:pt x="368" y="5074"/>
                      <a:pt x="368" y="5072"/>
                    </a:cubicBezTo>
                    <a:lnTo>
                      <a:pt x="368" y="5072"/>
                    </a:lnTo>
                    <a:cubicBezTo>
                      <a:pt x="316" y="5156"/>
                      <a:pt x="253" y="5250"/>
                      <a:pt x="200" y="5334"/>
                    </a:cubicBezTo>
                    <a:cubicBezTo>
                      <a:pt x="137" y="5418"/>
                      <a:pt x="85" y="5502"/>
                      <a:pt x="22" y="5586"/>
                    </a:cubicBezTo>
                    <a:cubicBezTo>
                      <a:pt x="11" y="5597"/>
                      <a:pt x="11" y="5618"/>
                      <a:pt x="1" y="5639"/>
                    </a:cubicBezTo>
                    <a:lnTo>
                      <a:pt x="1" y="5660"/>
                    </a:lnTo>
                    <a:cubicBezTo>
                      <a:pt x="11" y="5691"/>
                      <a:pt x="22" y="5713"/>
                      <a:pt x="43" y="5734"/>
                    </a:cubicBezTo>
                    <a:cubicBezTo>
                      <a:pt x="64" y="5744"/>
                      <a:pt x="85" y="5755"/>
                      <a:pt x="116" y="5755"/>
                    </a:cubicBezTo>
                    <a:cubicBezTo>
                      <a:pt x="137" y="5755"/>
                      <a:pt x="148" y="5744"/>
                      <a:pt x="169" y="5734"/>
                    </a:cubicBezTo>
                    <a:cubicBezTo>
                      <a:pt x="169" y="5723"/>
                      <a:pt x="179" y="5723"/>
                      <a:pt x="179" y="5713"/>
                    </a:cubicBezTo>
                    <a:cubicBezTo>
                      <a:pt x="263" y="5639"/>
                      <a:pt x="326" y="5555"/>
                      <a:pt x="389" y="5471"/>
                    </a:cubicBezTo>
                    <a:cubicBezTo>
                      <a:pt x="452" y="5376"/>
                      <a:pt x="515" y="5282"/>
                      <a:pt x="568" y="5187"/>
                    </a:cubicBezTo>
                    <a:cubicBezTo>
                      <a:pt x="673" y="5009"/>
                      <a:pt x="767" y="4820"/>
                      <a:pt x="851" y="4620"/>
                    </a:cubicBezTo>
                    <a:cubicBezTo>
                      <a:pt x="1030" y="4232"/>
                      <a:pt x="1135" y="3822"/>
                      <a:pt x="1166" y="3392"/>
                    </a:cubicBezTo>
                    <a:cubicBezTo>
                      <a:pt x="1198" y="3098"/>
                      <a:pt x="1187" y="2804"/>
                      <a:pt x="1166" y="2510"/>
                    </a:cubicBezTo>
                    <a:cubicBezTo>
                      <a:pt x="1135" y="2216"/>
                      <a:pt x="1072" y="1932"/>
                      <a:pt x="988" y="1649"/>
                    </a:cubicBezTo>
                    <a:cubicBezTo>
                      <a:pt x="904" y="1365"/>
                      <a:pt x="799" y="1082"/>
                      <a:pt x="673" y="819"/>
                    </a:cubicBezTo>
                    <a:cubicBezTo>
                      <a:pt x="547" y="536"/>
                      <a:pt x="400" y="273"/>
                      <a:pt x="242" y="11"/>
                    </a:cubicBezTo>
                    <a:cubicBezTo>
                      <a:pt x="242" y="11"/>
                      <a:pt x="232" y="0"/>
                      <a:pt x="221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732;p79"/>
              <p:cNvSpPr/>
              <p:nvPr/>
            </p:nvSpPr>
            <p:spPr>
              <a:xfrm>
                <a:off x="1170425" y="4083228"/>
                <a:ext cx="548242" cy="941541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12518" extrusionOk="0">
                    <a:moveTo>
                      <a:pt x="4432" y="1"/>
                    </a:moveTo>
                    <a:cubicBezTo>
                      <a:pt x="4369" y="22"/>
                      <a:pt x="4285" y="54"/>
                      <a:pt x="4201" y="96"/>
                    </a:cubicBezTo>
                    <a:cubicBezTo>
                      <a:pt x="3560" y="390"/>
                      <a:pt x="3067" y="915"/>
                      <a:pt x="2626" y="1440"/>
                    </a:cubicBezTo>
                    <a:cubicBezTo>
                      <a:pt x="2374" y="1734"/>
                      <a:pt x="2153" y="2038"/>
                      <a:pt x="1954" y="2332"/>
                    </a:cubicBezTo>
                    <a:cubicBezTo>
                      <a:pt x="1744" y="2647"/>
                      <a:pt x="1544" y="2973"/>
                      <a:pt x="1366" y="3298"/>
                    </a:cubicBezTo>
                    <a:cubicBezTo>
                      <a:pt x="1019" y="3949"/>
                      <a:pt x="715" y="4642"/>
                      <a:pt x="473" y="5367"/>
                    </a:cubicBezTo>
                    <a:cubicBezTo>
                      <a:pt x="379" y="5629"/>
                      <a:pt x="316" y="5871"/>
                      <a:pt x="253" y="6102"/>
                    </a:cubicBezTo>
                    <a:cubicBezTo>
                      <a:pt x="200" y="6343"/>
                      <a:pt x="148" y="6585"/>
                      <a:pt x="106" y="6837"/>
                    </a:cubicBezTo>
                    <a:cubicBezTo>
                      <a:pt x="32" y="7362"/>
                      <a:pt x="0" y="7866"/>
                      <a:pt x="22" y="8349"/>
                    </a:cubicBezTo>
                    <a:cubicBezTo>
                      <a:pt x="43" y="8885"/>
                      <a:pt x="127" y="9379"/>
                      <a:pt x="253" y="9820"/>
                    </a:cubicBezTo>
                    <a:cubicBezTo>
                      <a:pt x="410" y="10313"/>
                      <a:pt x="620" y="10744"/>
                      <a:pt x="893" y="11101"/>
                    </a:cubicBezTo>
                    <a:cubicBezTo>
                      <a:pt x="1177" y="11489"/>
                      <a:pt x="1555" y="11815"/>
                      <a:pt x="1975" y="12035"/>
                    </a:cubicBezTo>
                    <a:cubicBezTo>
                      <a:pt x="2206" y="12151"/>
                      <a:pt x="2458" y="12256"/>
                      <a:pt x="2710" y="12329"/>
                    </a:cubicBezTo>
                    <a:cubicBezTo>
                      <a:pt x="2878" y="12371"/>
                      <a:pt x="3056" y="12413"/>
                      <a:pt x="3224" y="12434"/>
                    </a:cubicBezTo>
                    <a:cubicBezTo>
                      <a:pt x="3424" y="12476"/>
                      <a:pt x="3602" y="12497"/>
                      <a:pt x="3770" y="12508"/>
                    </a:cubicBezTo>
                    <a:cubicBezTo>
                      <a:pt x="3907" y="12518"/>
                      <a:pt x="4054" y="12518"/>
                      <a:pt x="4190" y="12518"/>
                    </a:cubicBezTo>
                    <a:cubicBezTo>
                      <a:pt x="4736" y="12518"/>
                      <a:pt x="5324" y="12445"/>
                      <a:pt x="5933" y="12298"/>
                    </a:cubicBezTo>
                    <a:cubicBezTo>
                      <a:pt x="6290" y="12214"/>
                      <a:pt x="6637" y="12109"/>
                      <a:pt x="6983" y="11993"/>
                    </a:cubicBezTo>
                    <a:cubicBezTo>
                      <a:pt x="6952" y="11888"/>
                      <a:pt x="6931" y="11773"/>
                      <a:pt x="6920" y="11657"/>
                    </a:cubicBezTo>
                    <a:cubicBezTo>
                      <a:pt x="6878" y="11426"/>
                      <a:pt x="6868" y="11185"/>
                      <a:pt x="6868" y="10954"/>
                    </a:cubicBezTo>
                    <a:cubicBezTo>
                      <a:pt x="6868" y="10702"/>
                      <a:pt x="6878" y="10450"/>
                      <a:pt x="6910" y="10198"/>
                    </a:cubicBezTo>
                    <a:cubicBezTo>
                      <a:pt x="6941" y="9956"/>
                      <a:pt x="6983" y="9715"/>
                      <a:pt x="7036" y="9473"/>
                    </a:cubicBezTo>
                    <a:cubicBezTo>
                      <a:pt x="7078" y="9284"/>
                      <a:pt x="7131" y="9105"/>
                      <a:pt x="7194" y="8927"/>
                    </a:cubicBezTo>
                    <a:lnTo>
                      <a:pt x="7288" y="8706"/>
                    </a:lnTo>
                    <a:cubicBezTo>
                      <a:pt x="7215" y="8706"/>
                      <a:pt x="7152" y="8717"/>
                      <a:pt x="7089" y="8717"/>
                    </a:cubicBezTo>
                    <a:cubicBezTo>
                      <a:pt x="7078" y="8717"/>
                      <a:pt x="7068" y="8706"/>
                      <a:pt x="7057" y="8706"/>
                    </a:cubicBezTo>
                    <a:cubicBezTo>
                      <a:pt x="6584" y="8675"/>
                      <a:pt x="6122" y="8643"/>
                      <a:pt x="5650" y="8643"/>
                    </a:cubicBezTo>
                    <a:lnTo>
                      <a:pt x="5524" y="8643"/>
                    </a:lnTo>
                    <a:cubicBezTo>
                      <a:pt x="5209" y="8654"/>
                      <a:pt x="4904" y="8675"/>
                      <a:pt x="4589" y="8717"/>
                    </a:cubicBezTo>
                    <a:cubicBezTo>
                      <a:pt x="4610" y="8664"/>
                      <a:pt x="4621" y="8612"/>
                      <a:pt x="4642" y="8559"/>
                    </a:cubicBezTo>
                    <a:cubicBezTo>
                      <a:pt x="4694" y="8349"/>
                      <a:pt x="4747" y="8149"/>
                      <a:pt x="4799" y="7939"/>
                    </a:cubicBezTo>
                    <a:cubicBezTo>
                      <a:pt x="4852" y="7729"/>
                      <a:pt x="4915" y="7498"/>
                      <a:pt x="4988" y="7225"/>
                    </a:cubicBezTo>
                    <a:cubicBezTo>
                      <a:pt x="5041" y="7057"/>
                      <a:pt x="5083" y="6889"/>
                      <a:pt x="5135" y="6721"/>
                    </a:cubicBezTo>
                    <a:cubicBezTo>
                      <a:pt x="5230" y="6406"/>
                      <a:pt x="5324" y="6070"/>
                      <a:pt x="5408" y="5745"/>
                    </a:cubicBezTo>
                    <a:cubicBezTo>
                      <a:pt x="5566" y="5157"/>
                      <a:pt x="5671" y="4695"/>
                      <a:pt x="5734" y="4264"/>
                    </a:cubicBezTo>
                    <a:cubicBezTo>
                      <a:pt x="5818" y="3708"/>
                      <a:pt x="5839" y="3235"/>
                      <a:pt x="5807" y="2794"/>
                    </a:cubicBezTo>
                    <a:cubicBezTo>
                      <a:pt x="5786" y="2542"/>
                      <a:pt x="5744" y="2301"/>
                      <a:pt x="5692" y="2080"/>
                    </a:cubicBezTo>
                    <a:cubicBezTo>
                      <a:pt x="5639" y="1839"/>
                      <a:pt x="5555" y="1608"/>
                      <a:pt x="5461" y="1387"/>
                    </a:cubicBezTo>
                    <a:cubicBezTo>
                      <a:pt x="5356" y="1146"/>
                      <a:pt x="5230" y="925"/>
                      <a:pt x="5083" y="715"/>
                    </a:cubicBezTo>
                    <a:cubicBezTo>
                      <a:pt x="4925" y="495"/>
                      <a:pt x="4747" y="285"/>
                      <a:pt x="4547" y="85"/>
                    </a:cubicBezTo>
                    <a:lnTo>
                      <a:pt x="4526" y="64"/>
                    </a:lnTo>
                    <a:lnTo>
                      <a:pt x="4526" y="54"/>
                    </a:lnTo>
                    <a:cubicBezTo>
                      <a:pt x="4526" y="43"/>
                      <a:pt x="4516" y="22"/>
                      <a:pt x="4495" y="12"/>
                    </a:cubicBezTo>
                    <a:cubicBezTo>
                      <a:pt x="4484" y="1"/>
                      <a:pt x="4463" y="1"/>
                      <a:pt x="4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733;p79"/>
              <p:cNvSpPr/>
              <p:nvPr/>
            </p:nvSpPr>
            <p:spPr>
              <a:xfrm>
                <a:off x="1377417" y="4472691"/>
                <a:ext cx="326207" cy="30093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001" extrusionOk="0">
                    <a:moveTo>
                      <a:pt x="2782" y="0"/>
                    </a:moveTo>
                    <a:cubicBezTo>
                      <a:pt x="2772" y="0"/>
                      <a:pt x="2751" y="10"/>
                      <a:pt x="2751" y="31"/>
                    </a:cubicBezTo>
                    <a:cubicBezTo>
                      <a:pt x="2719" y="189"/>
                      <a:pt x="2677" y="357"/>
                      <a:pt x="2635" y="535"/>
                    </a:cubicBezTo>
                    <a:cubicBezTo>
                      <a:pt x="2572" y="766"/>
                      <a:pt x="2499" y="1008"/>
                      <a:pt x="2404" y="1270"/>
                    </a:cubicBezTo>
                    <a:lnTo>
                      <a:pt x="2352" y="1407"/>
                    </a:lnTo>
                    <a:cubicBezTo>
                      <a:pt x="2320" y="1480"/>
                      <a:pt x="2299" y="1554"/>
                      <a:pt x="2268" y="1627"/>
                    </a:cubicBezTo>
                    <a:lnTo>
                      <a:pt x="2247" y="1669"/>
                    </a:lnTo>
                    <a:cubicBezTo>
                      <a:pt x="2215" y="1774"/>
                      <a:pt x="2173" y="1879"/>
                      <a:pt x="2142" y="1984"/>
                    </a:cubicBezTo>
                    <a:cubicBezTo>
                      <a:pt x="2058" y="2215"/>
                      <a:pt x="1974" y="2467"/>
                      <a:pt x="1900" y="2719"/>
                    </a:cubicBezTo>
                    <a:cubicBezTo>
                      <a:pt x="1869" y="2856"/>
                      <a:pt x="1837" y="2982"/>
                      <a:pt x="1816" y="3087"/>
                    </a:cubicBezTo>
                    <a:cubicBezTo>
                      <a:pt x="1795" y="3213"/>
                      <a:pt x="1764" y="3339"/>
                      <a:pt x="1764" y="3465"/>
                    </a:cubicBezTo>
                    <a:cubicBezTo>
                      <a:pt x="1176" y="3528"/>
                      <a:pt x="598" y="3654"/>
                      <a:pt x="52" y="3843"/>
                    </a:cubicBezTo>
                    <a:cubicBezTo>
                      <a:pt x="31" y="3854"/>
                      <a:pt x="21" y="3864"/>
                      <a:pt x="10" y="3885"/>
                    </a:cubicBezTo>
                    <a:cubicBezTo>
                      <a:pt x="0" y="3906"/>
                      <a:pt x="0" y="3927"/>
                      <a:pt x="10" y="3948"/>
                    </a:cubicBezTo>
                    <a:cubicBezTo>
                      <a:pt x="10" y="3969"/>
                      <a:pt x="31" y="3990"/>
                      <a:pt x="52" y="4001"/>
                    </a:cubicBezTo>
                    <a:lnTo>
                      <a:pt x="84" y="4001"/>
                    </a:lnTo>
                    <a:cubicBezTo>
                      <a:pt x="94" y="4001"/>
                      <a:pt x="105" y="4001"/>
                      <a:pt x="115" y="3990"/>
                    </a:cubicBezTo>
                    <a:cubicBezTo>
                      <a:pt x="262" y="3938"/>
                      <a:pt x="420" y="3885"/>
                      <a:pt x="577" y="3843"/>
                    </a:cubicBezTo>
                    <a:cubicBezTo>
                      <a:pt x="777" y="3791"/>
                      <a:pt x="976" y="3738"/>
                      <a:pt x="1176" y="3696"/>
                    </a:cubicBezTo>
                    <a:cubicBezTo>
                      <a:pt x="1365" y="3654"/>
                      <a:pt x="1564" y="3623"/>
                      <a:pt x="1785" y="3591"/>
                    </a:cubicBezTo>
                    <a:cubicBezTo>
                      <a:pt x="2005" y="3560"/>
                      <a:pt x="2215" y="3539"/>
                      <a:pt x="2404" y="3528"/>
                    </a:cubicBezTo>
                    <a:cubicBezTo>
                      <a:pt x="2509" y="3518"/>
                      <a:pt x="2614" y="3518"/>
                      <a:pt x="2719" y="3507"/>
                    </a:cubicBezTo>
                    <a:lnTo>
                      <a:pt x="3139" y="3507"/>
                    </a:lnTo>
                    <a:cubicBezTo>
                      <a:pt x="3517" y="3507"/>
                      <a:pt x="3906" y="3528"/>
                      <a:pt x="4305" y="3570"/>
                    </a:cubicBezTo>
                    <a:cubicBezTo>
                      <a:pt x="4326" y="3570"/>
                      <a:pt x="4337" y="3560"/>
                      <a:pt x="4337" y="3539"/>
                    </a:cubicBezTo>
                    <a:cubicBezTo>
                      <a:pt x="4337" y="3528"/>
                      <a:pt x="4326" y="3518"/>
                      <a:pt x="4316" y="3507"/>
                    </a:cubicBezTo>
                    <a:cubicBezTo>
                      <a:pt x="4074" y="3486"/>
                      <a:pt x="3864" y="3465"/>
                      <a:pt x="3654" y="3455"/>
                    </a:cubicBezTo>
                    <a:cubicBezTo>
                      <a:pt x="3339" y="3434"/>
                      <a:pt x="3045" y="3423"/>
                      <a:pt x="2761" y="3423"/>
                    </a:cubicBezTo>
                    <a:cubicBezTo>
                      <a:pt x="2478" y="3423"/>
                      <a:pt x="2194" y="3434"/>
                      <a:pt x="1932" y="3455"/>
                    </a:cubicBezTo>
                    <a:cubicBezTo>
                      <a:pt x="1942" y="3434"/>
                      <a:pt x="1942" y="3413"/>
                      <a:pt x="1942" y="3392"/>
                    </a:cubicBezTo>
                    <a:lnTo>
                      <a:pt x="1953" y="3360"/>
                    </a:lnTo>
                    <a:cubicBezTo>
                      <a:pt x="1953" y="3318"/>
                      <a:pt x="1963" y="3276"/>
                      <a:pt x="1974" y="3245"/>
                    </a:cubicBezTo>
                    <a:cubicBezTo>
                      <a:pt x="1984" y="3161"/>
                      <a:pt x="2005" y="3077"/>
                      <a:pt x="2016" y="2992"/>
                    </a:cubicBezTo>
                    <a:cubicBezTo>
                      <a:pt x="2047" y="2845"/>
                      <a:pt x="2089" y="2688"/>
                      <a:pt x="2131" y="2509"/>
                    </a:cubicBezTo>
                    <a:cubicBezTo>
                      <a:pt x="2205" y="2236"/>
                      <a:pt x="2299" y="1953"/>
                      <a:pt x="2383" y="1690"/>
                    </a:cubicBezTo>
                    <a:lnTo>
                      <a:pt x="2404" y="1606"/>
                    </a:lnTo>
                    <a:cubicBezTo>
                      <a:pt x="2446" y="1501"/>
                      <a:pt x="2478" y="1386"/>
                      <a:pt x="2509" y="1270"/>
                    </a:cubicBezTo>
                    <a:cubicBezTo>
                      <a:pt x="2646" y="819"/>
                      <a:pt x="2751" y="441"/>
                      <a:pt x="2824" y="42"/>
                    </a:cubicBezTo>
                    <a:cubicBezTo>
                      <a:pt x="2824" y="31"/>
                      <a:pt x="2824" y="21"/>
                      <a:pt x="2814" y="21"/>
                    </a:cubicBezTo>
                    <a:cubicBezTo>
                      <a:pt x="2803" y="10"/>
                      <a:pt x="2803" y="0"/>
                      <a:pt x="278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734;p79"/>
              <p:cNvSpPr/>
              <p:nvPr/>
            </p:nvSpPr>
            <p:spPr>
              <a:xfrm>
                <a:off x="1236012" y="4914955"/>
                <a:ext cx="452644" cy="112221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1492" extrusionOk="0">
                    <a:moveTo>
                      <a:pt x="21" y="1"/>
                    </a:moveTo>
                    <a:cubicBezTo>
                      <a:pt x="11" y="1"/>
                      <a:pt x="11" y="1"/>
                      <a:pt x="0" y="11"/>
                    </a:cubicBezTo>
                    <a:lnTo>
                      <a:pt x="11" y="22"/>
                    </a:lnTo>
                    <a:lnTo>
                      <a:pt x="21" y="43"/>
                    </a:lnTo>
                    <a:cubicBezTo>
                      <a:pt x="53" y="74"/>
                      <a:pt x="74" y="116"/>
                      <a:pt x="105" y="158"/>
                    </a:cubicBezTo>
                    <a:cubicBezTo>
                      <a:pt x="158" y="221"/>
                      <a:pt x="210" y="295"/>
                      <a:pt x="273" y="358"/>
                    </a:cubicBezTo>
                    <a:cubicBezTo>
                      <a:pt x="326" y="410"/>
                      <a:pt x="378" y="473"/>
                      <a:pt x="431" y="526"/>
                    </a:cubicBezTo>
                    <a:lnTo>
                      <a:pt x="452" y="536"/>
                    </a:lnTo>
                    <a:cubicBezTo>
                      <a:pt x="630" y="683"/>
                      <a:pt x="819" y="820"/>
                      <a:pt x="1008" y="925"/>
                    </a:cubicBezTo>
                    <a:cubicBezTo>
                      <a:pt x="1208" y="1040"/>
                      <a:pt x="1418" y="1135"/>
                      <a:pt x="1628" y="1208"/>
                    </a:cubicBezTo>
                    <a:cubicBezTo>
                      <a:pt x="1827" y="1282"/>
                      <a:pt x="2048" y="1334"/>
                      <a:pt x="2310" y="1387"/>
                    </a:cubicBezTo>
                    <a:cubicBezTo>
                      <a:pt x="2625" y="1450"/>
                      <a:pt x="2940" y="1481"/>
                      <a:pt x="3245" y="1492"/>
                    </a:cubicBezTo>
                    <a:lnTo>
                      <a:pt x="3465" y="1492"/>
                    </a:lnTo>
                    <a:cubicBezTo>
                      <a:pt x="3696" y="1492"/>
                      <a:pt x="3938" y="1481"/>
                      <a:pt x="4169" y="1450"/>
                    </a:cubicBezTo>
                    <a:cubicBezTo>
                      <a:pt x="4473" y="1418"/>
                      <a:pt x="4778" y="1366"/>
                      <a:pt x="5072" y="1282"/>
                    </a:cubicBezTo>
                    <a:cubicBezTo>
                      <a:pt x="5366" y="1208"/>
                      <a:pt x="5660" y="1124"/>
                      <a:pt x="5996" y="998"/>
                    </a:cubicBezTo>
                    <a:cubicBezTo>
                      <a:pt x="6006" y="998"/>
                      <a:pt x="6017" y="977"/>
                      <a:pt x="6017" y="967"/>
                    </a:cubicBezTo>
                    <a:cubicBezTo>
                      <a:pt x="6006" y="956"/>
                      <a:pt x="6006" y="946"/>
                      <a:pt x="5975" y="946"/>
                    </a:cubicBezTo>
                    <a:cubicBezTo>
                      <a:pt x="5702" y="1040"/>
                      <a:pt x="5439" y="1124"/>
                      <a:pt x="5187" y="1187"/>
                    </a:cubicBezTo>
                    <a:cubicBezTo>
                      <a:pt x="4925" y="1250"/>
                      <a:pt x="4662" y="1303"/>
                      <a:pt x="4410" y="1334"/>
                    </a:cubicBezTo>
                    <a:cubicBezTo>
                      <a:pt x="4137" y="1366"/>
                      <a:pt x="3854" y="1387"/>
                      <a:pt x="3591" y="1387"/>
                    </a:cubicBezTo>
                    <a:cubicBezTo>
                      <a:pt x="3318" y="1387"/>
                      <a:pt x="3056" y="1366"/>
                      <a:pt x="2793" y="1334"/>
                    </a:cubicBezTo>
                    <a:cubicBezTo>
                      <a:pt x="2552" y="1303"/>
                      <a:pt x="2310" y="1261"/>
                      <a:pt x="2079" y="1198"/>
                    </a:cubicBezTo>
                    <a:cubicBezTo>
                      <a:pt x="1974" y="1177"/>
                      <a:pt x="1869" y="1145"/>
                      <a:pt x="1754" y="1103"/>
                    </a:cubicBezTo>
                    <a:cubicBezTo>
                      <a:pt x="1659" y="1072"/>
                      <a:pt x="1554" y="1040"/>
                      <a:pt x="1460" y="998"/>
                    </a:cubicBezTo>
                    <a:cubicBezTo>
                      <a:pt x="1134" y="862"/>
                      <a:pt x="830" y="683"/>
                      <a:pt x="546" y="463"/>
                    </a:cubicBezTo>
                    <a:lnTo>
                      <a:pt x="536" y="452"/>
                    </a:lnTo>
                    <a:cubicBezTo>
                      <a:pt x="357" y="316"/>
                      <a:pt x="189" y="169"/>
                      <a:pt x="42" y="11"/>
                    </a:cubicBezTo>
                    <a:cubicBezTo>
                      <a:pt x="42" y="1"/>
                      <a:pt x="32" y="1"/>
                      <a:pt x="21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735;p79"/>
              <p:cNvSpPr/>
              <p:nvPr/>
            </p:nvSpPr>
            <p:spPr>
              <a:xfrm>
                <a:off x="1679856" y="4734890"/>
                <a:ext cx="551401" cy="252798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3361" extrusionOk="0">
                    <a:moveTo>
                      <a:pt x="1629" y="0"/>
                    </a:moveTo>
                    <a:cubicBezTo>
                      <a:pt x="1387" y="0"/>
                      <a:pt x="1135" y="0"/>
                      <a:pt x="883" y="11"/>
                    </a:cubicBezTo>
                    <a:cubicBezTo>
                      <a:pt x="704" y="21"/>
                      <a:pt x="526" y="32"/>
                      <a:pt x="337" y="53"/>
                    </a:cubicBezTo>
                    <a:cubicBezTo>
                      <a:pt x="232" y="462"/>
                      <a:pt x="147" y="872"/>
                      <a:pt x="95" y="1271"/>
                    </a:cubicBezTo>
                    <a:cubicBezTo>
                      <a:pt x="11" y="1912"/>
                      <a:pt x="0" y="2489"/>
                      <a:pt x="74" y="3014"/>
                    </a:cubicBezTo>
                    <a:cubicBezTo>
                      <a:pt x="84" y="3140"/>
                      <a:pt x="105" y="3256"/>
                      <a:pt x="137" y="3361"/>
                    </a:cubicBezTo>
                    <a:cubicBezTo>
                      <a:pt x="778" y="3151"/>
                      <a:pt x="1419" y="2899"/>
                      <a:pt x="2028" y="2647"/>
                    </a:cubicBezTo>
                    <a:lnTo>
                      <a:pt x="2049" y="2647"/>
                    </a:lnTo>
                    <a:cubicBezTo>
                      <a:pt x="2437" y="2489"/>
                      <a:pt x="2889" y="2300"/>
                      <a:pt x="3330" y="2143"/>
                    </a:cubicBezTo>
                    <a:cubicBezTo>
                      <a:pt x="3519" y="2080"/>
                      <a:pt x="3655" y="2027"/>
                      <a:pt x="3792" y="1985"/>
                    </a:cubicBezTo>
                    <a:lnTo>
                      <a:pt x="3802" y="1996"/>
                    </a:lnTo>
                    <a:lnTo>
                      <a:pt x="3823" y="1996"/>
                    </a:lnTo>
                    <a:cubicBezTo>
                      <a:pt x="3949" y="2048"/>
                      <a:pt x="4128" y="2111"/>
                      <a:pt x="4296" y="2174"/>
                    </a:cubicBezTo>
                    <a:cubicBezTo>
                      <a:pt x="4495" y="2248"/>
                      <a:pt x="4653" y="2300"/>
                      <a:pt x="4800" y="2342"/>
                    </a:cubicBezTo>
                    <a:cubicBezTo>
                      <a:pt x="4936" y="2374"/>
                      <a:pt x="5094" y="2416"/>
                      <a:pt x="5251" y="2437"/>
                    </a:cubicBezTo>
                    <a:cubicBezTo>
                      <a:pt x="5293" y="2437"/>
                      <a:pt x="5346" y="2447"/>
                      <a:pt x="5398" y="2447"/>
                    </a:cubicBezTo>
                    <a:cubicBezTo>
                      <a:pt x="5419" y="2447"/>
                      <a:pt x="5430" y="2447"/>
                      <a:pt x="5451" y="2437"/>
                    </a:cubicBezTo>
                    <a:cubicBezTo>
                      <a:pt x="5514" y="2437"/>
                      <a:pt x="5566" y="2426"/>
                      <a:pt x="5608" y="2405"/>
                    </a:cubicBezTo>
                    <a:lnTo>
                      <a:pt x="5671" y="2374"/>
                    </a:lnTo>
                    <a:cubicBezTo>
                      <a:pt x="5692" y="2353"/>
                      <a:pt x="5713" y="2332"/>
                      <a:pt x="5724" y="2311"/>
                    </a:cubicBezTo>
                    <a:cubicBezTo>
                      <a:pt x="5745" y="2279"/>
                      <a:pt x="5755" y="2237"/>
                      <a:pt x="5755" y="2195"/>
                    </a:cubicBezTo>
                    <a:cubicBezTo>
                      <a:pt x="5871" y="2111"/>
                      <a:pt x="5965" y="2006"/>
                      <a:pt x="6007" y="1891"/>
                    </a:cubicBezTo>
                    <a:cubicBezTo>
                      <a:pt x="6039" y="1817"/>
                      <a:pt x="6060" y="1733"/>
                      <a:pt x="6049" y="1660"/>
                    </a:cubicBezTo>
                    <a:cubicBezTo>
                      <a:pt x="6049" y="1586"/>
                      <a:pt x="6039" y="1513"/>
                      <a:pt x="6007" y="1450"/>
                    </a:cubicBezTo>
                    <a:cubicBezTo>
                      <a:pt x="6049" y="1408"/>
                      <a:pt x="6091" y="1366"/>
                      <a:pt x="6123" y="1313"/>
                    </a:cubicBezTo>
                    <a:cubicBezTo>
                      <a:pt x="6154" y="1250"/>
                      <a:pt x="6175" y="1187"/>
                      <a:pt x="6175" y="1114"/>
                    </a:cubicBezTo>
                    <a:cubicBezTo>
                      <a:pt x="6175" y="1040"/>
                      <a:pt x="6175" y="977"/>
                      <a:pt x="6144" y="904"/>
                    </a:cubicBezTo>
                    <a:cubicBezTo>
                      <a:pt x="6144" y="883"/>
                      <a:pt x="6133" y="872"/>
                      <a:pt x="6123" y="851"/>
                    </a:cubicBezTo>
                    <a:cubicBezTo>
                      <a:pt x="6217" y="851"/>
                      <a:pt x="6322" y="841"/>
                      <a:pt x="6417" y="841"/>
                    </a:cubicBezTo>
                    <a:cubicBezTo>
                      <a:pt x="6553" y="830"/>
                      <a:pt x="6721" y="820"/>
                      <a:pt x="6879" y="788"/>
                    </a:cubicBezTo>
                    <a:cubicBezTo>
                      <a:pt x="6921" y="778"/>
                      <a:pt x="6984" y="757"/>
                      <a:pt x="7047" y="736"/>
                    </a:cubicBezTo>
                    <a:cubicBezTo>
                      <a:pt x="7078" y="725"/>
                      <a:pt x="7120" y="715"/>
                      <a:pt x="7162" y="683"/>
                    </a:cubicBezTo>
                    <a:cubicBezTo>
                      <a:pt x="7236" y="641"/>
                      <a:pt x="7278" y="599"/>
                      <a:pt x="7288" y="546"/>
                    </a:cubicBezTo>
                    <a:cubicBezTo>
                      <a:pt x="7330" y="378"/>
                      <a:pt x="7152" y="284"/>
                      <a:pt x="7078" y="242"/>
                    </a:cubicBezTo>
                    <a:cubicBezTo>
                      <a:pt x="6868" y="147"/>
                      <a:pt x="6637" y="116"/>
                      <a:pt x="6385" y="95"/>
                    </a:cubicBezTo>
                    <a:cubicBezTo>
                      <a:pt x="5986" y="53"/>
                      <a:pt x="5545" y="32"/>
                      <a:pt x="5010" y="32"/>
                    </a:cubicBezTo>
                    <a:cubicBezTo>
                      <a:pt x="4674" y="32"/>
                      <a:pt x="4338" y="42"/>
                      <a:pt x="4002" y="42"/>
                    </a:cubicBezTo>
                    <a:lnTo>
                      <a:pt x="3960" y="42"/>
                    </a:lnTo>
                    <a:cubicBezTo>
                      <a:pt x="3697" y="53"/>
                      <a:pt x="3435" y="63"/>
                      <a:pt x="3162" y="63"/>
                    </a:cubicBezTo>
                    <a:cubicBezTo>
                      <a:pt x="2637" y="21"/>
                      <a:pt x="2122" y="0"/>
                      <a:pt x="1629" y="0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736;p79"/>
              <p:cNvSpPr/>
              <p:nvPr/>
            </p:nvSpPr>
            <p:spPr>
              <a:xfrm>
                <a:off x="2072403" y="4880206"/>
                <a:ext cx="38736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6" extrusionOk="0">
                    <a:moveTo>
                      <a:pt x="32" y="1"/>
                    </a:moveTo>
                    <a:cubicBezTo>
                      <a:pt x="22" y="1"/>
                      <a:pt x="1" y="11"/>
                      <a:pt x="1" y="22"/>
                    </a:cubicBezTo>
                    <a:lnTo>
                      <a:pt x="1" y="53"/>
                    </a:lnTo>
                    <a:lnTo>
                      <a:pt x="22" y="74"/>
                    </a:lnTo>
                    <a:cubicBezTo>
                      <a:pt x="85" y="74"/>
                      <a:pt x="137" y="85"/>
                      <a:pt x="190" y="106"/>
                    </a:cubicBezTo>
                    <a:cubicBezTo>
                      <a:pt x="232" y="116"/>
                      <a:pt x="274" y="127"/>
                      <a:pt x="316" y="148"/>
                    </a:cubicBezTo>
                    <a:cubicBezTo>
                      <a:pt x="368" y="169"/>
                      <a:pt x="421" y="190"/>
                      <a:pt x="463" y="221"/>
                    </a:cubicBezTo>
                    <a:cubicBezTo>
                      <a:pt x="469" y="224"/>
                      <a:pt x="474" y="225"/>
                      <a:pt x="479" y="225"/>
                    </a:cubicBezTo>
                    <a:cubicBezTo>
                      <a:pt x="490" y="225"/>
                      <a:pt x="497" y="218"/>
                      <a:pt x="505" y="211"/>
                    </a:cubicBezTo>
                    <a:cubicBezTo>
                      <a:pt x="515" y="190"/>
                      <a:pt x="505" y="179"/>
                      <a:pt x="494" y="169"/>
                    </a:cubicBezTo>
                    <a:cubicBezTo>
                      <a:pt x="421" y="127"/>
                      <a:pt x="347" y="95"/>
                      <a:pt x="274" y="64"/>
                    </a:cubicBezTo>
                    <a:cubicBezTo>
                      <a:pt x="200" y="43"/>
                      <a:pt x="127" y="22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737;p79"/>
              <p:cNvSpPr/>
              <p:nvPr/>
            </p:nvSpPr>
            <p:spPr>
              <a:xfrm>
                <a:off x="2083459" y="4831993"/>
                <a:ext cx="42722" cy="1353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80" extrusionOk="0">
                    <a:moveTo>
                      <a:pt x="22" y="1"/>
                    </a:moveTo>
                    <a:cubicBezTo>
                      <a:pt x="11" y="12"/>
                      <a:pt x="11" y="12"/>
                      <a:pt x="11" y="22"/>
                    </a:cubicBezTo>
                    <a:cubicBezTo>
                      <a:pt x="1" y="33"/>
                      <a:pt x="11" y="43"/>
                      <a:pt x="11" y="43"/>
                    </a:cubicBezTo>
                    <a:cubicBezTo>
                      <a:pt x="11" y="54"/>
                      <a:pt x="22" y="64"/>
                      <a:pt x="32" y="64"/>
                    </a:cubicBezTo>
                    <a:cubicBezTo>
                      <a:pt x="116" y="75"/>
                      <a:pt x="211" y="85"/>
                      <a:pt x="295" y="106"/>
                    </a:cubicBezTo>
                    <a:lnTo>
                      <a:pt x="421" y="138"/>
                    </a:lnTo>
                    <a:cubicBezTo>
                      <a:pt x="463" y="148"/>
                      <a:pt x="494" y="159"/>
                      <a:pt x="526" y="180"/>
                    </a:cubicBezTo>
                    <a:cubicBezTo>
                      <a:pt x="536" y="180"/>
                      <a:pt x="547" y="180"/>
                      <a:pt x="547" y="169"/>
                    </a:cubicBezTo>
                    <a:cubicBezTo>
                      <a:pt x="557" y="169"/>
                      <a:pt x="557" y="159"/>
                      <a:pt x="557" y="159"/>
                    </a:cubicBezTo>
                    <a:cubicBezTo>
                      <a:pt x="568" y="148"/>
                      <a:pt x="557" y="138"/>
                      <a:pt x="557" y="138"/>
                    </a:cubicBezTo>
                    <a:cubicBezTo>
                      <a:pt x="557" y="127"/>
                      <a:pt x="547" y="127"/>
                      <a:pt x="547" y="127"/>
                    </a:cubicBezTo>
                    <a:cubicBezTo>
                      <a:pt x="463" y="96"/>
                      <a:pt x="379" y="64"/>
                      <a:pt x="284" y="43"/>
                    </a:cubicBezTo>
                    <a:cubicBezTo>
                      <a:pt x="211" y="22"/>
                      <a:pt x="127" y="12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738;p79"/>
              <p:cNvSpPr/>
              <p:nvPr/>
            </p:nvSpPr>
            <p:spPr>
              <a:xfrm>
                <a:off x="2086618" y="4787014"/>
                <a:ext cx="49040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2" extrusionOk="0">
                    <a:moveTo>
                      <a:pt x="43" y="1"/>
                    </a:moveTo>
                    <a:cubicBezTo>
                      <a:pt x="22" y="1"/>
                      <a:pt x="1" y="22"/>
                      <a:pt x="1" y="43"/>
                    </a:cubicBezTo>
                    <a:cubicBezTo>
                      <a:pt x="1" y="64"/>
                      <a:pt x="22" y="85"/>
                      <a:pt x="43" y="85"/>
                    </a:cubicBezTo>
                    <a:cubicBezTo>
                      <a:pt x="148" y="85"/>
                      <a:pt x="253" y="85"/>
                      <a:pt x="358" y="95"/>
                    </a:cubicBezTo>
                    <a:cubicBezTo>
                      <a:pt x="410" y="106"/>
                      <a:pt x="452" y="106"/>
                      <a:pt x="494" y="116"/>
                    </a:cubicBezTo>
                    <a:lnTo>
                      <a:pt x="620" y="148"/>
                    </a:lnTo>
                    <a:cubicBezTo>
                      <a:pt x="623" y="150"/>
                      <a:pt x="627" y="152"/>
                      <a:pt x="631" y="152"/>
                    </a:cubicBezTo>
                    <a:cubicBezTo>
                      <a:pt x="641" y="152"/>
                      <a:pt x="652" y="144"/>
                      <a:pt x="652" y="137"/>
                    </a:cubicBezTo>
                    <a:cubicBezTo>
                      <a:pt x="652" y="116"/>
                      <a:pt x="652" y="106"/>
                      <a:pt x="631" y="106"/>
                    </a:cubicBezTo>
                    <a:cubicBezTo>
                      <a:pt x="589" y="85"/>
                      <a:pt x="536" y="74"/>
                      <a:pt x="484" y="64"/>
                    </a:cubicBezTo>
                    <a:cubicBezTo>
                      <a:pt x="442" y="53"/>
                      <a:pt x="389" y="43"/>
                      <a:pt x="337" y="32"/>
                    </a:cubicBezTo>
                    <a:cubicBezTo>
                      <a:pt x="242" y="11"/>
                      <a:pt x="148" y="1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739;p79"/>
              <p:cNvSpPr/>
              <p:nvPr/>
            </p:nvSpPr>
            <p:spPr>
              <a:xfrm>
                <a:off x="1506109" y="4064274"/>
                <a:ext cx="605857" cy="135462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1801" extrusionOk="0">
                    <a:moveTo>
                      <a:pt x="7971" y="1"/>
                    </a:moveTo>
                    <a:cubicBezTo>
                      <a:pt x="7950" y="1"/>
                      <a:pt x="7918" y="12"/>
                      <a:pt x="7908" y="33"/>
                    </a:cubicBezTo>
                    <a:cubicBezTo>
                      <a:pt x="7845" y="117"/>
                      <a:pt x="7771" y="201"/>
                      <a:pt x="7698" y="285"/>
                    </a:cubicBezTo>
                    <a:lnTo>
                      <a:pt x="7708" y="285"/>
                    </a:lnTo>
                    <a:cubicBezTo>
                      <a:pt x="7498" y="505"/>
                      <a:pt x="7267" y="705"/>
                      <a:pt x="7015" y="873"/>
                    </a:cubicBezTo>
                    <a:cubicBezTo>
                      <a:pt x="6703" y="1081"/>
                      <a:pt x="6350" y="1237"/>
                      <a:pt x="5996" y="1362"/>
                    </a:cubicBezTo>
                    <a:lnTo>
                      <a:pt x="5996" y="1362"/>
                    </a:lnTo>
                    <a:cubicBezTo>
                      <a:pt x="5997" y="1361"/>
                      <a:pt x="5997" y="1359"/>
                      <a:pt x="5997" y="1356"/>
                    </a:cubicBezTo>
                    <a:lnTo>
                      <a:pt x="5997" y="1356"/>
                    </a:lnTo>
                    <a:cubicBezTo>
                      <a:pt x="5997" y="1359"/>
                      <a:pt x="5995" y="1362"/>
                      <a:pt x="5994" y="1363"/>
                    </a:cubicBezTo>
                    <a:lnTo>
                      <a:pt x="5994" y="1363"/>
                    </a:lnTo>
                    <a:cubicBezTo>
                      <a:pt x="5991" y="1364"/>
                      <a:pt x="5988" y="1365"/>
                      <a:pt x="5986" y="1366"/>
                    </a:cubicBezTo>
                    <a:cubicBezTo>
                      <a:pt x="5482" y="1524"/>
                      <a:pt x="4947" y="1608"/>
                      <a:pt x="4422" y="1639"/>
                    </a:cubicBezTo>
                    <a:lnTo>
                      <a:pt x="4432" y="1639"/>
                    </a:lnTo>
                    <a:cubicBezTo>
                      <a:pt x="4308" y="1644"/>
                      <a:pt x="4185" y="1646"/>
                      <a:pt x="4061" y="1646"/>
                    </a:cubicBezTo>
                    <a:cubicBezTo>
                      <a:pt x="3889" y="1646"/>
                      <a:pt x="3716" y="1641"/>
                      <a:pt x="3539" y="1629"/>
                    </a:cubicBezTo>
                    <a:cubicBezTo>
                      <a:pt x="3224" y="1608"/>
                      <a:pt x="2909" y="1566"/>
                      <a:pt x="2594" y="1503"/>
                    </a:cubicBezTo>
                    <a:lnTo>
                      <a:pt x="2615" y="1503"/>
                    </a:lnTo>
                    <a:cubicBezTo>
                      <a:pt x="2178" y="1409"/>
                      <a:pt x="1751" y="1254"/>
                      <a:pt x="1355" y="1056"/>
                    </a:cubicBezTo>
                    <a:lnTo>
                      <a:pt x="1355" y="1056"/>
                    </a:lnTo>
                    <a:cubicBezTo>
                      <a:pt x="1355" y="1056"/>
                      <a:pt x="1355" y="1057"/>
                      <a:pt x="1355" y="1057"/>
                    </a:cubicBezTo>
                    <a:lnTo>
                      <a:pt x="1355" y="1057"/>
                    </a:lnTo>
                    <a:cubicBezTo>
                      <a:pt x="1353" y="1056"/>
                      <a:pt x="1351" y="1054"/>
                      <a:pt x="1349" y="1053"/>
                    </a:cubicBezTo>
                    <a:lnTo>
                      <a:pt x="1349" y="1053"/>
                    </a:lnTo>
                    <a:cubicBezTo>
                      <a:pt x="1351" y="1054"/>
                      <a:pt x="1353" y="1055"/>
                      <a:pt x="1355" y="1056"/>
                    </a:cubicBezTo>
                    <a:lnTo>
                      <a:pt x="1355" y="1056"/>
                    </a:lnTo>
                    <a:cubicBezTo>
                      <a:pt x="1353" y="1054"/>
                      <a:pt x="1350" y="1051"/>
                      <a:pt x="1345" y="1051"/>
                    </a:cubicBezTo>
                    <a:lnTo>
                      <a:pt x="1345" y="1051"/>
                    </a:lnTo>
                    <a:cubicBezTo>
                      <a:pt x="1346" y="1052"/>
                      <a:pt x="1348" y="1053"/>
                      <a:pt x="1349" y="1053"/>
                    </a:cubicBezTo>
                    <a:lnTo>
                      <a:pt x="1349" y="1053"/>
                    </a:lnTo>
                    <a:cubicBezTo>
                      <a:pt x="1348" y="1053"/>
                      <a:pt x="1346" y="1052"/>
                      <a:pt x="1344" y="1051"/>
                    </a:cubicBezTo>
                    <a:cubicBezTo>
                      <a:pt x="1345" y="1051"/>
                      <a:pt x="1345" y="1051"/>
                      <a:pt x="1345" y="1051"/>
                    </a:cubicBezTo>
                    <a:lnTo>
                      <a:pt x="1345" y="1051"/>
                    </a:lnTo>
                    <a:cubicBezTo>
                      <a:pt x="912" y="822"/>
                      <a:pt x="509" y="542"/>
                      <a:pt x="147" y="211"/>
                    </a:cubicBezTo>
                    <a:cubicBezTo>
                      <a:pt x="147" y="211"/>
                      <a:pt x="137" y="211"/>
                      <a:pt x="137" y="201"/>
                    </a:cubicBezTo>
                    <a:cubicBezTo>
                      <a:pt x="116" y="190"/>
                      <a:pt x="105" y="180"/>
                      <a:pt x="84" y="180"/>
                    </a:cubicBezTo>
                    <a:cubicBezTo>
                      <a:pt x="63" y="180"/>
                      <a:pt x="42" y="180"/>
                      <a:pt x="32" y="201"/>
                    </a:cubicBezTo>
                    <a:cubicBezTo>
                      <a:pt x="11" y="211"/>
                      <a:pt x="0" y="232"/>
                      <a:pt x="0" y="243"/>
                    </a:cubicBezTo>
                    <a:cubicBezTo>
                      <a:pt x="0" y="264"/>
                      <a:pt x="0" y="295"/>
                      <a:pt x="21" y="306"/>
                    </a:cubicBezTo>
                    <a:cubicBezTo>
                      <a:pt x="399" y="642"/>
                      <a:pt x="809" y="946"/>
                      <a:pt x="1260" y="1177"/>
                    </a:cubicBezTo>
                    <a:cubicBezTo>
                      <a:pt x="1481" y="1293"/>
                      <a:pt x="1712" y="1387"/>
                      <a:pt x="1943" y="1471"/>
                    </a:cubicBezTo>
                    <a:cubicBezTo>
                      <a:pt x="2174" y="1555"/>
                      <a:pt x="2415" y="1618"/>
                      <a:pt x="2657" y="1671"/>
                    </a:cubicBezTo>
                    <a:cubicBezTo>
                      <a:pt x="2920" y="1723"/>
                      <a:pt x="3182" y="1755"/>
                      <a:pt x="3445" y="1776"/>
                    </a:cubicBezTo>
                    <a:cubicBezTo>
                      <a:pt x="3622" y="1791"/>
                      <a:pt x="3799" y="1801"/>
                      <a:pt x="3976" y="1801"/>
                    </a:cubicBezTo>
                    <a:cubicBezTo>
                      <a:pt x="4041" y="1801"/>
                      <a:pt x="4105" y="1800"/>
                      <a:pt x="4170" y="1797"/>
                    </a:cubicBezTo>
                    <a:cubicBezTo>
                      <a:pt x="4653" y="1797"/>
                      <a:pt x="5146" y="1744"/>
                      <a:pt x="5619" y="1629"/>
                    </a:cubicBezTo>
                    <a:cubicBezTo>
                      <a:pt x="6091" y="1513"/>
                      <a:pt x="6543" y="1345"/>
                      <a:pt x="6952" y="1093"/>
                    </a:cubicBezTo>
                    <a:cubicBezTo>
                      <a:pt x="7162" y="967"/>
                      <a:pt x="7362" y="820"/>
                      <a:pt x="7540" y="663"/>
                    </a:cubicBezTo>
                    <a:cubicBezTo>
                      <a:pt x="7719" y="495"/>
                      <a:pt x="7887" y="316"/>
                      <a:pt x="8034" y="117"/>
                    </a:cubicBezTo>
                    <a:cubicBezTo>
                      <a:pt x="8055" y="85"/>
                      <a:pt x="8044" y="33"/>
                      <a:pt x="8013" y="12"/>
                    </a:cubicBezTo>
                    <a:cubicBezTo>
                      <a:pt x="8002" y="1"/>
                      <a:pt x="7981" y="1"/>
                      <a:pt x="7971" y="1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740;p79"/>
              <p:cNvSpPr/>
              <p:nvPr/>
            </p:nvSpPr>
            <p:spPr>
              <a:xfrm>
                <a:off x="1533788" y="3257142"/>
                <a:ext cx="469943" cy="383897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104" extrusionOk="0">
                    <a:moveTo>
                      <a:pt x="6143" y="0"/>
                    </a:moveTo>
                    <a:cubicBezTo>
                      <a:pt x="5776" y="105"/>
                      <a:pt x="5419" y="252"/>
                      <a:pt x="5083" y="431"/>
                    </a:cubicBezTo>
                    <a:cubicBezTo>
                      <a:pt x="4768" y="588"/>
                      <a:pt x="4453" y="788"/>
                      <a:pt x="4148" y="1019"/>
                    </a:cubicBezTo>
                    <a:cubicBezTo>
                      <a:pt x="3487" y="1502"/>
                      <a:pt x="2888" y="2090"/>
                      <a:pt x="2310" y="2667"/>
                    </a:cubicBezTo>
                    <a:lnTo>
                      <a:pt x="1995" y="2982"/>
                    </a:lnTo>
                    <a:lnTo>
                      <a:pt x="1953" y="3024"/>
                    </a:lnTo>
                    <a:lnTo>
                      <a:pt x="1921" y="3056"/>
                    </a:lnTo>
                    <a:lnTo>
                      <a:pt x="1911" y="3056"/>
                    </a:lnTo>
                    <a:lnTo>
                      <a:pt x="1879" y="3087"/>
                    </a:lnTo>
                    <a:lnTo>
                      <a:pt x="1848" y="3119"/>
                    </a:lnTo>
                    <a:lnTo>
                      <a:pt x="1722" y="3245"/>
                    </a:lnTo>
                    <a:cubicBezTo>
                      <a:pt x="1522" y="3434"/>
                      <a:pt x="1354" y="3591"/>
                      <a:pt x="1186" y="3738"/>
                    </a:cubicBezTo>
                    <a:cubicBezTo>
                      <a:pt x="787" y="4095"/>
                      <a:pt x="409" y="4389"/>
                      <a:pt x="31" y="4620"/>
                    </a:cubicBezTo>
                    <a:cubicBezTo>
                      <a:pt x="0" y="4641"/>
                      <a:pt x="0" y="4683"/>
                      <a:pt x="10" y="4715"/>
                    </a:cubicBezTo>
                    <a:cubicBezTo>
                      <a:pt x="10" y="4746"/>
                      <a:pt x="31" y="4778"/>
                      <a:pt x="63" y="4788"/>
                    </a:cubicBezTo>
                    <a:cubicBezTo>
                      <a:pt x="357" y="4914"/>
                      <a:pt x="619" y="4998"/>
                      <a:pt x="871" y="5051"/>
                    </a:cubicBezTo>
                    <a:cubicBezTo>
                      <a:pt x="1050" y="5082"/>
                      <a:pt x="1239" y="5103"/>
                      <a:pt x="1417" y="5103"/>
                    </a:cubicBezTo>
                    <a:cubicBezTo>
                      <a:pt x="1512" y="5103"/>
                      <a:pt x="1606" y="5093"/>
                      <a:pt x="1690" y="5082"/>
                    </a:cubicBezTo>
                    <a:cubicBezTo>
                      <a:pt x="1911" y="5061"/>
                      <a:pt x="2142" y="5009"/>
                      <a:pt x="2384" y="4935"/>
                    </a:cubicBezTo>
                    <a:cubicBezTo>
                      <a:pt x="2583" y="4872"/>
                      <a:pt x="2783" y="4788"/>
                      <a:pt x="2972" y="4694"/>
                    </a:cubicBezTo>
                    <a:cubicBezTo>
                      <a:pt x="3403" y="4484"/>
                      <a:pt x="3823" y="4200"/>
                      <a:pt x="4211" y="3875"/>
                    </a:cubicBezTo>
                    <a:cubicBezTo>
                      <a:pt x="4600" y="3539"/>
                      <a:pt x="4957" y="3161"/>
                      <a:pt x="5251" y="2751"/>
                    </a:cubicBezTo>
                    <a:cubicBezTo>
                      <a:pt x="5555" y="2331"/>
                      <a:pt x="5807" y="1890"/>
                      <a:pt x="5975" y="1449"/>
                    </a:cubicBezTo>
                    <a:cubicBezTo>
                      <a:pt x="6059" y="1229"/>
                      <a:pt x="6133" y="998"/>
                      <a:pt x="6175" y="777"/>
                    </a:cubicBezTo>
                    <a:cubicBezTo>
                      <a:pt x="6227" y="557"/>
                      <a:pt x="6248" y="326"/>
                      <a:pt x="6248" y="95"/>
                    </a:cubicBezTo>
                    <a:lnTo>
                      <a:pt x="6248" y="74"/>
                    </a:lnTo>
                    <a:cubicBezTo>
                      <a:pt x="6248" y="63"/>
                      <a:pt x="6238" y="53"/>
                      <a:pt x="6238" y="42"/>
                    </a:cubicBezTo>
                    <a:cubicBezTo>
                      <a:pt x="6227" y="21"/>
                      <a:pt x="6217" y="11"/>
                      <a:pt x="6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741;p79"/>
              <p:cNvSpPr/>
              <p:nvPr/>
            </p:nvSpPr>
            <p:spPr>
              <a:xfrm>
                <a:off x="1571697" y="3271358"/>
                <a:ext cx="402024" cy="328013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61" extrusionOk="0">
                    <a:moveTo>
                      <a:pt x="2653" y="3434"/>
                    </a:moveTo>
                    <a:cubicBezTo>
                      <a:pt x="2646" y="3434"/>
                      <a:pt x="2645" y="3435"/>
                      <a:pt x="2636" y="3444"/>
                    </a:cubicBezTo>
                    <a:cubicBezTo>
                      <a:pt x="2642" y="3441"/>
                      <a:pt x="2647" y="3438"/>
                      <a:pt x="2653" y="3434"/>
                    </a:cubicBezTo>
                    <a:close/>
                    <a:moveTo>
                      <a:pt x="5303" y="0"/>
                    </a:moveTo>
                    <a:cubicBezTo>
                      <a:pt x="5282" y="0"/>
                      <a:pt x="5272" y="11"/>
                      <a:pt x="5272" y="32"/>
                    </a:cubicBezTo>
                    <a:cubicBezTo>
                      <a:pt x="5251" y="189"/>
                      <a:pt x="5219" y="336"/>
                      <a:pt x="5177" y="483"/>
                    </a:cubicBezTo>
                    <a:cubicBezTo>
                      <a:pt x="5135" y="651"/>
                      <a:pt x="5072" y="809"/>
                      <a:pt x="5009" y="977"/>
                    </a:cubicBezTo>
                    <a:cubicBezTo>
                      <a:pt x="4936" y="1134"/>
                      <a:pt x="4862" y="1281"/>
                      <a:pt x="4778" y="1439"/>
                    </a:cubicBezTo>
                    <a:lnTo>
                      <a:pt x="4778" y="1428"/>
                    </a:lnTo>
                    <a:cubicBezTo>
                      <a:pt x="4778" y="1439"/>
                      <a:pt x="4768" y="1439"/>
                      <a:pt x="4768" y="1439"/>
                    </a:cubicBezTo>
                    <a:cubicBezTo>
                      <a:pt x="4547" y="1817"/>
                      <a:pt x="4274" y="2153"/>
                      <a:pt x="3970" y="2457"/>
                    </a:cubicBezTo>
                    <a:cubicBezTo>
                      <a:pt x="3770" y="2646"/>
                      <a:pt x="3560" y="2825"/>
                      <a:pt x="3340" y="2993"/>
                    </a:cubicBezTo>
                    <a:cubicBezTo>
                      <a:pt x="3114" y="3157"/>
                      <a:pt x="2889" y="3301"/>
                      <a:pt x="2653" y="3434"/>
                    </a:cubicBezTo>
                    <a:lnTo>
                      <a:pt x="2653" y="3434"/>
                    </a:lnTo>
                    <a:cubicBezTo>
                      <a:pt x="2654" y="3434"/>
                      <a:pt x="2655" y="3434"/>
                      <a:pt x="2657" y="3434"/>
                    </a:cubicBezTo>
                    <a:cubicBezTo>
                      <a:pt x="2199" y="3684"/>
                      <a:pt x="1720" y="3872"/>
                      <a:pt x="1211" y="4008"/>
                    </a:cubicBezTo>
                    <a:lnTo>
                      <a:pt x="1211" y="4008"/>
                    </a:lnTo>
                    <a:cubicBezTo>
                      <a:pt x="1213" y="4006"/>
                      <a:pt x="1215" y="4004"/>
                      <a:pt x="1218" y="4001"/>
                    </a:cubicBezTo>
                    <a:lnTo>
                      <a:pt x="1218" y="4001"/>
                    </a:lnTo>
                    <a:lnTo>
                      <a:pt x="1197" y="4011"/>
                    </a:lnTo>
                    <a:cubicBezTo>
                      <a:pt x="1008" y="4053"/>
                      <a:pt x="829" y="4095"/>
                      <a:pt x="640" y="4116"/>
                    </a:cubicBezTo>
                    <a:lnTo>
                      <a:pt x="357" y="4148"/>
                    </a:lnTo>
                    <a:cubicBezTo>
                      <a:pt x="304" y="4148"/>
                      <a:pt x="262" y="4158"/>
                      <a:pt x="210" y="4158"/>
                    </a:cubicBezTo>
                    <a:lnTo>
                      <a:pt x="84" y="4158"/>
                    </a:lnTo>
                    <a:cubicBezTo>
                      <a:pt x="63" y="4158"/>
                      <a:pt x="31" y="4179"/>
                      <a:pt x="21" y="4200"/>
                    </a:cubicBezTo>
                    <a:cubicBezTo>
                      <a:pt x="0" y="4221"/>
                      <a:pt x="0" y="4253"/>
                      <a:pt x="0" y="4274"/>
                    </a:cubicBezTo>
                    <a:cubicBezTo>
                      <a:pt x="0" y="4305"/>
                      <a:pt x="10" y="4326"/>
                      <a:pt x="31" y="4337"/>
                    </a:cubicBezTo>
                    <a:cubicBezTo>
                      <a:pt x="52" y="4358"/>
                      <a:pt x="63" y="4358"/>
                      <a:pt x="84" y="4358"/>
                    </a:cubicBezTo>
                    <a:lnTo>
                      <a:pt x="105" y="4358"/>
                    </a:lnTo>
                    <a:cubicBezTo>
                      <a:pt x="141" y="4360"/>
                      <a:pt x="177" y="4360"/>
                      <a:pt x="213" y="4360"/>
                    </a:cubicBezTo>
                    <a:cubicBezTo>
                      <a:pt x="460" y="4360"/>
                      <a:pt x="708" y="4331"/>
                      <a:pt x="955" y="4284"/>
                    </a:cubicBezTo>
                    <a:cubicBezTo>
                      <a:pt x="1249" y="4232"/>
                      <a:pt x="1533" y="4148"/>
                      <a:pt x="1806" y="4043"/>
                    </a:cubicBezTo>
                    <a:cubicBezTo>
                      <a:pt x="2247" y="3875"/>
                      <a:pt x="2678" y="3644"/>
                      <a:pt x="3067" y="3381"/>
                    </a:cubicBezTo>
                    <a:cubicBezTo>
                      <a:pt x="3466" y="3108"/>
                      <a:pt x="3833" y="2804"/>
                      <a:pt x="4159" y="2447"/>
                    </a:cubicBezTo>
                    <a:cubicBezTo>
                      <a:pt x="4463" y="2111"/>
                      <a:pt x="4747" y="1733"/>
                      <a:pt x="4946" y="1313"/>
                    </a:cubicBezTo>
                    <a:cubicBezTo>
                      <a:pt x="5051" y="1113"/>
                      <a:pt x="5135" y="903"/>
                      <a:pt x="5198" y="693"/>
                    </a:cubicBezTo>
                    <a:cubicBezTo>
                      <a:pt x="5261" y="483"/>
                      <a:pt x="5314" y="263"/>
                      <a:pt x="5335" y="42"/>
                    </a:cubicBezTo>
                    <a:cubicBezTo>
                      <a:pt x="5345" y="21"/>
                      <a:pt x="5324" y="0"/>
                      <a:pt x="5303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742;p79"/>
              <p:cNvSpPr/>
              <p:nvPr/>
            </p:nvSpPr>
            <p:spPr>
              <a:xfrm>
                <a:off x="1681435" y="3408023"/>
                <a:ext cx="183299" cy="118539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1576" extrusionOk="0">
                    <a:moveTo>
                      <a:pt x="2406" y="0"/>
                    </a:moveTo>
                    <a:cubicBezTo>
                      <a:pt x="2395" y="0"/>
                      <a:pt x="2385" y="0"/>
                      <a:pt x="2385" y="10"/>
                    </a:cubicBezTo>
                    <a:cubicBezTo>
                      <a:pt x="2290" y="126"/>
                      <a:pt x="2185" y="231"/>
                      <a:pt x="2080" y="336"/>
                    </a:cubicBezTo>
                    <a:cubicBezTo>
                      <a:pt x="1954" y="472"/>
                      <a:pt x="1807" y="588"/>
                      <a:pt x="1660" y="703"/>
                    </a:cubicBezTo>
                    <a:cubicBezTo>
                      <a:pt x="1513" y="808"/>
                      <a:pt x="1356" y="903"/>
                      <a:pt x="1198" y="987"/>
                    </a:cubicBezTo>
                    <a:lnTo>
                      <a:pt x="1219" y="987"/>
                    </a:lnTo>
                    <a:cubicBezTo>
                      <a:pt x="935" y="1134"/>
                      <a:pt x="631" y="1260"/>
                      <a:pt x="316" y="1333"/>
                    </a:cubicBezTo>
                    <a:lnTo>
                      <a:pt x="337" y="1333"/>
                    </a:lnTo>
                    <a:cubicBezTo>
                      <a:pt x="253" y="1354"/>
                      <a:pt x="168" y="1365"/>
                      <a:pt x="84" y="1386"/>
                    </a:cubicBezTo>
                    <a:cubicBezTo>
                      <a:pt x="74" y="1386"/>
                      <a:pt x="53" y="1396"/>
                      <a:pt x="42" y="1407"/>
                    </a:cubicBezTo>
                    <a:cubicBezTo>
                      <a:pt x="32" y="1407"/>
                      <a:pt x="32" y="1417"/>
                      <a:pt x="21" y="1428"/>
                    </a:cubicBezTo>
                    <a:cubicBezTo>
                      <a:pt x="11" y="1438"/>
                      <a:pt x="0" y="1470"/>
                      <a:pt x="11" y="1491"/>
                    </a:cubicBezTo>
                    <a:cubicBezTo>
                      <a:pt x="11" y="1533"/>
                      <a:pt x="63" y="1575"/>
                      <a:pt x="105" y="1575"/>
                    </a:cubicBezTo>
                    <a:cubicBezTo>
                      <a:pt x="232" y="1543"/>
                      <a:pt x="347" y="1512"/>
                      <a:pt x="463" y="1470"/>
                    </a:cubicBezTo>
                    <a:cubicBezTo>
                      <a:pt x="568" y="1438"/>
                      <a:pt x="683" y="1386"/>
                      <a:pt x="788" y="1344"/>
                    </a:cubicBezTo>
                    <a:cubicBezTo>
                      <a:pt x="1009" y="1239"/>
                      <a:pt x="1208" y="1123"/>
                      <a:pt x="1408" y="997"/>
                    </a:cubicBezTo>
                    <a:cubicBezTo>
                      <a:pt x="1513" y="924"/>
                      <a:pt x="1608" y="850"/>
                      <a:pt x="1702" y="777"/>
                    </a:cubicBezTo>
                    <a:lnTo>
                      <a:pt x="1954" y="556"/>
                    </a:lnTo>
                    <a:cubicBezTo>
                      <a:pt x="2133" y="399"/>
                      <a:pt x="2280" y="220"/>
                      <a:pt x="2427" y="42"/>
                    </a:cubicBezTo>
                    <a:cubicBezTo>
                      <a:pt x="2437" y="31"/>
                      <a:pt x="2427" y="10"/>
                      <a:pt x="2416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743;p79"/>
              <p:cNvSpPr/>
              <p:nvPr/>
            </p:nvSpPr>
            <p:spPr>
              <a:xfrm>
                <a:off x="1425554" y="3395387"/>
                <a:ext cx="74312" cy="174574"/>
              </a:xfrm>
              <a:custGeom>
                <a:avLst/>
                <a:gdLst/>
                <a:ahLst/>
                <a:cxnLst/>
                <a:rect l="l" t="t" r="r" b="b"/>
                <a:pathLst>
                  <a:path w="988" h="2321" extrusionOk="0">
                    <a:moveTo>
                      <a:pt x="956" y="0"/>
                    </a:moveTo>
                    <a:cubicBezTo>
                      <a:pt x="945" y="0"/>
                      <a:pt x="935" y="0"/>
                      <a:pt x="924" y="10"/>
                    </a:cubicBezTo>
                    <a:cubicBezTo>
                      <a:pt x="746" y="115"/>
                      <a:pt x="588" y="252"/>
                      <a:pt x="462" y="420"/>
                    </a:cubicBezTo>
                    <a:cubicBezTo>
                      <a:pt x="336" y="588"/>
                      <a:pt x="231" y="777"/>
                      <a:pt x="158" y="976"/>
                    </a:cubicBezTo>
                    <a:cubicBezTo>
                      <a:pt x="84" y="1176"/>
                      <a:pt x="32" y="1386"/>
                      <a:pt x="11" y="1606"/>
                    </a:cubicBezTo>
                    <a:cubicBezTo>
                      <a:pt x="0" y="1816"/>
                      <a:pt x="0" y="2026"/>
                      <a:pt x="42" y="2236"/>
                    </a:cubicBezTo>
                    <a:cubicBezTo>
                      <a:pt x="42" y="2247"/>
                      <a:pt x="53" y="2268"/>
                      <a:pt x="63" y="2278"/>
                    </a:cubicBezTo>
                    <a:cubicBezTo>
                      <a:pt x="63" y="2289"/>
                      <a:pt x="74" y="2289"/>
                      <a:pt x="84" y="2299"/>
                    </a:cubicBezTo>
                    <a:cubicBezTo>
                      <a:pt x="95" y="2320"/>
                      <a:pt x="126" y="2320"/>
                      <a:pt x="147" y="2320"/>
                    </a:cubicBezTo>
                    <a:cubicBezTo>
                      <a:pt x="179" y="2320"/>
                      <a:pt x="200" y="2310"/>
                      <a:pt x="221" y="2289"/>
                    </a:cubicBezTo>
                    <a:cubicBezTo>
                      <a:pt x="231" y="2268"/>
                      <a:pt x="242" y="2247"/>
                      <a:pt x="242" y="2215"/>
                    </a:cubicBezTo>
                    <a:cubicBezTo>
                      <a:pt x="221" y="2110"/>
                      <a:pt x="200" y="1995"/>
                      <a:pt x="189" y="1879"/>
                    </a:cubicBezTo>
                    <a:lnTo>
                      <a:pt x="189" y="1564"/>
                    </a:lnTo>
                    <a:cubicBezTo>
                      <a:pt x="200" y="1459"/>
                      <a:pt x="210" y="1344"/>
                      <a:pt x="221" y="1239"/>
                    </a:cubicBezTo>
                    <a:cubicBezTo>
                      <a:pt x="231" y="1186"/>
                      <a:pt x="242" y="1134"/>
                      <a:pt x="252" y="1071"/>
                    </a:cubicBezTo>
                    <a:cubicBezTo>
                      <a:pt x="273" y="1029"/>
                      <a:pt x="284" y="976"/>
                      <a:pt x="305" y="924"/>
                    </a:cubicBezTo>
                    <a:cubicBezTo>
                      <a:pt x="347" y="787"/>
                      <a:pt x="410" y="661"/>
                      <a:pt x="483" y="535"/>
                    </a:cubicBezTo>
                    <a:cubicBezTo>
                      <a:pt x="557" y="430"/>
                      <a:pt x="641" y="336"/>
                      <a:pt x="735" y="241"/>
                    </a:cubicBezTo>
                    <a:cubicBezTo>
                      <a:pt x="809" y="178"/>
                      <a:pt x="882" y="115"/>
                      <a:pt x="966" y="73"/>
                    </a:cubicBezTo>
                    <a:cubicBezTo>
                      <a:pt x="987" y="63"/>
                      <a:pt x="987" y="31"/>
                      <a:pt x="977" y="21"/>
                    </a:cubicBezTo>
                    <a:cubicBezTo>
                      <a:pt x="977" y="10"/>
                      <a:pt x="966" y="0"/>
                      <a:pt x="956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744;p79"/>
              <p:cNvSpPr/>
              <p:nvPr/>
            </p:nvSpPr>
            <p:spPr>
              <a:xfrm>
                <a:off x="1856762" y="3739721"/>
                <a:ext cx="112221" cy="106655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418" extrusionOk="0">
                    <a:moveTo>
                      <a:pt x="85" y="0"/>
                    </a:moveTo>
                    <a:cubicBezTo>
                      <a:pt x="75" y="11"/>
                      <a:pt x="75" y="11"/>
                      <a:pt x="75" y="21"/>
                    </a:cubicBezTo>
                    <a:cubicBezTo>
                      <a:pt x="43" y="126"/>
                      <a:pt x="22" y="221"/>
                      <a:pt x="12" y="337"/>
                    </a:cubicBezTo>
                    <a:cubicBezTo>
                      <a:pt x="1" y="463"/>
                      <a:pt x="1" y="578"/>
                      <a:pt x="1" y="673"/>
                    </a:cubicBezTo>
                    <a:cubicBezTo>
                      <a:pt x="33" y="904"/>
                      <a:pt x="96" y="1072"/>
                      <a:pt x="201" y="1208"/>
                    </a:cubicBezTo>
                    <a:cubicBezTo>
                      <a:pt x="264" y="1282"/>
                      <a:pt x="337" y="1334"/>
                      <a:pt x="421" y="1366"/>
                    </a:cubicBezTo>
                    <a:cubicBezTo>
                      <a:pt x="505" y="1397"/>
                      <a:pt x="589" y="1418"/>
                      <a:pt x="673" y="1418"/>
                    </a:cubicBezTo>
                    <a:lnTo>
                      <a:pt x="736" y="1418"/>
                    </a:lnTo>
                    <a:cubicBezTo>
                      <a:pt x="799" y="1408"/>
                      <a:pt x="852" y="1397"/>
                      <a:pt x="894" y="1376"/>
                    </a:cubicBezTo>
                    <a:cubicBezTo>
                      <a:pt x="946" y="1355"/>
                      <a:pt x="988" y="1334"/>
                      <a:pt x="1020" y="1303"/>
                    </a:cubicBezTo>
                    <a:cubicBezTo>
                      <a:pt x="1104" y="1250"/>
                      <a:pt x="1188" y="1177"/>
                      <a:pt x="1251" y="1093"/>
                    </a:cubicBezTo>
                    <a:cubicBezTo>
                      <a:pt x="1366" y="925"/>
                      <a:pt x="1450" y="725"/>
                      <a:pt x="1492" y="526"/>
                    </a:cubicBezTo>
                    <a:cubicBezTo>
                      <a:pt x="1219" y="473"/>
                      <a:pt x="946" y="400"/>
                      <a:pt x="673" y="284"/>
                    </a:cubicBezTo>
                    <a:cubicBezTo>
                      <a:pt x="463" y="200"/>
                      <a:pt x="274" y="105"/>
                      <a:pt x="8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745;p79"/>
              <p:cNvSpPr/>
              <p:nvPr/>
            </p:nvSpPr>
            <p:spPr>
              <a:xfrm>
                <a:off x="1980791" y="3420659"/>
                <a:ext cx="105075" cy="4430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9" extrusionOk="0">
                    <a:moveTo>
                      <a:pt x="400" y="0"/>
                    </a:moveTo>
                    <a:cubicBezTo>
                      <a:pt x="179" y="0"/>
                      <a:pt x="43" y="52"/>
                      <a:pt x="22" y="136"/>
                    </a:cubicBezTo>
                    <a:cubicBezTo>
                      <a:pt x="1" y="210"/>
                      <a:pt x="64" y="283"/>
                      <a:pt x="179" y="367"/>
                    </a:cubicBezTo>
                    <a:cubicBezTo>
                      <a:pt x="295" y="441"/>
                      <a:pt x="463" y="504"/>
                      <a:pt x="652" y="546"/>
                    </a:cubicBezTo>
                    <a:cubicBezTo>
                      <a:pt x="778" y="577"/>
                      <a:pt x="904" y="588"/>
                      <a:pt x="1019" y="588"/>
                    </a:cubicBezTo>
                    <a:cubicBezTo>
                      <a:pt x="1229" y="588"/>
                      <a:pt x="1376" y="535"/>
                      <a:pt x="1397" y="451"/>
                    </a:cubicBezTo>
                    <a:cubicBezTo>
                      <a:pt x="1397" y="420"/>
                      <a:pt x="1397" y="388"/>
                      <a:pt x="1376" y="346"/>
                    </a:cubicBezTo>
                    <a:cubicBezTo>
                      <a:pt x="1292" y="231"/>
                      <a:pt x="1051" y="105"/>
                      <a:pt x="767" y="42"/>
                    </a:cubicBezTo>
                    <a:cubicBezTo>
                      <a:pt x="641" y="10"/>
                      <a:pt x="515" y="0"/>
                      <a:pt x="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746;p79"/>
              <p:cNvSpPr/>
              <p:nvPr/>
            </p:nvSpPr>
            <p:spPr>
              <a:xfrm>
                <a:off x="2035247" y="3603056"/>
                <a:ext cx="35652" cy="6641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3" extrusionOk="0">
                    <a:moveTo>
                      <a:pt x="201" y="0"/>
                    </a:moveTo>
                    <a:cubicBezTo>
                      <a:pt x="75" y="11"/>
                      <a:pt x="1" y="221"/>
                      <a:pt x="33" y="462"/>
                    </a:cubicBezTo>
                    <a:cubicBezTo>
                      <a:pt x="54" y="693"/>
                      <a:pt x="169" y="882"/>
                      <a:pt x="285" y="882"/>
                    </a:cubicBezTo>
                    <a:lnTo>
                      <a:pt x="295" y="882"/>
                    </a:lnTo>
                    <a:cubicBezTo>
                      <a:pt x="327" y="872"/>
                      <a:pt x="358" y="861"/>
                      <a:pt x="379" y="830"/>
                    </a:cubicBezTo>
                    <a:cubicBezTo>
                      <a:pt x="453" y="746"/>
                      <a:pt x="474" y="588"/>
                      <a:pt x="463" y="420"/>
                    </a:cubicBezTo>
                    <a:cubicBezTo>
                      <a:pt x="432" y="179"/>
                      <a:pt x="327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747;p79"/>
              <p:cNvSpPr/>
              <p:nvPr/>
            </p:nvSpPr>
            <p:spPr>
              <a:xfrm>
                <a:off x="1784104" y="3631487"/>
                <a:ext cx="35652" cy="6641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3" extrusionOk="0">
                    <a:moveTo>
                      <a:pt x="190" y="0"/>
                    </a:moveTo>
                    <a:cubicBezTo>
                      <a:pt x="148" y="0"/>
                      <a:pt x="127" y="21"/>
                      <a:pt x="96" y="53"/>
                    </a:cubicBezTo>
                    <a:cubicBezTo>
                      <a:pt x="33" y="137"/>
                      <a:pt x="1" y="294"/>
                      <a:pt x="22" y="462"/>
                    </a:cubicBezTo>
                    <a:cubicBezTo>
                      <a:pt x="43" y="694"/>
                      <a:pt x="159" y="883"/>
                      <a:pt x="274" y="883"/>
                    </a:cubicBezTo>
                    <a:lnTo>
                      <a:pt x="285" y="883"/>
                    </a:lnTo>
                    <a:cubicBezTo>
                      <a:pt x="400" y="862"/>
                      <a:pt x="474" y="652"/>
                      <a:pt x="453" y="410"/>
                    </a:cubicBezTo>
                    <a:cubicBezTo>
                      <a:pt x="421" y="179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748;p79"/>
              <p:cNvSpPr/>
              <p:nvPr/>
            </p:nvSpPr>
            <p:spPr>
              <a:xfrm>
                <a:off x="1933406" y="3597565"/>
                <a:ext cx="74312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988" h="1859" extrusionOk="0">
                    <a:moveTo>
                      <a:pt x="32" y="0"/>
                    </a:moveTo>
                    <a:lnTo>
                      <a:pt x="32" y="10"/>
                    </a:lnTo>
                    <a:cubicBezTo>
                      <a:pt x="11" y="10"/>
                      <a:pt x="1" y="31"/>
                      <a:pt x="1" y="42"/>
                    </a:cubicBezTo>
                    <a:cubicBezTo>
                      <a:pt x="32" y="231"/>
                      <a:pt x="53" y="388"/>
                      <a:pt x="85" y="514"/>
                    </a:cubicBezTo>
                    <a:cubicBezTo>
                      <a:pt x="106" y="619"/>
                      <a:pt x="127" y="693"/>
                      <a:pt x="148" y="756"/>
                    </a:cubicBezTo>
                    <a:cubicBezTo>
                      <a:pt x="158" y="798"/>
                      <a:pt x="169" y="840"/>
                      <a:pt x="190" y="903"/>
                    </a:cubicBezTo>
                    <a:lnTo>
                      <a:pt x="211" y="976"/>
                    </a:lnTo>
                    <a:cubicBezTo>
                      <a:pt x="221" y="997"/>
                      <a:pt x="232" y="1008"/>
                      <a:pt x="253" y="1008"/>
                    </a:cubicBezTo>
                    <a:cubicBezTo>
                      <a:pt x="263" y="1008"/>
                      <a:pt x="274" y="1008"/>
                      <a:pt x="274" y="997"/>
                    </a:cubicBezTo>
                    <a:lnTo>
                      <a:pt x="295" y="997"/>
                    </a:lnTo>
                    <a:cubicBezTo>
                      <a:pt x="358" y="955"/>
                      <a:pt x="431" y="903"/>
                      <a:pt x="505" y="871"/>
                    </a:cubicBezTo>
                    <a:cubicBezTo>
                      <a:pt x="557" y="850"/>
                      <a:pt x="599" y="840"/>
                      <a:pt x="641" y="829"/>
                    </a:cubicBezTo>
                    <a:lnTo>
                      <a:pt x="715" y="829"/>
                    </a:lnTo>
                    <a:cubicBezTo>
                      <a:pt x="725" y="829"/>
                      <a:pt x="736" y="840"/>
                      <a:pt x="746" y="840"/>
                    </a:cubicBezTo>
                    <a:cubicBezTo>
                      <a:pt x="757" y="850"/>
                      <a:pt x="767" y="850"/>
                      <a:pt x="778" y="861"/>
                    </a:cubicBezTo>
                    <a:cubicBezTo>
                      <a:pt x="788" y="861"/>
                      <a:pt x="788" y="871"/>
                      <a:pt x="799" y="871"/>
                    </a:cubicBezTo>
                    <a:cubicBezTo>
                      <a:pt x="799" y="882"/>
                      <a:pt x="809" y="903"/>
                      <a:pt x="820" y="913"/>
                    </a:cubicBezTo>
                    <a:cubicBezTo>
                      <a:pt x="820" y="934"/>
                      <a:pt x="830" y="955"/>
                      <a:pt x="830" y="976"/>
                    </a:cubicBezTo>
                    <a:cubicBezTo>
                      <a:pt x="841" y="1008"/>
                      <a:pt x="830" y="1050"/>
                      <a:pt x="830" y="1092"/>
                    </a:cubicBezTo>
                    <a:cubicBezTo>
                      <a:pt x="820" y="1145"/>
                      <a:pt x="809" y="1197"/>
                      <a:pt x="788" y="1260"/>
                    </a:cubicBezTo>
                    <a:cubicBezTo>
                      <a:pt x="757" y="1334"/>
                      <a:pt x="715" y="1397"/>
                      <a:pt x="673" y="1449"/>
                    </a:cubicBezTo>
                    <a:cubicBezTo>
                      <a:pt x="631" y="1502"/>
                      <a:pt x="578" y="1554"/>
                      <a:pt x="526" y="1596"/>
                    </a:cubicBezTo>
                    <a:cubicBezTo>
                      <a:pt x="484" y="1628"/>
                      <a:pt x="452" y="1649"/>
                      <a:pt x="410" y="1670"/>
                    </a:cubicBezTo>
                    <a:cubicBezTo>
                      <a:pt x="389" y="1680"/>
                      <a:pt x="379" y="1701"/>
                      <a:pt x="368" y="1733"/>
                    </a:cubicBezTo>
                    <a:cubicBezTo>
                      <a:pt x="358" y="1754"/>
                      <a:pt x="358" y="1785"/>
                      <a:pt x="379" y="1806"/>
                    </a:cubicBezTo>
                    <a:cubicBezTo>
                      <a:pt x="400" y="1838"/>
                      <a:pt x="431" y="1859"/>
                      <a:pt x="463" y="1859"/>
                    </a:cubicBezTo>
                    <a:cubicBezTo>
                      <a:pt x="484" y="1859"/>
                      <a:pt x="505" y="1859"/>
                      <a:pt x="515" y="1848"/>
                    </a:cubicBezTo>
                    <a:cubicBezTo>
                      <a:pt x="578" y="1806"/>
                      <a:pt x="620" y="1775"/>
                      <a:pt x="662" y="1733"/>
                    </a:cubicBezTo>
                    <a:cubicBezTo>
                      <a:pt x="788" y="1617"/>
                      <a:pt x="883" y="1470"/>
                      <a:pt x="946" y="1313"/>
                    </a:cubicBezTo>
                    <a:cubicBezTo>
                      <a:pt x="967" y="1239"/>
                      <a:pt x="977" y="1166"/>
                      <a:pt x="988" y="1092"/>
                    </a:cubicBezTo>
                    <a:lnTo>
                      <a:pt x="988" y="997"/>
                    </a:lnTo>
                    <a:cubicBezTo>
                      <a:pt x="977" y="966"/>
                      <a:pt x="977" y="934"/>
                      <a:pt x="967" y="913"/>
                    </a:cubicBezTo>
                    <a:cubicBezTo>
                      <a:pt x="946" y="850"/>
                      <a:pt x="914" y="798"/>
                      <a:pt x="872" y="766"/>
                    </a:cubicBezTo>
                    <a:cubicBezTo>
                      <a:pt x="830" y="724"/>
                      <a:pt x="767" y="703"/>
                      <a:pt x="704" y="703"/>
                    </a:cubicBezTo>
                    <a:cubicBezTo>
                      <a:pt x="641" y="703"/>
                      <a:pt x="568" y="724"/>
                      <a:pt x="494" y="756"/>
                    </a:cubicBezTo>
                    <a:cubicBezTo>
                      <a:pt x="410" y="787"/>
                      <a:pt x="337" y="840"/>
                      <a:pt x="274" y="892"/>
                    </a:cubicBezTo>
                    <a:cubicBezTo>
                      <a:pt x="232" y="777"/>
                      <a:pt x="190" y="640"/>
                      <a:pt x="148" y="483"/>
                    </a:cubicBezTo>
                    <a:cubicBezTo>
                      <a:pt x="116" y="336"/>
                      <a:pt x="95" y="189"/>
                      <a:pt x="74" y="31"/>
                    </a:cubicBezTo>
                    <a:cubicBezTo>
                      <a:pt x="64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749;p79"/>
              <p:cNvSpPr/>
              <p:nvPr/>
            </p:nvSpPr>
            <p:spPr>
              <a:xfrm>
                <a:off x="2192446" y="4381079"/>
                <a:ext cx="74312" cy="71906"/>
              </a:xfrm>
              <a:custGeom>
                <a:avLst/>
                <a:gdLst/>
                <a:ahLst/>
                <a:cxnLst/>
                <a:rect l="l" t="t" r="r" b="b"/>
                <a:pathLst>
                  <a:path w="988" h="956" extrusionOk="0">
                    <a:moveTo>
                      <a:pt x="305" y="0"/>
                    </a:moveTo>
                    <a:cubicBezTo>
                      <a:pt x="221" y="0"/>
                      <a:pt x="137" y="21"/>
                      <a:pt x="64" y="52"/>
                    </a:cubicBezTo>
                    <a:cubicBezTo>
                      <a:pt x="43" y="52"/>
                      <a:pt x="43" y="63"/>
                      <a:pt x="32" y="73"/>
                    </a:cubicBezTo>
                    <a:cubicBezTo>
                      <a:pt x="22" y="84"/>
                      <a:pt x="22" y="84"/>
                      <a:pt x="22" y="94"/>
                    </a:cubicBezTo>
                    <a:cubicBezTo>
                      <a:pt x="22" y="105"/>
                      <a:pt x="11" y="115"/>
                      <a:pt x="11" y="126"/>
                    </a:cubicBezTo>
                    <a:cubicBezTo>
                      <a:pt x="1" y="220"/>
                      <a:pt x="11" y="315"/>
                      <a:pt x="32" y="399"/>
                    </a:cubicBezTo>
                    <a:cubicBezTo>
                      <a:pt x="53" y="483"/>
                      <a:pt x="85" y="556"/>
                      <a:pt x="127" y="619"/>
                    </a:cubicBezTo>
                    <a:cubicBezTo>
                      <a:pt x="179" y="682"/>
                      <a:pt x="232" y="745"/>
                      <a:pt x="295" y="798"/>
                    </a:cubicBezTo>
                    <a:cubicBezTo>
                      <a:pt x="358" y="840"/>
                      <a:pt x="421" y="882"/>
                      <a:pt x="505" y="913"/>
                    </a:cubicBezTo>
                    <a:cubicBezTo>
                      <a:pt x="515" y="924"/>
                      <a:pt x="526" y="934"/>
                      <a:pt x="536" y="934"/>
                    </a:cubicBezTo>
                    <a:cubicBezTo>
                      <a:pt x="599" y="945"/>
                      <a:pt x="652" y="955"/>
                      <a:pt x="704" y="955"/>
                    </a:cubicBezTo>
                    <a:cubicBezTo>
                      <a:pt x="746" y="955"/>
                      <a:pt x="799" y="945"/>
                      <a:pt x="841" y="934"/>
                    </a:cubicBezTo>
                    <a:cubicBezTo>
                      <a:pt x="883" y="913"/>
                      <a:pt x="925" y="871"/>
                      <a:pt x="946" y="829"/>
                    </a:cubicBezTo>
                    <a:cubicBezTo>
                      <a:pt x="967" y="787"/>
                      <a:pt x="988" y="724"/>
                      <a:pt x="977" y="672"/>
                    </a:cubicBezTo>
                    <a:cubicBezTo>
                      <a:pt x="977" y="619"/>
                      <a:pt x="967" y="556"/>
                      <a:pt x="946" y="493"/>
                    </a:cubicBezTo>
                    <a:cubicBezTo>
                      <a:pt x="925" y="430"/>
                      <a:pt x="893" y="367"/>
                      <a:pt x="851" y="315"/>
                    </a:cubicBezTo>
                    <a:cubicBezTo>
                      <a:pt x="767" y="189"/>
                      <a:pt x="652" y="94"/>
                      <a:pt x="526" y="42"/>
                    </a:cubicBezTo>
                    <a:cubicBezTo>
                      <a:pt x="452" y="21"/>
                      <a:pt x="379" y="0"/>
                      <a:pt x="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750;p79"/>
              <p:cNvSpPr/>
              <p:nvPr/>
            </p:nvSpPr>
            <p:spPr>
              <a:xfrm>
                <a:off x="1923928" y="4488486"/>
                <a:ext cx="98005" cy="191949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552" extrusionOk="0">
                    <a:moveTo>
                      <a:pt x="1166" y="0"/>
                    </a:moveTo>
                    <a:cubicBezTo>
                      <a:pt x="1156" y="10"/>
                      <a:pt x="1145" y="21"/>
                      <a:pt x="1145" y="31"/>
                    </a:cubicBezTo>
                    <a:cubicBezTo>
                      <a:pt x="1124" y="73"/>
                      <a:pt x="1093" y="115"/>
                      <a:pt x="1061" y="147"/>
                    </a:cubicBezTo>
                    <a:cubicBezTo>
                      <a:pt x="998" y="231"/>
                      <a:pt x="914" y="325"/>
                      <a:pt x="851" y="409"/>
                    </a:cubicBezTo>
                    <a:lnTo>
                      <a:pt x="767" y="493"/>
                    </a:lnTo>
                    <a:cubicBezTo>
                      <a:pt x="662" y="630"/>
                      <a:pt x="547" y="756"/>
                      <a:pt x="452" y="903"/>
                    </a:cubicBezTo>
                    <a:cubicBezTo>
                      <a:pt x="410" y="955"/>
                      <a:pt x="368" y="1018"/>
                      <a:pt x="326" y="1092"/>
                    </a:cubicBezTo>
                    <a:cubicBezTo>
                      <a:pt x="305" y="1144"/>
                      <a:pt x="274" y="1197"/>
                      <a:pt x="263" y="1260"/>
                    </a:cubicBezTo>
                    <a:cubicBezTo>
                      <a:pt x="253" y="1323"/>
                      <a:pt x="253" y="1375"/>
                      <a:pt x="274" y="1417"/>
                    </a:cubicBezTo>
                    <a:cubicBezTo>
                      <a:pt x="284" y="1438"/>
                      <a:pt x="305" y="1459"/>
                      <a:pt x="326" y="1480"/>
                    </a:cubicBezTo>
                    <a:cubicBezTo>
                      <a:pt x="242" y="1585"/>
                      <a:pt x="179" y="1690"/>
                      <a:pt x="127" y="1806"/>
                    </a:cubicBezTo>
                    <a:cubicBezTo>
                      <a:pt x="74" y="1911"/>
                      <a:pt x="43" y="1984"/>
                      <a:pt x="22" y="2058"/>
                    </a:cubicBezTo>
                    <a:cubicBezTo>
                      <a:pt x="1" y="2163"/>
                      <a:pt x="1" y="2236"/>
                      <a:pt x="11" y="2299"/>
                    </a:cubicBezTo>
                    <a:cubicBezTo>
                      <a:pt x="32" y="2383"/>
                      <a:pt x="74" y="2446"/>
                      <a:pt x="137" y="2488"/>
                    </a:cubicBezTo>
                    <a:cubicBezTo>
                      <a:pt x="200" y="2530"/>
                      <a:pt x="284" y="2551"/>
                      <a:pt x="368" y="2551"/>
                    </a:cubicBezTo>
                    <a:lnTo>
                      <a:pt x="389" y="2551"/>
                    </a:lnTo>
                    <a:cubicBezTo>
                      <a:pt x="442" y="2551"/>
                      <a:pt x="505" y="2541"/>
                      <a:pt x="547" y="2530"/>
                    </a:cubicBezTo>
                    <a:cubicBezTo>
                      <a:pt x="610" y="2499"/>
                      <a:pt x="673" y="2467"/>
                      <a:pt x="725" y="2425"/>
                    </a:cubicBezTo>
                    <a:cubicBezTo>
                      <a:pt x="767" y="2383"/>
                      <a:pt x="820" y="2331"/>
                      <a:pt x="862" y="2278"/>
                    </a:cubicBezTo>
                    <a:cubicBezTo>
                      <a:pt x="914" y="2215"/>
                      <a:pt x="956" y="2152"/>
                      <a:pt x="988" y="2079"/>
                    </a:cubicBezTo>
                    <a:cubicBezTo>
                      <a:pt x="1061" y="1942"/>
                      <a:pt x="1124" y="1774"/>
                      <a:pt x="1177" y="1606"/>
                    </a:cubicBezTo>
                    <a:cubicBezTo>
                      <a:pt x="1219" y="1438"/>
                      <a:pt x="1250" y="1260"/>
                      <a:pt x="1282" y="1092"/>
                    </a:cubicBezTo>
                    <a:cubicBezTo>
                      <a:pt x="1303" y="913"/>
                      <a:pt x="1303" y="766"/>
                      <a:pt x="1303" y="640"/>
                    </a:cubicBezTo>
                    <a:cubicBezTo>
                      <a:pt x="1303" y="567"/>
                      <a:pt x="1292" y="514"/>
                      <a:pt x="1282" y="462"/>
                    </a:cubicBezTo>
                    <a:cubicBezTo>
                      <a:pt x="1271" y="388"/>
                      <a:pt x="1240" y="315"/>
                      <a:pt x="1198" y="231"/>
                    </a:cubicBezTo>
                    <a:cubicBezTo>
                      <a:pt x="1187" y="220"/>
                      <a:pt x="1177" y="210"/>
                      <a:pt x="1156" y="210"/>
                    </a:cubicBezTo>
                    <a:lnTo>
                      <a:pt x="1145" y="210"/>
                    </a:lnTo>
                    <a:lnTo>
                      <a:pt x="1156" y="199"/>
                    </a:lnTo>
                    <a:cubicBezTo>
                      <a:pt x="1187" y="157"/>
                      <a:pt x="1219" y="115"/>
                      <a:pt x="1240" y="63"/>
                    </a:cubicBezTo>
                    <a:cubicBezTo>
                      <a:pt x="1240" y="52"/>
                      <a:pt x="1240" y="31"/>
                      <a:pt x="1229" y="21"/>
                    </a:cubicBezTo>
                    <a:cubicBezTo>
                      <a:pt x="1229" y="10"/>
                      <a:pt x="1219" y="0"/>
                      <a:pt x="1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751;p79"/>
              <p:cNvSpPr/>
              <p:nvPr/>
            </p:nvSpPr>
            <p:spPr>
              <a:xfrm>
                <a:off x="1946042" y="4293379"/>
                <a:ext cx="349975" cy="491304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6532" extrusionOk="0">
                    <a:moveTo>
                      <a:pt x="1775" y="0"/>
                    </a:moveTo>
                    <a:cubicBezTo>
                      <a:pt x="1744" y="0"/>
                      <a:pt x="1723" y="11"/>
                      <a:pt x="1702" y="21"/>
                    </a:cubicBezTo>
                    <a:cubicBezTo>
                      <a:pt x="1660" y="42"/>
                      <a:pt x="1639" y="74"/>
                      <a:pt x="1618" y="116"/>
                    </a:cubicBezTo>
                    <a:cubicBezTo>
                      <a:pt x="1618" y="147"/>
                      <a:pt x="1607" y="168"/>
                      <a:pt x="1607" y="210"/>
                    </a:cubicBezTo>
                    <a:cubicBezTo>
                      <a:pt x="1597" y="242"/>
                      <a:pt x="1597" y="273"/>
                      <a:pt x="1607" y="305"/>
                    </a:cubicBezTo>
                    <a:cubicBezTo>
                      <a:pt x="1607" y="347"/>
                      <a:pt x="1618" y="378"/>
                      <a:pt x="1628" y="410"/>
                    </a:cubicBezTo>
                    <a:cubicBezTo>
                      <a:pt x="1565" y="357"/>
                      <a:pt x="1502" y="326"/>
                      <a:pt x="1439" y="305"/>
                    </a:cubicBezTo>
                    <a:cubicBezTo>
                      <a:pt x="1418" y="294"/>
                      <a:pt x="1387" y="294"/>
                      <a:pt x="1355" y="284"/>
                    </a:cubicBezTo>
                    <a:lnTo>
                      <a:pt x="1292" y="284"/>
                    </a:lnTo>
                    <a:cubicBezTo>
                      <a:pt x="1261" y="284"/>
                      <a:pt x="1219" y="294"/>
                      <a:pt x="1187" y="315"/>
                    </a:cubicBezTo>
                    <a:cubicBezTo>
                      <a:pt x="1156" y="326"/>
                      <a:pt x="1124" y="357"/>
                      <a:pt x="1114" y="399"/>
                    </a:cubicBezTo>
                    <a:cubicBezTo>
                      <a:pt x="1103" y="431"/>
                      <a:pt x="1114" y="473"/>
                      <a:pt x="1124" y="515"/>
                    </a:cubicBezTo>
                    <a:cubicBezTo>
                      <a:pt x="1145" y="557"/>
                      <a:pt x="1177" y="599"/>
                      <a:pt x="1219" y="641"/>
                    </a:cubicBezTo>
                    <a:cubicBezTo>
                      <a:pt x="1261" y="683"/>
                      <a:pt x="1292" y="704"/>
                      <a:pt x="1324" y="725"/>
                    </a:cubicBezTo>
                    <a:cubicBezTo>
                      <a:pt x="1261" y="756"/>
                      <a:pt x="1198" y="788"/>
                      <a:pt x="1135" y="830"/>
                    </a:cubicBezTo>
                    <a:cubicBezTo>
                      <a:pt x="1093" y="861"/>
                      <a:pt x="1061" y="882"/>
                      <a:pt x="1030" y="914"/>
                    </a:cubicBezTo>
                    <a:cubicBezTo>
                      <a:pt x="998" y="956"/>
                      <a:pt x="967" y="987"/>
                      <a:pt x="935" y="1029"/>
                    </a:cubicBezTo>
                    <a:cubicBezTo>
                      <a:pt x="830" y="1176"/>
                      <a:pt x="757" y="1355"/>
                      <a:pt x="725" y="1565"/>
                    </a:cubicBezTo>
                    <a:cubicBezTo>
                      <a:pt x="725" y="1617"/>
                      <a:pt x="715" y="1670"/>
                      <a:pt x="715" y="1722"/>
                    </a:cubicBezTo>
                    <a:cubicBezTo>
                      <a:pt x="704" y="1775"/>
                      <a:pt x="704" y="1827"/>
                      <a:pt x="704" y="1890"/>
                    </a:cubicBezTo>
                    <a:lnTo>
                      <a:pt x="704" y="2279"/>
                    </a:lnTo>
                    <a:cubicBezTo>
                      <a:pt x="715" y="2541"/>
                      <a:pt x="715" y="2783"/>
                      <a:pt x="683" y="3024"/>
                    </a:cubicBezTo>
                    <a:cubicBezTo>
                      <a:pt x="662" y="3129"/>
                      <a:pt x="652" y="3224"/>
                      <a:pt x="631" y="3308"/>
                    </a:cubicBezTo>
                    <a:cubicBezTo>
                      <a:pt x="599" y="3402"/>
                      <a:pt x="568" y="3497"/>
                      <a:pt x="536" y="3581"/>
                    </a:cubicBezTo>
                    <a:cubicBezTo>
                      <a:pt x="494" y="3665"/>
                      <a:pt x="452" y="3749"/>
                      <a:pt x="421" y="3833"/>
                    </a:cubicBezTo>
                    <a:lnTo>
                      <a:pt x="379" y="3927"/>
                    </a:lnTo>
                    <a:lnTo>
                      <a:pt x="221" y="4242"/>
                    </a:lnTo>
                    <a:cubicBezTo>
                      <a:pt x="137" y="4442"/>
                      <a:pt x="53" y="4662"/>
                      <a:pt x="22" y="4883"/>
                    </a:cubicBezTo>
                    <a:cubicBezTo>
                      <a:pt x="1" y="5009"/>
                      <a:pt x="1" y="5103"/>
                      <a:pt x="11" y="5198"/>
                    </a:cubicBezTo>
                    <a:cubicBezTo>
                      <a:pt x="11" y="5250"/>
                      <a:pt x="22" y="5303"/>
                      <a:pt x="32" y="5355"/>
                    </a:cubicBezTo>
                    <a:cubicBezTo>
                      <a:pt x="43" y="5408"/>
                      <a:pt x="64" y="5450"/>
                      <a:pt x="85" y="5503"/>
                    </a:cubicBezTo>
                    <a:cubicBezTo>
                      <a:pt x="169" y="5713"/>
                      <a:pt x="326" y="5902"/>
                      <a:pt x="547" y="6059"/>
                    </a:cubicBezTo>
                    <a:cubicBezTo>
                      <a:pt x="715" y="6185"/>
                      <a:pt x="904" y="6280"/>
                      <a:pt x="1145" y="6353"/>
                    </a:cubicBezTo>
                    <a:cubicBezTo>
                      <a:pt x="1366" y="6427"/>
                      <a:pt x="1607" y="6479"/>
                      <a:pt x="1859" y="6511"/>
                    </a:cubicBezTo>
                    <a:cubicBezTo>
                      <a:pt x="1996" y="6522"/>
                      <a:pt x="2122" y="6532"/>
                      <a:pt x="2248" y="6532"/>
                    </a:cubicBezTo>
                    <a:cubicBezTo>
                      <a:pt x="2353" y="6532"/>
                      <a:pt x="2468" y="6532"/>
                      <a:pt x="2573" y="6511"/>
                    </a:cubicBezTo>
                    <a:cubicBezTo>
                      <a:pt x="2699" y="6501"/>
                      <a:pt x="2804" y="6479"/>
                      <a:pt x="2888" y="6458"/>
                    </a:cubicBezTo>
                    <a:cubicBezTo>
                      <a:pt x="3004" y="6427"/>
                      <a:pt x="3109" y="6385"/>
                      <a:pt x="3214" y="6332"/>
                    </a:cubicBezTo>
                    <a:cubicBezTo>
                      <a:pt x="3413" y="6227"/>
                      <a:pt x="3602" y="6080"/>
                      <a:pt x="3760" y="5891"/>
                    </a:cubicBezTo>
                    <a:cubicBezTo>
                      <a:pt x="3844" y="5797"/>
                      <a:pt x="3907" y="5692"/>
                      <a:pt x="3970" y="5597"/>
                    </a:cubicBezTo>
                    <a:cubicBezTo>
                      <a:pt x="4033" y="5492"/>
                      <a:pt x="4085" y="5387"/>
                      <a:pt x="4127" y="5271"/>
                    </a:cubicBezTo>
                    <a:cubicBezTo>
                      <a:pt x="4222" y="5061"/>
                      <a:pt x="4285" y="4830"/>
                      <a:pt x="4327" y="4599"/>
                    </a:cubicBezTo>
                    <a:cubicBezTo>
                      <a:pt x="4348" y="4442"/>
                      <a:pt x="4369" y="4263"/>
                      <a:pt x="4369" y="4085"/>
                    </a:cubicBezTo>
                    <a:lnTo>
                      <a:pt x="4369" y="3969"/>
                    </a:lnTo>
                    <a:cubicBezTo>
                      <a:pt x="4400" y="3959"/>
                      <a:pt x="4421" y="3959"/>
                      <a:pt x="4442" y="3938"/>
                    </a:cubicBezTo>
                    <a:cubicBezTo>
                      <a:pt x="4495" y="3927"/>
                      <a:pt x="4526" y="3896"/>
                      <a:pt x="4558" y="3854"/>
                    </a:cubicBezTo>
                    <a:cubicBezTo>
                      <a:pt x="4610" y="3791"/>
                      <a:pt x="4631" y="3696"/>
                      <a:pt x="4621" y="3591"/>
                    </a:cubicBezTo>
                    <a:cubicBezTo>
                      <a:pt x="4610" y="3497"/>
                      <a:pt x="4579" y="3392"/>
                      <a:pt x="4526" y="3308"/>
                    </a:cubicBezTo>
                    <a:cubicBezTo>
                      <a:pt x="4516" y="3287"/>
                      <a:pt x="4495" y="3255"/>
                      <a:pt x="4474" y="3245"/>
                    </a:cubicBezTo>
                    <a:lnTo>
                      <a:pt x="4495" y="3245"/>
                    </a:lnTo>
                    <a:cubicBezTo>
                      <a:pt x="4537" y="3245"/>
                      <a:pt x="4568" y="3234"/>
                      <a:pt x="4589" y="3224"/>
                    </a:cubicBezTo>
                    <a:cubicBezTo>
                      <a:pt x="4621" y="3203"/>
                      <a:pt x="4642" y="3171"/>
                      <a:pt x="4642" y="3140"/>
                    </a:cubicBezTo>
                    <a:cubicBezTo>
                      <a:pt x="4652" y="3108"/>
                      <a:pt x="4652" y="3077"/>
                      <a:pt x="4631" y="3035"/>
                    </a:cubicBezTo>
                    <a:cubicBezTo>
                      <a:pt x="4600" y="2961"/>
                      <a:pt x="4547" y="2877"/>
                      <a:pt x="4463" y="2825"/>
                    </a:cubicBezTo>
                    <a:cubicBezTo>
                      <a:pt x="4432" y="2793"/>
                      <a:pt x="4390" y="2762"/>
                      <a:pt x="4337" y="2741"/>
                    </a:cubicBezTo>
                    <a:cubicBezTo>
                      <a:pt x="4285" y="2709"/>
                      <a:pt x="4232" y="2699"/>
                      <a:pt x="4190" y="2688"/>
                    </a:cubicBezTo>
                    <a:lnTo>
                      <a:pt x="4096" y="2373"/>
                    </a:lnTo>
                    <a:cubicBezTo>
                      <a:pt x="4022" y="2174"/>
                      <a:pt x="3938" y="2006"/>
                      <a:pt x="3854" y="1838"/>
                    </a:cubicBezTo>
                    <a:cubicBezTo>
                      <a:pt x="3655" y="1481"/>
                      <a:pt x="3424" y="1197"/>
                      <a:pt x="3151" y="987"/>
                    </a:cubicBezTo>
                    <a:cubicBezTo>
                      <a:pt x="2993" y="872"/>
                      <a:pt x="2836" y="788"/>
                      <a:pt x="2668" y="725"/>
                    </a:cubicBezTo>
                    <a:cubicBezTo>
                      <a:pt x="2573" y="693"/>
                      <a:pt x="2489" y="662"/>
                      <a:pt x="2395" y="651"/>
                    </a:cubicBezTo>
                    <a:cubicBezTo>
                      <a:pt x="2353" y="641"/>
                      <a:pt x="2300" y="630"/>
                      <a:pt x="2248" y="620"/>
                    </a:cubicBezTo>
                    <a:lnTo>
                      <a:pt x="2143" y="620"/>
                    </a:lnTo>
                    <a:lnTo>
                      <a:pt x="2132" y="609"/>
                    </a:lnTo>
                    <a:lnTo>
                      <a:pt x="2101" y="620"/>
                    </a:lnTo>
                    <a:cubicBezTo>
                      <a:pt x="2111" y="473"/>
                      <a:pt x="2090" y="336"/>
                      <a:pt x="2027" y="221"/>
                    </a:cubicBezTo>
                    <a:cubicBezTo>
                      <a:pt x="2006" y="158"/>
                      <a:pt x="1964" y="116"/>
                      <a:pt x="1933" y="84"/>
                    </a:cubicBezTo>
                    <a:cubicBezTo>
                      <a:pt x="1891" y="42"/>
                      <a:pt x="1859" y="21"/>
                      <a:pt x="1817" y="11"/>
                    </a:cubicBezTo>
                    <a:cubicBezTo>
                      <a:pt x="1807" y="0"/>
                      <a:pt x="1786" y="0"/>
                      <a:pt x="17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752;p79"/>
              <p:cNvSpPr/>
              <p:nvPr/>
            </p:nvSpPr>
            <p:spPr>
              <a:xfrm>
                <a:off x="1925508" y="4709618"/>
                <a:ext cx="189617" cy="333353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4432" extrusionOk="0">
                    <a:moveTo>
                      <a:pt x="1891" y="0"/>
                    </a:moveTo>
                    <a:cubicBezTo>
                      <a:pt x="1859" y="0"/>
                      <a:pt x="1817" y="0"/>
                      <a:pt x="1786" y="11"/>
                    </a:cubicBezTo>
                    <a:cubicBezTo>
                      <a:pt x="1712" y="21"/>
                      <a:pt x="1639" y="42"/>
                      <a:pt x="1555" y="84"/>
                    </a:cubicBezTo>
                    <a:cubicBezTo>
                      <a:pt x="1471" y="116"/>
                      <a:pt x="1397" y="168"/>
                      <a:pt x="1324" y="221"/>
                    </a:cubicBezTo>
                    <a:cubicBezTo>
                      <a:pt x="1240" y="284"/>
                      <a:pt x="1166" y="347"/>
                      <a:pt x="1103" y="410"/>
                    </a:cubicBezTo>
                    <a:cubicBezTo>
                      <a:pt x="1030" y="494"/>
                      <a:pt x="956" y="578"/>
                      <a:pt x="872" y="704"/>
                    </a:cubicBezTo>
                    <a:cubicBezTo>
                      <a:pt x="788" y="819"/>
                      <a:pt x="715" y="935"/>
                      <a:pt x="641" y="1072"/>
                    </a:cubicBezTo>
                    <a:cubicBezTo>
                      <a:pt x="505" y="1303"/>
                      <a:pt x="379" y="1565"/>
                      <a:pt x="263" y="1849"/>
                    </a:cubicBezTo>
                    <a:cubicBezTo>
                      <a:pt x="211" y="1996"/>
                      <a:pt x="158" y="2132"/>
                      <a:pt x="116" y="2258"/>
                    </a:cubicBezTo>
                    <a:cubicBezTo>
                      <a:pt x="74" y="2374"/>
                      <a:pt x="43" y="2489"/>
                      <a:pt x="22" y="2605"/>
                    </a:cubicBezTo>
                    <a:cubicBezTo>
                      <a:pt x="1" y="2720"/>
                      <a:pt x="1" y="2825"/>
                      <a:pt x="1" y="2920"/>
                    </a:cubicBezTo>
                    <a:cubicBezTo>
                      <a:pt x="11" y="2993"/>
                      <a:pt x="11" y="3088"/>
                      <a:pt x="43" y="3182"/>
                    </a:cubicBezTo>
                    <a:cubicBezTo>
                      <a:pt x="64" y="3214"/>
                      <a:pt x="74" y="3256"/>
                      <a:pt x="95" y="3287"/>
                    </a:cubicBezTo>
                    <a:cubicBezTo>
                      <a:pt x="116" y="3319"/>
                      <a:pt x="127" y="3340"/>
                      <a:pt x="148" y="3350"/>
                    </a:cubicBezTo>
                    <a:cubicBezTo>
                      <a:pt x="169" y="3371"/>
                      <a:pt x="200" y="3392"/>
                      <a:pt x="232" y="3392"/>
                    </a:cubicBezTo>
                    <a:cubicBezTo>
                      <a:pt x="242" y="3403"/>
                      <a:pt x="253" y="3403"/>
                      <a:pt x="263" y="3403"/>
                    </a:cubicBezTo>
                    <a:cubicBezTo>
                      <a:pt x="284" y="3403"/>
                      <a:pt x="295" y="3403"/>
                      <a:pt x="316" y="3392"/>
                    </a:cubicBezTo>
                    <a:cubicBezTo>
                      <a:pt x="358" y="3382"/>
                      <a:pt x="389" y="3350"/>
                      <a:pt x="421" y="3308"/>
                    </a:cubicBezTo>
                    <a:lnTo>
                      <a:pt x="421" y="3308"/>
                    </a:lnTo>
                    <a:cubicBezTo>
                      <a:pt x="400" y="3424"/>
                      <a:pt x="368" y="3529"/>
                      <a:pt x="358" y="3623"/>
                    </a:cubicBezTo>
                    <a:cubicBezTo>
                      <a:pt x="337" y="3707"/>
                      <a:pt x="326" y="3781"/>
                      <a:pt x="316" y="3854"/>
                    </a:cubicBezTo>
                    <a:lnTo>
                      <a:pt x="316" y="4054"/>
                    </a:lnTo>
                    <a:cubicBezTo>
                      <a:pt x="316" y="4096"/>
                      <a:pt x="326" y="4169"/>
                      <a:pt x="337" y="4222"/>
                    </a:cubicBezTo>
                    <a:cubicBezTo>
                      <a:pt x="358" y="4285"/>
                      <a:pt x="389" y="4327"/>
                      <a:pt x="421" y="4358"/>
                    </a:cubicBezTo>
                    <a:cubicBezTo>
                      <a:pt x="442" y="4379"/>
                      <a:pt x="463" y="4400"/>
                      <a:pt x="484" y="4411"/>
                    </a:cubicBezTo>
                    <a:cubicBezTo>
                      <a:pt x="494" y="4411"/>
                      <a:pt x="515" y="4421"/>
                      <a:pt x="526" y="4421"/>
                    </a:cubicBezTo>
                    <a:cubicBezTo>
                      <a:pt x="536" y="4432"/>
                      <a:pt x="557" y="4432"/>
                      <a:pt x="568" y="4432"/>
                    </a:cubicBezTo>
                    <a:lnTo>
                      <a:pt x="673" y="4432"/>
                    </a:lnTo>
                    <a:cubicBezTo>
                      <a:pt x="704" y="4421"/>
                      <a:pt x="736" y="4411"/>
                      <a:pt x="778" y="4400"/>
                    </a:cubicBezTo>
                    <a:cubicBezTo>
                      <a:pt x="841" y="4369"/>
                      <a:pt x="904" y="4327"/>
                      <a:pt x="956" y="4264"/>
                    </a:cubicBezTo>
                    <a:cubicBezTo>
                      <a:pt x="1009" y="4201"/>
                      <a:pt x="1061" y="4127"/>
                      <a:pt x="1114" y="4043"/>
                    </a:cubicBezTo>
                    <a:cubicBezTo>
                      <a:pt x="1219" y="3844"/>
                      <a:pt x="1292" y="3634"/>
                      <a:pt x="1345" y="3476"/>
                    </a:cubicBezTo>
                    <a:cubicBezTo>
                      <a:pt x="1366" y="3434"/>
                      <a:pt x="1376" y="3382"/>
                      <a:pt x="1387" y="3340"/>
                    </a:cubicBezTo>
                    <a:cubicBezTo>
                      <a:pt x="1397" y="3371"/>
                      <a:pt x="1408" y="3403"/>
                      <a:pt x="1429" y="3424"/>
                    </a:cubicBezTo>
                    <a:cubicBezTo>
                      <a:pt x="1450" y="3445"/>
                      <a:pt x="1471" y="3466"/>
                      <a:pt x="1502" y="3466"/>
                    </a:cubicBezTo>
                    <a:cubicBezTo>
                      <a:pt x="1523" y="3466"/>
                      <a:pt x="1534" y="3455"/>
                      <a:pt x="1544" y="3455"/>
                    </a:cubicBezTo>
                    <a:cubicBezTo>
                      <a:pt x="1576" y="3445"/>
                      <a:pt x="1618" y="3424"/>
                      <a:pt x="1649" y="3382"/>
                    </a:cubicBezTo>
                    <a:cubicBezTo>
                      <a:pt x="1702" y="3340"/>
                      <a:pt x="1744" y="3287"/>
                      <a:pt x="1786" y="3214"/>
                    </a:cubicBezTo>
                    <a:cubicBezTo>
                      <a:pt x="1838" y="3151"/>
                      <a:pt x="1880" y="3077"/>
                      <a:pt x="1922" y="3004"/>
                    </a:cubicBezTo>
                    <a:cubicBezTo>
                      <a:pt x="1964" y="2920"/>
                      <a:pt x="1996" y="2846"/>
                      <a:pt x="2027" y="2783"/>
                    </a:cubicBezTo>
                    <a:cubicBezTo>
                      <a:pt x="2038" y="2752"/>
                      <a:pt x="2048" y="2710"/>
                      <a:pt x="2059" y="2678"/>
                    </a:cubicBezTo>
                    <a:cubicBezTo>
                      <a:pt x="2080" y="2605"/>
                      <a:pt x="2101" y="2531"/>
                      <a:pt x="2111" y="2458"/>
                    </a:cubicBezTo>
                    <a:cubicBezTo>
                      <a:pt x="2185" y="2153"/>
                      <a:pt x="2248" y="1849"/>
                      <a:pt x="2300" y="1565"/>
                    </a:cubicBezTo>
                    <a:cubicBezTo>
                      <a:pt x="2363" y="1229"/>
                      <a:pt x="2426" y="882"/>
                      <a:pt x="2521" y="536"/>
                    </a:cubicBezTo>
                    <a:cubicBezTo>
                      <a:pt x="2521" y="525"/>
                      <a:pt x="2521" y="504"/>
                      <a:pt x="2510" y="494"/>
                    </a:cubicBezTo>
                    <a:cubicBezTo>
                      <a:pt x="2500" y="483"/>
                      <a:pt x="2489" y="473"/>
                      <a:pt x="2479" y="473"/>
                    </a:cubicBezTo>
                    <a:lnTo>
                      <a:pt x="2468" y="473"/>
                    </a:lnTo>
                    <a:cubicBezTo>
                      <a:pt x="2437" y="473"/>
                      <a:pt x="2416" y="483"/>
                      <a:pt x="2416" y="504"/>
                    </a:cubicBezTo>
                    <a:lnTo>
                      <a:pt x="2405" y="525"/>
                    </a:lnTo>
                    <a:lnTo>
                      <a:pt x="2405" y="504"/>
                    </a:lnTo>
                    <a:cubicBezTo>
                      <a:pt x="2395" y="399"/>
                      <a:pt x="2374" y="315"/>
                      <a:pt x="2332" y="242"/>
                    </a:cubicBezTo>
                    <a:cubicBezTo>
                      <a:pt x="2300" y="179"/>
                      <a:pt x="2248" y="126"/>
                      <a:pt x="2195" y="84"/>
                    </a:cubicBezTo>
                    <a:cubicBezTo>
                      <a:pt x="2143" y="42"/>
                      <a:pt x="2080" y="11"/>
                      <a:pt x="20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753;p79"/>
              <p:cNvSpPr/>
              <p:nvPr/>
            </p:nvSpPr>
            <p:spPr>
              <a:xfrm>
                <a:off x="1960257" y="4779869"/>
                <a:ext cx="117711" cy="188038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500" extrusionOk="0">
                    <a:moveTo>
                      <a:pt x="715" y="1"/>
                    </a:moveTo>
                    <a:cubicBezTo>
                      <a:pt x="694" y="1"/>
                      <a:pt x="673" y="1"/>
                      <a:pt x="673" y="22"/>
                    </a:cubicBezTo>
                    <a:lnTo>
                      <a:pt x="578" y="159"/>
                    </a:lnTo>
                    <a:cubicBezTo>
                      <a:pt x="484" y="316"/>
                      <a:pt x="368" y="495"/>
                      <a:pt x="263" y="684"/>
                    </a:cubicBezTo>
                    <a:cubicBezTo>
                      <a:pt x="190" y="820"/>
                      <a:pt x="137" y="925"/>
                      <a:pt x="106" y="1041"/>
                    </a:cubicBezTo>
                    <a:cubicBezTo>
                      <a:pt x="74" y="1104"/>
                      <a:pt x="53" y="1167"/>
                      <a:pt x="43" y="1219"/>
                    </a:cubicBezTo>
                    <a:cubicBezTo>
                      <a:pt x="22" y="1282"/>
                      <a:pt x="11" y="1335"/>
                      <a:pt x="11" y="1377"/>
                    </a:cubicBezTo>
                    <a:cubicBezTo>
                      <a:pt x="1" y="1440"/>
                      <a:pt x="1" y="1482"/>
                      <a:pt x="1" y="1524"/>
                    </a:cubicBezTo>
                    <a:cubicBezTo>
                      <a:pt x="11" y="1566"/>
                      <a:pt x="11" y="1608"/>
                      <a:pt x="32" y="1650"/>
                    </a:cubicBezTo>
                    <a:cubicBezTo>
                      <a:pt x="43" y="1681"/>
                      <a:pt x="53" y="1713"/>
                      <a:pt x="74" y="1734"/>
                    </a:cubicBezTo>
                    <a:cubicBezTo>
                      <a:pt x="95" y="1755"/>
                      <a:pt x="116" y="1776"/>
                      <a:pt x="137" y="1776"/>
                    </a:cubicBezTo>
                    <a:cubicBezTo>
                      <a:pt x="158" y="1786"/>
                      <a:pt x="169" y="1786"/>
                      <a:pt x="190" y="1786"/>
                    </a:cubicBezTo>
                    <a:lnTo>
                      <a:pt x="221" y="1786"/>
                    </a:lnTo>
                    <a:cubicBezTo>
                      <a:pt x="253" y="1776"/>
                      <a:pt x="274" y="1765"/>
                      <a:pt x="295" y="1744"/>
                    </a:cubicBezTo>
                    <a:cubicBezTo>
                      <a:pt x="316" y="1734"/>
                      <a:pt x="326" y="1713"/>
                      <a:pt x="337" y="1702"/>
                    </a:cubicBezTo>
                    <a:lnTo>
                      <a:pt x="337" y="1702"/>
                    </a:lnTo>
                    <a:lnTo>
                      <a:pt x="326" y="1755"/>
                    </a:lnTo>
                    <a:cubicBezTo>
                      <a:pt x="305" y="1860"/>
                      <a:pt x="295" y="1986"/>
                      <a:pt x="284" y="2112"/>
                    </a:cubicBezTo>
                    <a:cubicBezTo>
                      <a:pt x="284" y="2143"/>
                      <a:pt x="284" y="2196"/>
                      <a:pt x="295" y="2238"/>
                    </a:cubicBezTo>
                    <a:cubicBezTo>
                      <a:pt x="295" y="2269"/>
                      <a:pt x="305" y="2301"/>
                      <a:pt x="316" y="2332"/>
                    </a:cubicBezTo>
                    <a:cubicBezTo>
                      <a:pt x="326" y="2364"/>
                      <a:pt x="337" y="2395"/>
                      <a:pt x="358" y="2427"/>
                    </a:cubicBezTo>
                    <a:cubicBezTo>
                      <a:pt x="368" y="2437"/>
                      <a:pt x="389" y="2469"/>
                      <a:pt x="421" y="2479"/>
                    </a:cubicBezTo>
                    <a:cubicBezTo>
                      <a:pt x="442" y="2490"/>
                      <a:pt x="473" y="2500"/>
                      <a:pt x="505" y="2500"/>
                    </a:cubicBezTo>
                    <a:cubicBezTo>
                      <a:pt x="536" y="2500"/>
                      <a:pt x="557" y="2490"/>
                      <a:pt x="578" y="2479"/>
                    </a:cubicBezTo>
                    <a:cubicBezTo>
                      <a:pt x="631" y="2458"/>
                      <a:pt x="673" y="2416"/>
                      <a:pt x="715" y="2353"/>
                    </a:cubicBezTo>
                    <a:cubicBezTo>
                      <a:pt x="746" y="2290"/>
                      <a:pt x="778" y="2217"/>
                      <a:pt x="809" y="2122"/>
                    </a:cubicBezTo>
                    <a:cubicBezTo>
                      <a:pt x="841" y="2038"/>
                      <a:pt x="862" y="1954"/>
                      <a:pt x="883" y="1849"/>
                    </a:cubicBezTo>
                    <a:cubicBezTo>
                      <a:pt x="893" y="1776"/>
                      <a:pt x="914" y="1692"/>
                      <a:pt x="925" y="1587"/>
                    </a:cubicBezTo>
                    <a:cubicBezTo>
                      <a:pt x="946" y="1629"/>
                      <a:pt x="956" y="1660"/>
                      <a:pt x="988" y="1681"/>
                    </a:cubicBezTo>
                    <a:cubicBezTo>
                      <a:pt x="1009" y="1702"/>
                      <a:pt x="1040" y="1713"/>
                      <a:pt x="1072" y="1713"/>
                    </a:cubicBezTo>
                    <a:cubicBezTo>
                      <a:pt x="1103" y="1713"/>
                      <a:pt x="1135" y="1702"/>
                      <a:pt x="1166" y="1692"/>
                    </a:cubicBezTo>
                    <a:cubicBezTo>
                      <a:pt x="1198" y="1671"/>
                      <a:pt x="1240" y="1650"/>
                      <a:pt x="1271" y="1618"/>
                    </a:cubicBezTo>
                    <a:cubicBezTo>
                      <a:pt x="1303" y="1587"/>
                      <a:pt x="1334" y="1555"/>
                      <a:pt x="1366" y="1513"/>
                    </a:cubicBezTo>
                    <a:cubicBezTo>
                      <a:pt x="1408" y="1461"/>
                      <a:pt x="1439" y="1377"/>
                      <a:pt x="1471" y="1293"/>
                    </a:cubicBezTo>
                    <a:cubicBezTo>
                      <a:pt x="1492" y="1198"/>
                      <a:pt x="1513" y="1104"/>
                      <a:pt x="1523" y="988"/>
                    </a:cubicBezTo>
                    <a:cubicBezTo>
                      <a:pt x="1544" y="894"/>
                      <a:pt x="1555" y="778"/>
                      <a:pt x="1555" y="663"/>
                    </a:cubicBezTo>
                    <a:cubicBezTo>
                      <a:pt x="1555" y="558"/>
                      <a:pt x="1565" y="463"/>
                      <a:pt x="1565" y="358"/>
                    </a:cubicBezTo>
                    <a:lnTo>
                      <a:pt x="1565" y="274"/>
                    </a:lnTo>
                    <a:lnTo>
                      <a:pt x="1565" y="253"/>
                    </a:lnTo>
                    <a:lnTo>
                      <a:pt x="1565" y="106"/>
                    </a:lnTo>
                    <a:cubicBezTo>
                      <a:pt x="1565" y="96"/>
                      <a:pt x="1565" y="85"/>
                      <a:pt x="1555" y="85"/>
                    </a:cubicBezTo>
                    <a:cubicBezTo>
                      <a:pt x="1555" y="75"/>
                      <a:pt x="1544" y="75"/>
                      <a:pt x="1534" y="75"/>
                    </a:cubicBezTo>
                    <a:cubicBezTo>
                      <a:pt x="1523" y="75"/>
                      <a:pt x="1513" y="85"/>
                      <a:pt x="1513" y="106"/>
                    </a:cubicBezTo>
                    <a:cubicBezTo>
                      <a:pt x="1513" y="159"/>
                      <a:pt x="1502" y="211"/>
                      <a:pt x="1502" y="264"/>
                    </a:cubicBezTo>
                    <a:lnTo>
                      <a:pt x="1502" y="316"/>
                    </a:lnTo>
                    <a:lnTo>
                      <a:pt x="1502" y="516"/>
                    </a:lnTo>
                    <a:cubicBezTo>
                      <a:pt x="1502" y="705"/>
                      <a:pt x="1492" y="862"/>
                      <a:pt x="1471" y="999"/>
                    </a:cubicBezTo>
                    <a:cubicBezTo>
                      <a:pt x="1460" y="1093"/>
                      <a:pt x="1439" y="1240"/>
                      <a:pt x="1387" y="1366"/>
                    </a:cubicBezTo>
                    <a:cubicBezTo>
                      <a:pt x="1366" y="1419"/>
                      <a:pt x="1334" y="1461"/>
                      <a:pt x="1313" y="1492"/>
                    </a:cubicBezTo>
                    <a:cubicBezTo>
                      <a:pt x="1282" y="1534"/>
                      <a:pt x="1250" y="1566"/>
                      <a:pt x="1208" y="1597"/>
                    </a:cubicBezTo>
                    <a:cubicBezTo>
                      <a:pt x="1187" y="1608"/>
                      <a:pt x="1166" y="1629"/>
                      <a:pt x="1145" y="1639"/>
                    </a:cubicBezTo>
                    <a:cubicBezTo>
                      <a:pt x="1124" y="1639"/>
                      <a:pt x="1114" y="1650"/>
                      <a:pt x="1093" y="1650"/>
                    </a:cubicBezTo>
                    <a:lnTo>
                      <a:pt x="1040" y="1650"/>
                    </a:lnTo>
                    <a:cubicBezTo>
                      <a:pt x="1040" y="1639"/>
                      <a:pt x="1030" y="1639"/>
                      <a:pt x="1019" y="1629"/>
                    </a:cubicBezTo>
                    <a:lnTo>
                      <a:pt x="1009" y="1618"/>
                    </a:lnTo>
                    <a:cubicBezTo>
                      <a:pt x="998" y="1608"/>
                      <a:pt x="988" y="1587"/>
                      <a:pt x="977" y="1566"/>
                    </a:cubicBezTo>
                    <a:cubicBezTo>
                      <a:pt x="967" y="1545"/>
                      <a:pt x="967" y="1513"/>
                      <a:pt x="956" y="1471"/>
                    </a:cubicBezTo>
                    <a:lnTo>
                      <a:pt x="956" y="1419"/>
                    </a:lnTo>
                    <a:cubicBezTo>
                      <a:pt x="956" y="1398"/>
                      <a:pt x="946" y="1387"/>
                      <a:pt x="925" y="1387"/>
                    </a:cubicBezTo>
                    <a:cubicBezTo>
                      <a:pt x="914" y="1387"/>
                      <a:pt x="904" y="1398"/>
                      <a:pt x="893" y="1419"/>
                    </a:cubicBezTo>
                    <a:lnTo>
                      <a:pt x="883" y="1492"/>
                    </a:lnTo>
                    <a:lnTo>
                      <a:pt x="883" y="1513"/>
                    </a:lnTo>
                    <a:cubicBezTo>
                      <a:pt x="872" y="1597"/>
                      <a:pt x="851" y="1681"/>
                      <a:pt x="841" y="1765"/>
                    </a:cubicBezTo>
                    <a:cubicBezTo>
                      <a:pt x="809" y="1902"/>
                      <a:pt x="778" y="2059"/>
                      <a:pt x="715" y="2217"/>
                    </a:cubicBezTo>
                    <a:cubicBezTo>
                      <a:pt x="683" y="2280"/>
                      <a:pt x="662" y="2322"/>
                      <a:pt x="631" y="2353"/>
                    </a:cubicBezTo>
                    <a:cubicBezTo>
                      <a:pt x="620" y="2374"/>
                      <a:pt x="599" y="2395"/>
                      <a:pt x="589" y="2406"/>
                    </a:cubicBezTo>
                    <a:cubicBezTo>
                      <a:pt x="578" y="2416"/>
                      <a:pt x="568" y="2416"/>
                      <a:pt x="557" y="2427"/>
                    </a:cubicBezTo>
                    <a:cubicBezTo>
                      <a:pt x="547" y="2427"/>
                      <a:pt x="536" y="2437"/>
                      <a:pt x="526" y="2437"/>
                    </a:cubicBezTo>
                    <a:lnTo>
                      <a:pt x="484" y="2437"/>
                    </a:lnTo>
                    <a:cubicBezTo>
                      <a:pt x="473" y="2437"/>
                      <a:pt x="473" y="2427"/>
                      <a:pt x="463" y="2427"/>
                    </a:cubicBezTo>
                    <a:cubicBezTo>
                      <a:pt x="452" y="2427"/>
                      <a:pt x="442" y="2416"/>
                      <a:pt x="431" y="2416"/>
                    </a:cubicBezTo>
                    <a:cubicBezTo>
                      <a:pt x="431" y="2406"/>
                      <a:pt x="421" y="2395"/>
                      <a:pt x="410" y="2395"/>
                    </a:cubicBezTo>
                    <a:cubicBezTo>
                      <a:pt x="410" y="2374"/>
                      <a:pt x="400" y="2364"/>
                      <a:pt x="389" y="2353"/>
                    </a:cubicBezTo>
                    <a:cubicBezTo>
                      <a:pt x="379" y="2322"/>
                      <a:pt x="368" y="2280"/>
                      <a:pt x="368" y="2248"/>
                    </a:cubicBezTo>
                    <a:cubicBezTo>
                      <a:pt x="347" y="2122"/>
                      <a:pt x="358" y="1996"/>
                      <a:pt x="379" y="1891"/>
                    </a:cubicBezTo>
                    <a:cubicBezTo>
                      <a:pt x="389" y="1807"/>
                      <a:pt x="400" y="1734"/>
                      <a:pt x="421" y="1660"/>
                    </a:cubicBezTo>
                    <a:lnTo>
                      <a:pt x="421" y="1639"/>
                    </a:lnTo>
                    <a:lnTo>
                      <a:pt x="421" y="1618"/>
                    </a:lnTo>
                    <a:cubicBezTo>
                      <a:pt x="431" y="1576"/>
                      <a:pt x="442" y="1534"/>
                      <a:pt x="452" y="1503"/>
                    </a:cubicBezTo>
                    <a:lnTo>
                      <a:pt x="452" y="1471"/>
                    </a:lnTo>
                    <a:cubicBezTo>
                      <a:pt x="442" y="1461"/>
                      <a:pt x="431" y="1461"/>
                      <a:pt x="421" y="1450"/>
                    </a:cubicBezTo>
                    <a:cubicBezTo>
                      <a:pt x="410" y="1450"/>
                      <a:pt x="389" y="1461"/>
                      <a:pt x="389" y="1471"/>
                    </a:cubicBezTo>
                    <a:cubicBezTo>
                      <a:pt x="358" y="1524"/>
                      <a:pt x="337" y="1576"/>
                      <a:pt x="295" y="1629"/>
                    </a:cubicBezTo>
                    <a:cubicBezTo>
                      <a:pt x="274" y="1650"/>
                      <a:pt x="263" y="1671"/>
                      <a:pt x="242" y="1681"/>
                    </a:cubicBezTo>
                    <a:cubicBezTo>
                      <a:pt x="232" y="1692"/>
                      <a:pt x="221" y="1692"/>
                      <a:pt x="211" y="1702"/>
                    </a:cubicBezTo>
                    <a:lnTo>
                      <a:pt x="169" y="1702"/>
                    </a:lnTo>
                    <a:lnTo>
                      <a:pt x="158" y="1692"/>
                    </a:lnTo>
                    <a:cubicBezTo>
                      <a:pt x="148" y="1692"/>
                      <a:pt x="148" y="1681"/>
                      <a:pt x="137" y="1681"/>
                    </a:cubicBezTo>
                    <a:cubicBezTo>
                      <a:pt x="127" y="1660"/>
                      <a:pt x="127" y="1650"/>
                      <a:pt x="116" y="1639"/>
                    </a:cubicBezTo>
                    <a:cubicBezTo>
                      <a:pt x="106" y="1608"/>
                      <a:pt x="95" y="1576"/>
                      <a:pt x="95" y="1555"/>
                    </a:cubicBezTo>
                    <a:cubicBezTo>
                      <a:pt x="85" y="1503"/>
                      <a:pt x="85" y="1440"/>
                      <a:pt x="95" y="1377"/>
                    </a:cubicBezTo>
                    <a:cubicBezTo>
                      <a:pt x="106" y="1324"/>
                      <a:pt x="116" y="1261"/>
                      <a:pt x="137" y="1198"/>
                    </a:cubicBezTo>
                    <a:cubicBezTo>
                      <a:pt x="158" y="1125"/>
                      <a:pt x="190" y="1062"/>
                      <a:pt x="211" y="999"/>
                    </a:cubicBezTo>
                    <a:cubicBezTo>
                      <a:pt x="337" y="705"/>
                      <a:pt x="526" y="421"/>
                      <a:pt x="694" y="159"/>
                    </a:cubicBezTo>
                    <a:lnTo>
                      <a:pt x="757" y="75"/>
                    </a:lnTo>
                    <a:lnTo>
                      <a:pt x="757" y="33"/>
                    </a:lnTo>
                    <a:cubicBezTo>
                      <a:pt x="757" y="22"/>
                      <a:pt x="746" y="11"/>
                      <a:pt x="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754;p79"/>
              <p:cNvSpPr/>
              <p:nvPr/>
            </p:nvSpPr>
            <p:spPr>
              <a:xfrm>
                <a:off x="2094516" y="4500295"/>
                <a:ext cx="191197" cy="248059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3298" extrusionOk="0">
                    <a:moveTo>
                      <a:pt x="1880" y="0"/>
                    </a:moveTo>
                    <a:cubicBezTo>
                      <a:pt x="1786" y="0"/>
                      <a:pt x="1712" y="11"/>
                      <a:pt x="1628" y="53"/>
                    </a:cubicBezTo>
                    <a:cubicBezTo>
                      <a:pt x="1565" y="74"/>
                      <a:pt x="1502" y="116"/>
                      <a:pt x="1429" y="168"/>
                    </a:cubicBezTo>
                    <a:cubicBezTo>
                      <a:pt x="1366" y="231"/>
                      <a:pt x="1303" y="284"/>
                      <a:pt x="1261" y="347"/>
                    </a:cubicBezTo>
                    <a:cubicBezTo>
                      <a:pt x="1208" y="399"/>
                      <a:pt x="1166" y="462"/>
                      <a:pt x="1124" y="525"/>
                    </a:cubicBezTo>
                    <a:cubicBezTo>
                      <a:pt x="1040" y="641"/>
                      <a:pt x="977" y="767"/>
                      <a:pt x="904" y="882"/>
                    </a:cubicBezTo>
                    <a:cubicBezTo>
                      <a:pt x="820" y="1040"/>
                      <a:pt x="725" y="1197"/>
                      <a:pt x="620" y="1344"/>
                    </a:cubicBezTo>
                    <a:cubicBezTo>
                      <a:pt x="568" y="1407"/>
                      <a:pt x="515" y="1460"/>
                      <a:pt x="463" y="1512"/>
                    </a:cubicBezTo>
                    <a:lnTo>
                      <a:pt x="347" y="1628"/>
                    </a:lnTo>
                    <a:cubicBezTo>
                      <a:pt x="305" y="1680"/>
                      <a:pt x="263" y="1733"/>
                      <a:pt x="232" y="1796"/>
                    </a:cubicBezTo>
                    <a:cubicBezTo>
                      <a:pt x="221" y="1817"/>
                      <a:pt x="200" y="1848"/>
                      <a:pt x="200" y="1880"/>
                    </a:cubicBezTo>
                    <a:cubicBezTo>
                      <a:pt x="190" y="1901"/>
                      <a:pt x="190" y="1932"/>
                      <a:pt x="190" y="1953"/>
                    </a:cubicBezTo>
                    <a:cubicBezTo>
                      <a:pt x="190" y="1995"/>
                      <a:pt x="200" y="2027"/>
                      <a:pt x="211" y="2048"/>
                    </a:cubicBezTo>
                    <a:cubicBezTo>
                      <a:pt x="232" y="2090"/>
                      <a:pt x="242" y="2111"/>
                      <a:pt x="263" y="2132"/>
                    </a:cubicBezTo>
                    <a:cubicBezTo>
                      <a:pt x="284" y="2153"/>
                      <a:pt x="305" y="2163"/>
                      <a:pt x="337" y="2174"/>
                    </a:cubicBezTo>
                    <a:cubicBezTo>
                      <a:pt x="358" y="2184"/>
                      <a:pt x="389" y="2195"/>
                      <a:pt x="421" y="2195"/>
                    </a:cubicBezTo>
                    <a:lnTo>
                      <a:pt x="431" y="2195"/>
                    </a:lnTo>
                    <a:cubicBezTo>
                      <a:pt x="452" y="2195"/>
                      <a:pt x="484" y="2195"/>
                      <a:pt x="505" y="2184"/>
                    </a:cubicBezTo>
                    <a:lnTo>
                      <a:pt x="505" y="2184"/>
                    </a:lnTo>
                    <a:cubicBezTo>
                      <a:pt x="442" y="2247"/>
                      <a:pt x="379" y="2310"/>
                      <a:pt x="326" y="2373"/>
                    </a:cubicBezTo>
                    <a:cubicBezTo>
                      <a:pt x="263" y="2447"/>
                      <a:pt x="179" y="2541"/>
                      <a:pt x="116" y="2636"/>
                    </a:cubicBezTo>
                    <a:cubicBezTo>
                      <a:pt x="95" y="2678"/>
                      <a:pt x="64" y="2720"/>
                      <a:pt x="53" y="2762"/>
                    </a:cubicBezTo>
                    <a:cubicBezTo>
                      <a:pt x="32" y="2794"/>
                      <a:pt x="11" y="2836"/>
                      <a:pt x="11" y="2878"/>
                    </a:cubicBezTo>
                    <a:cubicBezTo>
                      <a:pt x="1" y="2920"/>
                      <a:pt x="1" y="2951"/>
                      <a:pt x="11" y="2983"/>
                    </a:cubicBezTo>
                    <a:cubicBezTo>
                      <a:pt x="11" y="3014"/>
                      <a:pt x="22" y="3046"/>
                      <a:pt x="43" y="3067"/>
                    </a:cubicBezTo>
                    <a:cubicBezTo>
                      <a:pt x="74" y="3098"/>
                      <a:pt x="95" y="3130"/>
                      <a:pt x="127" y="3140"/>
                    </a:cubicBezTo>
                    <a:cubicBezTo>
                      <a:pt x="148" y="3161"/>
                      <a:pt x="179" y="3172"/>
                      <a:pt x="200" y="3182"/>
                    </a:cubicBezTo>
                    <a:lnTo>
                      <a:pt x="305" y="3182"/>
                    </a:lnTo>
                    <a:cubicBezTo>
                      <a:pt x="337" y="3172"/>
                      <a:pt x="368" y="3172"/>
                      <a:pt x="389" y="3161"/>
                    </a:cubicBezTo>
                    <a:cubicBezTo>
                      <a:pt x="463" y="3130"/>
                      <a:pt x="526" y="3088"/>
                      <a:pt x="589" y="3046"/>
                    </a:cubicBezTo>
                    <a:cubicBezTo>
                      <a:pt x="662" y="2993"/>
                      <a:pt x="725" y="2930"/>
                      <a:pt x="799" y="2857"/>
                    </a:cubicBezTo>
                    <a:lnTo>
                      <a:pt x="799" y="2857"/>
                    </a:lnTo>
                    <a:cubicBezTo>
                      <a:pt x="767" y="2941"/>
                      <a:pt x="757" y="3004"/>
                      <a:pt x="767" y="3067"/>
                    </a:cubicBezTo>
                    <a:cubicBezTo>
                      <a:pt x="767" y="3109"/>
                      <a:pt x="778" y="3151"/>
                      <a:pt x="799" y="3172"/>
                    </a:cubicBezTo>
                    <a:cubicBezTo>
                      <a:pt x="820" y="3203"/>
                      <a:pt x="851" y="3235"/>
                      <a:pt x="883" y="3245"/>
                    </a:cubicBezTo>
                    <a:cubicBezTo>
                      <a:pt x="935" y="3277"/>
                      <a:pt x="998" y="3298"/>
                      <a:pt x="1061" y="3298"/>
                    </a:cubicBezTo>
                    <a:cubicBezTo>
                      <a:pt x="1093" y="3298"/>
                      <a:pt x="1114" y="3287"/>
                      <a:pt x="1145" y="3287"/>
                    </a:cubicBezTo>
                    <a:cubicBezTo>
                      <a:pt x="1229" y="3266"/>
                      <a:pt x="1313" y="3224"/>
                      <a:pt x="1397" y="3161"/>
                    </a:cubicBezTo>
                    <a:cubicBezTo>
                      <a:pt x="1471" y="3098"/>
                      <a:pt x="1544" y="3014"/>
                      <a:pt x="1618" y="2920"/>
                    </a:cubicBezTo>
                    <a:cubicBezTo>
                      <a:pt x="1681" y="2836"/>
                      <a:pt x="1744" y="2741"/>
                      <a:pt x="1786" y="2646"/>
                    </a:cubicBezTo>
                    <a:cubicBezTo>
                      <a:pt x="1807" y="2604"/>
                      <a:pt x="1817" y="2562"/>
                      <a:pt x="1838" y="2531"/>
                    </a:cubicBezTo>
                    <a:lnTo>
                      <a:pt x="1849" y="2531"/>
                    </a:lnTo>
                    <a:cubicBezTo>
                      <a:pt x="1870" y="2552"/>
                      <a:pt x="1880" y="2562"/>
                      <a:pt x="1891" y="2583"/>
                    </a:cubicBezTo>
                    <a:cubicBezTo>
                      <a:pt x="1912" y="2604"/>
                      <a:pt x="1922" y="2625"/>
                      <a:pt x="1943" y="2636"/>
                    </a:cubicBezTo>
                    <a:cubicBezTo>
                      <a:pt x="1964" y="2646"/>
                      <a:pt x="1985" y="2668"/>
                      <a:pt x="2006" y="2678"/>
                    </a:cubicBezTo>
                    <a:lnTo>
                      <a:pt x="2101" y="2678"/>
                    </a:lnTo>
                    <a:cubicBezTo>
                      <a:pt x="2143" y="2657"/>
                      <a:pt x="2174" y="2636"/>
                      <a:pt x="2216" y="2594"/>
                    </a:cubicBezTo>
                    <a:cubicBezTo>
                      <a:pt x="2269" y="2552"/>
                      <a:pt x="2311" y="2499"/>
                      <a:pt x="2342" y="2457"/>
                    </a:cubicBezTo>
                    <a:cubicBezTo>
                      <a:pt x="2395" y="2363"/>
                      <a:pt x="2437" y="2258"/>
                      <a:pt x="2468" y="2132"/>
                    </a:cubicBezTo>
                    <a:cubicBezTo>
                      <a:pt x="2500" y="2016"/>
                      <a:pt x="2521" y="1890"/>
                      <a:pt x="2531" y="1764"/>
                    </a:cubicBezTo>
                    <a:cubicBezTo>
                      <a:pt x="2542" y="1638"/>
                      <a:pt x="2542" y="1523"/>
                      <a:pt x="2531" y="1407"/>
                    </a:cubicBezTo>
                    <a:cubicBezTo>
                      <a:pt x="2521" y="1082"/>
                      <a:pt x="2416" y="462"/>
                      <a:pt x="1943" y="53"/>
                    </a:cubicBezTo>
                    <a:cubicBezTo>
                      <a:pt x="1943" y="53"/>
                      <a:pt x="1933" y="42"/>
                      <a:pt x="1922" y="42"/>
                    </a:cubicBezTo>
                    <a:cubicBezTo>
                      <a:pt x="1922" y="21"/>
                      <a:pt x="1901" y="0"/>
                      <a:pt x="1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755;p79"/>
              <p:cNvSpPr/>
              <p:nvPr/>
            </p:nvSpPr>
            <p:spPr>
              <a:xfrm>
                <a:off x="2171085" y="4557157"/>
                <a:ext cx="88603" cy="8935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188" extrusionOk="0">
                    <a:moveTo>
                      <a:pt x="1125" y="0"/>
                    </a:moveTo>
                    <a:cubicBezTo>
                      <a:pt x="1114" y="11"/>
                      <a:pt x="1114" y="21"/>
                      <a:pt x="1114" y="32"/>
                    </a:cubicBezTo>
                    <a:lnTo>
                      <a:pt x="1114" y="42"/>
                    </a:lnTo>
                    <a:cubicBezTo>
                      <a:pt x="1125" y="158"/>
                      <a:pt x="1125" y="273"/>
                      <a:pt x="1104" y="389"/>
                    </a:cubicBezTo>
                    <a:cubicBezTo>
                      <a:pt x="1093" y="504"/>
                      <a:pt x="1072" y="609"/>
                      <a:pt x="1030" y="714"/>
                    </a:cubicBezTo>
                    <a:lnTo>
                      <a:pt x="1030" y="725"/>
                    </a:lnTo>
                    <a:cubicBezTo>
                      <a:pt x="1020" y="746"/>
                      <a:pt x="1009" y="767"/>
                      <a:pt x="988" y="788"/>
                    </a:cubicBezTo>
                    <a:cubicBezTo>
                      <a:pt x="988" y="798"/>
                      <a:pt x="978" y="798"/>
                      <a:pt x="978" y="809"/>
                    </a:cubicBezTo>
                    <a:lnTo>
                      <a:pt x="967" y="809"/>
                    </a:lnTo>
                    <a:lnTo>
                      <a:pt x="967" y="798"/>
                    </a:lnTo>
                    <a:lnTo>
                      <a:pt x="957" y="788"/>
                    </a:lnTo>
                    <a:cubicBezTo>
                      <a:pt x="946" y="756"/>
                      <a:pt x="946" y="725"/>
                      <a:pt x="936" y="693"/>
                    </a:cubicBezTo>
                    <a:cubicBezTo>
                      <a:pt x="936" y="630"/>
                      <a:pt x="925" y="567"/>
                      <a:pt x="925" y="494"/>
                    </a:cubicBezTo>
                    <a:cubicBezTo>
                      <a:pt x="925" y="483"/>
                      <a:pt x="915" y="462"/>
                      <a:pt x="894" y="462"/>
                    </a:cubicBezTo>
                    <a:cubicBezTo>
                      <a:pt x="883" y="462"/>
                      <a:pt x="862" y="473"/>
                      <a:pt x="862" y="483"/>
                    </a:cubicBezTo>
                    <a:cubicBezTo>
                      <a:pt x="852" y="525"/>
                      <a:pt x="852" y="557"/>
                      <a:pt x="841" y="588"/>
                    </a:cubicBezTo>
                    <a:cubicBezTo>
                      <a:pt x="831" y="609"/>
                      <a:pt x="831" y="641"/>
                      <a:pt x="820" y="672"/>
                    </a:cubicBezTo>
                    <a:cubicBezTo>
                      <a:pt x="799" y="714"/>
                      <a:pt x="789" y="767"/>
                      <a:pt x="768" y="809"/>
                    </a:cubicBezTo>
                    <a:lnTo>
                      <a:pt x="768" y="798"/>
                    </a:lnTo>
                    <a:cubicBezTo>
                      <a:pt x="747" y="872"/>
                      <a:pt x="705" y="935"/>
                      <a:pt x="663" y="998"/>
                    </a:cubicBezTo>
                    <a:lnTo>
                      <a:pt x="600" y="1061"/>
                    </a:lnTo>
                    <a:cubicBezTo>
                      <a:pt x="579" y="1071"/>
                      <a:pt x="568" y="1082"/>
                      <a:pt x="547" y="1092"/>
                    </a:cubicBezTo>
                    <a:cubicBezTo>
                      <a:pt x="547" y="1092"/>
                      <a:pt x="537" y="1092"/>
                      <a:pt x="526" y="1103"/>
                    </a:cubicBezTo>
                    <a:lnTo>
                      <a:pt x="505" y="1103"/>
                    </a:lnTo>
                    <a:cubicBezTo>
                      <a:pt x="495" y="1103"/>
                      <a:pt x="495" y="1092"/>
                      <a:pt x="495" y="1092"/>
                    </a:cubicBezTo>
                    <a:lnTo>
                      <a:pt x="474" y="1092"/>
                    </a:lnTo>
                    <a:cubicBezTo>
                      <a:pt x="474" y="1082"/>
                      <a:pt x="474" y="1082"/>
                      <a:pt x="463" y="1071"/>
                    </a:cubicBezTo>
                    <a:cubicBezTo>
                      <a:pt x="453" y="1061"/>
                      <a:pt x="453" y="1050"/>
                      <a:pt x="442" y="1040"/>
                    </a:cubicBezTo>
                    <a:cubicBezTo>
                      <a:pt x="442" y="1019"/>
                      <a:pt x="432" y="998"/>
                      <a:pt x="432" y="977"/>
                    </a:cubicBezTo>
                    <a:cubicBezTo>
                      <a:pt x="421" y="914"/>
                      <a:pt x="421" y="851"/>
                      <a:pt x="432" y="788"/>
                    </a:cubicBezTo>
                    <a:lnTo>
                      <a:pt x="432" y="798"/>
                    </a:lnTo>
                    <a:cubicBezTo>
                      <a:pt x="453" y="683"/>
                      <a:pt x="484" y="578"/>
                      <a:pt x="516" y="473"/>
                    </a:cubicBezTo>
                    <a:cubicBezTo>
                      <a:pt x="526" y="441"/>
                      <a:pt x="505" y="410"/>
                      <a:pt x="474" y="410"/>
                    </a:cubicBezTo>
                    <a:cubicBezTo>
                      <a:pt x="468" y="407"/>
                      <a:pt x="463" y="406"/>
                      <a:pt x="457" y="406"/>
                    </a:cubicBezTo>
                    <a:cubicBezTo>
                      <a:pt x="442" y="406"/>
                      <a:pt x="429" y="416"/>
                      <a:pt x="421" y="431"/>
                    </a:cubicBezTo>
                    <a:lnTo>
                      <a:pt x="358" y="525"/>
                    </a:lnTo>
                    <a:cubicBezTo>
                      <a:pt x="337" y="557"/>
                      <a:pt x="316" y="578"/>
                      <a:pt x="285" y="599"/>
                    </a:cubicBezTo>
                    <a:cubicBezTo>
                      <a:pt x="274" y="609"/>
                      <a:pt x="253" y="620"/>
                      <a:pt x="243" y="630"/>
                    </a:cubicBezTo>
                    <a:lnTo>
                      <a:pt x="190" y="630"/>
                    </a:lnTo>
                    <a:cubicBezTo>
                      <a:pt x="190" y="630"/>
                      <a:pt x="180" y="630"/>
                      <a:pt x="180" y="620"/>
                    </a:cubicBezTo>
                    <a:cubicBezTo>
                      <a:pt x="180" y="620"/>
                      <a:pt x="169" y="620"/>
                      <a:pt x="169" y="609"/>
                    </a:cubicBezTo>
                    <a:cubicBezTo>
                      <a:pt x="159" y="599"/>
                      <a:pt x="159" y="599"/>
                      <a:pt x="159" y="588"/>
                    </a:cubicBezTo>
                    <a:cubicBezTo>
                      <a:pt x="148" y="557"/>
                      <a:pt x="138" y="536"/>
                      <a:pt x="138" y="504"/>
                    </a:cubicBezTo>
                    <a:cubicBezTo>
                      <a:pt x="127" y="483"/>
                      <a:pt x="127" y="462"/>
                      <a:pt x="127" y="441"/>
                    </a:cubicBezTo>
                    <a:cubicBezTo>
                      <a:pt x="127" y="410"/>
                      <a:pt x="106" y="378"/>
                      <a:pt x="64" y="378"/>
                    </a:cubicBezTo>
                    <a:cubicBezTo>
                      <a:pt x="33" y="378"/>
                      <a:pt x="1" y="410"/>
                      <a:pt x="12" y="441"/>
                    </a:cubicBezTo>
                    <a:lnTo>
                      <a:pt x="12" y="525"/>
                    </a:lnTo>
                    <a:cubicBezTo>
                      <a:pt x="12" y="546"/>
                      <a:pt x="22" y="567"/>
                      <a:pt x="22" y="588"/>
                    </a:cubicBezTo>
                    <a:cubicBezTo>
                      <a:pt x="33" y="620"/>
                      <a:pt x="54" y="651"/>
                      <a:pt x="75" y="683"/>
                    </a:cubicBezTo>
                    <a:cubicBezTo>
                      <a:pt x="85" y="704"/>
                      <a:pt x="106" y="725"/>
                      <a:pt x="138" y="735"/>
                    </a:cubicBezTo>
                    <a:cubicBezTo>
                      <a:pt x="153" y="743"/>
                      <a:pt x="173" y="750"/>
                      <a:pt x="195" y="750"/>
                    </a:cubicBezTo>
                    <a:cubicBezTo>
                      <a:pt x="203" y="750"/>
                      <a:pt x="213" y="749"/>
                      <a:pt x="222" y="746"/>
                    </a:cubicBezTo>
                    <a:lnTo>
                      <a:pt x="264" y="746"/>
                    </a:lnTo>
                    <a:cubicBezTo>
                      <a:pt x="274" y="735"/>
                      <a:pt x="295" y="735"/>
                      <a:pt x="306" y="725"/>
                    </a:cubicBezTo>
                    <a:cubicBezTo>
                      <a:pt x="316" y="714"/>
                      <a:pt x="337" y="704"/>
                      <a:pt x="348" y="693"/>
                    </a:cubicBezTo>
                    <a:lnTo>
                      <a:pt x="348" y="693"/>
                    </a:lnTo>
                    <a:cubicBezTo>
                      <a:pt x="348" y="725"/>
                      <a:pt x="337" y="746"/>
                      <a:pt x="337" y="767"/>
                    </a:cubicBezTo>
                    <a:cubicBezTo>
                      <a:pt x="327" y="840"/>
                      <a:pt x="327" y="914"/>
                      <a:pt x="337" y="987"/>
                    </a:cubicBezTo>
                    <a:cubicBezTo>
                      <a:pt x="348" y="1040"/>
                      <a:pt x="358" y="1092"/>
                      <a:pt x="400" y="1134"/>
                    </a:cubicBezTo>
                    <a:cubicBezTo>
                      <a:pt x="421" y="1166"/>
                      <a:pt x="463" y="1187"/>
                      <a:pt x="505" y="1187"/>
                    </a:cubicBezTo>
                    <a:cubicBezTo>
                      <a:pt x="547" y="1187"/>
                      <a:pt x="589" y="1176"/>
                      <a:pt x="631" y="1145"/>
                    </a:cubicBezTo>
                    <a:cubicBezTo>
                      <a:pt x="673" y="1113"/>
                      <a:pt x="715" y="1071"/>
                      <a:pt x="747" y="1019"/>
                    </a:cubicBezTo>
                    <a:cubicBezTo>
                      <a:pt x="789" y="956"/>
                      <a:pt x="820" y="882"/>
                      <a:pt x="852" y="809"/>
                    </a:cubicBezTo>
                    <a:lnTo>
                      <a:pt x="883" y="714"/>
                    </a:lnTo>
                    <a:lnTo>
                      <a:pt x="883" y="746"/>
                    </a:lnTo>
                    <a:cubicBezTo>
                      <a:pt x="894" y="767"/>
                      <a:pt x="894" y="788"/>
                      <a:pt x="904" y="809"/>
                    </a:cubicBezTo>
                    <a:cubicBezTo>
                      <a:pt x="915" y="830"/>
                      <a:pt x="925" y="840"/>
                      <a:pt x="936" y="851"/>
                    </a:cubicBezTo>
                    <a:cubicBezTo>
                      <a:pt x="946" y="861"/>
                      <a:pt x="957" y="861"/>
                      <a:pt x="967" y="861"/>
                    </a:cubicBezTo>
                    <a:cubicBezTo>
                      <a:pt x="978" y="861"/>
                      <a:pt x="999" y="861"/>
                      <a:pt x="999" y="851"/>
                    </a:cubicBezTo>
                    <a:cubicBezTo>
                      <a:pt x="1030" y="830"/>
                      <a:pt x="1051" y="809"/>
                      <a:pt x="1062" y="777"/>
                    </a:cubicBezTo>
                    <a:cubicBezTo>
                      <a:pt x="1083" y="725"/>
                      <a:pt x="1104" y="672"/>
                      <a:pt x="1114" y="620"/>
                    </a:cubicBezTo>
                    <a:cubicBezTo>
                      <a:pt x="1135" y="557"/>
                      <a:pt x="1146" y="494"/>
                      <a:pt x="1156" y="431"/>
                    </a:cubicBezTo>
                    <a:cubicBezTo>
                      <a:pt x="1177" y="294"/>
                      <a:pt x="1177" y="158"/>
                      <a:pt x="1167" y="21"/>
                    </a:cubicBezTo>
                    <a:cubicBezTo>
                      <a:pt x="1156" y="11"/>
                      <a:pt x="1146" y="0"/>
                      <a:pt x="11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756;p79"/>
              <p:cNvSpPr/>
              <p:nvPr/>
            </p:nvSpPr>
            <p:spPr>
              <a:xfrm>
                <a:off x="2133176" y="4631395"/>
                <a:ext cx="128843" cy="9123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213" extrusionOk="0">
                    <a:moveTo>
                      <a:pt x="117" y="725"/>
                    </a:moveTo>
                    <a:cubicBezTo>
                      <a:pt x="115" y="729"/>
                      <a:pt x="114" y="732"/>
                      <a:pt x="112" y="735"/>
                    </a:cubicBezTo>
                    <a:lnTo>
                      <a:pt x="112" y="735"/>
                    </a:lnTo>
                    <a:cubicBezTo>
                      <a:pt x="117" y="735"/>
                      <a:pt x="117" y="733"/>
                      <a:pt x="117" y="725"/>
                    </a:cubicBezTo>
                    <a:close/>
                    <a:moveTo>
                      <a:pt x="1692" y="0"/>
                    </a:moveTo>
                    <a:cubicBezTo>
                      <a:pt x="1681" y="0"/>
                      <a:pt x="1671" y="11"/>
                      <a:pt x="1671" y="21"/>
                    </a:cubicBezTo>
                    <a:cubicBezTo>
                      <a:pt x="1660" y="63"/>
                      <a:pt x="1650" y="105"/>
                      <a:pt x="1629" y="147"/>
                    </a:cubicBezTo>
                    <a:cubicBezTo>
                      <a:pt x="1608" y="221"/>
                      <a:pt x="1566" y="284"/>
                      <a:pt x="1524" y="347"/>
                    </a:cubicBezTo>
                    <a:lnTo>
                      <a:pt x="1534" y="347"/>
                    </a:lnTo>
                    <a:lnTo>
                      <a:pt x="1471" y="410"/>
                    </a:lnTo>
                    <a:cubicBezTo>
                      <a:pt x="1461" y="410"/>
                      <a:pt x="1450" y="420"/>
                      <a:pt x="1450" y="420"/>
                    </a:cubicBezTo>
                    <a:cubicBezTo>
                      <a:pt x="1440" y="431"/>
                      <a:pt x="1440" y="431"/>
                      <a:pt x="1429" y="431"/>
                    </a:cubicBezTo>
                    <a:lnTo>
                      <a:pt x="1408" y="431"/>
                    </a:lnTo>
                    <a:lnTo>
                      <a:pt x="1398" y="420"/>
                    </a:lnTo>
                    <a:cubicBezTo>
                      <a:pt x="1387" y="410"/>
                      <a:pt x="1387" y="410"/>
                      <a:pt x="1377" y="410"/>
                    </a:cubicBezTo>
                    <a:cubicBezTo>
                      <a:pt x="1366" y="389"/>
                      <a:pt x="1366" y="378"/>
                      <a:pt x="1356" y="368"/>
                    </a:cubicBezTo>
                    <a:cubicBezTo>
                      <a:pt x="1345" y="347"/>
                      <a:pt x="1335" y="326"/>
                      <a:pt x="1335" y="305"/>
                    </a:cubicBezTo>
                    <a:cubicBezTo>
                      <a:pt x="1335" y="294"/>
                      <a:pt x="1314" y="284"/>
                      <a:pt x="1303" y="284"/>
                    </a:cubicBezTo>
                    <a:cubicBezTo>
                      <a:pt x="1303" y="284"/>
                      <a:pt x="1293" y="284"/>
                      <a:pt x="1282" y="294"/>
                    </a:cubicBezTo>
                    <a:cubicBezTo>
                      <a:pt x="1272" y="336"/>
                      <a:pt x="1251" y="389"/>
                      <a:pt x="1230" y="431"/>
                    </a:cubicBezTo>
                    <a:cubicBezTo>
                      <a:pt x="1209" y="494"/>
                      <a:pt x="1177" y="557"/>
                      <a:pt x="1156" y="620"/>
                    </a:cubicBezTo>
                    <a:cubicBezTo>
                      <a:pt x="1093" y="756"/>
                      <a:pt x="1030" y="893"/>
                      <a:pt x="946" y="1009"/>
                    </a:cubicBezTo>
                    <a:cubicBezTo>
                      <a:pt x="915" y="1051"/>
                      <a:pt x="883" y="1093"/>
                      <a:pt x="852" y="1114"/>
                    </a:cubicBezTo>
                    <a:cubicBezTo>
                      <a:pt x="831" y="1135"/>
                      <a:pt x="820" y="1145"/>
                      <a:pt x="799" y="1145"/>
                    </a:cubicBezTo>
                    <a:cubicBezTo>
                      <a:pt x="789" y="1156"/>
                      <a:pt x="778" y="1156"/>
                      <a:pt x="768" y="1156"/>
                    </a:cubicBezTo>
                    <a:lnTo>
                      <a:pt x="715" y="1156"/>
                    </a:lnTo>
                    <a:cubicBezTo>
                      <a:pt x="705" y="1156"/>
                      <a:pt x="705" y="1145"/>
                      <a:pt x="694" y="1145"/>
                    </a:cubicBezTo>
                    <a:lnTo>
                      <a:pt x="684" y="1135"/>
                    </a:lnTo>
                    <a:cubicBezTo>
                      <a:pt x="673" y="1124"/>
                      <a:pt x="673" y="1114"/>
                      <a:pt x="673" y="1114"/>
                    </a:cubicBezTo>
                    <a:cubicBezTo>
                      <a:pt x="663" y="1093"/>
                      <a:pt x="663" y="1082"/>
                      <a:pt x="652" y="1061"/>
                    </a:cubicBezTo>
                    <a:lnTo>
                      <a:pt x="652" y="956"/>
                    </a:lnTo>
                    <a:cubicBezTo>
                      <a:pt x="663" y="861"/>
                      <a:pt x="684" y="767"/>
                      <a:pt x="715" y="683"/>
                    </a:cubicBezTo>
                    <a:cubicBezTo>
                      <a:pt x="726" y="609"/>
                      <a:pt x="757" y="536"/>
                      <a:pt x="768" y="473"/>
                    </a:cubicBezTo>
                    <a:cubicBezTo>
                      <a:pt x="768" y="452"/>
                      <a:pt x="768" y="441"/>
                      <a:pt x="757" y="441"/>
                    </a:cubicBezTo>
                    <a:cubicBezTo>
                      <a:pt x="752" y="436"/>
                      <a:pt x="744" y="434"/>
                      <a:pt x="736" y="434"/>
                    </a:cubicBezTo>
                    <a:cubicBezTo>
                      <a:pt x="728" y="434"/>
                      <a:pt x="720" y="436"/>
                      <a:pt x="715" y="441"/>
                    </a:cubicBezTo>
                    <a:cubicBezTo>
                      <a:pt x="694" y="462"/>
                      <a:pt x="673" y="494"/>
                      <a:pt x="652" y="515"/>
                    </a:cubicBezTo>
                    <a:cubicBezTo>
                      <a:pt x="631" y="557"/>
                      <a:pt x="600" y="588"/>
                      <a:pt x="568" y="630"/>
                    </a:cubicBezTo>
                    <a:cubicBezTo>
                      <a:pt x="495" y="714"/>
                      <a:pt x="421" y="798"/>
                      <a:pt x="337" y="861"/>
                    </a:cubicBezTo>
                    <a:cubicBezTo>
                      <a:pt x="295" y="893"/>
                      <a:pt x="264" y="914"/>
                      <a:pt x="222" y="935"/>
                    </a:cubicBezTo>
                    <a:cubicBezTo>
                      <a:pt x="211" y="946"/>
                      <a:pt x="190" y="946"/>
                      <a:pt x="169" y="956"/>
                    </a:cubicBezTo>
                    <a:lnTo>
                      <a:pt x="148" y="956"/>
                    </a:lnTo>
                    <a:cubicBezTo>
                      <a:pt x="138" y="956"/>
                      <a:pt x="138" y="956"/>
                      <a:pt x="127" y="946"/>
                    </a:cubicBezTo>
                    <a:cubicBezTo>
                      <a:pt x="117" y="946"/>
                      <a:pt x="117" y="946"/>
                      <a:pt x="106" y="935"/>
                    </a:cubicBezTo>
                    <a:cubicBezTo>
                      <a:pt x="106" y="935"/>
                      <a:pt x="96" y="935"/>
                      <a:pt x="96" y="925"/>
                    </a:cubicBezTo>
                    <a:lnTo>
                      <a:pt x="85" y="914"/>
                    </a:lnTo>
                    <a:lnTo>
                      <a:pt x="85" y="893"/>
                    </a:lnTo>
                    <a:lnTo>
                      <a:pt x="85" y="851"/>
                    </a:lnTo>
                    <a:cubicBezTo>
                      <a:pt x="85" y="813"/>
                      <a:pt x="94" y="774"/>
                      <a:pt x="112" y="735"/>
                    </a:cubicBezTo>
                    <a:lnTo>
                      <a:pt x="112" y="735"/>
                    </a:lnTo>
                    <a:cubicBezTo>
                      <a:pt x="111" y="735"/>
                      <a:pt x="109" y="735"/>
                      <a:pt x="106" y="735"/>
                    </a:cubicBezTo>
                    <a:cubicBezTo>
                      <a:pt x="138" y="683"/>
                      <a:pt x="159" y="620"/>
                      <a:pt x="190" y="567"/>
                    </a:cubicBezTo>
                    <a:cubicBezTo>
                      <a:pt x="232" y="504"/>
                      <a:pt x="264" y="452"/>
                      <a:pt x="295" y="389"/>
                    </a:cubicBezTo>
                    <a:cubicBezTo>
                      <a:pt x="327" y="347"/>
                      <a:pt x="369" y="294"/>
                      <a:pt x="400" y="242"/>
                    </a:cubicBezTo>
                    <a:cubicBezTo>
                      <a:pt x="421" y="210"/>
                      <a:pt x="442" y="179"/>
                      <a:pt x="453" y="147"/>
                    </a:cubicBezTo>
                    <a:cubicBezTo>
                      <a:pt x="463" y="137"/>
                      <a:pt x="463" y="105"/>
                      <a:pt x="442" y="105"/>
                    </a:cubicBezTo>
                    <a:cubicBezTo>
                      <a:pt x="437" y="100"/>
                      <a:pt x="429" y="98"/>
                      <a:pt x="421" y="98"/>
                    </a:cubicBezTo>
                    <a:cubicBezTo>
                      <a:pt x="413" y="98"/>
                      <a:pt x="405" y="100"/>
                      <a:pt x="400" y="105"/>
                    </a:cubicBezTo>
                    <a:lnTo>
                      <a:pt x="379" y="126"/>
                    </a:lnTo>
                    <a:cubicBezTo>
                      <a:pt x="369" y="137"/>
                      <a:pt x="358" y="147"/>
                      <a:pt x="337" y="147"/>
                    </a:cubicBezTo>
                    <a:cubicBezTo>
                      <a:pt x="327" y="158"/>
                      <a:pt x="306" y="158"/>
                      <a:pt x="295" y="168"/>
                    </a:cubicBezTo>
                    <a:lnTo>
                      <a:pt x="264" y="168"/>
                    </a:lnTo>
                    <a:cubicBezTo>
                      <a:pt x="264" y="168"/>
                      <a:pt x="253" y="168"/>
                      <a:pt x="253" y="158"/>
                    </a:cubicBezTo>
                    <a:lnTo>
                      <a:pt x="232" y="158"/>
                    </a:lnTo>
                    <a:lnTo>
                      <a:pt x="232" y="147"/>
                    </a:lnTo>
                    <a:cubicBezTo>
                      <a:pt x="222" y="137"/>
                      <a:pt x="222" y="137"/>
                      <a:pt x="222" y="126"/>
                    </a:cubicBezTo>
                    <a:cubicBezTo>
                      <a:pt x="211" y="126"/>
                      <a:pt x="211" y="116"/>
                      <a:pt x="211" y="105"/>
                    </a:cubicBezTo>
                    <a:lnTo>
                      <a:pt x="211" y="63"/>
                    </a:lnTo>
                    <a:cubicBezTo>
                      <a:pt x="211" y="42"/>
                      <a:pt x="190" y="21"/>
                      <a:pt x="169" y="21"/>
                    </a:cubicBezTo>
                    <a:cubicBezTo>
                      <a:pt x="148" y="21"/>
                      <a:pt x="127" y="42"/>
                      <a:pt x="127" y="63"/>
                    </a:cubicBezTo>
                    <a:cubicBezTo>
                      <a:pt x="127" y="105"/>
                      <a:pt x="138" y="147"/>
                      <a:pt x="159" y="189"/>
                    </a:cubicBezTo>
                    <a:cubicBezTo>
                      <a:pt x="169" y="189"/>
                      <a:pt x="169" y="200"/>
                      <a:pt x="180" y="210"/>
                    </a:cubicBezTo>
                    <a:cubicBezTo>
                      <a:pt x="190" y="210"/>
                      <a:pt x="190" y="221"/>
                      <a:pt x="201" y="221"/>
                    </a:cubicBezTo>
                    <a:cubicBezTo>
                      <a:pt x="211" y="231"/>
                      <a:pt x="232" y="231"/>
                      <a:pt x="243" y="231"/>
                    </a:cubicBezTo>
                    <a:cubicBezTo>
                      <a:pt x="253" y="242"/>
                      <a:pt x="264" y="242"/>
                      <a:pt x="274" y="242"/>
                    </a:cubicBezTo>
                    <a:cubicBezTo>
                      <a:pt x="285" y="242"/>
                      <a:pt x="295" y="242"/>
                      <a:pt x="306" y="231"/>
                    </a:cubicBezTo>
                    <a:lnTo>
                      <a:pt x="316" y="231"/>
                    </a:lnTo>
                    <a:cubicBezTo>
                      <a:pt x="274" y="284"/>
                      <a:pt x="243" y="347"/>
                      <a:pt x="201" y="399"/>
                    </a:cubicBezTo>
                    <a:cubicBezTo>
                      <a:pt x="148" y="483"/>
                      <a:pt x="106" y="557"/>
                      <a:pt x="64" y="641"/>
                    </a:cubicBezTo>
                    <a:cubicBezTo>
                      <a:pt x="43" y="683"/>
                      <a:pt x="33" y="725"/>
                      <a:pt x="22" y="767"/>
                    </a:cubicBezTo>
                    <a:cubicBezTo>
                      <a:pt x="12" y="798"/>
                      <a:pt x="1" y="830"/>
                      <a:pt x="1" y="861"/>
                    </a:cubicBezTo>
                    <a:cubicBezTo>
                      <a:pt x="1" y="893"/>
                      <a:pt x="1" y="925"/>
                      <a:pt x="22" y="956"/>
                    </a:cubicBezTo>
                    <a:cubicBezTo>
                      <a:pt x="22" y="967"/>
                      <a:pt x="33" y="977"/>
                      <a:pt x="43" y="988"/>
                    </a:cubicBezTo>
                    <a:cubicBezTo>
                      <a:pt x="54" y="998"/>
                      <a:pt x="64" y="1009"/>
                      <a:pt x="75" y="1009"/>
                    </a:cubicBezTo>
                    <a:cubicBezTo>
                      <a:pt x="106" y="1030"/>
                      <a:pt x="138" y="1030"/>
                      <a:pt x="169" y="1030"/>
                    </a:cubicBezTo>
                    <a:cubicBezTo>
                      <a:pt x="180" y="1030"/>
                      <a:pt x="201" y="1019"/>
                      <a:pt x="211" y="1019"/>
                    </a:cubicBezTo>
                    <a:cubicBezTo>
                      <a:pt x="232" y="1009"/>
                      <a:pt x="243" y="1009"/>
                      <a:pt x="264" y="998"/>
                    </a:cubicBezTo>
                    <a:cubicBezTo>
                      <a:pt x="295" y="977"/>
                      <a:pt x="327" y="956"/>
                      <a:pt x="358" y="925"/>
                    </a:cubicBezTo>
                    <a:cubicBezTo>
                      <a:pt x="400" y="903"/>
                      <a:pt x="432" y="872"/>
                      <a:pt x="453" y="840"/>
                    </a:cubicBezTo>
                    <a:cubicBezTo>
                      <a:pt x="537" y="756"/>
                      <a:pt x="610" y="672"/>
                      <a:pt x="684" y="578"/>
                    </a:cubicBezTo>
                    <a:lnTo>
                      <a:pt x="684" y="578"/>
                    </a:lnTo>
                    <a:lnTo>
                      <a:pt x="621" y="830"/>
                    </a:lnTo>
                    <a:cubicBezTo>
                      <a:pt x="610" y="872"/>
                      <a:pt x="610" y="914"/>
                      <a:pt x="600" y="967"/>
                    </a:cubicBezTo>
                    <a:cubicBezTo>
                      <a:pt x="600" y="998"/>
                      <a:pt x="600" y="1040"/>
                      <a:pt x="610" y="1072"/>
                    </a:cubicBezTo>
                    <a:cubicBezTo>
                      <a:pt x="610" y="1103"/>
                      <a:pt x="621" y="1135"/>
                      <a:pt x="642" y="1166"/>
                    </a:cubicBezTo>
                    <a:cubicBezTo>
                      <a:pt x="663" y="1187"/>
                      <a:pt x="684" y="1198"/>
                      <a:pt x="715" y="1208"/>
                    </a:cubicBezTo>
                    <a:cubicBezTo>
                      <a:pt x="726" y="1212"/>
                      <a:pt x="735" y="1213"/>
                      <a:pt x="744" y="1213"/>
                    </a:cubicBezTo>
                    <a:cubicBezTo>
                      <a:pt x="762" y="1213"/>
                      <a:pt x="778" y="1208"/>
                      <a:pt x="799" y="1208"/>
                    </a:cubicBezTo>
                    <a:cubicBezTo>
                      <a:pt x="831" y="1198"/>
                      <a:pt x="852" y="1177"/>
                      <a:pt x="873" y="1166"/>
                    </a:cubicBezTo>
                    <a:cubicBezTo>
                      <a:pt x="936" y="1114"/>
                      <a:pt x="978" y="1051"/>
                      <a:pt x="1020" y="988"/>
                    </a:cubicBezTo>
                    <a:cubicBezTo>
                      <a:pt x="1072" y="914"/>
                      <a:pt x="1114" y="830"/>
                      <a:pt x="1156" y="735"/>
                    </a:cubicBezTo>
                    <a:cubicBezTo>
                      <a:pt x="1198" y="662"/>
                      <a:pt x="1230" y="578"/>
                      <a:pt x="1261" y="494"/>
                    </a:cubicBezTo>
                    <a:cubicBezTo>
                      <a:pt x="1282" y="452"/>
                      <a:pt x="1293" y="420"/>
                      <a:pt x="1303" y="378"/>
                    </a:cubicBezTo>
                    <a:cubicBezTo>
                      <a:pt x="1314" y="399"/>
                      <a:pt x="1324" y="420"/>
                      <a:pt x="1335" y="431"/>
                    </a:cubicBezTo>
                    <a:lnTo>
                      <a:pt x="1366" y="462"/>
                    </a:lnTo>
                    <a:cubicBezTo>
                      <a:pt x="1377" y="473"/>
                      <a:pt x="1387" y="473"/>
                      <a:pt x="1398" y="483"/>
                    </a:cubicBezTo>
                    <a:cubicBezTo>
                      <a:pt x="1429" y="483"/>
                      <a:pt x="1450" y="483"/>
                      <a:pt x="1471" y="473"/>
                    </a:cubicBezTo>
                    <a:cubicBezTo>
                      <a:pt x="1492" y="452"/>
                      <a:pt x="1524" y="431"/>
                      <a:pt x="1534" y="410"/>
                    </a:cubicBezTo>
                    <a:cubicBezTo>
                      <a:pt x="1587" y="357"/>
                      <a:pt x="1629" y="284"/>
                      <a:pt x="1660" y="210"/>
                    </a:cubicBezTo>
                    <a:cubicBezTo>
                      <a:pt x="1671" y="179"/>
                      <a:pt x="1692" y="147"/>
                      <a:pt x="1702" y="105"/>
                    </a:cubicBezTo>
                    <a:cubicBezTo>
                      <a:pt x="1702" y="84"/>
                      <a:pt x="1713" y="53"/>
                      <a:pt x="1713" y="32"/>
                    </a:cubicBezTo>
                    <a:cubicBezTo>
                      <a:pt x="1713" y="21"/>
                      <a:pt x="1713" y="0"/>
                      <a:pt x="16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757;p79"/>
              <p:cNvSpPr/>
              <p:nvPr/>
            </p:nvSpPr>
            <p:spPr>
              <a:xfrm>
                <a:off x="2143481" y="4381531"/>
                <a:ext cx="72733" cy="7521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00" extrusionOk="0">
                    <a:moveTo>
                      <a:pt x="200" y="1"/>
                    </a:moveTo>
                    <a:cubicBezTo>
                      <a:pt x="167" y="1"/>
                      <a:pt x="139" y="9"/>
                      <a:pt x="116" y="25"/>
                    </a:cubicBezTo>
                    <a:cubicBezTo>
                      <a:pt x="1" y="109"/>
                      <a:pt x="74" y="393"/>
                      <a:pt x="284" y="655"/>
                    </a:cubicBezTo>
                    <a:cubicBezTo>
                      <a:pt x="442" y="864"/>
                      <a:pt x="640" y="999"/>
                      <a:pt x="773" y="999"/>
                    </a:cubicBezTo>
                    <a:cubicBezTo>
                      <a:pt x="808" y="999"/>
                      <a:pt x="838" y="990"/>
                      <a:pt x="862" y="970"/>
                    </a:cubicBezTo>
                    <a:cubicBezTo>
                      <a:pt x="967" y="886"/>
                      <a:pt x="893" y="603"/>
                      <a:pt x="694" y="340"/>
                    </a:cubicBezTo>
                    <a:cubicBezTo>
                      <a:pt x="526" y="130"/>
                      <a:pt x="330" y="1"/>
                      <a:pt x="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758;p79"/>
              <p:cNvSpPr/>
              <p:nvPr/>
            </p:nvSpPr>
            <p:spPr>
              <a:xfrm>
                <a:off x="2156117" y="4382659"/>
                <a:ext cx="56110" cy="67994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04" extrusionOk="0">
                    <a:moveTo>
                      <a:pt x="746" y="840"/>
                    </a:moveTo>
                    <a:cubicBezTo>
                      <a:pt x="746" y="840"/>
                      <a:pt x="746" y="845"/>
                      <a:pt x="743" y="847"/>
                    </a:cubicBezTo>
                    <a:lnTo>
                      <a:pt x="743" y="847"/>
                    </a:lnTo>
                    <a:cubicBezTo>
                      <a:pt x="745" y="846"/>
                      <a:pt x="746" y="844"/>
                      <a:pt x="746" y="840"/>
                    </a:cubicBezTo>
                    <a:close/>
                    <a:moveTo>
                      <a:pt x="95" y="0"/>
                    </a:moveTo>
                    <a:cubicBezTo>
                      <a:pt x="85" y="0"/>
                      <a:pt x="85" y="10"/>
                      <a:pt x="85" y="10"/>
                    </a:cubicBezTo>
                    <a:lnTo>
                      <a:pt x="64" y="10"/>
                    </a:lnTo>
                    <a:cubicBezTo>
                      <a:pt x="53" y="10"/>
                      <a:pt x="53" y="21"/>
                      <a:pt x="43" y="21"/>
                    </a:cubicBezTo>
                    <a:cubicBezTo>
                      <a:pt x="43" y="31"/>
                      <a:pt x="32" y="31"/>
                      <a:pt x="32" y="31"/>
                    </a:cubicBezTo>
                    <a:cubicBezTo>
                      <a:pt x="32" y="31"/>
                      <a:pt x="32" y="42"/>
                      <a:pt x="22" y="42"/>
                    </a:cubicBezTo>
                    <a:cubicBezTo>
                      <a:pt x="22" y="52"/>
                      <a:pt x="11" y="63"/>
                      <a:pt x="11" y="63"/>
                    </a:cubicBezTo>
                    <a:lnTo>
                      <a:pt x="11" y="73"/>
                    </a:lnTo>
                    <a:cubicBezTo>
                      <a:pt x="11" y="84"/>
                      <a:pt x="1" y="94"/>
                      <a:pt x="1" y="105"/>
                    </a:cubicBezTo>
                    <a:lnTo>
                      <a:pt x="1" y="126"/>
                    </a:lnTo>
                    <a:lnTo>
                      <a:pt x="1" y="178"/>
                    </a:lnTo>
                    <a:cubicBezTo>
                      <a:pt x="11" y="199"/>
                      <a:pt x="11" y="220"/>
                      <a:pt x="22" y="241"/>
                    </a:cubicBezTo>
                    <a:lnTo>
                      <a:pt x="53" y="336"/>
                    </a:lnTo>
                    <a:lnTo>
                      <a:pt x="116" y="462"/>
                    </a:lnTo>
                    <a:cubicBezTo>
                      <a:pt x="148" y="504"/>
                      <a:pt x="169" y="546"/>
                      <a:pt x="200" y="588"/>
                    </a:cubicBezTo>
                    <a:lnTo>
                      <a:pt x="211" y="588"/>
                    </a:lnTo>
                    <a:cubicBezTo>
                      <a:pt x="263" y="661"/>
                      <a:pt x="337" y="735"/>
                      <a:pt x="410" y="787"/>
                    </a:cubicBezTo>
                    <a:cubicBezTo>
                      <a:pt x="431" y="808"/>
                      <a:pt x="452" y="829"/>
                      <a:pt x="473" y="840"/>
                    </a:cubicBezTo>
                    <a:cubicBezTo>
                      <a:pt x="494" y="850"/>
                      <a:pt x="526" y="871"/>
                      <a:pt x="547" y="882"/>
                    </a:cubicBezTo>
                    <a:cubicBezTo>
                      <a:pt x="557" y="882"/>
                      <a:pt x="568" y="882"/>
                      <a:pt x="578" y="892"/>
                    </a:cubicBezTo>
                    <a:cubicBezTo>
                      <a:pt x="599" y="892"/>
                      <a:pt x="610" y="903"/>
                      <a:pt x="631" y="903"/>
                    </a:cubicBezTo>
                    <a:lnTo>
                      <a:pt x="673" y="903"/>
                    </a:lnTo>
                    <a:cubicBezTo>
                      <a:pt x="673" y="903"/>
                      <a:pt x="683" y="892"/>
                      <a:pt x="694" y="892"/>
                    </a:cubicBezTo>
                    <a:cubicBezTo>
                      <a:pt x="704" y="892"/>
                      <a:pt x="704" y="892"/>
                      <a:pt x="715" y="882"/>
                    </a:cubicBezTo>
                    <a:lnTo>
                      <a:pt x="725" y="871"/>
                    </a:lnTo>
                    <a:cubicBezTo>
                      <a:pt x="732" y="864"/>
                      <a:pt x="735" y="857"/>
                      <a:pt x="739" y="850"/>
                    </a:cubicBezTo>
                    <a:lnTo>
                      <a:pt x="739" y="850"/>
                    </a:lnTo>
                    <a:cubicBezTo>
                      <a:pt x="741" y="849"/>
                      <a:pt x="742" y="849"/>
                      <a:pt x="743" y="847"/>
                    </a:cubicBezTo>
                    <a:lnTo>
                      <a:pt x="743" y="847"/>
                    </a:lnTo>
                    <a:cubicBezTo>
                      <a:pt x="742" y="849"/>
                      <a:pt x="740" y="849"/>
                      <a:pt x="739" y="850"/>
                    </a:cubicBezTo>
                    <a:lnTo>
                      <a:pt x="739" y="850"/>
                    </a:lnTo>
                    <a:cubicBezTo>
                      <a:pt x="741" y="847"/>
                      <a:pt x="743" y="843"/>
                      <a:pt x="746" y="840"/>
                    </a:cubicBezTo>
                    <a:cubicBezTo>
                      <a:pt x="746" y="798"/>
                      <a:pt x="736" y="756"/>
                      <a:pt x="725" y="703"/>
                    </a:cubicBezTo>
                    <a:cubicBezTo>
                      <a:pt x="694" y="588"/>
                      <a:pt x="620" y="451"/>
                      <a:pt x="526" y="325"/>
                    </a:cubicBezTo>
                    <a:cubicBezTo>
                      <a:pt x="410" y="168"/>
                      <a:pt x="274" y="63"/>
                      <a:pt x="148" y="10"/>
                    </a:cubicBezTo>
                    <a:lnTo>
                      <a:pt x="127" y="10"/>
                    </a:lnTo>
                    <a:cubicBezTo>
                      <a:pt x="127" y="0"/>
                      <a:pt x="116" y="0"/>
                      <a:pt x="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759;p79"/>
              <p:cNvSpPr/>
              <p:nvPr/>
            </p:nvSpPr>
            <p:spPr>
              <a:xfrm>
                <a:off x="2159276" y="438423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760;p79"/>
              <p:cNvSpPr/>
              <p:nvPr/>
            </p:nvSpPr>
            <p:spPr>
              <a:xfrm>
                <a:off x="2159276" y="438423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761;p79"/>
              <p:cNvSpPr/>
              <p:nvPr/>
            </p:nvSpPr>
            <p:spPr>
              <a:xfrm>
                <a:off x="2160028" y="440793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762;p79"/>
              <p:cNvSpPr/>
              <p:nvPr/>
            </p:nvSpPr>
            <p:spPr>
              <a:xfrm>
                <a:off x="2171085" y="442688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763;p79"/>
              <p:cNvSpPr/>
              <p:nvPr/>
            </p:nvSpPr>
            <p:spPr>
              <a:xfrm>
                <a:off x="2206661" y="445057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4764;p79"/>
              <p:cNvSpPr/>
              <p:nvPr/>
            </p:nvSpPr>
            <p:spPr>
              <a:xfrm>
                <a:off x="2164015" y="4388149"/>
                <a:ext cx="46633" cy="56186"/>
              </a:xfrm>
              <a:custGeom>
                <a:avLst/>
                <a:gdLst/>
                <a:ahLst/>
                <a:cxnLst/>
                <a:rect l="l" t="t" r="r" b="b"/>
                <a:pathLst>
                  <a:path w="620" h="747" extrusionOk="0">
                    <a:moveTo>
                      <a:pt x="74" y="0"/>
                    </a:moveTo>
                    <a:cubicBezTo>
                      <a:pt x="64" y="0"/>
                      <a:pt x="53" y="0"/>
                      <a:pt x="43" y="11"/>
                    </a:cubicBezTo>
                    <a:lnTo>
                      <a:pt x="32" y="11"/>
                    </a:lnTo>
                    <a:cubicBezTo>
                      <a:pt x="32" y="21"/>
                      <a:pt x="22" y="21"/>
                      <a:pt x="22" y="32"/>
                    </a:cubicBezTo>
                    <a:cubicBezTo>
                      <a:pt x="11" y="42"/>
                      <a:pt x="11" y="42"/>
                      <a:pt x="11" y="53"/>
                    </a:cubicBezTo>
                    <a:lnTo>
                      <a:pt x="11" y="42"/>
                    </a:lnTo>
                    <a:cubicBezTo>
                      <a:pt x="11" y="53"/>
                      <a:pt x="1" y="63"/>
                      <a:pt x="1" y="74"/>
                    </a:cubicBezTo>
                    <a:lnTo>
                      <a:pt x="1" y="95"/>
                    </a:lnTo>
                    <a:lnTo>
                      <a:pt x="1" y="137"/>
                    </a:lnTo>
                    <a:cubicBezTo>
                      <a:pt x="11" y="158"/>
                      <a:pt x="11" y="179"/>
                      <a:pt x="22" y="200"/>
                    </a:cubicBezTo>
                    <a:cubicBezTo>
                      <a:pt x="22" y="221"/>
                      <a:pt x="32" y="242"/>
                      <a:pt x="43" y="273"/>
                    </a:cubicBezTo>
                    <a:lnTo>
                      <a:pt x="43" y="263"/>
                    </a:lnTo>
                    <a:cubicBezTo>
                      <a:pt x="53" y="305"/>
                      <a:pt x="74" y="336"/>
                      <a:pt x="95" y="378"/>
                    </a:cubicBezTo>
                    <a:cubicBezTo>
                      <a:pt x="116" y="410"/>
                      <a:pt x="137" y="441"/>
                      <a:pt x="169" y="483"/>
                    </a:cubicBezTo>
                    <a:cubicBezTo>
                      <a:pt x="190" y="515"/>
                      <a:pt x="221" y="536"/>
                      <a:pt x="242" y="567"/>
                    </a:cubicBezTo>
                    <a:cubicBezTo>
                      <a:pt x="274" y="599"/>
                      <a:pt x="305" y="630"/>
                      <a:pt x="337" y="651"/>
                    </a:cubicBezTo>
                    <a:cubicBezTo>
                      <a:pt x="358" y="662"/>
                      <a:pt x="368" y="672"/>
                      <a:pt x="389" y="683"/>
                    </a:cubicBezTo>
                    <a:cubicBezTo>
                      <a:pt x="410" y="704"/>
                      <a:pt x="431" y="714"/>
                      <a:pt x="463" y="725"/>
                    </a:cubicBezTo>
                    <a:cubicBezTo>
                      <a:pt x="473" y="725"/>
                      <a:pt x="473" y="735"/>
                      <a:pt x="484" y="735"/>
                    </a:cubicBezTo>
                    <a:lnTo>
                      <a:pt x="515" y="735"/>
                    </a:lnTo>
                    <a:lnTo>
                      <a:pt x="526" y="746"/>
                    </a:lnTo>
                    <a:lnTo>
                      <a:pt x="547" y="746"/>
                    </a:lnTo>
                    <a:cubicBezTo>
                      <a:pt x="557" y="735"/>
                      <a:pt x="568" y="735"/>
                      <a:pt x="578" y="735"/>
                    </a:cubicBezTo>
                    <a:lnTo>
                      <a:pt x="589" y="725"/>
                    </a:lnTo>
                    <a:cubicBezTo>
                      <a:pt x="599" y="725"/>
                      <a:pt x="599" y="714"/>
                      <a:pt x="610" y="704"/>
                    </a:cubicBezTo>
                    <a:lnTo>
                      <a:pt x="610" y="704"/>
                    </a:lnTo>
                    <a:lnTo>
                      <a:pt x="599" y="714"/>
                    </a:lnTo>
                    <a:cubicBezTo>
                      <a:pt x="610" y="704"/>
                      <a:pt x="610" y="704"/>
                      <a:pt x="610" y="693"/>
                    </a:cubicBezTo>
                    <a:cubicBezTo>
                      <a:pt x="610" y="683"/>
                      <a:pt x="620" y="672"/>
                      <a:pt x="620" y="662"/>
                    </a:cubicBezTo>
                    <a:lnTo>
                      <a:pt x="620" y="641"/>
                    </a:lnTo>
                    <a:lnTo>
                      <a:pt x="620" y="620"/>
                    </a:lnTo>
                    <a:cubicBezTo>
                      <a:pt x="589" y="504"/>
                      <a:pt x="515" y="368"/>
                      <a:pt x="421" y="252"/>
                    </a:cubicBezTo>
                    <a:cubicBezTo>
                      <a:pt x="368" y="179"/>
                      <a:pt x="305" y="116"/>
                      <a:pt x="242" y="63"/>
                    </a:cubicBezTo>
                    <a:cubicBezTo>
                      <a:pt x="242" y="63"/>
                      <a:pt x="232" y="53"/>
                      <a:pt x="221" y="53"/>
                    </a:cubicBezTo>
                    <a:cubicBezTo>
                      <a:pt x="221" y="42"/>
                      <a:pt x="211" y="42"/>
                      <a:pt x="200" y="42"/>
                    </a:cubicBezTo>
                    <a:cubicBezTo>
                      <a:pt x="190" y="32"/>
                      <a:pt x="179" y="21"/>
                      <a:pt x="169" y="21"/>
                    </a:cubicBezTo>
                    <a:lnTo>
                      <a:pt x="158" y="21"/>
                    </a:lnTo>
                    <a:cubicBezTo>
                      <a:pt x="148" y="11"/>
                      <a:pt x="148" y="11"/>
                      <a:pt x="137" y="11"/>
                    </a:cubicBezTo>
                    <a:cubicBezTo>
                      <a:pt x="127" y="11"/>
                      <a:pt x="116" y="0"/>
                      <a:pt x="106" y="0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4765;p79"/>
              <p:cNvSpPr/>
              <p:nvPr/>
            </p:nvSpPr>
            <p:spPr>
              <a:xfrm>
                <a:off x="2166346" y="4388977"/>
                <a:ext cx="75" cy="8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4766;p79"/>
              <p:cNvSpPr/>
              <p:nvPr/>
            </p:nvSpPr>
            <p:spPr>
              <a:xfrm>
                <a:off x="2176651" y="4389729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4767;p79"/>
              <p:cNvSpPr/>
              <p:nvPr/>
            </p:nvSpPr>
            <p:spPr>
              <a:xfrm>
                <a:off x="2165594" y="4389729"/>
                <a:ext cx="75" cy="9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4768;p79"/>
              <p:cNvSpPr/>
              <p:nvPr/>
            </p:nvSpPr>
            <p:spPr>
              <a:xfrm>
                <a:off x="2165594" y="4390556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4769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4770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4771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4772;p79"/>
              <p:cNvSpPr/>
              <p:nvPr/>
            </p:nvSpPr>
            <p:spPr>
              <a:xfrm>
                <a:off x="2206661" y="4443432"/>
                <a:ext cx="827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47" name="Picture 24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81000" r="-181000"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494" y="-17152"/>
            <a:ext cx="9263643" cy="5172267"/>
          </a:xfrm>
          <a:prstGeom prst="rect">
            <a:avLst/>
          </a:prstGeom>
        </p:spPr>
      </p:pic>
      <p:pic>
        <p:nvPicPr>
          <p:cNvPr id="7170" name="Picture 2" descr="1650 X 685 3 - Hill Cartoon Png Clipart - Large Size Png Image - PikPng">
            <a:extLst>
              <a:ext uri="{FF2B5EF4-FFF2-40B4-BE49-F238E27FC236}">
                <a16:creationId xmlns:a16="http://schemas.microsoft.com/office/drawing/2014/main" id="{C6A2340A-6F5E-644D-9F80-908DD7C0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151" y="1677988"/>
            <a:ext cx="3563087" cy="24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ill Map Landscape - Free vector graphic on Pixabay">
            <a:extLst>
              <a:ext uri="{FF2B5EF4-FFF2-40B4-BE49-F238E27FC236}">
                <a16:creationId xmlns:a16="http://schemas.microsoft.com/office/drawing/2014/main" id="{0019B14A-5E0A-DA40-89BD-9B8CE17C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57" y="2381767"/>
            <a:ext cx="3770334" cy="27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lephant Cartoon Cute - Free image on Pixabay">
            <a:extLst>
              <a:ext uri="{FF2B5EF4-FFF2-40B4-BE49-F238E27FC236}">
                <a16:creationId xmlns:a16="http://schemas.microsoft.com/office/drawing/2014/main" id="{914CB99F-24EA-3E4C-8D72-DE61057D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90" y="3074748"/>
            <a:ext cx="1119296" cy="8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ion Animal Cartoon - Free image on Pixabay">
            <a:extLst>
              <a:ext uri="{FF2B5EF4-FFF2-40B4-BE49-F238E27FC236}">
                <a16:creationId xmlns:a16="http://schemas.microsoft.com/office/drawing/2014/main" id="{B4E74C88-21DA-F043-9ADD-6BADE404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6" y="2696308"/>
            <a:ext cx="1005997" cy="10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onkey Clip Art | Рисунок обезьяны, Милый мультфильм, Детские мультфильмы">
            <a:extLst>
              <a:ext uri="{FF2B5EF4-FFF2-40B4-BE49-F238E27FC236}">
                <a16:creationId xmlns:a16="http://schemas.microsoft.com/office/drawing/2014/main" id="{352FBE3F-113B-EA42-ABDA-FFC57531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9" y="1883247"/>
            <a:ext cx="813061" cy="8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image of a turtle | Free SVG">
            <a:extLst>
              <a:ext uri="{FF2B5EF4-FFF2-40B4-BE49-F238E27FC236}">
                <a16:creationId xmlns:a16="http://schemas.microsoft.com/office/drawing/2014/main" id="{820F9697-071E-6442-94B5-DA0452F8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" y="2858120"/>
            <a:ext cx="956920" cy="95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pecials &amp;amp;amp; Events - Mel&amp;amp;#39;s Lone Star Lanes | Cartoon clip art, Alligators  art, Simple cartoon">
            <a:extLst>
              <a:ext uri="{FF2B5EF4-FFF2-40B4-BE49-F238E27FC236}">
                <a16:creationId xmlns:a16="http://schemas.microsoft.com/office/drawing/2014/main" id="{35ED73C6-45FE-FA41-AEB6-B882F2D9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36" y="3988406"/>
            <a:ext cx="1251907" cy="66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Shark Cartoon Fish - Free vector graphic on Pixabay">
            <a:extLst>
              <a:ext uri="{FF2B5EF4-FFF2-40B4-BE49-F238E27FC236}">
                <a16:creationId xmlns:a16="http://schemas.microsoft.com/office/drawing/2014/main" id="{E356CB20-F0BD-3940-9FF4-DFF96D1D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0" y="3857261"/>
            <a:ext cx="1297982" cy="9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hlinkClick r:id="rId14" action="ppaction://hlinksldjump"/>
            <a:extLst>
              <a:ext uri="{FF2B5EF4-FFF2-40B4-BE49-F238E27FC236}">
                <a16:creationId xmlns:a16="http://schemas.microsoft.com/office/drawing/2014/main" id="{EA1085AD-B322-9542-A25F-19C258430013}"/>
              </a:ext>
            </a:extLst>
          </p:cNvPr>
          <p:cNvSpPr/>
          <p:nvPr/>
        </p:nvSpPr>
        <p:spPr>
          <a:xfrm>
            <a:off x="2814311" y="1148040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36" name="Rounded Rectangle 35">
            <a:hlinkClick r:id="rId15" action="ppaction://hlinksldjump"/>
            <a:extLst>
              <a:ext uri="{FF2B5EF4-FFF2-40B4-BE49-F238E27FC236}">
                <a16:creationId xmlns:a16="http://schemas.microsoft.com/office/drawing/2014/main" id="{5BCB89E9-6718-D649-BF6B-6AD50DD474A9}"/>
              </a:ext>
            </a:extLst>
          </p:cNvPr>
          <p:cNvSpPr/>
          <p:nvPr/>
        </p:nvSpPr>
        <p:spPr>
          <a:xfrm>
            <a:off x="4112293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37" name="Rounded Rectangle 36">
            <a:hlinkClick r:id="rId16" action="ppaction://hlinksldjump"/>
            <a:extLst>
              <a:ext uri="{FF2B5EF4-FFF2-40B4-BE49-F238E27FC236}">
                <a16:creationId xmlns:a16="http://schemas.microsoft.com/office/drawing/2014/main" id="{9E06CF74-28FA-D449-8B58-94A72D8711EC}"/>
              </a:ext>
            </a:extLst>
          </p:cNvPr>
          <p:cNvSpPr/>
          <p:nvPr/>
        </p:nvSpPr>
        <p:spPr>
          <a:xfrm>
            <a:off x="5410275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38" name="Rounded Rectangle 37">
            <a:hlinkClick r:id="rId17" action="ppaction://hlinksldjump"/>
            <a:extLst>
              <a:ext uri="{FF2B5EF4-FFF2-40B4-BE49-F238E27FC236}">
                <a16:creationId xmlns:a16="http://schemas.microsoft.com/office/drawing/2014/main" id="{8AE0D06A-BF3E-604F-8045-ED6B81DE0E7D}"/>
              </a:ext>
            </a:extLst>
          </p:cNvPr>
          <p:cNvSpPr/>
          <p:nvPr/>
        </p:nvSpPr>
        <p:spPr>
          <a:xfrm>
            <a:off x="6708257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5</a:t>
            </a:r>
          </a:p>
        </p:txBody>
      </p:sp>
      <p:sp>
        <p:nvSpPr>
          <p:cNvPr id="39" name="Rounded Rectangle 38">
            <a:hlinkClick r:id="rId18" action="ppaction://hlinksldjump"/>
            <a:extLst>
              <a:ext uri="{FF2B5EF4-FFF2-40B4-BE49-F238E27FC236}">
                <a16:creationId xmlns:a16="http://schemas.microsoft.com/office/drawing/2014/main" id="{0562464D-FEBB-EA4B-9827-A41355AF070D}"/>
              </a:ext>
            </a:extLst>
          </p:cNvPr>
          <p:cNvSpPr/>
          <p:nvPr/>
        </p:nvSpPr>
        <p:spPr>
          <a:xfrm>
            <a:off x="1510054" y="1135512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40" name="Left Arrow 39">
            <a:hlinkClick r:id="rId19" action="ppaction://hlinksldjump"/>
            <a:extLst>
              <a:ext uri="{FF2B5EF4-FFF2-40B4-BE49-F238E27FC236}">
                <a16:creationId xmlns:a16="http://schemas.microsoft.com/office/drawing/2014/main" id="{E2CE04B0-06D6-5044-ABFD-68656F14DF53}"/>
              </a:ext>
            </a:extLst>
          </p:cNvPr>
          <p:cNvSpPr/>
          <p:nvPr/>
        </p:nvSpPr>
        <p:spPr>
          <a:xfrm flipH="1">
            <a:off x="7523512" y="3914220"/>
            <a:ext cx="1293543" cy="66339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Next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A298794-A2B3-0647-9960-9F6FC76478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3" y="22097"/>
            <a:ext cx="1616707" cy="7751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EAB5F2-DABE-4F87-BA2A-85306900D0F7}"/>
              </a:ext>
            </a:extLst>
          </p:cNvPr>
          <p:cNvSpPr/>
          <p:nvPr/>
        </p:nvSpPr>
        <p:spPr>
          <a:xfrm>
            <a:off x="2833478" y="46079"/>
            <a:ext cx="3874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Build Bridge Game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C 0.01284 0.00525 0.05868 0.0108 0.07465 0.0108 C 0.17604 0.0108 0.2802 -0.07099 0.2802 -0.15247 C 0.2802 -0.11173 0.33246 -0.07099 0.38177 -0.07099 C 0.43385 -0.07099 0.48316 -0.11204 0.48316 -0.15247 C 0.48316 -0.13241 0.5092 -0.11173 0.53524 -0.11173 C 0.56128 -0.11173 0.58732 -0.13179 0.58732 -0.15247 C 0.58732 -0.14228 0.60034 -0.13241 0.61354 -0.13241 C 0.62638 -0.13241 0.63941 -0.14321 0.63941 -0.15247 C 0.63941 -0.14753 0.64635 -0.14228 0.6526 -0.14228 C 0.6559 -0.14228 0.66562 -0.14753 0.66562 -0.15247 C 0.66562 -0.15 0.66909 -0.14753 0.67239 -0.14753 C 0.67239 -0.14691 0.67916 -0.15 0.67916 -0.15247 C 0.67916 -0.15154 0.67916 -0.15 0.68263 -0.15 C 0.68263 -0.15062 0.68611 -0.15124 0.68611 -0.15247 C 0.68611 -0.15216 0.68611 -0.15154 0.68611 -0.15062 C 0.68941 -0.15062 0.68941 -0.15124 0.68941 -0.15185 C 0.69288 -0.15185 0.69288 -0.15124 0.69288 -0.15062 C 0.69635 -0.15062 0.69635 -0.15124 0.69635 -0.15185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C 0.01493 0.00618 0.06788 0.01327 0.08628 0.01327 C 0.2033 0.01327 0.32361 -0.08518 0.32361 -0.18302 C 0.32361 -0.13395 0.38368 -0.08518 0.44062 -0.08518 C 0.50087 -0.08518 0.55764 -0.13457 0.55764 -0.18302 C 0.55764 -0.15926 0.58784 -0.13395 0.61788 -0.13395 C 0.64791 -0.13395 0.67795 -0.15802 0.67795 -0.18302 C 0.67795 -0.17068 0.69305 -0.15926 0.70816 -0.15926 C 0.72309 -0.15926 0.73819 -0.1716 0.73819 -0.18302 C 0.73819 -0.17685 0.746 -0.17068 0.75312 -0.17068 C 0.75712 -0.17068 0.76823 -0.17685 0.76823 -0.18302 C 0.76823 -0.18024 0.77222 -0.17685 0.77604 -0.17685 C 0.77604 -0.17623 0.78402 -0.18024 0.78402 -0.18302 C 0.78402 -0.1821 0.78402 -0.18024 0.78784 -0.18024 C 0.78784 -0.18086 0.79184 -0.1821 0.79184 -0.18302 C 0.79184 -0.18271 0.79184 -0.1821 0.79184 -0.18086 C 0.79566 -0.18086 0.79566 -0.1821 0.79566 -0.18271 C 0.79965 -0.18271 0.79965 -0.1821 0.79965 -0.18086 C 0.80364 -0.18086 0.80364 -0.1821 0.80364 -0.18271 " pathEditMode="relative" rAng="0" ptsTypes="AAAAAAAAAAAAAAAAAAA">
                                      <p:cBhvr>
                                        <p:cTn id="9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74" y="-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69136E-6 C 0.01459 -0.00216 0.06632 -0.00401 0.08438 -0.00401 C 0.19896 -0.00401 0.31667 0.02778 0.31667 0.05988 C 0.31667 0.04352 0.37552 0.02778 0.43108 0.02778 C 0.48993 0.02778 0.54566 0.04383 0.54566 0.05988 C 0.54566 0.05186 0.57518 0.04352 0.60452 0.04352 C 0.63403 0.04352 0.66337 0.05155 0.66337 0.05988 C 0.66337 0.05556 0.67813 0.05186 0.69288 0.05186 C 0.70747 0.05186 0.72222 0.05587 0.72222 0.05988 C 0.72222 0.05772 0.73004 0.05556 0.73698 0.05556 C 0.7408 0.05556 0.75174 0.05772 0.75174 0.05988 C 0.75174 0.05865 0.75556 0.05772 0.75938 0.05772 C 0.75938 0.05741 0.76719 0.05865 0.76719 0.05988 C 0.76719 0.05926 0.76719 0.05865 0.77101 0.05865 C 0.77101 0.05896 0.77465 0.05926 0.77465 0.05988 C 0.77465 0.05957 0.77465 0.05926 0.77465 0.05896 C 0.77865 0.05896 0.77865 0.05926 0.77865 0.05926 C 0.78247 0.05926 0.78247 0.05926 0.78247 0.05896 C 0.78629 0.05896 0.78629 0.05926 0.78629 0.05926 " pathEditMode="relative" rAng="0" ptsTypes="AAAAAAAAAAAAAAAAAAA">
                                      <p:cBhvr>
                                        <p:cTn id="12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8642E-6 C 0.01684 0.00092 0.07656 0.00216 0.09705 0.00216 C 0.22899 0.00216 0.36475 -0.01513 0.36475 -0.03241 C 0.36475 -0.02377 0.43264 -0.01513 0.49687 -0.01513 C 0.56458 -0.01513 0.62882 -0.02377 0.62882 -0.03241 C 0.62882 -0.0284 0.66267 -0.02377 0.69652 -0.02377 C 0.73055 -0.02377 0.76458 -0.02809 0.76458 -0.03241 C 0.76458 -0.03025 0.78142 -0.0284 0.79843 -0.0284 C 0.81527 -0.0284 0.83229 -0.03056 0.83229 -0.03241 C 0.83229 -0.03118 0.84114 -0.03025 0.8493 -0.03025 C 0.85364 -0.03025 0.86614 -0.03118 0.86614 -0.03241 C 0.86614 -0.03179 0.87066 -0.03118 0.875 -0.03118 C 0.875 -0.03148 0.88402 -0.03179 0.88402 -0.03241 C 0.88402 -0.0321 0.88402 -0.03179 0.88836 -0.03179 C 0.88836 -0.0321 0.89288 -0.0321 0.89288 -0.03241 C 0.89288 -0.03241 0.89288 -0.0321 0.89288 -0.03241 C 0.89722 -0.0321 0.89722 -0.03241 0.89722 -0.03241 C 0.90173 -0.03241 0.90173 -0.0321 0.90173 -0.03241 C 0.90625 -0.0321 0.90625 -0.03241 0.90625 -0.03241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0.00895 L 0.08525 0.356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1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3457E-7 L 0.06198 0.365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23457E-7 L 0.04254 0.355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1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3457E-7 L 0.01979 0.350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7 L -0.01059 0.3478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478"/>
            <a:ext cx="2904943" cy="1430771"/>
          </a:xfrm>
          <a:prstGeom prst="wedgeEllipseCallout">
            <a:avLst>
              <a:gd name="adj1" fmla="val 21668"/>
              <a:gd name="adj2" fmla="val 82217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/>
              <a:t>That’s a dog.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6BDE97-829C-0E4A-BA34-1762DC5A7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6" b="97980" l="4607" r="97416">
                        <a14:foregroundMark x1="46966" y1="19192" x2="51011" y2="40657"/>
                        <a14:foregroundMark x1="63820" y1="60354" x2="92921" y2="65657"/>
                        <a14:foregroundMark x1="64831" y1="60606" x2="66292" y2="73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3202" y="1731724"/>
            <a:ext cx="5651500" cy="2514600"/>
          </a:xfrm>
          <a:prstGeom prst="rect">
            <a:avLst/>
          </a:prstGeom>
        </p:spPr>
      </p:pic>
      <p:sp>
        <p:nvSpPr>
          <p:cNvPr id="9" name="Left Arrow 8">
            <a:hlinkClick r:id="rId5" action="ppaction://hlinksldjump"/>
            <a:extLst>
              <a:ext uri="{FF2B5EF4-FFF2-40B4-BE49-F238E27FC236}">
                <a16:creationId xmlns:a16="http://schemas.microsoft.com/office/drawing/2014/main" id="{B9845E24-88A0-9B46-AC50-C5A87E881F7A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4D2A4ED-165C-1647-91BD-70AB1C2ED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0" y="1672051"/>
            <a:ext cx="5321300" cy="2425700"/>
          </a:xfrm>
          <a:prstGeom prst="rect">
            <a:avLst/>
          </a:prstGeom>
        </p:spPr>
      </p:pic>
      <p:sp>
        <p:nvSpPr>
          <p:cNvPr id="9" name="Left Arrow 8">
            <a:hlinkClick r:id="rId4" action="ppaction://hlinksldjump"/>
            <a:extLst>
              <a:ext uri="{FF2B5EF4-FFF2-40B4-BE49-F238E27FC236}">
                <a16:creationId xmlns:a16="http://schemas.microsoft.com/office/drawing/2014/main" id="{8CD32E8A-1584-9F48-A1BF-1611AA15D3A0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91" y="236764"/>
            <a:ext cx="2545846" cy="1943100"/>
          </a:xfrm>
          <a:prstGeom prst="wedgeEllipseCallout">
            <a:avLst>
              <a:gd name="adj1" fmla="val -36611"/>
              <a:gd name="adj2" fmla="val 79604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/>
              <a:t>This is a cat.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885FD85-7C87-BC42-89FB-3C7283337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1873889"/>
            <a:ext cx="5321300" cy="2794000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  <a:extLst>
              <a:ext uri="{FF2B5EF4-FFF2-40B4-BE49-F238E27FC236}">
                <a16:creationId xmlns:a16="http://schemas.microsoft.com/office/drawing/2014/main" id="{1BC61962-17CE-9A4F-8E64-007E917E1009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479"/>
            <a:ext cx="3043736" cy="1512414"/>
          </a:xfrm>
          <a:prstGeom prst="wedgeEllipseCallout">
            <a:avLst>
              <a:gd name="adj1" fmla="val 55218"/>
              <a:gd name="adj2" fmla="val 77519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/>
              <a:t>That’s a bird.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and a cat&#10;&#10;Description automatically generated with low confidence">
            <a:extLst>
              <a:ext uri="{FF2B5EF4-FFF2-40B4-BE49-F238E27FC236}">
                <a16:creationId xmlns:a16="http://schemas.microsoft.com/office/drawing/2014/main" id="{C1212998-6973-AE49-B8C9-7215E0499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82" y="1802443"/>
            <a:ext cx="5715000" cy="2590800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  <a:extLst>
              <a:ext uri="{FF2B5EF4-FFF2-40B4-BE49-F238E27FC236}">
                <a16:creationId xmlns:a16="http://schemas.microsoft.com/office/drawing/2014/main" id="{DFF4835F-60CB-5F49-B53F-75A81603BB08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36" y="634792"/>
            <a:ext cx="3092721" cy="1316471"/>
          </a:xfrm>
          <a:prstGeom prst="wedgeEllipseCallout">
            <a:avLst>
              <a:gd name="adj1" fmla="val -41261"/>
              <a:gd name="adj2" fmla="val 71441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/>
              <a:t>This is a rabbit.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45"/>
          <p:cNvGrpSpPr/>
          <p:nvPr/>
        </p:nvGrpSpPr>
        <p:grpSpPr>
          <a:xfrm>
            <a:off x="5529205" y="982637"/>
            <a:ext cx="3659421" cy="2967177"/>
            <a:chOff x="1230025" y="1063275"/>
            <a:chExt cx="217675" cy="176500"/>
          </a:xfrm>
        </p:grpSpPr>
        <p:sp>
          <p:nvSpPr>
            <p:cNvPr id="860" name="Google Shape;860;p45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5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5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45"/>
          <p:cNvSpPr txBox="1">
            <a:spLocks noGrp="1"/>
          </p:cNvSpPr>
          <p:nvPr>
            <p:ph type="ctrTitle"/>
          </p:nvPr>
        </p:nvSpPr>
        <p:spPr>
          <a:xfrm>
            <a:off x="70880" y="1282157"/>
            <a:ext cx="771763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Unit 3.Animals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64" name="Google Shape;864;p45"/>
          <p:cNvSpPr txBox="1">
            <a:spLocks noGrp="1"/>
          </p:cNvSpPr>
          <p:nvPr>
            <p:ph type="subTitle" idx="1"/>
          </p:nvPr>
        </p:nvSpPr>
        <p:spPr>
          <a:xfrm>
            <a:off x="615241" y="2591149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omic Sans MS" panose="030F0702030302020204" pitchFamily="66" charset="0"/>
              </a:rPr>
              <a:t>Lesson 1. Task 4 5 6</a:t>
            </a:r>
            <a:endParaRPr sz="3200" dirty="0">
              <a:latin typeface="Comic Sans MS" panose="030F0702030302020204" pitchFamily="66" charset="0"/>
            </a:endParaRPr>
          </a:p>
        </p:txBody>
      </p:sp>
      <p:grpSp>
        <p:nvGrpSpPr>
          <p:cNvPr id="865" name="Google Shape;865;p45"/>
          <p:cNvGrpSpPr/>
          <p:nvPr/>
        </p:nvGrpSpPr>
        <p:grpSpPr>
          <a:xfrm>
            <a:off x="5378369" y="1970999"/>
            <a:ext cx="2977756" cy="2316186"/>
            <a:chOff x="5452988" y="1953914"/>
            <a:chExt cx="2977756" cy="2316186"/>
          </a:xfrm>
        </p:grpSpPr>
        <p:sp>
          <p:nvSpPr>
            <p:cNvPr id="866" name="Google Shape;866;p45"/>
            <p:cNvSpPr/>
            <p:nvPr/>
          </p:nvSpPr>
          <p:spPr>
            <a:xfrm>
              <a:off x="5452988" y="1953914"/>
              <a:ext cx="2977756" cy="2316186"/>
            </a:xfrm>
            <a:custGeom>
              <a:avLst/>
              <a:gdLst/>
              <a:ahLst/>
              <a:cxnLst/>
              <a:rect l="l" t="t" r="r" b="b"/>
              <a:pathLst>
                <a:path w="47549" h="36985" extrusionOk="0">
                  <a:moveTo>
                    <a:pt x="27188" y="1"/>
                  </a:moveTo>
                  <a:cubicBezTo>
                    <a:pt x="26421" y="1397"/>
                    <a:pt x="26337" y="2972"/>
                    <a:pt x="26421" y="4106"/>
                  </a:cubicBezTo>
                  <a:cubicBezTo>
                    <a:pt x="25989" y="2835"/>
                    <a:pt x="25425" y="2386"/>
                    <a:pt x="24874" y="2386"/>
                  </a:cubicBezTo>
                  <a:cubicBezTo>
                    <a:pt x="24715" y="2386"/>
                    <a:pt x="24558" y="2423"/>
                    <a:pt x="24405" y="2489"/>
                  </a:cubicBezTo>
                  <a:cubicBezTo>
                    <a:pt x="23817" y="2741"/>
                    <a:pt x="23114" y="3896"/>
                    <a:pt x="22536" y="5419"/>
                  </a:cubicBezTo>
                  <a:cubicBezTo>
                    <a:pt x="22221" y="4852"/>
                    <a:pt x="21790" y="4306"/>
                    <a:pt x="21254" y="3865"/>
                  </a:cubicBezTo>
                  <a:cubicBezTo>
                    <a:pt x="20557" y="3295"/>
                    <a:pt x="20036" y="3148"/>
                    <a:pt x="19675" y="3148"/>
                  </a:cubicBezTo>
                  <a:cubicBezTo>
                    <a:pt x="19564" y="3148"/>
                    <a:pt x="19467" y="3162"/>
                    <a:pt x="19385" y="3182"/>
                  </a:cubicBezTo>
                  <a:cubicBezTo>
                    <a:pt x="18797" y="2731"/>
                    <a:pt x="18104" y="2510"/>
                    <a:pt x="17054" y="2500"/>
                  </a:cubicBezTo>
                  <a:cubicBezTo>
                    <a:pt x="16582" y="2500"/>
                    <a:pt x="16046" y="2542"/>
                    <a:pt x="15406" y="2626"/>
                  </a:cubicBezTo>
                  <a:cubicBezTo>
                    <a:pt x="15164" y="2657"/>
                    <a:pt x="14933" y="2699"/>
                    <a:pt x="14702" y="2741"/>
                  </a:cubicBezTo>
                  <a:cubicBezTo>
                    <a:pt x="12802" y="3077"/>
                    <a:pt x="11468" y="3697"/>
                    <a:pt x="10838" y="4841"/>
                  </a:cubicBezTo>
                  <a:cubicBezTo>
                    <a:pt x="10807" y="4841"/>
                    <a:pt x="10786" y="4831"/>
                    <a:pt x="10765" y="4831"/>
                  </a:cubicBezTo>
                  <a:cubicBezTo>
                    <a:pt x="10720" y="4824"/>
                    <a:pt x="10675" y="4820"/>
                    <a:pt x="10630" y="4820"/>
                  </a:cubicBezTo>
                  <a:cubicBezTo>
                    <a:pt x="9675" y="4820"/>
                    <a:pt x="8599" y="6375"/>
                    <a:pt x="8097" y="7718"/>
                  </a:cubicBezTo>
                  <a:cubicBezTo>
                    <a:pt x="7572" y="9125"/>
                    <a:pt x="7120" y="10753"/>
                    <a:pt x="7982" y="11509"/>
                  </a:cubicBezTo>
                  <a:cubicBezTo>
                    <a:pt x="8234" y="11719"/>
                    <a:pt x="8560" y="11887"/>
                    <a:pt x="8896" y="11992"/>
                  </a:cubicBezTo>
                  <a:cubicBezTo>
                    <a:pt x="8770" y="12937"/>
                    <a:pt x="8707" y="13946"/>
                    <a:pt x="8759" y="14891"/>
                  </a:cubicBezTo>
                  <a:lnTo>
                    <a:pt x="8759" y="14954"/>
                  </a:lnTo>
                  <a:cubicBezTo>
                    <a:pt x="7183" y="12318"/>
                    <a:pt x="4621" y="9860"/>
                    <a:pt x="3498" y="9860"/>
                  </a:cubicBezTo>
                  <a:cubicBezTo>
                    <a:pt x="2301" y="9860"/>
                    <a:pt x="1461" y="11267"/>
                    <a:pt x="3445" y="16623"/>
                  </a:cubicBezTo>
                  <a:cubicBezTo>
                    <a:pt x="3876" y="17778"/>
                    <a:pt x="4359" y="18860"/>
                    <a:pt x="4863" y="19847"/>
                  </a:cubicBezTo>
                  <a:lnTo>
                    <a:pt x="4737" y="19721"/>
                  </a:lnTo>
                  <a:cubicBezTo>
                    <a:pt x="3579" y="18515"/>
                    <a:pt x="1827" y="17506"/>
                    <a:pt x="1058" y="17506"/>
                  </a:cubicBezTo>
                  <a:cubicBezTo>
                    <a:pt x="997" y="17506"/>
                    <a:pt x="942" y="17513"/>
                    <a:pt x="894" y="17526"/>
                  </a:cubicBezTo>
                  <a:cubicBezTo>
                    <a:pt x="243" y="17705"/>
                    <a:pt x="1" y="18597"/>
                    <a:pt x="1881" y="21212"/>
                  </a:cubicBezTo>
                  <a:cubicBezTo>
                    <a:pt x="2301" y="21800"/>
                    <a:pt x="2752" y="22335"/>
                    <a:pt x="3183" y="22808"/>
                  </a:cubicBezTo>
                  <a:lnTo>
                    <a:pt x="1860" y="24708"/>
                  </a:lnTo>
                  <a:lnTo>
                    <a:pt x="4275" y="25370"/>
                  </a:lnTo>
                  <a:lnTo>
                    <a:pt x="4275" y="31513"/>
                  </a:lnTo>
                  <a:lnTo>
                    <a:pt x="23765" y="36984"/>
                  </a:lnTo>
                  <a:lnTo>
                    <a:pt x="43243" y="31513"/>
                  </a:lnTo>
                  <a:lnTo>
                    <a:pt x="43243" y="27114"/>
                  </a:lnTo>
                  <a:lnTo>
                    <a:pt x="43243" y="25370"/>
                  </a:lnTo>
                  <a:lnTo>
                    <a:pt x="45658" y="24708"/>
                  </a:lnTo>
                  <a:lnTo>
                    <a:pt x="44346" y="22829"/>
                  </a:lnTo>
                  <a:cubicBezTo>
                    <a:pt x="44787" y="22346"/>
                    <a:pt x="45238" y="21800"/>
                    <a:pt x="45669" y="21212"/>
                  </a:cubicBezTo>
                  <a:cubicBezTo>
                    <a:pt x="47548" y="18597"/>
                    <a:pt x="47307" y="17705"/>
                    <a:pt x="46656" y="17526"/>
                  </a:cubicBezTo>
                  <a:cubicBezTo>
                    <a:pt x="46608" y="17513"/>
                    <a:pt x="46554" y="17506"/>
                    <a:pt x="46493" y="17506"/>
                  </a:cubicBezTo>
                  <a:cubicBezTo>
                    <a:pt x="45725" y="17506"/>
                    <a:pt x="43980" y="18515"/>
                    <a:pt x="42813" y="19721"/>
                  </a:cubicBezTo>
                  <a:lnTo>
                    <a:pt x="42687" y="19847"/>
                  </a:lnTo>
                  <a:cubicBezTo>
                    <a:pt x="43191" y="18860"/>
                    <a:pt x="43674" y="17778"/>
                    <a:pt x="44104" y="16623"/>
                  </a:cubicBezTo>
                  <a:cubicBezTo>
                    <a:pt x="46089" y="11267"/>
                    <a:pt x="45249" y="9860"/>
                    <a:pt x="44062" y="9860"/>
                  </a:cubicBezTo>
                  <a:cubicBezTo>
                    <a:pt x="43537" y="9860"/>
                    <a:pt x="42718" y="10375"/>
                    <a:pt x="41826" y="11194"/>
                  </a:cubicBezTo>
                  <a:cubicBezTo>
                    <a:pt x="41805" y="11162"/>
                    <a:pt x="41773" y="11141"/>
                    <a:pt x="41752" y="11110"/>
                  </a:cubicBezTo>
                  <a:cubicBezTo>
                    <a:pt x="41415" y="10786"/>
                    <a:pt x="41066" y="10614"/>
                    <a:pt x="40707" y="10614"/>
                  </a:cubicBezTo>
                  <a:cubicBezTo>
                    <a:pt x="40125" y="10614"/>
                    <a:pt x="39515" y="11064"/>
                    <a:pt x="38886" y="12044"/>
                  </a:cubicBezTo>
                  <a:cubicBezTo>
                    <a:pt x="38823" y="12149"/>
                    <a:pt x="38760" y="12254"/>
                    <a:pt x="38707" y="12370"/>
                  </a:cubicBezTo>
                  <a:cubicBezTo>
                    <a:pt x="38487" y="10501"/>
                    <a:pt x="37962" y="8821"/>
                    <a:pt x="37395" y="8233"/>
                  </a:cubicBezTo>
                  <a:cubicBezTo>
                    <a:pt x="37332" y="7624"/>
                    <a:pt x="37248" y="7036"/>
                    <a:pt x="37111" y="6563"/>
                  </a:cubicBezTo>
                  <a:cubicBezTo>
                    <a:pt x="37090" y="6469"/>
                    <a:pt x="37059" y="6374"/>
                    <a:pt x="37027" y="6280"/>
                  </a:cubicBezTo>
                  <a:cubicBezTo>
                    <a:pt x="37594" y="5156"/>
                    <a:pt x="38382" y="3067"/>
                    <a:pt x="37783" y="967"/>
                  </a:cubicBezTo>
                  <a:cubicBezTo>
                    <a:pt x="37783" y="967"/>
                    <a:pt x="37779" y="967"/>
                    <a:pt x="37771" y="967"/>
                  </a:cubicBezTo>
                  <a:cubicBezTo>
                    <a:pt x="37573" y="967"/>
                    <a:pt x="35008" y="1005"/>
                    <a:pt x="33897" y="3004"/>
                  </a:cubicBezTo>
                  <a:cubicBezTo>
                    <a:pt x="33393" y="2815"/>
                    <a:pt x="32805" y="2657"/>
                    <a:pt x="32133" y="2552"/>
                  </a:cubicBezTo>
                  <a:cubicBezTo>
                    <a:pt x="32018" y="2531"/>
                    <a:pt x="31892" y="2521"/>
                    <a:pt x="31766" y="2500"/>
                  </a:cubicBezTo>
                  <a:cubicBezTo>
                    <a:pt x="31526" y="2474"/>
                    <a:pt x="31292" y="2455"/>
                    <a:pt x="31065" y="2455"/>
                  </a:cubicBezTo>
                  <a:cubicBezTo>
                    <a:pt x="31015" y="2455"/>
                    <a:pt x="30965" y="2456"/>
                    <a:pt x="30915" y="2458"/>
                  </a:cubicBezTo>
                  <a:cubicBezTo>
                    <a:pt x="30474" y="2458"/>
                    <a:pt x="30054" y="2521"/>
                    <a:pt x="29666" y="2626"/>
                  </a:cubicBezTo>
                  <a:cubicBezTo>
                    <a:pt x="29288" y="515"/>
                    <a:pt x="27188" y="1"/>
                    <a:pt x="2718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7" name="Google Shape;867;p45"/>
            <p:cNvGrpSpPr/>
            <p:nvPr/>
          </p:nvGrpSpPr>
          <p:grpSpPr>
            <a:xfrm>
              <a:off x="5453000" y="1954079"/>
              <a:ext cx="2977730" cy="2315995"/>
              <a:chOff x="12000425" y="2836100"/>
              <a:chExt cx="1353575" cy="1052725"/>
            </a:xfrm>
          </p:grpSpPr>
          <p:sp>
            <p:nvSpPr>
              <p:cNvPr id="868" name="Google Shape;868;p45"/>
              <p:cNvSpPr/>
              <p:nvPr/>
            </p:nvSpPr>
            <p:spPr>
              <a:xfrm>
                <a:off x="12471850" y="2963000"/>
                <a:ext cx="214825" cy="438800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17552" extrusionOk="0">
                    <a:moveTo>
                      <a:pt x="1963" y="0"/>
                    </a:moveTo>
                    <a:cubicBezTo>
                      <a:pt x="870" y="0"/>
                      <a:pt x="1" y="1453"/>
                      <a:pt x="1095" y="6769"/>
                    </a:cubicBezTo>
                    <a:cubicBezTo>
                      <a:pt x="2261" y="12419"/>
                      <a:pt x="4949" y="16787"/>
                      <a:pt x="4949" y="16787"/>
                    </a:cubicBezTo>
                    <a:cubicBezTo>
                      <a:pt x="4949" y="16787"/>
                      <a:pt x="5556" y="17551"/>
                      <a:pt x="6639" y="17551"/>
                    </a:cubicBezTo>
                    <a:cubicBezTo>
                      <a:pt x="6807" y="17551"/>
                      <a:pt x="6986" y="17533"/>
                      <a:pt x="7176" y="17491"/>
                    </a:cubicBezTo>
                    <a:cubicBezTo>
                      <a:pt x="8593" y="17176"/>
                      <a:pt x="8520" y="15380"/>
                      <a:pt x="8520" y="15380"/>
                    </a:cubicBezTo>
                    <a:cubicBezTo>
                      <a:pt x="8520" y="15380"/>
                      <a:pt x="7963" y="9447"/>
                      <a:pt x="6861" y="6412"/>
                    </a:cubicBezTo>
                    <a:cubicBezTo>
                      <a:pt x="5747" y="3378"/>
                      <a:pt x="3363" y="196"/>
                      <a:pt x="2177" y="18"/>
                    </a:cubicBezTo>
                    <a:cubicBezTo>
                      <a:pt x="2105" y="6"/>
                      <a:pt x="2034" y="0"/>
                      <a:pt x="1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5"/>
              <p:cNvSpPr/>
              <p:nvPr/>
            </p:nvSpPr>
            <p:spPr>
              <a:xfrm>
                <a:off x="12537825" y="3060025"/>
                <a:ext cx="105800" cy="330525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13221" extrusionOk="0">
                    <a:moveTo>
                      <a:pt x="343" y="0"/>
                    </a:moveTo>
                    <a:cubicBezTo>
                      <a:pt x="341" y="0"/>
                      <a:pt x="338" y="1"/>
                      <a:pt x="336" y="1"/>
                    </a:cubicBezTo>
                    <a:cubicBezTo>
                      <a:pt x="0" y="53"/>
                      <a:pt x="819" y="1796"/>
                      <a:pt x="1428" y="3434"/>
                    </a:cubicBezTo>
                    <a:cubicBezTo>
                      <a:pt x="2026" y="5083"/>
                      <a:pt x="2856" y="8265"/>
                      <a:pt x="3318" y="10292"/>
                    </a:cubicBezTo>
                    <a:cubicBezTo>
                      <a:pt x="3770" y="12329"/>
                      <a:pt x="3885" y="13221"/>
                      <a:pt x="3885" y="13221"/>
                    </a:cubicBezTo>
                    <a:lnTo>
                      <a:pt x="4232" y="13043"/>
                    </a:lnTo>
                    <a:cubicBezTo>
                      <a:pt x="4095" y="11499"/>
                      <a:pt x="2856" y="6805"/>
                      <a:pt x="2310" y="5020"/>
                    </a:cubicBezTo>
                    <a:cubicBezTo>
                      <a:pt x="1757" y="3256"/>
                      <a:pt x="686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5"/>
              <p:cNvSpPr/>
              <p:nvPr/>
            </p:nvSpPr>
            <p:spPr>
              <a:xfrm>
                <a:off x="12578250" y="3274600"/>
                <a:ext cx="467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98" extrusionOk="0">
                    <a:moveTo>
                      <a:pt x="212" y="0"/>
                    </a:moveTo>
                    <a:cubicBezTo>
                      <a:pt x="188" y="0"/>
                      <a:pt x="169" y="9"/>
                      <a:pt x="157" y="28"/>
                    </a:cubicBezTo>
                    <a:cubicBezTo>
                      <a:pt x="0" y="280"/>
                      <a:pt x="1869" y="1898"/>
                      <a:pt x="1869" y="1898"/>
                    </a:cubicBezTo>
                    <a:lnTo>
                      <a:pt x="1775" y="1425"/>
                    </a:lnTo>
                    <a:cubicBezTo>
                      <a:pt x="1775" y="1425"/>
                      <a:pt x="522" y="0"/>
                      <a:pt x="2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5"/>
              <p:cNvSpPr/>
              <p:nvPr/>
            </p:nvSpPr>
            <p:spPr>
              <a:xfrm>
                <a:off x="12548050" y="3156200"/>
                <a:ext cx="467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898" extrusionOk="0">
                    <a:moveTo>
                      <a:pt x="213" y="0"/>
                    </a:moveTo>
                    <a:cubicBezTo>
                      <a:pt x="188" y="0"/>
                      <a:pt x="170" y="9"/>
                      <a:pt x="158" y="28"/>
                    </a:cubicBezTo>
                    <a:cubicBezTo>
                      <a:pt x="0" y="280"/>
                      <a:pt x="1869" y="1897"/>
                      <a:pt x="1869" y="1897"/>
                    </a:cubicBezTo>
                    <a:lnTo>
                      <a:pt x="1775" y="1425"/>
                    </a:lnTo>
                    <a:cubicBezTo>
                      <a:pt x="1775" y="1425"/>
                      <a:pt x="521" y="0"/>
                      <a:pt x="2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5"/>
              <p:cNvSpPr/>
              <p:nvPr/>
            </p:nvSpPr>
            <p:spPr>
              <a:xfrm>
                <a:off x="12578250" y="3086975"/>
                <a:ext cx="1760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36" extrusionOk="0">
                    <a:moveTo>
                      <a:pt x="402" y="0"/>
                    </a:moveTo>
                    <a:cubicBezTo>
                      <a:pt x="141" y="0"/>
                      <a:pt x="0" y="2104"/>
                      <a:pt x="0" y="2104"/>
                    </a:cubicBezTo>
                    <a:lnTo>
                      <a:pt x="210" y="2535"/>
                    </a:lnTo>
                    <a:cubicBezTo>
                      <a:pt x="210" y="2535"/>
                      <a:pt x="703" y="120"/>
                      <a:pt x="420" y="4"/>
                    </a:cubicBezTo>
                    <a:cubicBezTo>
                      <a:pt x="414" y="2"/>
                      <a:pt x="408" y="0"/>
                      <a:pt x="402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5"/>
              <p:cNvSpPr/>
              <p:nvPr/>
            </p:nvSpPr>
            <p:spPr>
              <a:xfrm>
                <a:off x="12614200" y="3215075"/>
                <a:ext cx="178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2536" extrusionOk="0">
                    <a:moveTo>
                      <a:pt x="412" y="1"/>
                    </a:moveTo>
                    <a:cubicBezTo>
                      <a:pt x="141" y="1"/>
                      <a:pt x="0" y="2105"/>
                      <a:pt x="0" y="2105"/>
                    </a:cubicBezTo>
                    <a:lnTo>
                      <a:pt x="221" y="2535"/>
                    </a:lnTo>
                    <a:cubicBezTo>
                      <a:pt x="221" y="2535"/>
                      <a:pt x="715" y="120"/>
                      <a:pt x="431" y="4"/>
                    </a:cubicBezTo>
                    <a:cubicBezTo>
                      <a:pt x="425" y="2"/>
                      <a:pt x="418" y="1"/>
                      <a:pt x="4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5"/>
              <p:cNvSpPr/>
              <p:nvPr/>
            </p:nvSpPr>
            <p:spPr>
              <a:xfrm>
                <a:off x="12725775" y="3104175"/>
                <a:ext cx="140975" cy="277750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11110" extrusionOk="0">
                    <a:moveTo>
                      <a:pt x="4384" y="1"/>
                    </a:moveTo>
                    <a:cubicBezTo>
                      <a:pt x="4344" y="1"/>
                      <a:pt x="4304" y="3"/>
                      <a:pt x="4264" y="9"/>
                    </a:cubicBezTo>
                    <a:cubicBezTo>
                      <a:pt x="3508" y="114"/>
                      <a:pt x="1954" y="2109"/>
                      <a:pt x="1219" y="4031"/>
                    </a:cubicBezTo>
                    <a:cubicBezTo>
                      <a:pt x="484" y="5942"/>
                      <a:pt x="74" y="9712"/>
                      <a:pt x="74" y="9712"/>
                    </a:cubicBezTo>
                    <a:cubicBezTo>
                      <a:pt x="74" y="9712"/>
                      <a:pt x="1" y="10846"/>
                      <a:pt x="904" y="11067"/>
                    </a:cubicBezTo>
                    <a:cubicBezTo>
                      <a:pt x="1031" y="11097"/>
                      <a:pt x="1151" y="11110"/>
                      <a:pt x="1263" y="11110"/>
                    </a:cubicBezTo>
                    <a:cubicBezTo>
                      <a:pt x="1935" y="11110"/>
                      <a:pt x="2321" y="10647"/>
                      <a:pt x="2321" y="10647"/>
                    </a:cubicBezTo>
                    <a:cubicBezTo>
                      <a:pt x="2321" y="10647"/>
                      <a:pt x="4075" y="7896"/>
                      <a:pt x="4883" y="4314"/>
                    </a:cubicBezTo>
                    <a:cubicBezTo>
                      <a:pt x="5639" y="925"/>
                      <a:pt x="5087" y="1"/>
                      <a:pt x="4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5"/>
              <p:cNvSpPr/>
              <p:nvPr/>
            </p:nvSpPr>
            <p:spPr>
              <a:xfrm>
                <a:off x="12753325" y="3165550"/>
                <a:ext cx="70675" cy="2092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8370" extrusionOk="0">
                    <a:moveTo>
                      <a:pt x="2611" y="1"/>
                    </a:moveTo>
                    <a:cubicBezTo>
                      <a:pt x="2395" y="1"/>
                      <a:pt x="1668" y="2057"/>
                      <a:pt x="1303" y="3172"/>
                    </a:cubicBezTo>
                    <a:cubicBezTo>
                      <a:pt x="936" y="4306"/>
                      <a:pt x="96" y="7278"/>
                      <a:pt x="1" y="8255"/>
                    </a:cubicBezTo>
                    <a:lnTo>
                      <a:pt x="211" y="8370"/>
                    </a:lnTo>
                    <a:cubicBezTo>
                      <a:pt x="211" y="8370"/>
                      <a:pt x="295" y="7803"/>
                      <a:pt x="610" y="6522"/>
                    </a:cubicBezTo>
                    <a:cubicBezTo>
                      <a:pt x="925" y="5231"/>
                      <a:pt x="1482" y="3214"/>
                      <a:pt x="1881" y="2174"/>
                    </a:cubicBezTo>
                    <a:cubicBezTo>
                      <a:pt x="2290" y="1145"/>
                      <a:pt x="2826" y="32"/>
                      <a:pt x="2616" y="1"/>
                    </a:cubicBezTo>
                    <a:cubicBezTo>
                      <a:pt x="2614" y="1"/>
                      <a:pt x="2613" y="1"/>
                      <a:pt x="26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5"/>
              <p:cNvSpPr/>
              <p:nvPr/>
            </p:nvSpPr>
            <p:spPr>
              <a:xfrm>
                <a:off x="12765925" y="3301625"/>
                <a:ext cx="2997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95" extrusionOk="0">
                    <a:moveTo>
                      <a:pt x="1069" y="0"/>
                    </a:moveTo>
                    <a:cubicBezTo>
                      <a:pt x="873" y="0"/>
                      <a:pt x="64" y="890"/>
                      <a:pt x="64" y="890"/>
                    </a:cubicBezTo>
                    <a:lnTo>
                      <a:pt x="1" y="1195"/>
                    </a:lnTo>
                    <a:cubicBezTo>
                      <a:pt x="1" y="1195"/>
                      <a:pt x="1198" y="187"/>
                      <a:pt x="1104" y="19"/>
                    </a:cubicBezTo>
                    <a:cubicBezTo>
                      <a:pt x="1097" y="6"/>
                      <a:pt x="1085" y="0"/>
                      <a:pt x="1069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5"/>
              <p:cNvSpPr/>
              <p:nvPr/>
            </p:nvSpPr>
            <p:spPr>
              <a:xfrm>
                <a:off x="12786400" y="3226600"/>
                <a:ext cx="29975" cy="298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93" extrusionOk="0">
                    <a:moveTo>
                      <a:pt x="1072" y="0"/>
                    </a:moveTo>
                    <a:cubicBezTo>
                      <a:pt x="880" y="0"/>
                      <a:pt x="64" y="898"/>
                      <a:pt x="64" y="898"/>
                    </a:cubicBezTo>
                    <a:lnTo>
                      <a:pt x="1" y="1192"/>
                    </a:lnTo>
                    <a:cubicBezTo>
                      <a:pt x="1" y="1192"/>
                      <a:pt x="1198" y="184"/>
                      <a:pt x="1104" y="16"/>
                    </a:cubicBezTo>
                    <a:cubicBezTo>
                      <a:pt x="1097" y="5"/>
                      <a:pt x="1086" y="0"/>
                      <a:pt x="1072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5"/>
              <p:cNvSpPr/>
              <p:nvPr/>
            </p:nvSpPr>
            <p:spPr>
              <a:xfrm>
                <a:off x="12786675" y="3182325"/>
                <a:ext cx="1080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620" extrusionOk="0">
                    <a:moveTo>
                      <a:pt x="191" y="0"/>
                    </a:moveTo>
                    <a:cubicBezTo>
                      <a:pt x="187" y="0"/>
                      <a:pt x="183" y="1"/>
                      <a:pt x="179" y="2"/>
                    </a:cubicBezTo>
                    <a:cubicBezTo>
                      <a:pt x="1" y="65"/>
                      <a:pt x="295" y="1619"/>
                      <a:pt x="295" y="1619"/>
                    </a:cubicBezTo>
                    <a:lnTo>
                      <a:pt x="431" y="1346"/>
                    </a:lnTo>
                    <a:cubicBezTo>
                      <a:pt x="431" y="1346"/>
                      <a:pt x="371" y="0"/>
                      <a:pt x="191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5"/>
              <p:cNvSpPr/>
              <p:nvPr/>
            </p:nvSpPr>
            <p:spPr>
              <a:xfrm>
                <a:off x="12762525" y="3263425"/>
                <a:ext cx="10525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20" extrusionOk="0">
                    <a:moveTo>
                      <a:pt x="191" y="0"/>
                    </a:moveTo>
                    <a:cubicBezTo>
                      <a:pt x="187" y="0"/>
                      <a:pt x="183" y="1"/>
                      <a:pt x="179" y="3"/>
                    </a:cubicBezTo>
                    <a:cubicBezTo>
                      <a:pt x="1" y="66"/>
                      <a:pt x="284" y="1620"/>
                      <a:pt x="284" y="1620"/>
                    </a:cubicBezTo>
                    <a:lnTo>
                      <a:pt x="421" y="1347"/>
                    </a:lnTo>
                    <a:cubicBezTo>
                      <a:pt x="421" y="1347"/>
                      <a:pt x="361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5"/>
              <p:cNvSpPr/>
              <p:nvPr/>
            </p:nvSpPr>
            <p:spPr>
              <a:xfrm>
                <a:off x="12603700" y="2904025"/>
                <a:ext cx="176425" cy="514650"/>
              </a:xfrm>
              <a:custGeom>
                <a:avLst/>
                <a:gdLst/>
                <a:ahLst/>
                <a:cxnLst/>
                <a:rect l="l" t="t" r="r" b="b"/>
                <a:pathLst>
                  <a:path w="7057" h="20586" extrusionOk="0">
                    <a:moveTo>
                      <a:pt x="4194" y="0"/>
                    </a:moveTo>
                    <a:cubicBezTo>
                      <a:pt x="4012" y="0"/>
                      <a:pt x="3831" y="43"/>
                      <a:pt x="3655" y="118"/>
                    </a:cubicBezTo>
                    <a:cubicBezTo>
                      <a:pt x="2406" y="654"/>
                      <a:pt x="704" y="4792"/>
                      <a:pt x="347" y="8414"/>
                    </a:cubicBezTo>
                    <a:cubicBezTo>
                      <a:pt x="0" y="12037"/>
                      <a:pt x="1061" y="18663"/>
                      <a:pt x="1061" y="18663"/>
                    </a:cubicBezTo>
                    <a:cubicBezTo>
                      <a:pt x="1061" y="18663"/>
                      <a:pt x="1471" y="20586"/>
                      <a:pt x="3056" y="20586"/>
                    </a:cubicBezTo>
                    <a:cubicBezTo>
                      <a:pt x="3077" y="20586"/>
                      <a:pt x="3098" y="20586"/>
                      <a:pt x="3120" y="20585"/>
                    </a:cubicBezTo>
                    <a:cubicBezTo>
                      <a:pt x="4758" y="20532"/>
                      <a:pt x="5346" y="19199"/>
                      <a:pt x="5346" y="19199"/>
                    </a:cubicBezTo>
                    <a:cubicBezTo>
                      <a:pt x="5346" y="19199"/>
                      <a:pt x="7057" y="13675"/>
                      <a:pt x="6732" y="7186"/>
                    </a:cubicBezTo>
                    <a:cubicBezTo>
                      <a:pt x="6461" y="1600"/>
                      <a:pt x="5307" y="0"/>
                      <a:pt x="4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5"/>
              <p:cNvSpPr/>
              <p:nvPr/>
            </p:nvSpPr>
            <p:spPr>
              <a:xfrm>
                <a:off x="12678775" y="3018275"/>
                <a:ext cx="31075" cy="3854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5416" extrusionOk="0">
                    <a:moveTo>
                      <a:pt x="883" y="0"/>
                    </a:moveTo>
                    <a:cubicBezTo>
                      <a:pt x="880" y="0"/>
                      <a:pt x="876" y="0"/>
                      <a:pt x="873" y="1"/>
                    </a:cubicBezTo>
                    <a:cubicBezTo>
                      <a:pt x="495" y="43"/>
                      <a:pt x="232" y="3928"/>
                      <a:pt x="127" y="6028"/>
                    </a:cubicBezTo>
                    <a:cubicBezTo>
                      <a:pt x="33" y="8128"/>
                      <a:pt x="1" y="13600"/>
                      <a:pt x="285" y="15311"/>
                    </a:cubicBezTo>
                    <a:lnTo>
                      <a:pt x="715" y="15416"/>
                    </a:lnTo>
                    <a:cubicBezTo>
                      <a:pt x="715" y="15416"/>
                      <a:pt x="589" y="14408"/>
                      <a:pt x="516" y="12067"/>
                    </a:cubicBezTo>
                    <a:cubicBezTo>
                      <a:pt x="442" y="9714"/>
                      <a:pt x="453" y="6007"/>
                      <a:pt x="652" y="4054"/>
                    </a:cubicBezTo>
                    <a:cubicBezTo>
                      <a:pt x="850" y="2110"/>
                      <a:pt x="1243" y="0"/>
                      <a:pt x="8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5"/>
              <p:cNvSpPr/>
              <p:nvPr/>
            </p:nvSpPr>
            <p:spPr>
              <a:xfrm>
                <a:off x="12687450" y="3262500"/>
                <a:ext cx="40450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50" extrusionOk="0">
                    <a:moveTo>
                      <a:pt x="1332" y="0"/>
                    </a:moveTo>
                    <a:cubicBezTo>
                      <a:pt x="1021" y="0"/>
                      <a:pt x="1" y="2004"/>
                      <a:pt x="1" y="2004"/>
                    </a:cubicBezTo>
                    <a:lnTo>
                      <a:pt x="32" y="2550"/>
                    </a:lnTo>
                    <a:cubicBezTo>
                      <a:pt x="32" y="2550"/>
                      <a:pt x="1618" y="260"/>
                      <a:pt x="1376" y="19"/>
                    </a:cubicBezTo>
                    <a:cubicBezTo>
                      <a:pt x="1363" y="6"/>
                      <a:pt x="1349" y="0"/>
                      <a:pt x="1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5"/>
              <p:cNvSpPr/>
              <p:nvPr/>
            </p:nvSpPr>
            <p:spPr>
              <a:xfrm>
                <a:off x="12687175" y="3124925"/>
                <a:ext cx="404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540" extrusionOk="0">
                    <a:moveTo>
                      <a:pt x="1333" y="1"/>
                    </a:moveTo>
                    <a:cubicBezTo>
                      <a:pt x="1021" y="1"/>
                      <a:pt x="1" y="2004"/>
                      <a:pt x="1" y="2004"/>
                    </a:cubicBezTo>
                    <a:lnTo>
                      <a:pt x="33" y="2539"/>
                    </a:lnTo>
                    <a:cubicBezTo>
                      <a:pt x="33" y="2539"/>
                      <a:pt x="1618" y="250"/>
                      <a:pt x="1377" y="19"/>
                    </a:cubicBezTo>
                    <a:cubicBezTo>
                      <a:pt x="1364" y="7"/>
                      <a:pt x="1350" y="1"/>
                      <a:pt x="13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5"/>
              <p:cNvSpPr/>
              <p:nvPr/>
            </p:nvSpPr>
            <p:spPr>
              <a:xfrm>
                <a:off x="12654625" y="3059475"/>
                <a:ext cx="33375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712" extrusionOk="0">
                    <a:moveTo>
                      <a:pt x="320" y="0"/>
                    </a:moveTo>
                    <a:cubicBezTo>
                      <a:pt x="307" y="0"/>
                      <a:pt x="296" y="4"/>
                      <a:pt x="285" y="12"/>
                    </a:cubicBezTo>
                    <a:cubicBezTo>
                      <a:pt x="1" y="212"/>
                      <a:pt x="1219" y="2711"/>
                      <a:pt x="1219" y="2711"/>
                    </a:cubicBezTo>
                    <a:lnTo>
                      <a:pt x="1335" y="2175"/>
                    </a:lnTo>
                    <a:cubicBezTo>
                      <a:pt x="1335" y="2175"/>
                      <a:pt x="619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5"/>
              <p:cNvSpPr/>
              <p:nvPr/>
            </p:nvSpPr>
            <p:spPr>
              <a:xfrm>
                <a:off x="12651475" y="3209375"/>
                <a:ext cx="33100" cy="677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2711" extrusionOk="0">
                    <a:moveTo>
                      <a:pt x="309" y="0"/>
                    </a:moveTo>
                    <a:cubicBezTo>
                      <a:pt x="297" y="0"/>
                      <a:pt x="285" y="4"/>
                      <a:pt x="274" y="12"/>
                    </a:cubicBezTo>
                    <a:cubicBezTo>
                      <a:pt x="1" y="211"/>
                      <a:pt x="1219" y="2711"/>
                      <a:pt x="1219" y="2711"/>
                    </a:cubicBezTo>
                    <a:lnTo>
                      <a:pt x="1324" y="2186"/>
                    </a:lnTo>
                    <a:cubicBezTo>
                      <a:pt x="1324" y="2186"/>
                      <a:pt x="608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5"/>
              <p:cNvSpPr/>
              <p:nvPr/>
            </p:nvSpPr>
            <p:spPr>
              <a:xfrm>
                <a:off x="12245375" y="3062125"/>
                <a:ext cx="169075" cy="45620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18248" extrusionOk="0">
                    <a:moveTo>
                      <a:pt x="2572" y="1"/>
                    </a:moveTo>
                    <a:cubicBezTo>
                      <a:pt x="2357" y="1"/>
                      <a:pt x="2152" y="71"/>
                      <a:pt x="1964" y="190"/>
                    </a:cubicBezTo>
                    <a:cubicBezTo>
                      <a:pt x="945" y="820"/>
                      <a:pt x="0" y="4684"/>
                      <a:pt x="178" y="7908"/>
                    </a:cubicBezTo>
                    <a:cubicBezTo>
                      <a:pt x="357" y="11132"/>
                      <a:pt x="2174" y="16802"/>
                      <a:pt x="2174" y="16802"/>
                    </a:cubicBezTo>
                    <a:cubicBezTo>
                      <a:pt x="2174" y="16802"/>
                      <a:pt x="2725" y="18247"/>
                      <a:pt x="3944" y="18247"/>
                    </a:cubicBezTo>
                    <a:cubicBezTo>
                      <a:pt x="4040" y="18247"/>
                      <a:pt x="4139" y="18238"/>
                      <a:pt x="4243" y="18219"/>
                    </a:cubicBezTo>
                    <a:cubicBezTo>
                      <a:pt x="5671" y="17946"/>
                      <a:pt x="6007" y="16697"/>
                      <a:pt x="6007" y="16697"/>
                    </a:cubicBezTo>
                    <a:cubicBezTo>
                      <a:pt x="6007" y="16697"/>
                      <a:pt x="6763" y="11625"/>
                      <a:pt x="5618" y="5965"/>
                    </a:cubicBezTo>
                    <a:cubicBezTo>
                      <a:pt x="4677" y="1363"/>
                      <a:pt x="3520" y="1"/>
                      <a:pt x="25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5"/>
              <p:cNvSpPr/>
              <p:nvPr/>
            </p:nvSpPr>
            <p:spPr>
              <a:xfrm>
                <a:off x="12306275" y="3163400"/>
                <a:ext cx="5620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3560" extrusionOk="0">
                    <a:moveTo>
                      <a:pt x="336" y="1"/>
                    </a:moveTo>
                    <a:cubicBezTo>
                      <a:pt x="329" y="1"/>
                      <a:pt x="322" y="1"/>
                      <a:pt x="316" y="3"/>
                    </a:cubicBezTo>
                    <a:cubicBezTo>
                      <a:pt x="1" y="97"/>
                      <a:pt x="284" y="3541"/>
                      <a:pt x="484" y="5401"/>
                    </a:cubicBezTo>
                    <a:cubicBezTo>
                      <a:pt x="673" y="7259"/>
                      <a:pt x="1376" y="12058"/>
                      <a:pt x="1870" y="13528"/>
                    </a:cubicBezTo>
                    <a:lnTo>
                      <a:pt x="2248" y="13559"/>
                    </a:lnTo>
                    <a:cubicBezTo>
                      <a:pt x="2248" y="13559"/>
                      <a:pt x="2006" y="12688"/>
                      <a:pt x="1628" y="10640"/>
                    </a:cubicBezTo>
                    <a:cubicBezTo>
                      <a:pt x="1250" y="8593"/>
                      <a:pt x="757" y="5338"/>
                      <a:pt x="673" y="3594"/>
                    </a:cubicBezTo>
                    <a:cubicBezTo>
                      <a:pt x="580" y="1888"/>
                      <a:pt x="638" y="1"/>
                      <a:pt x="3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5"/>
              <p:cNvSpPr/>
              <p:nvPr/>
            </p:nvSpPr>
            <p:spPr>
              <a:xfrm>
                <a:off x="12342500" y="3375075"/>
                <a:ext cx="294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415" extrusionOk="0">
                    <a:moveTo>
                      <a:pt x="904" y="0"/>
                    </a:moveTo>
                    <a:cubicBezTo>
                      <a:pt x="631" y="0"/>
                      <a:pt x="1" y="1942"/>
                      <a:pt x="1" y="1942"/>
                    </a:cubicBezTo>
                    <a:lnTo>
                      <a:pt x="95" y="2415"/>
                    </a:lnTo>
                    <a:cubicBezTo>
                      <a:pt x="95" y="2415"/>
                      <a:pt x="1177" y="189"/>
                      <a:pt x="935" y="10"/>
                    </a:cubicBezTo>
                    <a:cubicBezTo>
                      <a:pt x="925" y="3"/>
                      <a:pt x="915" y="0"/>
                      <a:pt x="904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5"/>
              <p:cNvSpPr/>
              <p:nvPr/>
            </p:nvSpPr>
            <p:spPr>
              <a:xfrm>
                <a:off x="12323600" y="3254550"/>
                <a:ext cx="2967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2406" extrusionOk="0">
                    <a:moveTo>
                      <a:pt x="903" y="1"/>
                    </a:moveTo>
                    <a:cubicBezTo>
                      <a:pt x="638" y="1"/>
                      <a:pt x="1" y="1933"/>
                      <a:pt x="1" y="1933"/>
                    </a:cubicBezTo>
                    <a:lnTo>
                      <a:pt x="106" y="2406"/>
                    </a:lnTo>
                    <a:cubicBezTo>
                      <a:pt x="106" y="2406"/>
                      <a:pt x="1187" y="179"/>
                      <a:pt x="935" y="11"/>
                    </a:cubicBezTo>
                    <a:cubicBezTo>
                      <a:pt x="925" y="4"/>
                      <a:pt x="914" y="1"/>
                      <a:pt x="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5"/>
              <p:cNvSpPr/>
              <p:nvPr/>
            </p:nvSpPr>
            <p:spPr>
              <a:xfrm>
                <a:off x="12280275" y="3204800"/>
                <a:ext cx="35725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2264" extrusionOk="0">
                    <a:moveTo>
                      <a:pt x="259" y="1"/>
                    </a:moveTo>
                    <a:cubicBezTo>
                      <a:pt x="245" y="1"/>
                      <a:pt x="232" y="6"/>
                      <a:pt x="221" y="16"/>
                    </a:cubicBezTo>
                    <a:cubicBezTo>
                      <a:pt x="1" y="226"/>
                      <a:pt x="1408" y="2264"/>
                      <a:pt x="1408" y="2264"/>
                    </a:cubicBezTo>
                    <a:lnTo>
                      <a:pt x="1429" y="1780"/>
                    </a:lnTo>
                    <a:cubicBezTo>
                      <a:pt x="1429" y="1780"/>
                      <a:pt x="530" y="1"/>
                      <a:pt x="2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12297350" y="3336875"/>
                <a:ext cx="3597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2252" extrusionOk="0">
                    <a:moveTo>
                      <a:pt x="260" y="0"/>
                    </a:moveTo>
                    <a:cubicBezTo>
                      <a:pt x="245" y="0"/>
                      <a:pt x="232" y="5"/>
                      <a:pt x="221" y="16"/>
                    </a:cubicBezTo>
                    <a:cubicBezTo>
                      <a:pt x="1" y="226"/>
                      <a:pt x="1408" y="2252"/>
                      <a:pt x="1408" y="2252"/>
                    </a:cubicBezTo>
                    <a:lnTo>
                      <a:pt x="1439" y="1780"/>
                    </a:lnTo>
                    <a:cubicBezTo>
                      <a:pt x="1439" y="1780"/>
                      <a:pt x="540" y="0"/>
                      <a:pt x="2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12000425" y="3334350"/>
                <a:ext cx="23027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9168" extrusionOk="0">
                    <a:moveTo>
                      <a:pt x="1202" y="0"/>
                    </a:moveTo>
                    <a:cubicBezTo>
                      <a:pt x="1134" y="0"/>
                      <a:pt x="1073" y="7"/>
                      <a:pt x="1020" y="22"/>
                    </a:cubicBezTo>
                    <a:cubicBezTo>
                      <a:pt x="285" y="222"/>
                      <a:pt x="1" y="1240"/>
                      <a:pt x="2154" y="4222"/>
                    </a:cubicBezTo>
                    <a:cubicBezTo>
                      <a:pt x="4296" y="7204"/>
                      <a:pt x="6994" y="9042"/>
                      <a:pt x="6994" y="9042"/>
                    </a:cubicBezTo>
                    <a:cubicBezTo>
                      <a:pt x="6994" y="9042"/>
                      <a:pt x="7235" y="9168"/>
                      <a:pt x="7581" y="9168"/>
                    </a:cubicBezTo>
                    <a:cubicBezTo>
                      <a:pt x="7836" y="9168"/>
                      <a:pt x="8148" y="9100"/>
                      <a:pt x="8464" y="8863"/>
                    </a:cubicBezTo>
                    <a:cubicBezTo>
                      <a:pt x="9210" y="8317"/>
                      <a:pt x="8695" y="7288"/>
                      <a:pt x="8695" y="7288"/>
                    </a:cubicBezTo>
                    <a:cubicBezTo>
                      <a:pt x="8695" y="7288"/>
                      <a:pt x="6837" y="4002"/>
                      <a:pt x="5398" y="2521"/>
                    </a:cubicBezTo>
                    <a:cubicBezTo>
                      <a:pt x="4073" y="1156"/>
                      <a:pt x="2078" y="0"/>
                      <a:pt x="12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12058175" y="3385700"/>
                <a:ext cx="145750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5830" h="6758" extrusionOk="0">
                    <a:moveTo>
                      <a:pt x="200" y="0"/>
                    </a:moveTo>
                    <a:cubicBezTo>
                      <a:pt x="192" y="0"/>
                      <a:pt x="185" y="2"/>
                      <a:pt x="180" y="5"/>
                    </a:cubicBezTo>
                    <a:cubicBezTo>
                      <a:pt x="1" y="121"/>
                      <a:pt x="925" y="929"/>
                      <a:pt x="1702" y="1717"/>
                    </a:cubicBezTo>
                    <a:cubicBezTo>
                      <a:pt x="2479" y="2515"/>
                      <a:pt x="3792" y="4142"/>
                      <a:pt x="4590" y="5213"/>
                    </a:cubicBezTo>
                    <a:cubicBezTo>
                      <a:pt x="5377" y="6274"/>
                      <a:pt x="5682" y="6757"/>
                      <a:pt x="5682" y="6757"/>
                    </a:cubicBezTo>
                    <a:lnTo>
                      <a:pt x="5829" y="6568"/>
                    </a:lnTo>
                    <a:cubicBezTo>
                      <a:pt x="5356" y="5707"/>
                      <a:pt x="3414" y="3302"/>
                      <a:pt x="2626" y="2410"/>
                    </a:cubicBezTo>
                    <a:cubicBezTo>
                      <a:pt x="1873" y="1545"/>
                      <a:pt x="45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12138800" y="3500375"/>
                <a:ext cx="37825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690" extrusionOk="0">
                    <a:moveTo>
                      <a:pt x="106" y="1"/>
                    </a:moveTo>
                    <a:cubicBezTo>
                      <a:pt x="61" y="1"/>
                      <a:pt x="34" y="12"/>
                      <a:pt x="31" y="38"/>
                    </a:cubicBezTo>
                    <a:cubicBezTo>
                      <a:pt x="0" y="238"/>
                      <a:pt x="1512" y="689"/>
                      <a:pt x="1512" y="689"/>
                    </a:cubicBezTo>
                    <a:lnTo>
                      <a:pt x="1333" y="437"/>
                    </a:lnTo>
                    <a:cubicBezTo>
                      <a:pt x="1333" y="437"/>
                      <a:pt x="382" y="1"/>
                      <a:pt x="106" y="1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5"/>
              <p:cNvSpPr/>
              <p:nvPr/>
            </p:nvSpPr>
            <p:spPr>
              <a:xfrm>
                <a:off x="12090475" y="3439650"/>
                <a:ext cx="378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683" extrusionOk="0">
                    <a:moveTo>
                      <a:pt x="107" y="0"/>
                    </a:moveTo>
                    <a:cubicBezTo>
                      <a:pt x="57" y="0"/>
                      <a:pt x="26" y="13"/>
                      <a:pt x="22" y="42"/>
                    </a:cubicBezTo>
                    <a:cubicBezTo>
                      <a:pt x="1" y="231"/>
                      <a:pt x="1513" y="682"/>
                      <a:pt x="1513" y="682"/>
                    </a:cubicBezTo>
                    <a:lnTo>
                      <a:pt x="1334" y="430"/>
                    </a:lnTo>
                    <a:cubicBezTo>
                      <a:pt x="1334" y="430"/>
                      <a:pt x="398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5"/>
              <p:cNvSpPr/>
              <p:nvPr/>
            </p:nvSpPr>
            <p:spPr>
              <a:xfrm>
                <a:off x="12089700" y="3390525"/>
                <a:ext cx="181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524" extrusionOk="0">
                    <a:moveTo>
                      <a:pt x="191" y="1"/>
                    </a:moveTo>
                    <a:cubicBezTo>
                      <a:pt x="190" y="1"/>
                      <a:pt x="190" y="1"/>
                      <a:pt x="189" y="1"/>
                    </a:cubicBezTo>
                    <a:cubicBezTo>
                      <a:pt x="0" y="12"/>
                      <a:pt x="494" y="1335"/>
                      <a:pt x="494" y="1335"/>
                    </a:cubicBezTo>
                    <a:lnTo>
                      <a:pt x="725" y="1524"/>
                    </a:lnTo>
                    <a:cubicBezTo>
                      <a:pt x="725" y="1524"/>
                      <a:pt x="391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12144050" y="3455650"/>
                <a:ext cx="181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524" extrusionOk="0">
                    <a:moveTo>
                      <a:pt x="191" y="0"/>
                    </a:moveTo>
                    <a:cubicBezTo>
                      <a:pt x="190" y="0"/>
                      <a:pt x="190" y="0"/>
                      <a:pt x="189" y="0"/>
                    </a:cubicBezTo>
                    <a:cubicBezTo>
                      <a:pt x="0" y="11"/>
                      <a:pt x="483" y="1323"/>
                      <a:pt x="483" y="1323"/>
                    </a:cubicBezTo>
                    <a:lnTo>
                      <a:pt x="724" y="1523"/>
                    </a:lnTo>
                    <a:cubicBezTo>
                      <a:pt x="724" y="1523"/>
                      <a:pt x="380" y="0"/>
                      <a:pt x="191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12042175" y="3116750"/>
                <a:ext cx="309800" cy="469975"/>
              </a:xfrm>
              <a:custGeom>
                <a:avLst/>
                <a:gdLst/>
                <a:ahLst/>
                <a:cxnLst/>
                <a:rect l="l" t="t" r="r" b="b"/>
                <a:pathLst>
                  <a:path w="12392" h="18799" extrusionOk="0">
                    <a:moveTo>
                      <a:pt x="2311" y="0"/>
                    </a:moveTo>
                    <a:cubicBezTo>
                      <a:pt x="956" y="0"/>
                      <a:pt x="1" y="1606"/>
                      <a:pt x="2258" y="7708"/>
                    </a:cubicBezTo>
                    <a:cubicBezTo>
                      <a:pt x="4526" y="13798"/>
                      <a:pt x="8264" y="18208"/>
                      <a:pt x="8264" y="18208"/>
                    </a:cubicBezTo>
                    <a:cubicBezTo>
                      <a:pt x="8264" y="18208"/>
                      <a:pt x="8898" y="18798"/>
                      <a:pt x="9884" y="18798"/>
                    </a:cubicBezTo>
                    <a:cubicBezTo>
                      <a:pt x="10180" y="18798"/>
                      <a:pt x="10507" y="18745"/>
                      <a:pt x="10859" y="18607"/>
                    </a:cubicBezTo>
                    <a:cubicBezTo>
                      <a:pt x="12392" y="18008"/>
                      <a:pt x="11993" y="16024"/>
                      <a:pt x="11993" y="16024"/>
                    </a:cubicBezTo>
                    <a:cubicBezTo>
                      <a:pt x="11993" y="16024"/>
                      <a:pt x="10365" y="9524"/>
                      <a:pt x="8611" y="6332"/>
                    </a:cubicBezTo>
                    <a:cubicBezTo>
                      <a:pt x="6868" y="3139"/>
                      <a:pt x="3665" y="0"/>
                      <a:pt x="23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12129600" y="3221150"/>
                <a:ext cx="173275" cy="35292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4117" extrusionOk="0">
                    <a:moveTo>
                      <a:pt x="387" y="0"/>
                    </a:moveTo>
                    <a:cubicBezTo>
                      <a:pt x="380" y="0"/>
                      <a:pt x="374" y="1"/>
                      <a:pt x="368" y="3"/>
                    </a:cubicBezTo>
                    <a:cubicBezTo>
                      <a:pt x="0" y="108"/>
                      <a:pt x="1208" y="1914"/>
                      <a:pt x="2163" y="3637"/>
                    </a:cubicBezTo>
                    <a:cubicBezTo>
                      <a:pt x="3119" y="5359"/>
                      <a:pt x="4589" y="8771"/>
                      <a:pt x="5440" y="10955"/>
                    </a:cubicBezTo>
                    <a:cubicBezTo>
                      <a:pt x="6290" y="13139"/>
                      <a:pt x="6574" y="14116"/>
                      <a:pt x="6574" y="14116"/>
                    </a:cubicBezTo>
                    <a:lnTo>
                      <a:pt x="6931" y="13853"/>
                    </a:lnTo>
                    <a:cubicBezTo>
                      <a:pt x="6522" y="12163"/>
                      <a:pt x="4337" y="7144"/>
                      <a:pt x="3413" y="5254"/>
                    </a:cubicBezTo>
                    <a:cubicBezTo>
                      <a:pt x="2514" y="3394"/>
                      <a:pt x="783" y="0"/>
                      <a:pt x="3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12212025" y="3453550"/>
                <a:ext cx="59100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839" extrusionOk="0">
                    <a:moveTo>
                      <a:pt x="212" y="1"/>
                    </a:moveTo>
                    <a:cubicBezTo>
                      <a:pt x="174" y="1"/>
                      <a:pt x="149" y="14"/>
                      <a:pt x="137" y="42"/>
                    </a:cubicBezTo>
                    <a:cubicBezTo>
                      <a:pt x="0" y="357"/>
                      <a:pt x="2363" y="1838"/>
                      <a:pt x="2363" y="1838"/>
                    </a:cubicBezTo>
                    <a:lnTo>
                      <a:pt x="2174" y="1323"/>
                    </a:lnTo>
                    <a:cubicBezTo>
                      <a:pt x="2174" y="1323"/>
                      <a:pt x="591" y="1"/>
                      <a:pt x="212" y="1"/>
                    </a:cubicBezTo>
                    <a:close/>
                  </a:path>
                </a:pathLst>
              </a:custGeom>
              <a:solidFill>
                <a:srgbClr val="3677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12158225" y="3326775"/>
                <a:ext cx="59075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1848" extrusionOk="0">
                    <a:moveTo>
                      <a:pt x="210" y="1"/>
                    </a:moveTo>
                    <a:cubicBezTo>
                      <a:pt x="173" y="1"/>
                      <a:pt x="147" y="13"/>
                      <a:pt x="136" y="42"/>
                    </a:cubicBezTo>
                    <a:cubicBezTo>
                      <a:pt x="0" y="357"/>
                      <a:pt x="2362" y="1848"/>
                      <a:pt x="2362" y="1848"/>
                    </a:cubicBezTo>
                    <a:lnTo>
                      <a:pt x="2173" y="1333"/>
                    </a:lnTo>
                    <a:cubicBezTo>
                      <a:pt x="2173" y="1333"/>
                      <a:pt x="588" y="1"/>
                      <a:pt x="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12182525" y="3244000"/>
                <a:ext cx="1667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2859" extrusionOk="0">
                    <a:moveTo>
                      <a:pt x="316" y="1"/>
                    </a:moveTo>
                    <a:cubicBezTo>
                      <a:pt x="1" y="1"/>
                      <a:pt x="214" y="2408"/>
                      <a:pt x="214" y="2408"/>
                    </a:cubicBezTo>
                    <a:lnTo>
                      <a:pt x="529" y="2859"/>
                    </a:lnTo>
                    <a:cubicBezTo>
                      <a:pt x="529" y="2859"/>
                      <a:pt x="666" y="76"/>
                      <a:pt x="330" y="2"/>
                    </a:cubicBezTo>
                    <a:cubicBezTo>
                      <a:pt x="325" y="1"/>
                      <a:pt x="321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12244725" y="3380525"/>
                <a:ext cx="1642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2859" extrusionOk="0">
                    <a:moveTo>
                      <a:pt x="307" y="0"/>
                    </a:moveTo>
                    <a:cubicBezTo>
                      <a:pt x="1" y="0"/>
                      <a:pt x="204" y="2407"/>
                      <a:pt x="204" y="2407"/>
                    </a:cubicBezTo>
                    <a:lnTo>
                      <a:pt x="519" y="2858"/>
                    </a:lnTo>
                    <a:cubicBezTo>
                      <a:pt x="519" y="2858"/>
                      <a:pt x="656" y="76"/>
                      <a:pt x="320" y="2"/>
                    </a:cubicBezTo>
                    <a:cubicBezTo>
                      <a:pt x="316" y="1"/>
                      <a:pt x="311" y="0"/>
                      <a:pt x="3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12940000" y="3062125"/>
                <a:ext cx="169075" cy="45620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18248" extrusionOk="0">
                    <a:moveTo>
                      <a:pt x="4190" y="1"/>
                    </a:moveTo>
                    <a:cubicBezTo>
                      <a:pt x="3243" y="1"/>
                      <a:pt x="2088" y="1363"/>
                      <a:pt x="1155" y="5965"/>
                    </a:cubicBezTo>
                    <a:cubicBezTo>
                      <a:pt x="0" y="11625"/>
                      <a:pt x="756" y="16697"/>
                      <a:pt x="756" y="16697"/>
                    </a:cubicBezTo>
                    <a:cubicBezTo>
                      <a:pt x="756" y="16697"/>
                      <a:pt x="1092" y="17946"/>
                      <a:pt x="2521" y="18219"/>
                    </a:cubicBezTo>
                    <a:cubicBezTo>
                      <a:pt x="2624" y="18238"/>
                      <a:pt x="2724" y="18247"/>
                      <a:pt x="2819" y="18247"/>
                    </a:cubicBezTo>
                    <a:cubicBezTo>
                      <a:pt x="4038" y="18247"/>
                      <a:pt x="4589" y="16802"/>
                      <a:pt x="4589" y="16802"/>
                    </a:cubicBezTo>
                    <a:cubicBezTo>
                      <a:pt x="4589" y="16802"/>
                      <a:pt x="6406" y="11132"/>
                      <a:pt x="6584" y="7908"/>
                    </a:cubicBezTo>
                    <a:cubicBezTo>
                      <a:pt x="6763" y="4684"/>
                      <a:pt x="5828" y="820"/>
                      <a:pt x="4799" y="190"/>
                    </a:cubicBezTo>
                    <a:cubicBezTo>
                      <a:pt x="4610" y="71"/>
                      <a:pt x="4406" y="1"/>
                      <a:pt x="4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12991975" y="3163400"/>
                <a:ext cx="5645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3560" extrusionOk="0">
                    <a:moveTo>
                      <a:pt x="1913" y="1"/>
                    </a:moveTo>
                    <a:cubicBezTo>
                      <a:pt x="1609" y="1"/>
                      <a:pt x="1668" y="1888"/>
                      <a:pt x="1576" y="3594"/>
                    </a:cubicBezTo>
                    <a:cubicBezTo>
                      <a:pt x="1492" y="5338"/>
                      <a:pt x="1009" y="8593"/>
                      <a:pt x="620" y="10640"/>
                    </a:cubicBezTo>
                    <a:cubicBezTo>
                      <a:pt x="242" y="12688"/>
                      <a:pt x="0" y="13559"/>
                      <a:pt x="0" y="13559"/>
                    </a:cubicBezTo>
                    <a:lnTo>
                      <a:pt x="389" y="13528"/>
                    </a:lnTo>
                    <a:cubicBezTo>
                      <a:pt x="872" y="12058"/>
                      <a:pt x="1576" y="7259"/>
                      <a:pt x="1775" y="5401"/>
                    </a:cubicBezTo>
                    <a:cubicBezTo>
                      <a:pt x="1964" y="3541"/>
                      <a:pt x="2258" y="97"/>
                      <a:pt x="1933" y="3"/>
                    </a:cubicBezTo>
                    <a:cubicBezTo>
                      <a:pt x="1926" y="1"/>
                      <a:pt x="1919" y="1"/>
                      <a:pt x="19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12982525" y="3375075"/>
                <a:ext cx="2967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2415" extrusionOk="0">
                    <a:moveTo>
                      <a:pt x="273" y="0"/>
                    </a:moveTo>
                    <a:cubicBezTo>
                      <a:pt x="262" y="0"/>
                      <a:pt x="251" y="3"/>
                      <a:pt x="242" y="10"/>
                    </a:cubicBezTo>
                    <a:cubicBezTo>
                      <a:pt x="0" y="189"/>
                      <a:pt x="1082" y="2415"/>
                      <a:pt x="1082" y="2415"/>
                    </a:cubicBezTo>
                    <a:lnTo>
                      <a:pt x="1187" y="1942"/>
                    </a:lnTo>
                    <a:cubicBezTo>
                      <a:pt x="1187" y="1942"/>
                      <a:pt x="546" y="0"/>
                      <a:pt x="273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13001150" y="3254550"/>
                <a:ext cx="29700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06" extrusionOk="0">
                    <a:moveTo>
                      <a:pt x="284" y="1"/>
                    </a:moveTo>
                    <a:cubicBezTo>
                      <a:pt x="273" y="1"/>
                      <a:pt x="263" y="4"/>
                      <a:pt x="253" y="11"/>
                    </a:cubicBezTo>
                    <a:cubicBezTo>
                      <a:pt x="1" y="179"/>
                      <a:pt x="1083" y="2406"/>
                      <a:pt x="1083" y="2406"/>
                    </a:cubicBezTo>
                    <a:lnTo>
                      <a:pt x="1188" y="1933"/>
                    </a:lnTo>
                    <a:cubicBezTo>
                      <a:pt x="1188" y="1933"/>
                      <a:pt x="550" y="1"/>
                      <a:pt x="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13038425" y="3204800"/>
                <a:ext cx="35725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2264" extrusionOk="0">
                    <a:moveTo>
                      <a:pt x="1180" y="1"/>
                    </a:moveTo>
                    <a:cubicBezTo>
                      <a:pt x="900" y="1"/>
                      <a:pt x="1" y="1780"/>
                      <a:pt x="1" y="1780"/>
                    </a:cubicBezTo>
                    <a:lnTo>
                      <a:pt x="22" y="2264"/>
                    </a:lnTo>
                    <a:cubicBezTo>
                      <a:pt x="22" y="2264"/>
                      <a:pt x="1429" y="226"/>
                      <a:pt x="1219" y="16"/>
                    </a:cubicBezTo>
                    <a:cubicBezTo>
                      <a:pt x="1208" y="6"/>
                      <a:pt x="1195" y="1"/>
                      <a:pt x="11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13021100" y="3336875"/>
                <a:ext cx="360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2252" extrusionOk="0">
                    <a:moveTo>
                      <a:pt x="1180" y="0"/>
                    </a:moveTo>
                    <a:cubicBezTo>
                      <a:pt x="900" y="0"/>
                      <a:pt x="1" y="1780"/>
                      <a:pt x="1" y="1780"/>
                    </a:cubicBezTo>
                    <a:lnTo>
                      <a:pt x="33" y="2252"/>
                    </a:lnTo>
                    <a:cubicBezTo>
                      <a:pt x="33" y="2252"/>
                      <a:pt x="1440" y="226"/>
                      <a:pt x="1219" y="16"/>
                    </a:cubicBezTo>
                    <a:cubicBezTo>
                      <a:pt x="1208" y="5"/>
                      <a:pt x="1195" y="0"/>
                      <a:pt x="1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13123750" y="3334350"/>
                <a:ext cx="230250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168" extrusionOk="0">
                    <a:moveTo>
                      <a:pt x="8011" y="0"/>
                    </a:moveTo>
                    <a:cubicBezTo>
                      <a:pt x="7142" y="0"/>
                      <a:pt x="5138" y="1156"/>
                      <a:pt x="3812" y="2521"/>
                    </a:cubicBezTo>
                    <a:cubicBezTo>
                      <a:pt x="2374" y="4002"/>
                      <a:pt x="515" y="7288"/>
                      <a:pt x="515" y="7288"/>
                    </a:cubicBezTo>
                    <a:cubicBezTo>
                      <a:pt x="515" y="7288"/>
                      <a:pt x="1" y="8317"/>
                      <a:pt x="746" y="8863"/>
                    </a:cubicBezTo>
                    <a:cubicBezTo>
                      <a:pt x="1062" y="9100"/>
                      <a:pt x="1375" y="9168"/>
                      <a:pt x="1630" y="9168"/>
                    </a:cubicBezTo>
                    <a:cubicBezTo>
                      <a:pt x="1976" y="9168"/>
                      <a:pt x="2216" y="9042"/>
                      <a:pt x="2216" y="9042"/>
                    </a:cubicBezTo>
                    <a:cubicBezTo>
                      <a:pt x="2216" y="9042"/>
                      <a:pt x="4915" y="7204"/>
                      <a:pt x="7057" y="4222"/>
                    </a:cubicBezTo>
                    <a:cubicBezTo>
                      <a:pt x="9210" y="1240"/>
                      <a:pt x="8927" y="222"/>
                      <a:pt x="8191" y="22"/>
                    </a:cubicBezTo>
                    <a:cubicBezTo>
                      <a:pt x="8139" y="7"/>
                      <a:pt x="8078" y="0"/>
                      <a:pt x="80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13150525" y="3385700"/>
                <a:ext cx="14572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5829" h="6758" extrusionOk="0">
                    <a:moveTo>
                      <a:pt x="5630" y="0"/>
                    </a:moveTo>
                    <a:cubicBezTo>
                      <a:pt x="5379" y="0"/>
                      <a:pt x="3956" y="1545"/>
                      <a:pt x="3203" y="2410"/>
                    </a:cubicBezTo>
                    <a:cubicBezTo>
                      <a:pt x="2416" y="3302"/>
                      <a:pt x="473" y="5707"/>
                      <a:pt x="1" y="6568"/>
                    </a:cubicBezTo>
                    <a:lnTo>
                      <a:pt x="148" y="6757"/>
                    </a:lnTo>
                    <a:cubicBezTo>
                      <a:pt x="148" y="6757"/>
                      <a:pt x="452" y="6274"/>
                      <a:pt x="1240" y="5213"/>
                    </a:cubicBezTo>
                    <a:cubicBezTo>
                      <a:pt x="2038" y="4142"/>
                      <a:pt x="3350" y="2515"/>
                      <a:pt x="4127" y="1717"/>
                    </a:cubicBezTo>
                    <a:cubicBezTo>
                      <a:pt x="4904" y="929"/>
                      <a:pt x="5828" y="121"/>
                      <a:pt x="5650" y="5"/>
                    </a:cubicBezTo>
                    <a:cubicBezTo>
                      <a:pt x="5645" y="2"/>
                      <a:pt x="5638" y="0"/>
                      <a:pt x="56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13177850" y="3500375"/>
                <a:ext cx="37825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690" extrusionOk="0">
                    <a:moveTo>
                      <a:pt x="1406" y="1"/>
                    </a:moveTo>
                    <a:cubicBezTo>
                      <a:pt x="1129" y="1"/>
                      <a:pt x="178" y="437"/>
                      <a:pt x="178" y="437"/>
                    </a:cubicBezTo>
                    <a:lnTo>
                      <a:pt x="0" y="689"/>
                    </a:lnTo>
                    <a:cubicBezTo>
                      <a:pt x="0" y="689"/>
                      <a:pt x="1512" y="238"/>
                      <a:pt x="1480" y="38"/>
                    </a:cubicBezTo>
                    <a:cubicBezTo>
                      <a:pt x="1477" y="12"/>
                      <a:pt x="1450" y="1"/>
                      <a:pt x="1406" y="1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13226400" y="3439650"/>
                <a:ext cx="375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683" extrusionOk="0">
                    <a:moveTo>
                      <a:pt x="1396" y="0"/>
                    </a:moveTo>
                    <a:cubicBezTo>
                      <a:pt x="1104" y="0"/>
                      <a:pt x="168" y="430"/>
                      <a:pt x="168" y="430"/>
                    </a:cubicBezTo>
                    <a:lnTo>
                      <a:pt x="0" y="682"/>
                    </a:lnTo>
                    <a:cubicBezTo>
                      <a:pt x="0" y="682"/>
                      <a:pt x="1502" y="231"/>
                      <a:pt x="1481" y="42"/>
                    </a:cubicBezTo>
                    <a:cubicBezTo>
                      <a:pt x="1477" y="13"/>
                      <a:pt x="1446" y="0"/>
                      <a:pt x="13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13246625" y="3390525"/>
                <a:ext cx="181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524" extrusionOk="0">
                    <a:moveTo>
                      <a:pt x="533" y="1"/>
                    </a:moveTo>
                    <a:cubicBezTo>
                      <a:pt x="344" y="1"/>
                      <a:pt x="0" y="1524"/>
                      <a:pt x="0" y="1524"/>
                    </a:cubicBezTo>
                    <a:lnTo>
                      <a:pt x="231" y="1335"/>
                    </a:lnTo>
                    <a:cubicBezTo>
                      <a:pt x="231" y="1335"/>
                      <a:pt x="724" y="12"/>
                      <a:pt x="535" y="1"/>
                    </a:cubicBezTo>
                    <a:cubicBezTo>
                      <a:pt x="535" y="1"/>
                      <a:pt x="534" y="1"/>
                      <a:pt x="5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13192275" y="3455650"/>
                <a:ext cx="181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524" extrusionOk="0">
                    <a:moveTo>
                      <a:pt x="534" y="0"/>
                    </a:moveTo>
                    <a:cubicBezTo>
                      <a:pt x="345" y="0"/>
                      <a:pt x="0" y="1523"/>
                      <a:pt x="0" y="1523"/>
                    </a:cubicBezTo>
                    <a:lnTo>
                      <a:pt x="242" y="1323"/>
                    </a:lnTo>
                    <a:cubicBezTo>
                      <a:pt x="242" y="1323"/>
                      <a:pt x="725" y="11"/>
                      <a:pt x="536" y="0"/>
                    </a:cubicBezTo>
                    <a:cubicBezTo>
                      <a:pt x="535" y="0"/>
                      <a:pt x="535" y="0"/>
                      <a:pt x="534" y="0"/>
                    </a:cubicBezTo>
                    <a:close/>
                  </a:path>
                </a:pathLst>
              </a:custGeom>
              <a:solidFill>
                <a:srgbClr val="2A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13002725" y="3116750"/>
                <a:ext cx="309550" cy="469975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18799" extrusionOk="0">
                    <a:moveTo>
                      <a:pt x="10071" y="0"/>
                    </a:moveTo>
                    <a:cubicBezTo>
                      <a:pt x="8716" y="0"/>
                      <a:pt x="5514" y="3139"/>
                      <a:pt x="3771" y="6332"/>
                    </a:cubicBezTo>
                    <a:cubicBezTo>
                      <a:pt x="2017" y="9524"/>
                      <a:pt x="390" y="16024"/>
                      <a:pt x="390" y="16024"/>
                    </a:cubicBezTo>
                    <a:cubicBezTo>
                      <a:pt x="390" y="16024"/>
                      <a:pt x="1" y="18008"/>
                      <a:pt x="1524" y="18607"/>
                    </a:cubicBezTo>
                    <a:cubicBezTo>
                      <a:pt x="1875" y="18745"/>
                      <a:pt x="2202" y="18798"/>
                      <a:pt x="2498" y="18798"/>
                    </a:cubicBezTo>
                    <a:cubicBezTo>
                      <a:pt x="3483" y="18798"/>
                      <a:pt x="4117" y="18208"/>
                      <a:pt x="4117" y="18208"/>
                    </a:cubicBezTo>
                    <a:cubicBezTo>
                      <a:pt x="4117" y="18208"/>
                      <a:pt x="7866" y="13798"/>
                      <a:pt x="10123" y="7708"/>
                    </a:cubicBezTo>
                    <a:cubicBezTo>
                      <a:pt x="12381" y="1606"/>
                      <a:pt x="11425" y="0"/>
                      <a:pt x="100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5"/>
              <p:cNvSpPr/>
              <p:nvPr/>
            </p:nvSpPr>
            <p:spPr>
              <a:xfrm>
                <a:off x="13051825" y="3221150"/>
                <a:ext cx="173025" cy="352925"/>
              </a:xfrm>
              <a:custGeom>
                <a:avLst/>
                <a:gdLst/>
                <a:ahLst/>
                <a:cxnLst/>
                <a:rect l="l" t="t" r="r" b="b"/>
                <a:pathLst>
                  <a:path w="6921" h="14117" extrusionOk="0">
                    <a:moveTo>
                      <a:pt x="6544" y="0"/>
                    </a:moveTo>
                    <a:cubicBezTo>
                      <a:pt x="6138" y="0"/>
                      <a:pt x="4406" y="3394"/>
                      <a:pt x="3508" y="5254"/>
                    </a:cubicBezTo>
                    <a:cubicBezTo>
                      <a:pt x="2584" y="7144"/>
                      <a:pt x="410" y="12163"/>
                      <a:pt x="1" y="13853"/>
                    </a:cubicBezTo>
                    <a:lnTo>
                      <a:pt x="347" y="14116"/>
                    </a:lnTo>
                    <a:cubicBezTo>
                      <a:pt x="347" y="14116"/>
                      <a:pt x="631" y="13139"/>
                      <a:pt x="1481" y="10955"/>
                    </a:cubicBezTo>
                    <a:cubicBezTo>
                      <a:pt x="2342" y="8771"/>
                      <a:pt x="3802" y="5359"/>
                      <a:pt x="4757" y="3637"/>
                    </a:cubicBezTo>
                    <a:cubicBezTo>
                      <a:pt x="5713" y="1914"/>
                      <a:pt x="6920" y="108"/>
                      <a:pt x="6563" y="3"/>
                    </a:cubicBezTo>
                    <a:cubicBezTo>
                      <a:pt x="6557" y="1"/>
                      <a:pt x="6551" y="0"/>
                      <a:pt x="65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5"/>
              <p:cNvSpPr/>
              <p:nvPr/>
            </p:nvSpPr>
            <p:spPr>
              <a:xfrm>
                <a:off x="13083325" y="3453550"/>
                <a:ext cx="59075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1839" extrusionOk="0">
                    <a:moveTo>
                      <a:pt x="2152" y="1"/>
                    </a:moveTo>
                    <a:cubicBezTo>
                      <a:pt x="1773" y="1"/>
                      <a:pt x="190" y="1323"/>
                      <a:pt x="190" y="1323"/>
                    </a:cubicBezTo>
                    <a:lnTo>
                      <a:pt x="1" y="1838"/>
                    </a:lnTo>
                    <a:cubicBezTo>
                      <a:pt x="1" y="1838"/>
                      <a:pt x="2363" y="357"/>
                      <a:pt x="2227" y="42"/>
                    </a:cubicBezTo>
                    <a:cubicBezTo>
                      <a:pt x="2216" y="14"/>
                      <a:pt x="2190" y="1"/>
                      <a:pt x="2152" y="1"/>
                    </a:cubicBezTo>
                    <a:close/>
                  </a:path>
                </a:pathLst>
              </a:custGeom>
              <a:solidFill>
                <a:srgbClr val="3677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5"/>
              <p:cNvSpPr/>
              <p:nvPr/>
            </p:nvSpPr>
            <p:spPr>
              <a:xfrm>
                <a:off x="13137400" y="3326775"/>
                <a:ext cx="588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848" extrusionOk="0">
                    <a:moveTo>
                      <a:pt x="2151" y="1"/>
                    </a:moveTo>
                    <a:cubicBezTo>
                      <a:pt x="1764" y="1"/>
                      <a:pt x="179" y="1333"/>
                      <a:pt x="179" y="1333"/>
                    </a:cubicBezTo>
                    <a:lnTo>
                      <a:pt x="1" y="1848"/>
                    </a:lnTo>
                    <a:cubicBezTo>
                      <a:pt x="1" y="1848"/>
                      <a:pt x="2353" y="357"/>
                      <a:pt x="2227" y="42"/>
                    </a:cubicBezTo>
                    <a:cubicBezTo>
                      <a:pt x="2215" y="13"/>
                      <a:pt x="2188" y="1"/>
                      <a:pt x="21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5"/>
              <p:cNvSpPr/>
              <p:nvPr/>
            </p:nvSpPr>
            <p:spPr>
              <a:xfrm>
                <a:off x="13155250" y="3244000"/>
                <a:ext cx="16675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2859" extrusionOk="0">
                    <a:moveTo>
                      <a:pt x="351" y="1"/>
                    </a:moveTo>
                    <a:cubicBezTo>
                      <a:pt x="347" y="1"/>
                      <a:pt x="342" y="1"/>
                      <a:pt x="337" y="2"/>
                    </a:cubicBezTo>
                    <a:cubicBezTo>
                      <a:pt x="1" y="76"/>
                      <a:pt x="137" y="2859"/>
                      <a:pt x="137" y="2859"/>
                    </a:cubicBezTo>
                    <a:lnTo>
                      <a:pt x="452" y="2408"/>
                    </a:lnTo>
                    <a:cubicBezTo>
                      <a:pt x="452" y="2408"/>
                      <a:pt x="667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5"/>
              <p:cNvSpPr/>
              <p:nvPr/>
            </p:nvSpPr>
            <p:spPr>
              <a:xfrm>
                <a:off x="13093300" y="3380525"/>
                <a:ext cx="16400" cy="714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2859" extrusionOk="0">
                    <a:moveTo>
                      <a:pt x="351" y="0"/>
                    </a:moveTo>
                    <a:cubicBezTo>
                      <a:pt x="346" y="0"/>
                      <a:pt x="342" y="1"/>
                      <a:pt x="337" y="2"/>
                    </a:cubicBezTo>
                    <a:cubicBezTo>
                      <a:pt x="1" y="76"/>
                      <a:pt x="137" y="2858"/>
                      <a:pt x="137" y="2858"/>
                    </a:cubicBezTo>
                    <a:lnTo>
                      <a:pt x="452" y="2407"/>
                    </a:lnTo>
                    <a:cubicBezTo>
                      <a:pt x="452" y="2407"/>
                      <a:pt x="656" y="0"/>
                      <a:pt x="3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12122250" y="3304425"/>
                <a:ext cx="554725" cy="271475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10859" extrusionOk="0">
                    <a:moveTo>
                      <a:pt x="22189" y="1"/>
                    </a:moveTo>
                    <a:lnTo>
                      <a:pt x="0" y="5461"/>
                    </a:lnTo>
                    <a:lnTo>
                      <a:pt x="22189" y="10858"/>
                    </a:lnTo>
                    <a:lnTo>
                      <a:pt x="22189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12676950" y="3304425"/>
                <a:ext cx="554475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10870" extrusionOk="0">
                    <a:moveTo>
                      <a:pt x="1" y="1"/>
                    </a:moveTo>
                    <a:lnTo>
                      <a:pt x="1" y="10869"/>
                    </a:lnTo>
                    <a:lnTo>
                      <a:pt x="22178" y="546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12971500" y="3304425"/>
                <a:ext cx="3965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095" extrusionOk="0">
                    <a:moveTo>
                      <a:pt x="1040" y="1"/>
                    </a:moveTo>
                    <a:cubicBezTo>
                      <a:pt x="693" y="400"/>
                      <a:pt x="326" y="789"/>
                      <a:pt x="0" y="1051"/>
                    </a:cubicBezTo>
                    <a:cubicBezTo>
                      <a:pt x="0" y="1051"/>
                      <a:pt x="130" y="1095"/>
                      <a:pt x="371" y="1095"/>
                    </a:cubicBezTo>
                    <a:cubicBezTo>
                      <a:pt x="643" y="1095"/>
                      <a:pt x="1057" y="1038"/>
                      <a:pt x="1586" y="799"/>
                    </a:cubicBezTo>
                    <a:cubicBezTo>
                      <a:pt x="1387" y="537"/>
                      <a:pt x="1208" y="264"/>
                      <a:pt x="10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5"/>
              <p:cNvSpPr/>
              <p:nvPr/>
            </p:nvSpPr>
            <p:spPr>
              <a:xfrm>
                <a:off x="13010075" y="3359300"/>
                <a:ext cx="559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439" extrusionOk="0">
                    <a:moveTo>
                      <a:pt x="1398" y="1"/>
                    </a:moveTo>
                    <a:cubicBezTo>
                      <a:pt x="1051" y="463"/>
                      <a:pt x="547" y="1061"/>
                      <a:pt x="1" y="1418"/>
                    </a:cubicBezTo>
                    <a:cubicBezTo>
                      <a:pt x="1" y="1418"/>
                      <a:pt x="132" y="1438"/>
                      <a:pt x="347" y="1438"/>
                    </a:cubicBezTo>
                    <a:cubicBezTo>
                      <a:pt x="771" y="1438"/>
                      <a:pt x="1520" y="1360"/>
                      <a:pt x="2238" y="893"/>
                    </a:cubicBezTo>
                    <a:cubicBezTo>
                      <a:pt x="1975" y="557"/>
                      <a:pt x="1692" y="253"/>
                      <a:pt x="13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5"/>
              <p:cNvSpPr/>
              <p:nvPr/>
            </p:nvSpPr>
            <p:spPr>
              <a:xfrm>
                <a:off x="12760425" y="3262700"/>
                <a:ext cx="357825" cy="316350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654" extrusionOk="0">
                    <a:moveTo>
                      <a:pt x="536" y="0"/>
                    </a:moveTo>
                    <a:cubicBezTo>
                      <a:pt x="263" y="1471"/>
                      <a:pt x="1" y="3865"/>
                      <a:pt x="379" y="6637"/>
                    </a:cubicBezTo>
                    <a:cubicBezTo>
                      <a:pt x="1019" y="11225"/>
                      <a:pt x="1765" y="12653"/>
                      <a:pt x="1765" y="12653"/>
                    </a:cubicBezTo>
                    <a:lnTo>
                      <a:pt x="3623" y="12097"/>
                    </a:lnTo>
                    <a:cubicBezTo>
                      <a:pt x="3056" y="9440"/>
                      <a:pt x="3424" y="5272"/>
                      <a:pt x="3424" y="5272"/>
                    </a:cubicBezTo>
                    <a:lnTo>
                      <a:pt x="4337" y="5177"/>
                    </a:lnTo>
                    <a:lnTo>
                      <a:pt x="4337" y="5177"/>
                    </a:lnTo>
                    <a:cubicBezTo>
                      <a:pt x="4211" y="7435"/>
                      <a:pt x="4673" y="10658"/>
                      <a:pt x="4852" y="11740"/>
                    </a:cubicBezTo>
                    <a:lnTo>
                      <a:pt x="7519" y="10942"/>
                    </a:lnTo>
                    <a:cubicBezTo>
                      <a:pt x="8138" y="8978"/>
                      <a:pt x="8727" y="4957"/>
                      <a:pt x="8727" y="4957"/>
                    </a:cubicBezTo>
                    <a:cubicBezTo>
                      <a:pt x="9021" y="6458"/>
                      <a:pt x="9220" y="9041"/>
                      <a:pt x="9315" y="10417"/>
                    </a:cubicBezTo>
                    <a:lnTo>
                      <a:pt x="12329" y="9514"/>
                    </a:lnTo>
                    <a:lnTo>
                      <a:pt x="14313" y="8936"/>
                    </a:lnTo>
                    <a:cubicBezTo>
                      <a:pt x="14313" y="8936"/>
                      <a:pt x="13526" y="6458"/>
                      <a:pt x="12224" y="4757"/>
                    </a:cubicBezTo>
                    <a:cubicBezTo>
                      <a:pt x="11506" y="5224"/>
                      <a:pt x="10757" y="5302"/>
                      <a:pt x="10333" y="5302"/>
                    </a:cubicBezTo>
                    <a:cubicBezTo>
                      <a:pt x="10118" y="5302"/>
                      <a:pt x="9987" y="5282"/>
                      <a:pt x="9987" y="5282"/>
                    </a:cubicBezTo>
                    <a:cubicBezTo>
                      <a:pt x="10533" y="4925"/>
                      <a:pt x="11037" y="4327"/>
                      <a:pt x="11384" y="3865"/>
                    </a:cubicBezTo>
                    <a:cubicBezTo>
                      <a:pt x="11352" y="3833"/>
                      <a:pt x="11310" y="3802"/>
                      <a:pt x="11268" y="3781"/>
                    </a:cubicBezTo>
                    <a:cubicBezTo>
                      <a:pt x="10901" y="3487"/>
                      <a:pt x="10554" y="3130"/>
                      <a:pt x="10239" y="2741"/>
                    </a:cubicBezTo>
                    <a:cubicBezTo>
                      <a:pt x="10166" y="2647"/>
                      <a:pt x="10103" y="2563"/>
                      <a:pt x="10029" y="2468"/>
                    </a:cubicBezTo>
                    <a:cubicBezTo>
                      <a:pt x="9500" y="2707"/>
                      <a:pt x="9086" y="2764"/>
                      <a:pt x="8814" y="2764"/>
                    </a:cubicBezTo>
                    <a:cubicBezTo>
                      <a:pt x="8573" y="2764"/>
                      <a:pt x="8443" y="2720"/>
                      <a:pt x="8443" y="2720"/>
                    </a:cubicBezTo>
                    <a:cubicBezTo>
                      <a:pt x="8769" y="2458"/>
                      <a:pt x="9136" y="2069"/>
                      <a:pt x="9483" y="1670"/>
                    </a:cubicBezTo>
                    <a:cubicBezTo>
                      <a:pt x="9410" y="1555"/>
                      <a:pt x="9336" y="1439"/>
                      <a:pt x="9273" y="1334"/>
                    </a:cubicBezTo>
                    <a:cubicBezTo>
                      <a:pt x="8845" y="1359"/>
                      <a:pt x="8328" y="1379"/>
                      <a:pt x="7754" y="1379"/>
                    </a:cubicBezTo>
                    <a:cubicBezTo>
                      <a:pt x="6623" y="1379"/>
                      <a:pt x="5272" y="1301"/>
                      <a:pt x="3949" y="1030"/>
                    </a:cubicBezTo>
                    <a:cubicBezTo>
                      <a:pt x="2185" y="662"/>
                      <a:pt x="1124" y="273"/>
                      <a:pt x="5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5"/>
              <p:cNvSpPr/>
              <p:nvPr/>
            </p:nvSpPr>
            <p:spPr>
              <a:xfrm>
                <a:off x="12773800" y="3224625"/>
                <a:ext cx="21845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8738" h="2902" extrusionOk="0">
                    <a:moveTo>
                      <a:pt x="358" y="0"/>
                    </a:moveTo>
                    <a:cubicBezTo>
                      <a:pt x="358" y="0"/>
                      <a:pt x="169" y="557"/>
                      <a:pt x="1" y="1523"/>
                    </a:cubicBezTo>
                    <a:cubicBezTo>
                      <a:pt x="589" y="1796"/>
                      <a:pt x="1650" y="2185"/>
                      <a:pt x="3414" y="2553"/>
                    </a:cubicBezTo>
                    <a:cubicBezTo>
                      <a:pt x="4737" y="2824"/>
                      <a:pt x="6088" y="2902"/>
                      <a:pt x="7219" y="2902"/>
                    </a:cubicBezTo>
                    <a:cubicBezTo>
                      <a:pt x="7793" y="2902"/>
                      <a:pt x="8310" y="2882"/>
                      <a:pt x="8738" y="2857"/>
                    </a:cubicBezTo>
                    <a:cubicBezTo>
                      <a:pt x="8076" y="1733"/>
                      <a:pt x="7698" y="746"/>
                      <a:pt x="7698" y="746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5"/>
              <p:cNvSpPr/>
              <p:nvPr/>
            </p:nvSpPr>
            <p:spPr>
              <a:xfrm>
                <a:off x="12948400" y="3386600"/>
                <a:ext cx="44900" cy="14967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87" extrusionOk="0">
                    <a:moveTo>
                      <a:pt x="1208" y="1"/>
                    </a:moveTo>
                    <a:cubicBezTo>
                      <a:pt x="1208" y="1"/>
                      <a:pt x="619" y="4022"/>
                      <a:pt x="0" y="5986"/>
                    </a:cubicBezTo>
                    <a:lnTo>
                      <a:pt x="1796" y="5461"/>
                    </a:lnTo>
                    <a:cubicBezTo>
                      <a:pt x="1701" y="4085"/>
                      <a:pt x="1502" y="1502"/>
                      <a:pt x="1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5"/>
              <p:cNvSpPr/>
              <p:nvPr/>
            </p:nvSpPr>
            <p:spPr>
              <a:xfrm>
                <a:off x="12836825" y="3392100"/>
                <a:ext cx="44925" cy="173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922" extrusionOk="0">
                    <a:moveTo>
                      <a:pt x="1281" y="1"/>
                    </a:moveTo>
                    <a:lnTo>
                      <a:pt x="368" y="96"/>
                    </a:lnTo>
                    <a:cubicBezTo>
                      <a:pt x="368" y="96"/>
                      <a:pt x="0" y="4264"/>
                      <a:pt x="567" y="6921"/>
                    </a:cubicBezTo>
                    <a:lnTo>
                      <a:pt x="1796" y="6564"/>
                    </a:lnTo>
                    <a:cubicBezTo>
                      <a:pt x="1617" y="5482"/>
                      <a:pt x="1155" y="2259"/>
                      <a:pt x="12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45"/>
              <p:cNvSpPr/>
              <p:nvPr/>
            </p:nvSpPr>
            <p:spPr>
              <a:xfrm>
                <a:off x="13084900" y="3199425"/>
                <a:ext cx="90875" cy="7497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2999" extrusionOk="0">
                    <a:moveTo>
                      <a:pt x="473" y="0"/>
                    </a:moveTo>
                    <a:cubicBezTo>
                      <a:pt x="253" y="494"/>
                      <a:pt x="95" y="1050"/>
                      <a:pt x="1" y="1628"/>
                    </a:cubicBezTo>
                    <a:cubicBezTo>
                      <a:pt x="543" y="2219"/>
                      <a:pt x="1500" y="2998"/>
                      <a:pt x="2792" y="2998"/>
                    </a:cubicBezTo>
                    <a:cubicBezTo>
                      <a:pt x="2926" y="2998"/>
                      <a:pt x="3063" y="2990"/>
                      <a:pt x="3203" y="2972"/>
                    </a:cubicBezTo>
                    <a:cubicBezTo>
                      <a:pt x="3266" y="2605"/>
                      <a:pt x="3350" y="2258"/>
                      <a:pt x="3455" y="1995"/>
                    </a:cubicBezTo>
                    <a:cubicBezTo>
                      <a:pt x="3508" y="1869"/>
                      <a:pt x="3571" y="1733"/>
                      <a:pt x="3634" y="1586"/>
                    </a:cubicBezTo>
                    <a:lnTo>
                      <a:pt x="3634" y="1586"/>
                    </a:lnTo>
                    <a:cubicBezTo>
                      <a:pt x="3557" y="1591"/>
                      <a:pt x="3482" y="1593"/>
                      <a:pt x="3408" y="1593"/>
                    </a:cubicBezTo>
                    <a:cubicBezTo>
                      <a:pt x="1893" y="1593"/>
                      <a:pt x="964" y="701"/>
                      <a:pt x="4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45"/>
              <p:cNvSpPr/>
              <p:nvPr/>
            </p:nvSpPr>
            <p:spPr>
              <a:xfrm>
                <a:off x="13096700" y="3138375"/>
                <a:ext cx="11425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4035" extrusionOk="0">
                    <a:moveTo>
                      <a:pt x="2498" y="1"/>
                    </a:moveTo>
                    <a:cubicBezTo>
                      <a:pt x="1836" y="1"/>
                      <a:pt x="1140" y="512"/>
                      <a:pt x="432" y="1623"/>
                    </a:cubicBezTo>
                    <a:cubicBezTo>
                      <a:pt x="264" y="1875"/>
                      <a:pt x="127" y="2148"/>
                      <a:pt x="1" y="2442"/>
                    </a:cubicBezTo>
                    <a:cubicBezTo>
                      <a:pt x="492" y="3143"/>
                      <a:pt x="1421" y="4035"/>
                      <a:pt x="2936" y="4035"/>
                    </a:cubicBezTo>
                    <a:cubicBezTo>
                      <a:pt x="3010" y="4035"/>
                      <a:pt x="3085" y="4033"/>
                      <a:pt x="3162" y="4028"/>
                    </a:cubicBezTo>
                    <a:cubicBezTo>
                      <a:pt x="3676" y="2915"/>
                      <a:pt x="4569" y="1424"/>
                      <a:pt x="3676" y="563"/>
                    </a:cubicBezTo>
                    <a:cubicBezTo>
                      <a:pt x="3300" y="195"/>
                      <a:pt x="2905" y="1"/>
                      <a:pt x="2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5"/>
              <p:cNvSpPr/>
              <p:nvPr/>
            </p:nvSpPr>
            <p:spPr>
              <a:xfrm>
                <a:off x="13123750" y="3381350"/>
                <a:ext cx="6620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4359" extrusionOk="0">
                    <a:moveTo>
                      <a:pt x="2258" y="1"/>
                    </a:moveTo>
                    <a:cubicBezTo>
                      <a:pt x="1526" y="623"/>
                      <a:pt x="855" y="794"/>
                      <a:pt x="347" y="794"/>
                    </a:cubicBezTo>
                    <a:cubicBezTo>
                      <a:pt x="221" y="794"/>
                      <a:pt x="105" y="784"/>
                      <a:pt x="1" y="767"/>
                    </a:cubicBezTo>
                    <a:lnTo>
                      <a:pt x="1" y="767"/>
                    </a:lnTo>
                    <a:cubicBezTo>
                      <a:pt x="652" y="2752"/>
                      <a:pt x="358" y="4358"/>
                      <a:pt x="358" y="4358"/>
                    </a:cubicBezTo>
                    <a:lnTo>
                      <a:pt x="2437" y="3413"/>
                    </a:lnTo>
                    <a:cubicBezTo>
                      <a:pt x="2647" y="2258"/>
                      <a:pt x="2563" y="988"/>
                      <a:pt x="22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5"/>
              <p:cNvSpPr/>
              <p:nvPr/>
            </p:nvSpPr>
            <p:spPr>
              <a:xfrm>
                <a:off x="13103800" y="3350625"/>
                <a:ext cx="764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024" extrusionOk="0">
                    <a:moveTo>
                      <a:pt x="2552" y="1"/>
                    </a:moveTo>
                    <a:cubicBezTo>
                      <a:pt x="1926" y="289"/>
                      <a:pt x="1363" y="394"/>
                      <a:pt x="877" y="394"/>
                    </a:cubicBezTo>
                    <a:cubicBezTo>
                      <a:pt x="548" y="394"/>
                      <a:pt x="255" y="346"/>
                      <a:pt x="1" y="274"/>
                    </a:cubicBezTo>
                    <a:lnTo>
                      <a:pt x="1" y="274"/>
                    </a:lnTo>
                    <a:cubicBezTo>
                      <a:pt x="43" y="358"/>
                      <a:pt x="95" y="442"/>
                      <a:pt x="148" y="537"/>
                    </a:cubicBezTo>
                    <a:cubicBezTo>
                      <a:pt x="431" y="1030"/>
                      <a:pt x="641" y="1524"/>
                      <a:pt x="799" y="1996"/>
                    </a:cubicBezTo>
                    <a:cubicBezTo>
                      <a:pt x="903" y="2013"/>
                      <a:pt x="1019" y="2023"/>
                      <a:pt x="1145" y="2023"/>
                    </a:cubicBezTo>
                    <a:cubicBezTo>
                      <a:pt x="1653" y="2023"/>
                      <a:pt x="2324" y="1852"/>
                      <a:pt x="3056" y="1230"/>
                    </a:cubicBezTo>
                    <a:cubicBezTo>
                      <a:pt x="2962" y="904"/>
                      <a:pt x="2846" y="610"/>
                      <a:pt x="2699" y="348"/>
                    </a:cubicBezTo>
                    <a:cubicBezTo>
                      <a:pt x="2647" y="243"/>
                      <a:pt x="2594" y="127"/>
                      <a:pt x="2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5"/>
              <p:cNvSpPr/>
              <p:nvPr/>
            </p:nvSpPr>
            <p:spPr>
              <a:xfrm>
                <a:off x="13079125" y="3240125"/>
                <a:ext cx="88500" cy="120375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4815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1" y="1470"/>
                      <a:pt x="190" y="3140"/>
                      <a:pt x="988" y="4694"/>
                    </a:cubicBezTo>
                    <a:cubicBezTo>
                      <a:pt x="1242" y="4766"/>
                      <a:pt x="1535" y="4814"/>
                      <a:pt x="1864" y="4814"/>
                    </a:cubicBezTo>
                    <a:cubicBezTo>
                      <a:pt x="2350" y="4814"/>
                      <a:pt x="2913" y="4709"/>
                      <a:pt x="3539" y="4421"/>
                    </a:cubicBezTo>
                    <a:cubicBezTo>
                      <a:pt x="3256" y="3602"/>
                      <a:pt x="3256" y="2353"/>
                      <a:pt x="3434" y="1344"/>
                    </a:cubicBezTo>
                    <a:lnTo>
                      <a:pt x="3434" y="1344"/>
                    </a:lnTo>
                    <a:cubicBezTo>
                      <a:pt x="3294" y="1362"/>
                      <a:pt x="3157" y="1370"/>
                      <a:pt x="3023" y="1370"/>
                    </a:cubicBezTo>
                    <a:cubicBezTo>
                      <a:pt x="1731" y="1370"/>
                      <a:pt x="774" y="591"/>
                      <a:pt x="2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5"/>
              <p:cNvSpPr/>
              <p:nvPr/>
            </p:nvSpPr>
            <p:spPr>
              <a:xfrm>
                <a:off x="12763825" y="2865500"/>
                <a:ext cx="6305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4264" extrusionOk="0">
                    <a:moveTo>
                      <a:pt x="810" y="0"/>
                    </a:moveTo>
                    <a:cubicBezTo>
                      <a:pt x="810" y="0"/>
                      <a:pt x="1" y="2269"/>
                      <a:pt x="631" y="4264"/>
                    </a:cubicBezTo>
                    <a:cubicBezTo>
                      <a:pt x="1261" y="3603"/>
                      <a:pt x="1986" y="3109"/>
                      <a:pt x="2521" y="2794"/>
                    </a:cubicBezTo>
                    <a:cubicBezTo>
                      <a:pt x="2353" y="2027"/>
                      <a:pt x="1912" y="704"/>
                      <a:pt x="8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45"/>
              <p:cNvSpPr/>
              <p:nvPr/>
            </p:nvSpPr>
            <p:spPr>
              <a:xfrm>
                <a:off x="12734700" y="2836100"/>
                <a:ext cx="111600" cy="1627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6511" extrusionOk="0">
                    <a:moveTo>
                      <a:pt x="1586" y="0"/>
                    </a:moveTo>
                    <a:cubicBezTo>
                      <a:pt x="1" y="2930"/>
                      <a:pt x="998" y="6511"/>
                      <a:pt x="998" y="6511"/>
                    </a:cubicBezTo>
                    <a:cubicBezTo>
                      <a:pt x="1219" y="6123"/>
                      <a:pt x="1492" y="5766"/>
                      <a:pt x="1796" y="5440"/>
                    </a:cubicBezTo>
                    <a:cubicBezTo>
                      <a:pt x="1166" y="3445"/>
                      <a:pt x="1975" y="1176"/>
                      <a:pt x="1975" y="1176"/>
                    </a:cubicBezTo>
                    <a:cubicBezTo>
                      <a:pt x="3077" y="1880"/>
                      <a:pt x="3518" y="3203"/>
                      <a:pt x="3686" y="3970"/>
                    </a:cubicBezTo>
                    <a:cubicBezTo>
                      <a:pt x="4138" y="3697"/>
                      <a:pt x="4463" y="3560"/>
                      <a:pt x="4463" y="3560"/>
                    </a:cubicBezTo>
                    <a:cubicBezTo>
                      <a:pt x="4337" y="683"/>
                      <a:pt x="1586" y="0"/>
                      <a:pt x="15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5"/>
              <p:cNvSpPr/>
              <p:nvPr/>
            </p:nvSpPr>
            <p:spPr>
              <a:xfrm>
                <a:off x="12703975" y="2905925"/>
                <a:ext cx="366775" cy="350750"/>
              </a:xfrm>
              <a:custGeom>
                <a:avLst/>
                <a:gdLst/>
                <a:ahLst/>
                <a:cxnLst/>
                <a:rect l="l" t="t" r="r" b="b"/>
                <a:pathLst>
                  <a:path w="14671" h="14030" extrusionOk="0">
                    <a:moveTo>
                      <a:pt x="7057" y="0"/>
                    </a:moveTo>
                    <a:lnTo>
                      <a:pt x="7057" y="0"/>
                    </a:lnTo>
                    <a:cubicBezTo>
                      <a:pt x="4380" y="42"/>
                      <a:pt x="2616" y="1755"/>
                      <a:pt x="1555" y="3844"/>
                    </a:cubicBezTo>
                    <a:cubicBezTo>
                      <a:pt x="379" y="6186"/>
                      <a:pt x="1" y="9241"/>
                      <a:pt x="516" y="10491"/>
                    </a:cubicBezTo>
                    <a:cubicBezTo>
                      <a:pt x="1030" y="11740"/>
                      <a:pt x="2112" y="13294"/>
                      <a:pt x="6522" y="13893"/>
                    </a:cubicBezTo>
                    <a:cubicBezTo>
                      <a:pt x="7204" y="13987"/>
                      <a:pt x="7840" y="14030"/>
                      <a:pt x="8431" y="14030"/>
                    </a:cubicBezTo>
                    <a:cubicBezTo>
                      <a:pt x="11666" y="14030"/>
                      <a:pt x="13524" y="12754"/>
                      <a:pt x="14030" y="11688"/>
                    </a:cubicBezTo>
                    <a:cubicBezTo>
                      <a:pt x="14618" y="10417"/>
                      <a:pt x="14671" y="6732"/>
                      <a:pt x="14114" y="4684"/>
                    </a:cubicBezTo>
                    <a:cubicBezTo>
                      <a:pt x="13579" y="2700"/>
                      <a:pt x="12340" y="725"/>
                      <a:pt x="8443" y="116"/>
                    </a:cubicBezTo>
                    <a:cubicBezTo>
                      <a:pt x="7729" y="988"/>
                      <a:pt x="7047" y="1954"/>
                      <a:pt x="7047" y="1954"/>
                    </a:cubicBezTo>
                    <a:cubicBezTo>
                      <a:pt x="6984" y="1345"/>
                      <a:pt x="7015" y="599"/>
                      <a:pt x="70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5"/>
              <p:cNvSpPr/>
              <p:nvPr/>
            </p:nvSpPr>
            <p:spPr>
              <a:xfrm>
                <a:off x="12878575" y="2905925"/>
                <a:ext cx="3650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954" extrusionOk="0">
                    <a:moveTo>
                      <a:pt x="73" y="0"/>
                    </a:moveTo>
                    <a:cubicBezTo>
                      <a:pt x="31" y="599"/>
                      <a:pt x="0" y="1345"/>
                      <a:pt x="63" y="1954"/>
                    </a:cubicBezTo>
                    <a:cubicBezTo>
                      <a:pt x="63" y="1954"/>
                      <a:pt x="745" y="988"/>
                      <a:pt x="1459" y="116"/>
                    </a:cubicBezTo>
                    <a:cubicBezTo>
                      <a:pt x="1323" y="95"/>
                      <a:pt x="1186" y="74"/>
                      <a:pt x="1039" y="63"/>
                    </a:cubicBezTo>
                    <a:cubicBezTo>
                      <a:pt x="703" y="21"/>
                      <a:pt x="388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5"/>
              <p:cNvSpPr/>
              <p:nvPr/>
            </p:nvSpPr>
            <p:spPr>
              <a:xfrm>
                <a:off x="12979100" y="2891500"/>
                <a:ext cx="8167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4526" extrusionOk="0">
                    <a:moveTo>
                      <a:pt x="3004" y="0"/>
                    </a:moveTo>
                    <a:cubicBezTo>
                      <a:pt x="1419" y="441"/>
                      <a:pt x="452" y="1712"/>
                      <a:pt x="1" y="2458"/>
                    </a:cubicBezTo>
                    <a:cubicBezTo>
                      <a:pt x="557" y="2941"/>
                      <a:pt x="1282" y="3655"/>
                      <a:pt x="1839" y="4526"/>
                    </a:cubicBezTo>
                    <a:cubicBezTo>
                      <a:pt x="3267" y="2605"/>
                      <a:pt x="3004" y="0"/>
                      <a:pt x="30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5"/>
              <p:cNvSpPr/>
              <p:nvPr/>
            </p:nvSpPr>
            <p:spPr>
              <a:xfrm>
                <a:off x="12958375" y="2863675"/>
                <a:ext cx="142300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6994" extrusionOk="0">
                    <a:moveTo>
                      <a:pt x="4681" y="0"/>
                    </a:moveTo>
                    <a:cubicBezTo>
                      <a:pt x="4449" y="0"/>
                      <a:pt x="1044" y="50"/>
                      <a:pt x="0" y="2930"/>
                    </a:cubicBezTo>
                    <a:cubicBezTo>
                      <a:pt x="0" y="2930"/>
                      <a:pt x="347" y="3161"/>
                      <a:pt x="830" y="3571"/>
                    </a:cubicBezTo>
                    <a:cubicBezTo>
                      <a:pt x="1281" y="2825"/>
                      <a:pt x="2248" y="1554"/>
                      <a:pt x="3833" y="1113"/>
                    </a:cubicBezTo>
                    <a:lnTo>
                      <a:pt x="3833" y="1113"/>
                    </a:lnTo>
                    <a:cubicBezTo>
                      <a:pt x="3833" y="1113"/>
                      <a:pt x="4096" y="3718"/>
                      <a:pt x="2668" y="5639"/>
                    </a:cubicBezTo>
                    <a:cubicBezTo>
                      <a:pt x="2930" y="6059"/>
                      <a:pt x="3161" y="6511"/>
                      <a:pt x="3308" y="6994"/>
                    </a:cubicBezTo>
                    <a:cubicBezTo>
                      <a:pt x="3308" y="6994"/>
                      <a:pt x="5692" y="3508"/>
                      <a:pt x="4694" y="0"/>
                    </a:cubicBezTo>
                    <a:cubicBezTo>
                      <a:pt x="4694" y="0"/>
                      <a:pt x="4690" y="0"/>
                      <a:pt x="46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5"/>
              <p:cNvSpPr/>
              <p:nvPr/>
            </p:nvSpPr>
            <p:spPr>
              <a:xfrm>
                <a:off x="12901900" y="3019250"/>
                <a:ext cx="42275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939" extrusionOk="0">
                    <a:moveTo>
                      <a:pt x="1017" y="1"/>
                    </a:moveTo>
                    <a:cubicBezTo>
                      <a:pt x="401" y="1"/>
                      <a:pt x="0" y="1865"/>
                      <a:pt x="831" y="1936"/>
                    </a:cubicBezTo>
                    <a:cubicBezTo>
                      <a:pt x="847" y="1937"/>
                      <a:pt x="863" y="1938"/>
                      <a:pt x="878" y="1938"/>
                    </a:cubicBezTo>
                    <a:cubicBezTo>
                      <a:pt x="1672" y="1938"/>
                      <a:pt x="1690" y="97"/>
                      <a:pt x="1062" y="4"/>
                    </a:cubicBezTo>
                    <a:cubicBezTo>
                      <a:pt x="1047" y="2"/>
                      <a:pt x="1032" y="1"/>
                      <a:pt x="1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5"/>
              <p:cNvSpPr/>
              <p:nvPr/>
            </p:nvSpPr>
            <p:spPr>
              <a:xfrm>
                <a:off x="12769000" y="3007450"/>
                <a:ext cx="36600" cy="4215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686" extrusionOk="0">
                    <a:moveTo>
                      <a:pt x="878" y="1"/>
                    </a:moveTo>
                    <a:cubicBezTo>
                      <a:pt x="343" y="1"/>
                      <a:pt x="1" y="1622"/>
                      <a:pt x="718" y="1684"/>
                    </a:cubicBezTo>
                    <a:cubicBezTo>
                      <a:pt x="732" y="1685"/>
                      <a:pt x="745" y="1686"/>
                      <a:pt x="758" y="1686"/>
                    </a:cubicBezTo>
                    <a:cubicBezTo>
                      <a:pt x="1454" y="1686"/>
                      <a:pt x="1464" y="86"/>
                      <a:pt x="918" y="4"/>
                    </a:cubicBezTo>
                    <a:cubicBezTo>
                      <a:pt x="905" y="2"/>
                      <a:pt x="891" y="1"/>
                      <a:pt x="8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5"/>
              <p:cNvSpPr/>
              <p:nvPr/>
            </p:nvSpPr>
            <p:spPr>
              <a:xfrm>
                <a:off x="12810300" y="3067750"/>
                <a:ext cx="65400" cy="42725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709" extrusionOk="0">
                    <a:moveTo>
                      <a:pt x="1075" y="1"/>
                    </a:moveTo>
                    <a:cubicBezTo>
                      <a:pt x="604" y="1"/>
                      <a:pt x="308" y="118"/>
                      <a:pt x="169" y="301"/>
                    </a:cubicBezTo>
                    <a:cubicBezTo>
                      <a:pt x="1" y="532"/>
                      <a:pt x="578" y="1687"/>
                      <a:pt x="1187" y="1708"/>
                    </a:cubicBezTo>
                    <a:cubicBezTo>
                      <a:pt x="1196" y="1708"/>
                      <a:pt x="1205" y="1708"/>
                      <a:pt x="1214" y="1708"/>
                    </a:cubicBezTo>
                    <a:cubicBezTo>
                      <a:pt x="1810" y="1708"/>
                      <a:pt x="2584" y="1032"/>
                      <a:pt x="2594" y="773"/>
                    </a:cubicBezTo>
                    <a:cubicBezTo>
                      <a:pt x="2615" y="500"/>
                      <a:pt x="2227" y="112"/>
                      <a:pt x="1397" y="17"/>
                    </a:cubicBezTo>
                    <a:cubicBezTo>
                      <a:pt x="1282" y="6"/>
                      <a:pt x="1175" y="1"/>
                      <a:pt x="10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5"/>
              <p:cNvSpPr/>
              <p:nvPr/>
            </p:nvSpPr>
            <p:spPr>
              <a:xfrm>
                <a:off x="12839875" y="3075550"/>
                <a:ext cx="3000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706" extrusionOk="0">
                    <a:moveTo>
                      <a:pt x="398" y="1"/>
                    </a:moveTo>
                    <a:cubicBezTo>
                      <a:pt x="291" y="1"/>
                      <a:pt x="200" y="35"/>
                      <a:pt x="151" y="115"/>
                    </a:cubicBezTo>
                    <a:cubicBezTo>
                      <a:pt x="0" y="362"/>
                      <a:pt x="501" y="705"/>
                      <a:pt x="830" y="705"/>
                    </a:cubicBezTo>
                    <a:cubicBezTo>
                      <a:pt x="935" y="705"/>
                      <a:pt x="1022" y="671"/>
                      <a:pt x="1065" y="587"/>
                    </a:cubicBezTo>
                    <a:cubicBezTo>
                      <a:pt x="1199" y="318"/>
                      <a:pt x="725" y="1"/>
                      <a:pt x="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5"/>
              <p:cNvSpPr/>
              <p:nvPr/>
            </p:nvSpPr>
            <p:spPr>
              <a:xfrm>
                <a:off x="12818450" y="3147450"/>
                <a:ext cx="1237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495" h="778" extrusionOk="0">
                    <a:moveTo>
                      <a:pt x="494" y="0"/>
                    </a:moveTo>
                    <a:cubicBezTo>
                      <a:pt x="403" y="13"/>
                      <a:pt x="307" y="22"/>
                      <a:pt x="202" y="22"/>
                    </a:cubicBezTo>
                    <a:cubicBezTo>
                      <a:pt x="138" y="22"/>
                      <a:pt x="71" y="19"/>
                      <a:pt x="0" y="11"/>
                    </a:cubicBezTo>
                    <a:lnTo>
                      <a:pt x="0" y="11"/>
                    </a:lnTo>
                    <a:lnTo>
                      <a:pt x="294" y="777"/>
                    </a:lnTo>
                    <a:lnTo>
                      <a:pt x="4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5"/>
              <p:cNvSpPr/>
              <p:nvPr/>
            </p:nvSpPr>
            <p:spPr>
              <a:xfrm>
                <a:off x="12872800" y="3152450"/>
                <a:ext cx="107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631" extrusionOk="0">
                    <a:moveTo>
                      <a:pt x="0" y="0"/>
                    </a:moveTo>
                    <a:lnTo>
                      <a:pt x="136" y="630"/>
                    </a:lnTo>
                    <a:lnTo>
                      <a:pt x="430" y="21"/>
                    </a:lnTo>
                    <a:lnTo>
                      <a:pt x="430" y="21"/>
                    </a:lnTo>
                    <a:cubicBezTo>
                      <a:pt x="381" y="25"/>
                      <a:pt x="330" y="27"/>
                      <a:pt x="278" y="27"/>
                    </a:cubicBezTo>
                    <a:cubicBezTo>
                      <a:pt x="187" y="27"/>
                      <a:pt x="94" y="2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5"/>
              <p:cNvSpPr/>
              <p:nvPr/>
            </p:nvSpPr>
            <p:spPr>
              <a:xfrm>
                <a:off x="12806625" y="3135650"/>
                <a:ext cx="1042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4170" h="1912" extrusionOk="0">
                    <a:moveTo>
                      <a:pt x="1786" y="0"/>
                    </a:moveTo>
                    <a:cubicBezTo>
                      <a:pt x="1786" y="0"/>
                      <a:pt x="1555" y="367"/>
                      <a:pt x="967" y="472"/>
                    </a:cubicBezTo>
                    <a:lnTo>
                      <a:pt x="767" y="1249"/>
                    </a:lnTo>
                    <a:lnTo>
                      <a:pt x="473" y="483"/>
                    </a:lnTo>
                    <a:cubicBezTo>
                      <a:pt x="326" y="472"/>
                      <a:pt x="169" y="451"/>
                      <a:pt x="1" y="399"/>
                    </a:cubicBezTo>
                    <a:lnTo>
                      <a:pt x="1" y="399"/>
                    </a:lnTo>
                    <a:cubicBezTo>
                      <a:pt x="1" y="399"/>
                      <a:pt x="53" y="1333"/>
                      <a:pt x="694" y="1911"/>
                    </a:cubicBezTo>
                    <a:cubicBezTo>
                      <a:pt x="1173" y="1612"/>
                      <a:pt x="1624" y="1508"/>
                      <a:pt x="2020" y="1508"/>
                    </a:cubicBezTo>
                    <a:cubicBezTo>
                      <a:pt x="2597" y="1508"/>
                      <a:pt x="3058" y="1728"/>
                      <a:pt x="3319" y="1890"/>
                    </a:cubicBezTo>
                    <a:cubicBezTo>
                      <a:pt x="4043" y="1270"/>
                      <a:pt x="4169" y="273"/>
                      <a:pt x="4169" y="273"/>
                    </a:cubicBezTo>
                    <a:lnTo>
                      <a:pt x="4169" y="273"/>
                    </a:lnTo>
                    <a:cubicBezTo>
                      <a:pt x="4169" y="273"/>
                      <a:pt x="3665" y="640"/>
                      <a:pt x="3077" y="693"/>
                    </a:cubicBezTo>
                    <a:lnTo>
                      <a:pt x="2783" y="1302"/>
                    </a:lnTo>
                    <a:lnTo>
                      <a:pt x="2647" y="672"/>
                    </a:lnTo>
                    <a:cubicBezTo>
                      <a:pt x="2332" y="609"/>
                      <a:pt x="2027" y="409"/>
                      <a:pt x="1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5"/>
              <p:cNvSpPr/>
              <p:nvPr/>
            </p:nvSpPr>
            <p:spPr>
              <a:xfrm>
                <a:off x="12823975" y="3173325"/>
                <a:ext cx="6565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2626" h="846" extrusionOk="0">
                    <a:moveTo>
                      <a:pt x="1326" y="1"/>
                    </a:moveTo>
                    <a:cubicBezTo>
                      <a:pt x="930" y="1"/>
                      <a:pt x="479" y="105"/>
                      <a:pt x="0" y="404"/>
                    </a:cubicBezTo>
                    <a:cubicBezTo>
                      <a:pt x="296" y="660"/>
                      <a:pt x="703" y="846"/>
                      <a:pt x="1278" y="846"/>
                    </a:cubicBezTo>
                    <a:cubicBezTo>
                      <a:pt x="1293" y="846"/>
                      <a:pt x="1308" y="845"/>
                      <a:pt x="1323" y="845"/>
                    </a:cubicBezTo>
                    <a:cubicBezTo>
                      <a:pt x="1890" y="834"/>
                      <a:pt x="2310" y="645"/>
                      <a:pt x="2625" y="383"/>
                    </a:cubicBezTo>
                    <a:cubicBezTo>
                      <a:pt x="2364" y="221"/>
                      <a:pt x="1903" y="1"/>
                      <a:pt x="13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5"/>
              <p:cNvSpPr/>
              <p:nvPr/>
            </p:nvSpPr>
            <p:spPr>
              <a:xfrm>
                <a:off x="12940775" y="3092650"/>
                <a:ext cx="861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702" extrusionOk="0">
                    <a:moveTo>
                      <a:pt x="2108" y="1"/>
                    </a:moveTo>
                    <a:cubicBezTo>
                      <a:pt x="984" y="1"/>
                      <a:pt x="131" y="447"/>
                      <a:pt x="84" y="470"/>
                    </a:cubicBezTo>
                    <a:cubicBezTo>
                      <a:pt x="32" y="502"/>
                      <a:pt x="0" y="575"/>
                      <a:pt x="42" y="638"/>
                    </a:cubicBezTo>
                    <a:cubicBezTo>
                      <a:pt x="63" y="680"/>
                      <a:pt x="105" y="701"/>
                      <a:pt x="147" y="701"/>
                    </a:cubicBezTo>
                    <a:cubicBezTo>
                      <a:pt x="168" y="701"/>
                      <a:pt x="189" y="701"/>
                      <a:pt x="200" y="691"/>
                    </a:cubicBezTo>
                    <a:cubicBezTo>
                      <a:pt x="216" y="683"/>
                      <a:pt x="1042" y="246"/>
                      <a:pt x="2117" y="246"/>
                    </a:cubicBezTo>
                    <a:cubicBezTo>
                      <a:pt x="2479" y="246"/>
                      <a:pt x="2870" y="296"/>
                      <a:pt x="3267" y="428"/>
                    </a:cubicBezTo>
                    <a:cubicBezTo>
                      <a:pt x="3280" y="432"/>
                      <a:pt x="3294" y="435"/>
                      <a:pt x="3307" y="435"/>
                    </a:cubicBezTo>
                    <a:cubicBezTo>
                      <a:pt x="3358" y="435"/>
                      <a:pt x="3407" y="405"/>
                      <a:pt x="3424" y="355"/>
                    </a:cubicBezTo>
                    <a:cubicBezTo>
                      <a:pt x="3445" y="292"/>
                      <a:pt x="3414" y="218"/>
                      <a:pt x="3351" y="197"/>
                    </a:cubicBezTo>
                    <a:cubicBezTo>
                      <a:pt x="2919" y="54"/>
                      <a:pt x="2497" y="1"/>
                      <a:pt x="2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5"/>
              <p:cNvSpPr/>
              <p:nvPr/>
            </p:nvSpPr>
            <p:spPr>
              <a:xfrm>
                <a:off x="12940775" y="3120025"/>
                <a:ext cx="8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794" extrusionOk="0">
                    <a:moveTo>
                      <a:pt x="1199" y="0"/>
                    </a:moveTo>
                    <a:cubicBezTo>
                      <a:pt x="577" y="0"/>
                      <a:pt x="137" y="120"/>
                      <a:pt x="105" y="131"/>
                    </a:cubicBezTo>
                    <a:cubicBezTo>
                      <a:pt x="32" y="152"/>
                      <a:pt x="0" y="215"/>
                      <a:pt x="11" y="289"/>
                    </a:cubicBezTo>
                    <a:cubicBezTo>
                      <a:pt x="32" y="331"/>
                      <a:pt x="63" y="362"/>
                      <a:pt x="105" y="373"/>
                    </a:cubicBezTo>
                    <a:lnTo>
                      <a:pt x="168" y="373"/>
                    </a:lnTo>
                    <a:cubicBezTo>
                      <a:pt x="174" y="367"/>
                      <a:pt x="593" y="253"/>
                      <a:pt x="1191" y="253"/>
                    </a:cubicBezTo>
                    <a:cubicBezTo>
                      <a:pt x="1768" y="253"/>
                      <a:pt x="2512" y="360"/>
                      <a:pt x="3214" y="772"/>
                    </a:cubicBezTo>
                    <a:cubicBezTo>
                      <a:pt x="3236" y="787"/>
                      <a:pt x="3260" y="794"/>
                      <a:pt x="3282" y="794"/>
                    </a:cubicBezTo>
                    <a:cubicBezTo>
                      <a:pt x="3324" y="794"/>
                      <a:pt x="3362" y="771"/>
                      <a:pt x="3382" y="730"/>
                    </a:cubicBezTo>
                    <a:cubicBezTo>
                      <a:pt x="3424" y="677"/>
                      <a:pt x="3403" y="604"/>
                      <a:pt x="3340" y="562"/>
                    </a:cubicBezTo>
                    <a:cubicBezTo>
                      <a:pt x="2592" y="115"/>
                      <a:pt x="1808" y="0"/>
                      <a:pt x="1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5"/>
              <p:cNvSpPr/>
              <p:nvPr/>
            </p:nvSpPr>
            <p:spPr>
              <a:xfrm>
                <a:off x="12693225" y="3063250"/>
                <a:ext cx="625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964" extrusionOk="0">
                    <a:moveTo>
                      <a:pt x="622" y="1"/>
                    </a:moveTo>
                    <a:cubicBezTo>
                      <a:pt x="454" y="1"/>
                      <a:pt x="278" y="19"/>
                      <a:pt x="95" y="61"/>
                    </a:cubicBezTo>
                    <a:cubicBezTo>
                      <a:pt x="43" y="71"/>
                      <a:pt x="1" y="134"/>
                      <a:pt x="11" y="197"/>
                    </a:cubicBezTo>
                    <a:cubicBezTo>
                      <a:pt x="11" y="254"/>
                      <a:pt x="54" y="293"/>
                      <a:pt x="100" y="293"/>
                    </a:cubicBezTo>
                    <a:cubicBezTo>
                      <a:pt x="105" y="293"/>
                      <a:pt x="111" y="293"/>
                      <a:pt x="116" y="292"/>
                    </a:cubicBezTo>
                    <a:cubicBezTo>
                      <a:pt x="286" y="252"/>
                      <a:pt x="450" y="235"/>
                      <a:pt x="607" y="235"/>
                    </a:cubicBezTo>
                    <a:cubicBezTo>
                      <a:pt x="1608" y="235"/>
                      <a:pt x="2322" y="933"/>
                      <a:pt x="2332" y="943"/>
                    </a:cubicBezTo>
                    <a:cubicBezTo>
                      <a:pt x="2353" y="953"/>
                      <a:pt x="2363" y="964"/>
                      <a:pt x="2374" y="964"/>
                    </a:cubicBezTo>
                    <a:cubicBezTo>
                      <a:pt x="2405" y="964"/>
                      <a:pt x="2447" y="953"/>
                      <a:pt x="2468" y="911"/>
                    </a:cubicBezTo>
                    <a:cubicBezTo>
                      <a:pt x="2500" y="859"/>
                      <a:pt x="2500" y="785"/>
                      <a:pt x="2458" y="754"/>
                    </a:cubicBezTo>
                    <a:cubicBezTo>
                      <a:pt x="2422" y="718"/>
                      <a:pt x="1682" y="1"/>
                      <a:pt x="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5"/>
              <p:cNvSpPr/>
              <p:nvPr/>
            </p:nvSpPr>
            <p:spPr>
              <a:xfrm>
                <a:off x="12687450" y="3092025"/>
                <a:ext cx="653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538" extrusionOk="0">
                    <a:moveTo>
                      <a:pt x="1283" y="0"/>
                    </a:moveTo>
                    <a:cubicBezTo>
                      <a:pt x="921" y="0"/>
                      <a:pt x="509" y="75"/>
                      <a:pt x="85" y="296"/>
                    </a:cubicBezTo>
                    <a:cubicBezTo>
                      <a:pt x="32" y="327"/>
                      <a:pt x="1" y="390"/>
                      <a:pt x="22" y="453"/>
                    </a:cubicBezTo>
                    <a:cubicBezTo>
                      <a:pt x="37" y="500"/>
                      <a:pt x="71" y="524"/>
                      <a:pt x="104" y="524"/>
                    </a:cubicBezTo>
                    <a:cubicBezTo>
                      <a:pt x="115" y="524"/>
                      <a:pt x="126" y="521"/>
                      <a:pt x="137" y="516"/>
                    </a:cubicBezTo>
                    <a:cubicBezTo>
                      <a:pt x="531" y="312"/>
                      <a:pt x="918" y="244"/>
                      <a:pt x="1259" y="244"/>
                    </a:cubicBezTo>
                    <a:cubicBezTo>
                      <a:pt x="1954" y="244"/>
                      <a:pt x="2461" y="527"/>
                      <a:pt x="2468" y="527"/>
                    </a:cubicBezTo>
                    <a:cubicBezTo>
                      <a:pt x="2479" y="537"/>
                      <a:pt x="2489" y="537"/>
                      <a:pt x="2510" y="537"/>
                    </a:cubicBezTo>
                    <a:cubicBezTo>
                      <a:pt x="2542" y="537"/>
                      <a:pt x="2573" y="506"/>
                      <a:pt x="2594" y="464"/>
                    </a:cubicBezTo>
                    <a:cubicBezTo>
                      <a:pt x="2615" y="411"/>
                      <a:pt x="2594" y="338"/>
                      <a:pt x="2552" y="317"/>
                    </a:cubicBezTo>
                    <a:cubicBezTo>
                      <a:pt x="2524" y="296"/>
                      <a:pt x="2003" y="0"/>
                      <a:pt x="12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5"/>
              <p:cNvSpPr/>
              <p:nvPr/>
            </p:nvSpPr>
            <p:spPr>
              <a:xfrm>
                <a:off x="12311000" y="3235125"/>
                <a:ext cx="29272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709" h="12707" extrusionOk="0">
                    <a:moveTo>
                      <a:pt x="10784" y="0"/>
                    </a:moveTo>
                    <a:cubicBezTo>
                      <a:pt x="10217" y="326"/>
                      <a:pt x="9209" y="819"/>
                      <a:pt x="7498" y="1355"/>
                    </a:cubicBezTo>
                    <a:cubicBezTo>
                      <a:pt x="5545" y="1975"/>
                      <a:pt x="3487" y="2154"/>
                      <a:pt x="2227" y="2206"/>
                    </a:cubicBezTo>
                    <a:cubicBezTo>
                      <a:pt x="1996" y="2700"/>
                      <a:pt x="1723" y="3214"/>
                      <a:pt x="1397" y="3708"/>
                    </a:cubicBezTo>
                    <a:cubicBezTo>
                      <a:pt x="1765" y="4600"/>
                      <a:pt x="2122" y="5976"/>
                      <a:pt x="1807" y="7456"/>
                    </a:cubicBezTo>
                    <a:cubicBezTo>
                      <a:pt x="1450" y="9126"/>
                      <a:pt x="767" y="10018"/>
                      <a:pt x="1" y="10659"/>
                    </a:cubicBezTo>
                    <a:lnTo>
                      <a:pt x="3098" y="11247"/>
                    </a:lnTo>
                    <a:cubicBezTo>
                      <a:pt x="3046" y="9871"/>
                      <a:pt x="2983" y="7278"/>
                      <a:pt x="3130" y="5755"/>
                    </a:cubicBezTo>
                    <a:cubicBezTo>
                      <a:pt x="3130" y="5755"/>
                      <a:pt x="4117" y="9693"/>
                      <a:pt x="4936" y="11593"/>
                    </a:cubicBezTo>
                    <a:lnTo>
                      <a:pt x="7676" y="12108"/>
                    </a:lnTo>
                    <a:cubicBezTo>
                      <a:pt x="7739" y="11026"/>
                      <a:pt x="7876" y="7761"/>
                      <a:pt x="7529" y="5535"/>
                    </a:cubicBezTo>
                    <a:lnTo>
                      <a:pt x="8443" y="5535"/>
                    </a:lnTo>
                    <a:cubicBezTo>
                      <a:pt x="8443" y="5535"/>
                      <a:pt x="9230" y="9640"/>
                      <a:pt x="8926" y="12349"/>
                    </a:cubicBezTo>
                    <a:lnTo>
                      <a:pt x="10826" y="12706"/>
                    </a:lnTo>
                    <a:cubicBezTo>
                      <a:pt x="10826" y="12706"/>
                      <a:pt x="11425" y="11215"/>
                      <a:pt x="11603" y="6585"/>
                    </a:cubicBezTo>
                    <a:cubicBezTo>
                      <a:pt x="11708" y="3781"/>
                      <a:pt x="11204" y="1429"/>
                      <a:pt x="107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5"/>
              <p:cNvSpPr/>
              <p:nvPr/>
            </p:nvSpPr>
            <p:spPr>
              <a:xfrm>
                <a:off x="12260325" y="3327800"/>
                <a:ext cx="1037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6953" extrusionOk="0">
                    <a:moveTo>
                      <a:pt x="3424" y="1"/>
                    </a:moveTo>
                    <a:cubicBezTo>
                      <a:pt x="3151" y="410"/>
                      <a:pt x="2847" y="799"/>
                      <a:pt x="2500" y="1124"/>
                    </a:cubicBezTo>
                    <a:cubicBezTo>
                      <a:pt x="799" y="2773"/>
                      <a:pt x="0" y="6563"/>
                      <a:pt x="0" y="6563"/>
                    </a:cubicBezTo>
                    <a:lnTo>
                      <a:pt x="2028" y="6952"/>
                    </a:lnTo>
                    <a:cubicBezTo>
                      <a:pt x="2794" y="6311"/>
                      <a:pt x="3477" y="5419"/>
                      <a:pt x="3834" y="3749"/>
                    </a:cubicBezTo>
                    <a:cubicBezTo>
                      <a:pt x="4149" y="2269"/>
                      <a:pt x="3792" y="893"/>
                      <a:pt x="34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5"/>
              <p:cNvSpPr/>
              <p:nvPr/>
            </p:nvSpPr>
            <p:spPr>
              <a:xfrm>
                <a:off x="12366650" y="3198125"/>
                <a:ext cx="213975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3686" extrusionOk="0">
                    <a:moveTo>
                      <a:pt x="8044" y="0"/>
                    </a:moveTo>
                    <a:lnTo>
                      <a:pt x="820" y="1480"/>
                    </a:lnTo>
                    <a:cubicBezTo>
                      <a:pt x="820" y="1480"/>
                      <a:pt x="547" y="2499"/>
                      <a:pt x="1" y="3686"/>
                    </a:cubicBezTo>
                    <a:cubicBezTo>
                      <a:pt x="1261" y="3634"/>
                      <a:pt x="3319" y="3455"/>
                      <a:pt x="5272" y="2835"/>
                    </a:cubicBezTo>
                    <a:cubicBezTo>
                      <a:pt x="6983" y="2299"/>
                      <a:pt x="7991" y="1806"/>
                      <a:pt x="8558" y="1480"/>
                    </a:cubicBezTo>
                    <a:cubicBezTo>
                      <a:pt x="8285" y="535"/>
                      <a:pt x="8044" y="0"/>
                      <a:pt x="80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5"/>
              <p:cNvSpPr/>
              <p:nvPr/>
            </p:nvSpPr>
            <p:spPr>
              <a:xfrm>
                <a:off x="12385550" y="3378975"/>
                <a:ext cx="48850" cy="14600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5840" extrusionOk="0">
                    <a:moveTo>
                      <a:pt x="148" y="1"/>
                    </a:moveTo>
                    <a:cubicBezTo>
                      <a:pt x="1" y="1524"/>
                      <a:pt x="64" y="4107"/>
                      <a:pt x="116" y="5493"/>
                    </a:cubicBezTo>
                    <a:lnTo>
                      <a:pt x="1954" y="5839"/>
                    </a:lnTo>
                    <a:cubicBezTo>
                      <a:pt x="1135" y="3939"/>
                      <a:pt x="148" y="1"/>
                      <a:pt x="1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5"/>
              <p:cNvSpPr/>
              <p:nvPr/>
            </p:nvSpPr>
            <p:spPr>
              <a:xfrm>
                <a:off x="12499225" y="3373475"/>
                <a:ext cx="42550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6816" extrusionOk="0">
                    <a:moveTo>
                      <a:pt x="0" y="1"/>
                    </a:moveTo>
                    <a:cubicBezTo>
                      <a:pt x="347" y="2227"/>
                      <a:pt x="210" y="5492"/>
                      <a:pt x="147" y="6574"/>
                    </a:cubicBezTo>
                    <a:lnTo>
                      <a:pt x="1397" y="6815"/>
                    </a:lnTo>
                    <a:cubicBezTo>
                      <a:pt x="1701" y="4106"/>
                      <a:pt x="914" y="1"/>
                      <a:pt x="9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5"/>
              <p:cNvSpPr/>
              <p:nvPr/>
            </p:nvSpPr>
            <p:spPr>
              <a:xfrm>
                <a:off x="12144300" y="3341950"/>
                <a:ext cx="106075" cy="139725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5589" extrusionOk="0">
                    <a:moveTo>
                      <a:pt x="3375" y="1"/>
                    </a:moveTo>
                    <a:cubicBezTo>
                      <a:pt x="2833" y="1"/>
                      <a:pt x="2562" y="1262"/>
                      <a:pt x="2562" y="1262"/>
                    </a:cubicBezTo>
                    <a:cubicBezTo>
                      <a:pt x="2562" y="1262"/>
                      <a:pt x="2440" y="518"/>
                      <a:pt x="1900" y="518"/>
                    </a:cubicBezTo>
                    <a:cubicBezTo>
                      <a:pt x="1808" y="518"/>
                      <a:pt x="1704" y="539"/>
                      <a:pt x="1586" y="590"/>
                    </a:cubicBezTo>
                    <a:cubicBezTo>
                      <a:pt x="777" y="947"/>
                      <a:pt x="1586" y="2795"/>
                      <a:pt x="1586" y="2795"/>
                    </a:cubicBezTo>
                    <a:cubicBezTo>
                      <a:pt x="1586" y="2795"/>
                      <a:pt x="1210" y="2276"/>
                      <a:pt x="835" y="2276"/>
                    </a:cubicBezTo>
                    <a:cubicBezTo>
                      <a:pt x="702" y="2276"/>
                      <a:pt x="568" y="2342"/>
                      <a:pt x="452" y="2522"/>
                    </a:cubicBezTo>
                    <a:cubicBezTo>
                      <a:pt x="0" y="3204"/>
                      <a:pt x="1145" y="4832"/>
                      <a:pt x="1145" y="4832"/>
                    </a:cubicBezTo>
                    <a:lnTo>
                      <a:pt x="3864" y="5588"/>
                    </a:lnTo>
                    <a:cubicBezTo>
                      <a:pt x="3864" y="5588"/>
                      <a:pt x="3192" y="4590"/>
                      <a:pt x="3287" y="2963"/>
                    </a:cubicBezTo>
                    <a:cubicBezTo>
                      <a:pt x="3381" y="1335"/>
                      <a:pt x="4242" y="422"/>
                      <a:pt x="3570" y="54"/>
                    </a:cubicBezTo>
                    <a:cubicBezTo>
                      <a:pt x="3502" y="17"/>
                      <a:pt x="3436" y="1"/>
                      <a:pt x="33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5"/>
              <p:cNvSpPr/>
              <p:nvPr/>
            </p:nvSpPr>
            <p:spPr>
              <a:xfrm>
                <a:off x="12543325" y="2925825"/>
                <a:ext cx="124450" cy="1943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7774" extrusionOk="0">
                    <a:moveTo>
                      <a:pt x="700" y="1"/>
                    </a:moveTo>
                    <a:cubicBezTo>
                      <a:pt x="227" y="1"/>
                      <a:pt x="0" y="234"/>
                      <a:pt x="0" y="234"/>
                    </a:cubicBezTo>
                    <a:lnTo>
                      <a:pt x="3770" y="7773"/>
                    </a:lnTo>
                    <a:cubicBezTo>
                      <a:pt x="3770" y="7773"/>
                      <a:pt x="4978" y="7080"/>
                      <a:pt x="4926" y="5768"/>
                    </a:cubicBezTo>
                    <a:cubicBezTo>
                      <a:pt x="4873" y="4466"/>
                      <a:pt x="4180" y="2208"/>
                      <a:pt x="2489" y="822"/>
                    </a:cubicBezTo>
                    <a:cubicBezTo>
                      <a:pt x="1701" y="175"/>
                      <a:pt x="1109" y="1"/>
                      <a:pt x="7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5"/>
              <p:cNvSpPr/>
              <p:nvPr/>
            </p:nvSpPr>
            <p:spPr>
              <a:xfrm>
                <a:off x="12486100" y="2907500"/>
                <a:ext cx="151500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637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57" y="1440"/>
                      <a:pt x="1124" y="3981"/>
                      <a:pt x="2415" y="5241"/>
                    </a:cubicBezTo>
                    <a:cubicBezTo>
                      <a:pt x="3352" y="6148"/>
                      <a:pt x="4394" y="6376"/>
                      <a:pt x="5202" y="6376"/>
                    </a:cubicBezTo>
                    <a:cubicBezTo>
                      <a:pt x="5536" y="6376"/>
                      <a:pt x="5829" y="6337"/>
                      <a:pt x="6059" y="6291"/>
                    </a:cubicBezTo>
                    <a:cubicBezTo>
                      <a:pt x="5671" y="4674"/>
                      <a:pt x="4935" y="3340"/>
                      <a:pt x="3822" y="1975"/>
                    </a:cubicBezTo>
                    <a:cubicBezTo>
                      <a:pt x="2762" y="662"/>
                      <a:pt x="1901" y="11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5"/>
              <p:cNvSpPr/>
              <p:nvPr/>
            </p:nvSpPr>
            <p:spPr>
              <a:xfrm>
                <a:off x="12280800" y="2907475"/>
                <a:ext cx="369125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4765" h="13839" extrusionOk="0">
                    <a:moveTo>
                      <a:pt x="8079" y="0"/>
                    </a:moveTo>
                    <a:cubicBezTo>
                      <a:pt x="7574" y="0"/>
                      <a:pt x="6998" y="51"/>
                      <a:pt x="6333" y="138"/>
                    </a:cubicBezTo>
                    <a:cubicBezTo>
                      <a:pt x="6049" y="180"/>
                      <a:pt x="5787" y="222"/>
                      <a:pt x="5524" y="264"/>
                    </a:cubicBezTo>
                    <a:cubicBezTo>
                      <a:pt x="5986" y="1188"/>
                      <a:pt x="6616" y="2669"/>
                      <a:pt x="6774" y="4160"/>
                    </a:cubicBezTo>
                    <a:cubicBezTo>
                      <a:pt x="7026" y="6565"/>
                      <a:pt x="6364" y="7342"/>
                      <a:pt x="4684" y="8686"/>
                    </a:cubicBezTo>
                    <a:cubicBezTo>
                      <a:pt x="3319" y="9788"/>
                      <a:pt x="1828" y="10376"/>
                      <a:pt x="1" y="10376"/>
                    </a:cubicBezTo>
                    <a:cubicBezTo>
                      <a:pt x="32" y="10796"/>
                      <a:pt x="85" y="11132"/>
                      <a:pt x="179" y="11353"/>
                    </a:cubicBezTo>
                    <a:cubicBezTo>
                      <a:pt x="575" y="12256"/>
                      <a:pt x="2463" y="13838"/>
                      <a:pt x="5568" y="13838"/>
                    </a:cubicBezTo>
                    <a:cubicBezTo>
                      <a:pt x="6582" y="13838"/>
                      <a:pt x="7725" y="13670"/>
                      <a:pt x="8989" y="13253"/>
                    </a:cubicBezTo>
                    <a:cubicBezTo>
                      <a:pt x="14124" y="11573"/>
                      <a:pt x="14765" y="9631"/>
                      <a:pt x="14482" y="7447"/>
                    </a:cubicBezTo>
                    <a:cubicBezTo>
                      <a:pt x="14429" y="7048"/>
                      <a:pt x="14355" y="6670"/>
                      <a:pt x="14271" y="6292"/>
                    </a:cubicBezTo>
                    <a:cubicBezTo>
                      <a:pt x="14041" y="6338"/>
                      <a:pt x="13748" y="6377"/>
                      <a:pt x="13414" y="6377"/>
                    </a:cubicBezTo>
                    <a:cubicBezTo>
                      <a:pt x="12606" y="6377"/>
                      <a:pt x="11564" y="6149"/>
                      <a:pt x="10627" y="5242"/>
                    </a:cubicBezTo>
                    <a:cubicBezTo>
                      <a:pt x="9336" y="3982"/>
                      <a:pt x="8569" y="1441"/>
                      <a:pt x="8212" y="1"/>
                    </a:cubicBezTo>
                    <a:cubicBezTo>
                      <a:pt x="8168" y="1"/>
                      <a:pt x="8124" y="0"/>
                      <a:pt x="80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5"/>
              <p:cNvSpPr/>
              <p:nvPr/>
            </p:nvSpPr>
            <p:spPr>
              <a:xfrm>
                <a:off x="12277400" y="2914075"/>
                <a:ext cx="179050" cy="252825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10113" extrusionOk="0">
                    <a:moveTo>
                      <a:pt x="5660" y="0"/>
                    </a:moveTo>
                    <a:cubicBezTo>
                      <a:pt x="3203" y="441"/>
                      <a:pt x="1576" y="1292"/>
                      <a:pt x="1009" y="2972"/>
                    </a:cubicBezTo>
                    <a:cubicBezTo>
                      <a:pt x="504" y="4505"/>
                      <a:pt x="0" y="8180"/>
                      <a:pt x="137" y="10112"/>
                    </a:cubicBezTo>
                    <a:cubicBezTo>
                      <a:pt x="1964" y="10112"/>
                      <a:pt x="3455" y="9524"/>
                      <a:pt x="4820" y="8422"/>
                    </a:cubicBezTo>
                    <a:cubicBezTo>
                      <a:pt x="6500" y="7078"/>
                      <a:pt x="7162" y="6301"/>
                      <a:pt x="6910" y="3896"/>
                    </a:cubicBezTo>
                    <a:cubicBezTo>
                      <a:pt x="6752" y="2405"/>
                      <a:pt x="6122" y="924"/>
                      <a:pt x="56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5"/>
              <p:cNvSpPr/>
              <p:nvPr/>
            </p:nvSpPr>
            <p:spPr>
              <a:xfrm>
                <a:off x="12254250" y="3019225"/>
                <a:ext cx="32850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73" extrusionOk="0">
                    <a:moveTo>
                      <a:pt x="828" y="0"/>
                    </a:moveTo>
                    <a:cubicBezTo>
                      <a:pt x="421" y="0"/>
                      <a:pt x="0" y="963"/>
                      <a:pt x="412" y="1150"/>
                    </a:cubicBezTo>
                    <a:cubicBezTo>
                      <a:pt x="445" y="1165"/>
                      <a:pt x="479" y="1172"/>
                      <a:pt x="513" y="1172"/>
                    </a:cubicBezTo>
                    <a:cubicBezTo>
                      <a:pt x="915" y="1172"/>
                      <a:pt x="1313" y="161"/>
                      <a:pt x="916" y="16"/>
                    </a:cubicBezTo>
                    <a:cubicBezTo>
                      <a:pt x="887" y="5"/>
                      <a:pt x="858" y="0"/>
                      <a:pt x="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5"/>
              <p:cNvSpPr/>
              <p:nvPr/>
            </p:nvSpPr>
            <p:spPr>
              <a:xfrm>
                <a:off x="12232175" y="3059300"/>
                <a:ext cx="42100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3741" extrusionOk="0">
                    <a:moveTo>
                      <a:pt x="1128" y="0"/>
                    </a:moveTo>
                    <a:cubicBezTo>
                      <a:pt x="718" y="0"/>
                      <a:pt x="334" y="715"/>
                      <a:pt x="171" y="1878"/>
                    </a:cubicBezTo>
                    <a:cubicBezTo>
                      <a:pt x="0" y="3092"/>
                      <a:pt x="242" y="3740"/>
                      <a:pt x="622" y="3740"/>
                    </a:cubicBezTo>
                    <a:cubicBezTo>
                      <a:pt x="639" y="3740"/>
                      <a:pt x="657" y="3739"/>
                      <a:pt x="675" y="3736"/>
                    </a:cubicBezTo>
                    <a:cubicBezTo>
                      <a:pt x="1084" y="3673"/>
                      <a:pt x="1168" y="3148"/>
                      <a:pt x="1242" y="2119"/>
                    </a:cubicBezTo>
                    <a:cubicBezTo>
                      <a:pt x="1305" y="1090"/>
                      <a:pt x="1683" y="177"/>
                      <a:pt x="1242" y="19"/>
                    </a:cubicBezTo>
                    <a:cubicBezTo>
                      <a:pt x="1204" y="6"/>
                      <a:pt x="1166" y="0"/>
                      <a:pt x="11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5"/>
              <p:cNvSpPr/>
              <p:nvPr/>
            </p:nvSpPr>
            <p:spPr>
              <a:xfrm>
                <a:off x="12203100" y="2973350"/>
                <a:ext cx="136275" cy="20775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8310" extrusionOk="0">
                    <a:moveTo>
                      <a:pt x="3997" y="1"/>
                    </a:moveTo>
                    <a:cubicBezTo>
                      <a:pt x="2910" y="1"/>
                      <a:pt x="1695" y="1775"/>
                      <a:pt x="1113" y="3300"/>
                    </a:cubicBezTo>
                    <a:cubicBezTo>
                      <a:pt x="515" y="4896"/>
                      <a:pt x="0" y="6754"/>
                      <a:pt x="987" y="7615"/>
                    </a:cubicBezTo>
                    <a:cubicBezTo>
                      <a:pt x="1503" y="8060"/>
                      <a:pt x="2260" y="8309"/>
                      <a:pt x="2960" y="8309"/>
                    </a:cubicBezTo>
                    <a:cubicBezTo>
                      <a:pt x="3614" y="8309"/>
                      <a:pt x="4217" y="8092"/>
                      <a:pt x="4527" y="7615"/>
                    </a:cubicBezTo>
                    <a:cubicBezTo>
                      <a:pt x="5157" y="6628"/>
                      <a:pt x="5451" y="4444"/>
                      <a:pt x="5146" y="3090"/>
                    </a:cubicBezTo>
                    <a:cubicBezTo>
                      <a:pt x="4831" y="1725"/>
                      <a:pt x="5346" y="202"/>
                      <a:pt x="4149" y="13"/>
                    </a:cubicBezTo>
                    <a:cubicBezTo>
                      <a:pt x="4098" y="5"/>
                      <a:pt x="4048" y="1"/>
                      <a:pt x="39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5"/>
              <p:cNvSpPr/>
              <p:nvPr/>
            </p:nvSpPr>
            <p:spPr>
              <a:xfrm>
                <a:off x="12493200" y="3157225"/>
                <a:ext cx="745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040" extrusionOk="0">
                    <a:moveTo>
                      <a:pt x="1441" y="1"/>
                    </a:moveTo>
                    <a:cubicBezTo>
                      <a:pt x="883" y="1"/>
                      <a:pt x="383" y="174"/>
                      <a:pt x="0" y="365"/>
                    </a:cubicBezTo>
                    <a:cubicBezTo>
                      <a:pt x="330" y="724"/>
                      <a:pt x="829" y="1040"/>
                      <a:pt x="1567" y="1040"/>
                    </a:cubicBezTo>
                    <a:cubicBezTo>
                      <a:pt x="1650" y="1040"/>
                      <a:pt x="1737" y="1036"/>
                      <a:pt x="1827" y="1027"/>
                    </a:cubicBezTo>
                    <a:cubicBezTo>
                      <a:pt x="2362" y="985"/>
                      <a:pt x="2730" y="775"/>
                      <a:pt x="2982" y="491"/>
                    </a:cubicBezTo>
                    <a:cubicBezTo>
                      <a:pt x="2451" y="131"/>
                      <a:pt x="1924" y="1"/>
                      <a:pt x="14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5"/>
              <p:cNvSpPr/>
              <p:nvPr/>
            </p:nvSpPr>
            <p:spPr>
              <a:xfrm>
                <a:off x="12478225" y="3115425"/>
                <a:ext cx="107650" cy="5410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2164" extrusionOk="0">
                    <a:moveTo>
                      <a:pt x="4116" y="0"/>
                    </a:moveTo>
                    <a:cubicBezTo>
                      <a:pt x="4116" y="0"/>
                      <a:pt x="3711" y="559"/>
                      <a:pt x="3088" y="559"/>
                    </a:cubicBezTo>
                    <a:cubicBezTo>
                      <a:pt x="2819" y="559"/>
                      <a:pt x="2509" y="455"/>
                      <a:pt x="2174" y="158"/>
                    </a:cubicBezTo>
                    <a:cubicBezTo>
                      <a:pt x="2174" y="158"/>
                      <a:pt x="2142" y="851"/>
                      <a:pt x="1313" y="1113"/>
                    </a:cubicBezTo>
                    <a:cubicBezTo>
                      <a:pt x="1139" y="1165"/>
                      <a:pt x="981" y="1186"/>
                      <a:pt x="840" y="1186"/>
                    </a:cubicBezTo>
                    <a:cubicBezTo>
                      <a:pt x="298" y="1186"/>
                      <a:pt x="0" y="882"/>
                      <a:pt x="0" y="882"/>
                    </a:cubicBezTo>
                    <a:lnTo>
                      <a:pt x="0" y="882"/>
                    </a:lnTo>
                    <a:cubicBezTo>
                      <a:pt x="0" y="882"/>
                      <a:pt x="126" y="1512"/>
                      <a:pt x="599" y="2037"/>
                    </a:cubicBezTo>
                    <a:cubicBezTo>
                      <a:pt x="982" y="1846"/>
                      <a:pt x="1482" y="1673"/>
                      <a:pt x="2040" y="1673"/>
                    </a:cubicBezTo>
                    <a:cubicBezTo>
                      <a:pt x="2523" y="1673"/>
                      <a:pt x="3050" y="1803"/>
                      <a:pt x="3581" y="2163"/>
                    </a:cubicBezTo>
                    <a:cubicBezTo>
                      <a:pt x="4305" y="1376"/>
                      <a:pt x="4116" y="0"/>
                      <a:pt x="4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5"/>
              <p:cNvSpPr/>
              <p:nvPr/>
            </p:nvSpPr>
            <p:spPr>
              <a:xfrm>
                <a:off x="12395750" y="3019550"/>
                <a:ext cx="46900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907" extrusionOk="0">
                    <a:moveTo>
                      <a:pt x="675" y="1"/>
                    </a:moveTo>
                    <a:cubicBezTo>
                      <a:pt x="647" y="1"/>
                      <a:pt x="618" y="5"/>
                      <a:pt x="590" y="13"/>
                    </a:cubicBezTo>
                    <a:cubicBezTo>
                      <a:pt x="0" y="183"/>
                      <a:pt x="229" y="1906"/>
                      <a:pt x="969" y="1906"/>
                    </a:cubicBezTo>
                    <a:cubicBezTo>
                      <a:pt x="1006" y="1906"/>
                      <a:pt x="1044" y="1902"/>
                      <a:pt x="1084" y="1893"/>
                    </a:cubicBezTo>
                    <a:cubicBezTo>
                      <a:pt x="1876" y="1722"/>
                      <a:pt x="1279" y="1"/>
                      <a:pt x="6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5"/>
              <p:cNvSpPr/>
              <p:nvPr/>
            </p:nvSpPr>
            <p:spPr>
              <a:xfrm>
                <a:off x="12535550" y="2987050"/>
                <a:ext cx="4085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60" extrusionOk="0">
                    <a:moveTo>
                      <a:pt x="595" y="0"/>
                    </a:moveTo>
                    <a:cubicBezTo>
                      <a:pt x="570" y="0"/>
                      <a:pt x="546" y="4"/>
                      <a:pt x="521" y="11"/>
                    </a:cubicBezTo>
                    <a:cubicBezTo>
                      <a:pt x="0" y="161"/>
                      <a:pt x="206" y="1660"/>
                      <a:pt x="846" y="1660"/>
                    </a:cubicBezTo>
                    <a:cubicBezTo>
                      <a:pt x="877" y="1660"/>
                      <a:pt x="909" y="1656"/>
                      <a:pt x="941" y="1649"/>
                    </a:cubicBezTo>
                    <a:cubicBezTo>
                      <a:pt x="1633" y="1499"/>
                      <a:pt x="1110" y="0"/>
                      <a:pt x="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5"/>
              <p:cNvSpPr/>
              <p:nvPr/>
            </p:nvSpPr>
            <p:spPr>
              <a:xfrm>
                <a:off x="12480075" y="3050425"/>
                <a:ext cx="787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111" extrusionOk="0">
                    <a:moveTo>
                      <a:pt x="2138" y="1"/>
                    </a:moveTo>
                    <a:cubicBezTo>
                      <a:pt x="1927" y="1"/>
                      <a:pt x="1680" y="32"/>
                      <a:pt x="1396" y="101"/>
                    </a:cubicBezTo>
                    <a:cubicBezTo>
                      <a:pt x="409" y="343"/>
                      <a:pt x="0" y="878"/>
                      <a:pt x="63" y="1193"/>
                    </a:cubicBezTo>
                    <a:cubicBezTo>
                      <a:pt x="121" y="1483"/>
                      <a:pt x="1033" y="2111"/>
                      <a:pt x="1734" y="2111"/>
                    </a:cubicBezTo>
                    <a:cubicBezTo>
                      <a:pt x="1795" y="2111"/>
                      <a:pt x="1854" y="2106"/>
                      <a:pt x="1911" y="2096"/>
                    </a:cubicBezTo>
                    <a:cubicBezTo>
                      <a:pt x="2635" y="1970"/>
                      <a:pt x="3150" y="490"/>
                      <a:pt x="2908" y="248"/>
                    </a:cubicBezTo>
                    <a:cubicBezTo>
                      <a:pt x="2762" y="95"/>
                      <a:pt x="2505" y="1"/>
                      <a:pt x="2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5"/>
              <p:cNvSpPr/>
              <p:nvPr/>
            </p:nvSpPr>
            <p:spPr>
              <a:xfrm>
                <a:off x="12487400" y="3062475"/>
                <a:ext cx="366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921" extrusionOk="0">
                    <a:moveTo>
                      <a:pt x="987" y="1"/>
                    </a:moveTo>
                    <a:cubicBezTo>
                      <a:pt x="592" y="1"/>
                      <a:pt x="0" y="494"/>
                      <a:pt x="211" y="806"/>
                    </a:cubicBezTo>
                    <a:cubicBezTo>
                      <a:pt x="266" y="886"/>
                      <a:pt x="352" y="920"/>
                      <a:pt x="452" y="920"/>
                    </a:cubicBezTo>
                    <a:cubicBezTo>
                      <a:pt x="849" y="920"/>
                      <a:pt x="1464" y="387"/>
                      <a:pt x="1229" y="102"/>
                    </a:cubicBezTo>
                    <a:cubicBezTo>
                      <a:pt x="1171" y="31"/>
                      <a:pt x="1085" y="1"/>
                      <a:pt x="9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5"/>
              <p:cNvSpPr/>
              <p:nvPr/>
            </p:nvSpPr>
            <p:spPr>
              <a:xfrm>
                <a:off x="12122250" y="3558300"/>
                <a:ext cx="554725" cy="188225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7529" extrusionOk="0">
                    <a:moveTo>
                      <a:pt x="0" y="0"/>
                    </a:moveTo>
                    <a:lnTo>
                      <a:pt x="0" y="1985"/>
                    </a:lnTo>
                    <a:lnTo>
                      <a:pt x="19311" y="7529"/>
                    </a:lnTo>
                    <a:lnTo>
                      <a:pt x="22189" y="3907"/>
                    </a:lnTo>
                    <a:lnTo>
                      <a:pt x="22189" y="714"/>
                    </a:lnTo>
                    <a:lnTo>
                      <a:pt x="18649" y="5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5"/>
              <p:cNvSpPr/>
              <p:nvPr/>
            </p:nvSpPr>
            <p:spPr>
              <a:xfrm>
                <a:off x="12122250" y="3607900"/>
                <a:ext cx="554725" cy="280925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11237" extrusionOk="0">
                    <a:moveTo>
                      <a:pt x="0" y="1"/>
                    </a:moveTo>
                    <a:lnTo>
                      <a:pt x="0" y="5010"/>
                    </a:lnTo>
                    <a:lnTo>
                      <a:pt x="22189" y="11236"/>
                    </a:lnTo>
                    <a:lnTo>
                      <a:pt x="22189" y="1923"/>
                    </a:lnTo>
                    <a:lnTo>
                      <a:pt x="19311" y="55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5"/>
              <p:cNvSpPr/>
              <p:nvPr/>
            </p:nvSpPr>
            <p:spPr>
              <a:xfrm>
                <a:off x="12676950" y="3558300"/>
                <a:ext cx="554475" cy="188225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7529" extrusionOk="0">
                    <a:moveTo>
                      <a:pt x="22178" y="0"/>
                    </a:moveTo>
                    <a:lnTo>
                      <a:pt x="3539" y="5167"/>
                    </a:lnTo>
                    <a:lnTo>
                      <a:pt x="1" y="714"/>
                    </a:lnTo>
                    <a:lnTo>
                      <a:pt x="1" y="3907"/>
                    </a:lnTo>
                    <a:lnTo>
                      <a:pt x="2867" y="7529"/>
                    </a:lnTo>
                    <a:lnTo>
                      <a:pt x="22178" y="1985"/>
                    </a:lnTo>
                    <a:lnTo>
                      <a:pt x="22178" y="0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5"/>
              <p:cNvSpPr/>
              <p:nvPr/>
            </p:nvSpPr>
            <p:spPr>
              <a:xfrm>
                <a:off x="12676950" y="3607900"/>
                <a:ext cx="554475" cy="280925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11237" extrusionOk="0">
                    <a:moveTo>
                      <a:pt x="22178" y="1"/>
                    </a:moveTo>
                    <a:lnTo>
                      <a:pt x="2867" y="5545"/>
                    </a:lnTo>
                    <a:lnTo>
                      <a:pt x="1" y="1923"/>
                    </a:lnTo>
                    <a:lnTo>
                      <a:pt x="1" y="11236"/>
                    </a:lnTo>
                    <a:lnTo>
                      <a:pt x="22178" y="5010"/>
                    </a:lnTo>
                    <a:lnTo>
                      <a:pt x="221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5"/>
              <p:cNvSpPr/>
              <p:nvPr/>
            </p:nvSpPr>
            <p:spPr>
              <a:xfrm>
                <a:off x="12053450" y="3440950"/>
                <a:ext cx="623525" cy="246525"/>
              </a:xfrm>
              <a:custGeom>
                <a:avLst/>
                <a:gdLst/>
                <a:ahLst/>
                <a:cxnLst/>
                <a:rect l="l" t="t" r="r" b="b"/>
                <a:pathLst>
                  <a:path w="24941" h="9861" extrusionOk="0">
                    <a:moveTo>
                      <a:pt x="2752" y="0"/>
                    </a:moveTo>
                    <a:lnTo>
                      <a:pt x="1" y="3938"/>
                    </a:lnTo>
                    <a:lnTo>
                      <a:pt x="21401" y="9861"/>
                    </a:lnTo>
                    <a:lnTo>
                      <a:pt x="24941" y="5408"/>
                    </a:lnTo>
                    <a:lnTo>
                      <a:pt x="27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5"/>
              <p:cNvSpPr/>
              <p:nvPr/>
            </p:nvSpPr>
            <p:spPr>
              <a:xfrm>
                <a:off x="12676950" y="3440950"/>
                <a:ext cx="623250" cy="246525"/>
              </a:xfrm>
              <a:custGeom>
                <a:avLst/>
                <a:gdLst/>
                <a:ahLst/>
                <a:cxnLst/>
                <a:rect l="l" t="t" r="r" b="b"/>
                <a:pathLst>
                  <a:path w="24930" h="9861" extrusionOk="0">
                    <a:moveTo>
                      <a:pt x="22178" y="0"/>
                    </a:moveTo>
                    <a:lnTo>
                      <a:pt x="1" y="5408"/>
                    </a:lnTo>
                    <a:lnTo>
                      <a:pt x="3539" y="9861"/>
                    </a:lnTo>
                    <a:lnTo>
                      <a:pt x="24929" y="3938"/>
                    </a:lnTo>
                    <a:lnTo>
                      <a:pt x="221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8" name="Google Shape;978;p45"/>
          <p:cNvGrpSpPr/>
          <p:nvPr/>
        </p:nvGrpSpPr>
        <p:grpSpPr>
          <a:xfrm>
            <a:off x="6548642" y="982625"/>
            <a:ext cx="822243" cy="677725"/>
            <a:chOff x="6624842" y="906425"/>
            <a:chExt cx="822243" cy="677725"/>
          </a:xfrm>
        </p:grpSpPr>
        <p:sp>
          <p:nvSpPr>
            <p:cNvPr id="979" name="Google Shape;979;p45"/>
            <p:cNvSpPr/>
            <p:nvPr/>
          </p:nvSpPr>
          <p:spPr>
            <a:xfrm>
              <a:off x="6624850" y="906425"/>
              <a:ext cx="822224" cy="677725"/>
            </a:xfrm>
            <a:custGeom>
              <a:avLst/>
              <a:gdLst/>
              <a:ahLst/>
              <a:cxnLst/>
              <a:rect l="l" t="t" r="r" b="b"/>
              <a:pathLst>
                <a:path w="7824" h="6449" extrusionOk="0">
                  <a:moveTo>
                    <a:pt x="2070" y="1"/>
                  </a:moveTo>
                  <a:cubicBezTo>
                    <a:pt x="1902" y="1"/>
                    <a:pt x="1713" y="22"/>
                    <a:pt x="1534" y="64"/>
                  </a:cubicBezTo>
                  <a:cubicBezTo>
                    <a:pt x="683" y="253"/>
                    <a:pt x="190" y="1020"/>
                    <a:pt x="85" y="1797"/>
                  </a:cubicBezTo>
                  <a:cubicBezTo>
                    <a:pt x="1" y="2406"/>
                    <a:pt x="253" y="3193"/>
                    <a:pt x="1093" y="4023"/>
                  </a:cubicBezTo>
                  <a:cubicBezTo>
                    <a:pt x="1881" y="4789"/>
                    <a:pt x="3183" y="5892"/>
                    <a:pt x="3771" y="6312"/>
                  </a:cubicBezTo>
                  <a:lnTo>
                    <a:pt x="3949" y="6448"/>
                  </a:lnTo>
                  <a:lnTo>
                    <a:pt x="4054" y="6396"/>
                  </a:lnTo>
                  <a:cubicBezTo>
                    <a:pt x="4642" y="5976"/>
                    <a:pt x="5944" y="4947"/>
                    <a:pt x="6721" y="4180"/>
                  </a:cubicBezTo>
                  <a:cubicBezTo>
                    <a:pt x="7561" y="3351"/>
                    <a:pt x="7824" y="2406"/>
                    <a:pt x="7740" y="1797"/>
                  </a:cubicBezTo>
                  <a:cubicBezTo>
                    <a:pt x="7635" y="1020"/>
                    <a:pt x="7068" y="253"/>
                    <a:pt x="6207" y="64"/>
                  </a:cubicBezTo>
                  <a:cubicBezTo>
                    <a:pt x="6028" y="22"/>
                    <a:pt x="5850" y="1"/>
                    <a:pt x="5671" y="1"/>
                  </a:cubicBezTo>
                  <a:cubicBezTo>
                    <a:pt x="5188" y="1"/>
                    <a:pt x="4758" y="169"/>
                    <a:pt x="4306" y="516"/>
                  </a:cubicBezTo>
                  <a:cubicBezTo>
                    <a:pt x="4107" y="663"/>
                    <a:pt x="3970" y="841"/>
                    <a:pt x="3876" y="999"/>
                  </a:cubicBezTo>
                  <a:lnTo>
                    <a:pt x="3865" y="999"/>
                  </a:lnTo>
                  <a:cubicBezTo>
                    <a:pt x="3771" y="841"/>
                    <a:pt x="3634" y="663"/>
                    <a:pt x="3445" y="516"/>
                  </a:cubicBezTo>
                  <a:cubicBezTo>
                    <a:pt x="2994" y="169"/>
                    <a:pt x="2553" y="1"/>
                    <a:pt x="207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0" name="Google Shape;980;p45"/>
            <p:cNvGrpSpPr/>
            <p:nvPr/>
          </p:nvGrpSpPr>
          <p:grpSpPr>
            <a:xfrm>
              <a:off x="6624842" y="906958"/>
              <a:ext cx="822243" cy="676720"/>
              <a:chOff x="-1286075" y="1264350"/>
              <a:chExt cx="399050" cy="328425"/>
            </a:xfrm>
          </p:grpSpPr>
          <p:sp>
            <p:nvSpPr>
              <p:cNvPr id="981" name="Google Shape;981;p45"/>
              <p:cNvSpPr/>
              <p:nvPr/>
            </p:nvSpPr>
            <p:spPr>
              <a:xfrm>
                <a:off x="-1286075" y="1264350"/>
                <a:ext cx="399050" cy="328425"/>
              </a:xfrm>
              <a:custGeom>
                <a:avLst/>
                <a:gdLst/>
                <a:ahLst/>
                <a:cxnLst/>
                <a:rect l="l" t="t" r="r" b="b"/>
                <a:pathLst>
                  <a:path w="15962" h="13137" extrusionOk="0">
                    <a:moveTo>
                      <a:pt x="4222" y="1"/>
                    </a:moveTo>
                    <a:cubicBezTo>
                      <a:pt x="3875" y="1"/>
                      <a:pt x="3508" y="53"/>
                      <a:pt x="3130" y="127"/>
                    </a:cubicBezTo>
                    <a:cubicBezTo>
                      <a:pt x="1397" y="515"/>
                      <a:pt x="399" y="2069"/>
                      <a:pt x="178" y="3665"/>
                    </a:cubicBezTo>
                    <a:cubicBezTo>
                      <a:pt x="0" y="4894"/>
                      <a:pt x="535" y="6490"/>
                      <a:pt x="2247" y="8180"/>
                    </a:cubicBezTo>
                    <a:cubicBezTo>
                      <a:pt x="3833" y="9755"/>
                      <a:pt x="6490" y="11992"/>
                      <a:pt x="7697" y="12853"/>
                    </a:cubicBezTo>
                    <a:lnTo>
                      <a:pt x="8065" y="13137"/>
                    </a:lnTo>
                    <a:lnTo>
                      <a:pt x="8264" y="13011"/>
                    </a:lnTo>
                    <a:cubicBezTo>
                      <a:pt x="9472" y="12160"/>
                      <a:pt x="12128" y="10081"/>
                      <a:pt x="13714" y="8516"/>
                    </a:cubicBezTo>
                    <a:cubicBezTo>
                      <a:pt x="15426" y="6815"/>
                      <a:pt x="15961" y="4894"/>
                      <a:pt x="15783" y="3665"/>
                    </a:cubicBezTo>
                    <a:cubicBezTo>
                      <a:pt x="15562" y="2069"/>
                      <a:pt x="14396" y="515"/>
                      <a:pt x="12664" y="127"/>
                    </a:cubicBezTo>
                    <a:cubicBezTo>
                      <a:pt x="12296" y="53"/>
                      <a:pt x="11918" y="1"/>
                      <a:pt x="11572" y="1"/>
                    </a:cubicBezTo>
                    <a:cubicBezTo>
                      <a:pt x="10585" y="1"/>
                      <a:pt x="9692" y="337"/>
                      <a:pt x="8779" y="1040"/>
                    </a:cubicBezTo>
                    <a:cubicBezTo>
                      <a:pt x="8380" y="1345"/>
                      <a:pt x="8096" y="1702"/>
                      <a:pt x="7907" y="2027"/>
                    </a:cubicBezTo>
                    <a:cubicBezTo>
                      <a:pt x="7897" y="2027"/>
                      <a:pt x="7897" y="2027"/>
                      <a:pt x="7897" y="2017"/>
                    </a:cubicBezTo>
                    <a:lnTo>
                      <a:pt x="7897" y="2027"/>
                    </a:lnTo>
                    <a:cubicBezTo>
                      <a:pt x="7708" y="1702"/>
                      <a:pt x="7424" y="1345"/>
                      <a:pt x="7015" y="1040"/>
                    </a:cubicBezTo>
                    <a:cubicBezTo>
                      <a:pt x="6101" y="337"/>
                      <a:pt x="5219" y="1"/>
                      <a:pt x="42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5"/>
              <p:cNvSpPr/>
              <p:nvPr/>
            </p:nvSpPr>
            <p:spPr>
              <a:xfrm>
                <a:off x="-1143025" y="1429750"/>
                <a:ext cx="112925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2363" extrusionOk="0">
                    <a:moveTo>
                      <a:pt x="1482" y="0"/>
                    </a:moveTo>
                    <a:cubicBezTo>
                      <a:pt x="673" y="0"/>
                      <a:pt x="1" y="525"/>
                      <a:pt x="1" y="1176"/>
                    </a:cubicBezTo>
                    <a:cubicBezTo>
                      <a:pt x="1" y="1827"/>
                      <a:pt x="673" y="2362"/>
                      <a:pt x="1482" y="2362"/>
                    </a:cubicBezTo>
                    <a:lnTo>
                      <a:pt x="3046" y="2362"/>
                    </a:lnTo>
                    <a:cubicBezTo>
                      <a:pt x="3855" y="2362"/>
                      <a:pt x="4516" y="1827"/>
                      <a:pt x="4516" y="1176"/>
                    </a:cubicBezTo>
                    <a:cubicBezTo>
                      <a:pt x="4516" y="525"/>
                      <a:pt x="3855" y="0"/>
                      <a:pt x="3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5"/>
              <p:cNvSpPr/>
              <p:nvPr/>
            </p:nvSpPr>
            <p:spPr>
              <a:xfrm>
                <a:off x="-1130150" y="1368300"/>
                <a:ext cx="4070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933" extrusionOk="0">
                    <a:moveTo>
                      <a:pt x="820" y="1"/>
                    </a:moveTo>
                    <a:cubicBezTo>
                      <a:pt x="368" y="1"/>
                      <a:pt x="1" y="431"/>
                      <a:pt x="1" y="967"/>
                    </a:cubicBezTo>
                    <a:cubicBezTo>
                      <a:pt x="1" y="1502"/>
                      <a:pt x="368" y="1933"/>
                      <a:pt x="820" y="1933"/>
                    </a:cubicBezTo>
                    <a:cubicBezTo>
                      <a:pt x="1261" y="1933"/>
                      <a:pt x="1628" y="1502"/>
                      <a:pt x="1628" y="967"/>
                    </a:cubicBezTo>
                    <a:cubicBezTo>
                      <a:pt x="1628" y="431"/>
                      <a:pt x="1261" y="1"/>
                      <a:pt x="8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5"/>
              <p:cNvSpPr/>
              <p:nvPr/>
            </p:nvSpPr>
            <p:spPr>
              <a:xfrm>
                <a:off x="-1165325" y="1396375"/>
                <a:ext cx="33875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619" extrusionOk="0">
                    <a:moveTo>
                      <a:pt x="683" y="1"/>
                    </a:moveTo>
                    <a:cubicBezTo>
                      <a:pt x="305" y="1"/>
                      <a:pt x="1" y="369"/>
                      <a:pt x="1" y="810"/>
                    </a:cubicBezTo>
                    <a:cubicBezTo>
                      <a:pt x="1" y="1261"/>
                      <a:pt x="305" y="1618"/>
                      <a:pt x="683" y="1618"/>
                    </a:cubicBezTo>
                    <a:cubicBezTo>
                      <a:pt x="1051" y="1618"/>
                      <a:pt x="1355" y="1261"/>
                      <a:pt x="1355" y="810"/>
                    </a:cubicBezTo>
                    <a:cubicBezTo>
                      <a:pt x="1355" y="369"/>
                      <a:pt x="1051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5"/>
              <p:cNvSpPr/>
              <p:nvPr/>
            </p:nvSpPr>
            <p:spPr>
              <a:xfrm>
                <a:off x="-1083700" y="1368300"/>
                <a:ext cx="4075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33" extrusionOk="0">
                    <a:moveTo>
                      <a:pt x="810" y="1"/>
                    </a:moveTo>
                    <a:cubicBezTo>
                      <a:pt x="369" y="1"/>
                      <a:pt x="1" y="431"/>
                      <a:pt x="1" y="967"/>
                    </a:cubicBezTo>
                    <a:cubicBezTo>
                      <a:pt x="1" y="1502"/>
                      <a:pt x="369" y="1933"/>
                      <a:pt x="810" y="1933"/>
                    </a:cubicBezTo>
                    <a:cubicBezTo>
                      <a:pt x="1261" y="1933"/>
                      <a:pt x="1629" y="1502"/>
                      <a:pt x="1629" y="967"/>
                    </a:cubicBezTo>
                    <a:cubicBezTo>
                      <a:pt x="1629" y="431"/>
                      <a:pt x="1261" y="1"/>
                      <a:pt x="8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5"/>
              <p:cNvSpPr/>
              <p:nvPr/>
            </p:nvSpPr>
            <p:spPr>
              <a:xfrm>
                <a:off x="-1041675" y="1396375"/>
                <a:ext cx="3390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619" extrusionOk="0">
                    <a:moveTo>
                      <a:pt x="683" y="1"/>
                    </a:moveTo>
                    <a:cubicBezTo>
                      <a:pt x="305" y="1"/>
                      <a:pt x="0" y="369"/>
                      <a:pt x="0" y="810"/>
                    </a:cubicBezTo>
                    <a:cubicBezTo>
                      <a:pt x="0" y="1261"/>
                      <a:pt x="305" y="1618"/>
                      <a:pt x="683" y="1618"/>
                    </a:cubicBezTo>
                    <a:cubicBezTo>
                      <a:pt x="1050" y="1618"/>
                      <a:pt x="1355" y="1261"/>
                      <a:pt x="1355" y="810"/>
                    </a:cubicBezTo>
                    <a:cubicBezTo>
                      <a:pt x="1355" y="369"/>
                      <a:pt x="1050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0" name="Google Shape;4182;p71"/>
          <p:cNvGrpSpPr/>
          <p:nvPr/>
        </p:nvGrpSpPr>
        <p:grpSpPr>
          <a:xfrm>
            <a:off x="2859964" y="51783"/>
            <a:ext cx="672804" cy="702568"/>
            <a:chOff x="3140538" y="3996725"/>
            <a:chExt cx="840900" cy="878100"/>
          </a:xfrm>
        </p:grpSpPr>
        <p:sp>
          <p:nvSpPr>
            <p:cNvPr id="131" name="Google Shape;4183;p71"/>
            <p:cNvSpPr/>
            <p:nvPr/>
          </p:nvSpPr>
          <p:spPr>
            <a:xfrm>
              <a:off x="3140538" y="3996725"/>
              <a:ext cx="840900" cy="878100"/>
            </a:xfrm>
            <a:custGeom>
              <a:avLst/>
              <a:gdLst/>
              <a:ahLst/>
              <a:cxnLst/>
              <a:rect l="l" t="t" r="r" b="b"/>
              <a:pathLst>
                <a:path w="33636" h="35124" extrusionOk="0">
                  <a:moveTo>
                    <a:pt x="19480" y="1"/>
                  </a:moveTo>
                  <a:cubicBezTo>
                    <a:pt x="19365" y="1"/>
                    <a:pt x="19285" y="53"/>
                    <a:pt x="19249" y="171"/>
                  </a:cubicBezTo>
                  <a:cubicBezTo>
                    <a:pt x="19018" y="959"/>
                    <a:pt x="19648" y="3951"/>
                    <a:pt x="20005" y="5516"/>
                  </a:cubicBezTo>
                  <a:cubicBezTo>
                    <a:pt x="19711" y="5999"/>
                    <a:pt x="19469" y="6504"/>
                    <a:pt x="19291" y="7018"/>
                  </a:cubicBezTo>
                  <a:cubicBezTo>
                    <a:pt x="19228" y="7029"/>
                    <a:pt x="19175" y="7113"/>
                    <a:pt x="19238" y="7176"/>
                  </a:cubicBezTo>
                  <a:cubicBezTo>
                    <a:pt x="18976" y="8005"/>
                    <a:pt x="18902" y="8835"/>
                    <a:pt x="19133" y="9570"/>
                  </a:cubicBezTo>
                  <a:cubicBezTo>
                    <a:pt x="18881" y="9517"/>
                    <a:pt x="18640" y="9465"/>
                    <a:pt x="18388" y="9391"/>
                  </a:cubicBezTo>
                  <a:cubicBezTo>
                    <a:pt x="18381" y="9390"/>
                    <a:pt x="18375" y="9389"/>
                    <a:pt x="18369" y="9389"/>
                  </a:cubicBezTo>
                  <a:cubicBezTo>
                    <a:pt x="18267" y="9389"/>
                    <a:pt x="18227" y="9540"/>
                    <a:pt x="18335" y="9570"/>
                  </a:cubicBezTo>
                  <a:cubicBezTo>
                    <a:pt x="18619" y="9654"/>
                    <a:pt x="18913" y="9717"/>
                    <a:pt x="19207" y="9769"/>
                  </a:cubicBezTo>
                  <a:cubicBezTo>
                    <a:pt x="19438" y="10326"/>
                    <a:pt x="19847" y="10819"/>
                    <a:pt x="20488" y="11208"/>
                  </a:cubicBezTo>
                  <a:cubicBezTo>
                    <a:pt x="19721" y="11386"/>
                    <a:pt x="18934" y="11481"/>
                    <a:pt x="18136" y="11502"/>
                  </a:cubicBezTo>
                  <a:cubicBezTo>
                    <a:pt x="18020" y="11512"/>
                    <a:pt x="18020" y="11691"/>
                    <a:pt x="18136" y="11691"/>
                  </a:cubicBezTo>
                  <a:cubicBezTo>
                    <a:pt x="19018" y="11670"/>
                    <a:pt x="19879" y="11544"/>
                    <a:pt x="20729" y="11334"/>
                  </a:cubicBezTo>
                  <a:cubicBezTo>
                    <a:pt x="20740" y="11334"/>
                    <a:pt x="20740" y="11344"/>
                    <a:pt x="20750" y="11344"/>
                  </a:cubicBezTo>
                  <a:lnTo>
                    <a:pt x="20813" y="11376"/>
                  </a:lnTo>
                  <a:cubicBezTo>
                    <a:pt x="20719" y="11407"/>
                    <a:pt x="20656" y="11502"/>
                    <a:pt x="20687" y="11649"/>
                  </a:cubicBezTo>
                  <a:cubicBezTo>
                    <a:pt x="20078" y="12919"/>
                    <a:pt x="19259" y="14599"/>
                    <a:pt x="18997" y="15114"/>
                  </a:cubicBezTo>
                  <a:lnTo>
                    <a:pt x="18986" y="15114"/>
                  </a:lnTo>
                  <a:cubicBezTo>
                    <a:pt x="18871" y="15096"/>
                    <a:pt x="17911" y="14967"/>
                    <a:pt x="16716" y="14967"/>
                  </a:cubicBezTo>
                  <a:cubicBezTo>
                    <a:pt x="15079" y="14967"/>
                    <a:pt x="12999" y="15211"/>
                    <a:pt x="12046" y="16321"/>
                  </a:cubicBezTo>
                  <a:cubicBezTo>
                    <a:pt x="10639" y="17949"/>
                    <a:pt x="10124" y="20449"/>
                    <a:pt x="10135" y="23032"/>
                  </a:cubicBezTo>
                  <a:cubicBezTo>
                    <a:pt x="10145" y="25415"/>
                    <a:pt x="10618" y="27862"/>
                    <a:pt x="11258" y="29741"/>
                  </a:cubicBezTo>
                  <a:cubicBezTo>
                    <a:pt x="10387" y="29080"/>
                    <a:pt x="9389" y="28586"/>
                    <a:pt x="8496" y="27946"/>
                  </a:cubicBezTo>
                  <a:cubicBezTo>
                    <a:pt x="7467" y="27200"/>
                    <a:pt x="6522" y="26150"/>
                    <a:pt x="6406" y="24880"/>
                  </a:cubicBezTo>
                  <a:cubicBezTo>
                    <a:pt x="6312" y="23819"/>
                    <a:pt x="6816" y="22801"/>
                    <a:pt x="7278" y="21845"/>
                  </a:cubicBezTo>
                  <a:cubicBezTo>
                    <a:pt x="8665" y="18989"/>
                    <a:pt x="9946" y="15828"/>
                    <a:pt x="9253" y="12730"/>
                  </a:cubicBezTo>
                  <a:cubicBezTo>
                    <a:pt x="8822" y="10777"/>
                    <a:pt x="7583" y="9013"/>
                    <a:pt x="5892" y="7932"/>
                  </a:cubicBezTo>
                  <a:cubicBezTo>
                    <a:pt x="5001" y="7370"/>
                    <a:pt x="3917" y="7010"/>
                    <a:pt x="2873" y="7010"/>
                  </a:cubicBezTo>
                  <a:cubicBezTo>
                    <a:pt x="2122" y="7010"/>
                    <a:pt x="1392" y="7196"/>
                    <a:pt x="768" y="7627"/>
                  </a:cubicBezTo>
                  <a:cubicBezTo>
                    <a:pt x="369" y="7900"/>
                    <a:pt x="1" y="8331"/>
                    <a:pt x="85" y="8803"/>
                  </a:cubicBezTo>
                  <a:cubicBezTo>
                    <a:pt x="148" y="9202"/>
                    <a:pt x="516" y="9496"/>
                    <a:pt x="904" y="9601"/>
                  </a:cubicBezTo>
                  <a:cubicBezTo>
                    <a:pt x="1303" y="9717"/>
                    <a:pt x="1713" y="9696"/>
                    <a:pt x="2112" y="9717"/>
                  </a:cubicBezTo>
                  <a:cubicBezTo>
                    <a:pt x="4002" y="9790"/>
                    <a:pt x="5839" y="10756"/>
                    <a:pt x="6942" y="12279"/>
                  </a:cubicBezTo>
                  <a:cubicBezTo>
                    <a:pt x="8055" y="13812"/>
                    <a:pt x="8412" y="15870"/>
                    <a:pt x="7845" y="17665"/>
                  </a:cubicBezTo>
                  <a:cubicBezTo>
                    <a:pt x="7120" y="20018"/>
                    <a:pt x="4968" y="21866"/>
                    <a:pt x="4821" y="24323"/>
                  </a:cubicBezTo>
                  <a:cubicBezTo>
                    <a:pt x="4705" y="26077"/>
                    <a:pt x="5692" y="27757"/>
                    <a:pt x="7005" y="28912"/>
                  </a:cubicBezTo>
                  <a:cubicBezTo>
                    <a:pt x="7887" y="29678"/>
                    <a:pt x="8906" y="30256"/>
                    <a:pt x="9956" y="30760"/>
                  </a:cubicBezTo>
                  <a:cubicBezTo>
                    <a:pt x="10177" y="30875"/>
                    <a:pt x="10838" y="31274"/>
                    <a:pt x="11384" y="31432"/>
                  </a:cubicBezTo>
                  <a:cubicBezTo>
                    <a:pt x="11768" y="34506"/>
                    <a:pt x="14644" y="35123"/>
                    <a:pt x="17322" y="35123"/>
                  </a:cubicBezTo>
                  <a:cubicBezTo>
                    <a:pt x="18742" y="35123"/>
                    <a:pt x="20107" y="34949"/>
                    <a:pt x="21013" y="34877"/>
                  </a:cubicBezTo>
                  <a:cubicBezTo>
                    <a:pt x="21937" y="34803"/>
                    <a:pt x="22242" y="34404"/>
                    <a:pt x="22200" y="33900"/>
                  </a:cubicBezTo>
                  <a:cubicBezTo>
                    <a:pt x="22809" y="33858"/>
                    <a:pt x="23366" y="33816"/>
                    <a:pt x="23870" y="33764"/>
                  </a:cubicBezTo>
                  <a:cubicBezTo>
                    <a:pt x="24773" y="34362"/>
                    <a:pt x="25833" y="34761"/>
                    <a:pt x="26558" y="34761"/>
                  </a:cubicBezTo>
                  <a:cubicBezTo>
                    <a:pt x="27247" y="34761"/>
                    <a:pt x="28150" y="34881"/>
                    <a:pt x="28749" y="34881"/>
                  </a:cubicBezTo>
                  <a:cubicBezTo>
                    <a:pt x="28980" y="34881"/>
                    <a:pt x="29166" y="34863"/>
                    <a:pt x="29277" y="34814"/>
                  </a:cubicBezTo>
                  <a:cubicBezTo>
                    <a:pt x="29723" y="34841"/>
                    <a:pt x="30163" y="34878"/>
                    <a:pt x="30506" y="34878"/>
                  </a:cubicBezTo>
                  <a:cubicBezTo>
                    <a:pt x="30809" y="34878"/>
                    <a:pt x="31037" y="34849"/>
                    <a:pt x="31125" y="34761"/>
                  </a:cubicBezTo>
                  <a:cubicBezTo>
                    <a:pt x="31398" y="34488"/>
                    <a:pt x="31871" y="33238"/>
                    <a:pt x="30212" y="32881"/>
                  </a:cubicBezTo>
                  <a:cubicBezTo>
                    <a:pt x="28868" y="32598"/>
                    <a:pt x="26642" y="31211"/>
                    <a:pt x="26652" y="24796"/>
                  </a:cubicBezTo>
                  <a:cubicBezTo>
                    <a:pt x="26757" y="24292"/>
                    <a:pt x="26883" y="23851"/>
                    <a:pt x="27041" y="23546"/>
                  </a:cubicBezTo>
                  <a:cubicBezTo>
                    <a:pt x="28196" y="21289"/>
                    <a:pt x="30359" y="19094"/>
                    <a:pt x="30726" y="18180"/>
                  </a:cubicBezTo>
                  <a:cubicBezTo>
                    <a:pt x="30978" y="17529"/>
                    <a:pt x="30138" y="13686"/>
                    <a:pt x="29634" y="11554"/>
                  </a:cubicBezTo>
                  <a:cubicBezTo>
                    <a:pt x="29634" y="11554"/>
                    <a:pt x="29928" y="11407"/>
                    <a:pt x="30243" y="11145"/>
                  </a:cubicBezTo>
                  <a:cubicBezTo>
                    <a:pt x="31304" y="11481"/>
                    <a:pt x="32406" y="11659"/>
                    <a:pt x="33519" y="11691"/>
                  </a:cubicBezTo>
                  <a:cubicBezTo>
                    <a:pt x="33635" y="11691"/>
                    <a:pt x="33635" y="11512"/>
                    <a:pt x="33519" y="11502"/>
                  </a:cubicBezTo>
                  <a:cubicBezTo>
                    <a:pt x="32459" y="11481"/>
                    <a:pt x="31419" y="11302"/>
                    <a:pt x="30401" y="10998"/>
                  </a:cubicBezTo>
                  <a:cubicBezTo>
                    <a:pt x="30527" y="10872"/>
                    <a:pt x="30653" y="10735"/>
                    <a:pt x="30747" y="10578"/>
                  </a:cubicBezTo>
                  <a:cubicBezTo>
                    <a:pt x="30905" y="10389"/>
                    <a:pt x="31041" y="10179"/>
                    <a:pt x="31157" y="9948"/>
                  </a:cubicBezTo>
                  <a:cubicBezTo>
                    <a:pt x="31892" y="9885"/>
                    <a:pt x="32616" y="9759"/>
                    <a:pt x="33320" y="9570"/>
                  </a:cubicBezTo>
                  <a:cubicBezTo>
                    <a:pt x="33429" y="9540"/>
                    <a:pt x="33389" y="9389"/>
                    <a:pt x="33287" y="9389"/>
                  </a:cubicBezTo>
                  <a:cubicBezTo>
                    <a:pt x="33281" y="9389"/>
                    <a:pt x="33274" y="9390"/>
                    <a:pt x="33267" y="9391"/>
                  </a:cubicBezTo>
                  <a:cubicBezTo>
                    <a:pt x="32606" y="9570"/>
                    <a:pt x="31934" y="9696"/>
                    <a:pt x="31251" y="9748"/>
                  </a:cubicBezTo>
                  <a:cubicBezTo>
                    <a:pt x="31409" y="9391"/>
                    <a:pt x="31524" y="8971"/>
                    <a:pt x="31556" y="8499"/>
                  </a:cubicBezTo>
                  <a:cubicBezTo>
                    <a:pt x="31566" y="8331"/>
                    <a:pt x="31556" y="8131"/>
                    <a:pt x="31524" y="7921"/>
                  </a:cubicBezTo>
                  <a:cubicBezTo>
                    <a:pt x="31829" y="7690"/>
                    <a:pt x="32133" y="7438"/>
                    <a:pt x="32417" y="7176"/>
                  </a:cubicBezTo>
                  <a:cubicBezTo>
                    <a:pt x="32484" y="7109"/>
                    <a:pt x="32419" y="7017"/>
                    <a:pt x="32347" y="7017"/>
                  </a:cubicBezTo>
                  <a:cubicBezTo>
                    <a:pt x="32328" y="7017"/>
                    <a:pt x="32309" y="7023"/>
                    <a:pt x="32291" y="7039"/>
                  </a:cubicBezTo>
                  <a:cubicBezTo>
                    <a:pt x="32028" y="7281"/>
                    <a:pt x="31766" y="7501"/>
                    <a:pt x="31482" y="7711"/>
                  </a:cubicBezTo>
                  <a:cubicBezTo>
                    <a:pt x="31367" y="7102"/>
                    <a:pt x="31115" y="6346"/>
                    <a:pt x="30705" y="5579"/>
                  </a:cubicBezTo>
                  <a:cubicBezTo>
                    <a:pt x="31062" y="4046"/>
                    <a:pt x="31724" y="969"/>
                    <a:pt x="31482" y="171"/>
                  </a:cubicBezTo>
                  <a:cubicBezTo>
                    <a:pt x="31446" y="54"/>
                    <a:pt x="31365" y="2"/>
                    <a:pt x="31251" y="2"/>
                  </a:cubicBezTo>
                  <a:cubicBezTo>
                    <a:pt x="30633" y="2"/>
                    <a:pt x="29022" y="1510"/>
                    <a:pt x="27986" y="2555"/>
                  </a:cubicBezTo>
                  <a:cubicBezTo>
                    <a:pt x="27965" y="2534"/>
                    <a:pt x="27944" y="2523"/>
                    <a:pt x="27923" y="2513"/>
                  </a:cubicBezTo>
                  <a:cubicBezTo>
                    <a:pt x="27923" y="2513"/>
                    <a:pt x="27356" y="2261"/>
                    <a:pt x="26474" y="2124"/>
                  </a:cubicBezTo>
                  <a:cubicBezTo>
                    <a:pt x="26172" y="2081"/>
                    <a:pt x="25832" y="2050"/>
                    <a:pt x="25464" y="2050"/>
                  </a:cubicBezTo>
                  <a:cubicBezTo>
                    <a:pt x="25038" y="2050"/>
                    <a:pt x="24574" y="2091"/>
                    <a:pt x="24090" y="2198"/>
                  </a:cubicBezTo>
                  <a:cubicBezTo>
                    <a:pt x="23744" y="2271"/>
                    <a:pt x="23397" y="2387"/>
                    <a:pt x="23051" y="2534"/>
                  </a:cubicBezTo>
                  <a:cubicBezTo>
                    <a:pt x="22977" y="2555"/>
                    <a:pt x="22904" y="2597"/>
                    <a:pt x="22830" y="2628"/>
                  </a:cubicBezTo>
                  <a:cubicBezTo>
                    <a:pt x="21790" y="1589"/>
                    <a:pt x="20112" y="1"/>
                    <a:pt x="1948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4184;p71"/>
            <p:cNvGrpSpPr/>
            <p:nvPr/>
          </p:nvGrpSpPr>
          <p:grpSpPr>
            <a:xfrm>
              <a:off x="3140550" y="3996750"/>
              <a:ext cx="840875" cy="878050"/>
              <a:chOff x="3140550" y="3996750"/>
              <a:chExt cx="840875" cy="878050"/>
            </a:xfrm>
          </p:grpSpPr>
          <p:sp>
            <p:nvSpPr>
              <p:cNvPr id="133" name="Google Shape;4185;p71"/>
              <p:cNvSpPr/>
              <p:nvPr/>
            </p:nvSpPr>
            <p:spPr>
              <a:xfrm>
                <a:off x="3140550" y="4171975"/>
                <a:ext cx="306200" cy="612050"/>
              </a:xfrm>
              <a:custGeom>
                <a:avLst/>
                <a:gdLst/>
                <a:ahLst/>
                <a:cxnLst/>
                <a:rect l="l" t="t" r="r" b="b"/>
                <a:pathLst>
                  <a:path w="12248" h="24482" extrusionOk="0">
                    <a:moveTo>
                      <a:pt x="2870" y="0"/>
                    </a:moveTo>
                    <a:cubicBezTo>
                      <a:pt x="2118" y="0"/>
                      <a:pt x="1385" y="186"/>
                      <a:pt x="757" y="617"/>
                    </a:cubicBezTo>
                    <a:cubicBezTo>
                      <a:pt x="368" y="890"/>
                      <a:pt x="1" y="1321"/>
                      <a:pt x="85" y="1793"/>
                    </a:cubicBezTo>
                    <a:cubicBezTo>
                      <a:pt x="148" y="2192"/>
                      <a:pt x="515" y="2486"/>
                      <a:pt x="904" y="2591"/>
                    </a:cubicBezTo>
                    <a:cubicBezTo>
                      <a:pt x="1292" y="2707"/>
                      <a:pt x="1712" y="2686"/>
                      <a:pt x="2111" y="2707"/>
                    </a:cubicBezTo>
                    <a:cubicBezTo>
                      <a:pt x="4001" y="2780"/>
                      <a:pt x="5839" y="3746"/>
                      <a:pt x="6941" y="5269"/>
                    </a:cubicBezTo>
                    <a:cubicBezTo>
                      <a:pt x="8055" y="6802"/>
                      <a:pt x="8402" y="8860"/>
                      <a:pt x="7845" y="10655"/>
                    </a:cubicBezTo>
                    <a:cubicBezTo>
                      <a:pt x="7109" y="13008"/>
                      <a:pt x="4967" y="14856"/>
                      <a:pt x="4810" y="17313"/>
                    </a:cubicBezTo>
                    <a:cubicBezTo>
                      <a:pt x="4705" y="19067"/>
                      <a:pt x="5681" y="20747"/>
                      <a:pt x="7004" y="21902"/>
                    </a:cubicBezTo>
                    <a:cubicBezTo>
                      <a:pt x="7887" y="22668"/>
                      <a:pt x="8906" y="23246"/>
                      <a:pt x="9945" y="23750"/>
                    </a:cubicBezTo>
                    <a:cubicBezTo>
                      <a:pt x="10225" y="23891"/>
                      <a:pt x="11191" y="24481"/>
                      <a:pt x="11769" y="24481"/>
                    </a:cubicBezTo>
                    <a:cubicBezTo>
                      <a:pt x="12056" y="24481"/>
                      <a:pt x="12248" y="24336"/>
                      <a:pt x="12213" y="23918"/>
                    </a:cubicBezTo>
                    <a:cubicBezTo>
                      <a:pt x="12182" y="23571"/>
                      <a:pt x="11919" y="23288"/>
                      <a:pt x="11667" y="23067"/>
                    </a:cubicBezTo>
                    <a:cubicBezTo>
                      <a:pt x="10701" y="22227"/>
                      <a:pt x="9525" y="21681"/>
                      <a:pt x="8496" y="20936"/>
                    </a:cubicBezTo>
                    <a:cubicBezTo>
                      <a:pt x="7456" y="20190"/>
                      <a:pt x="6521" y="19140"/>
                      <a:pt x="6406" y="17870"/>
                    </a:cubicBezTo>
                    <a:cubicBezTo>
                      <a:pt x="6311" y="16809"/>
                      <a:pt x="6805" y="15791"/>
                      <a:pt x="7278" y="14835"/>
                    </a:cubicBezTo>
                    <a:cubicBezTo>
                      <a:pt x="8664" y="11979"/>
                      <a:pt x="9945" y="8818"/>
                      <a:pt x="9252" y="5720"/>
                    </a:cubicBezTo>
                    <a:cubicBezTo>
                      <a:pt x="8822" y="3767"/>
                      <a:pt x="7582" y="2003"/>
                      <a:pt x="5891" y="922"/>
                    </a:cubicBezTo>
                    <a:cubicBezTo>
                      <a:pt x="5000" y="360"/>
                      <a:pt x="3916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186;p71"/>
              <p:cNvSpPr/>
              <p:nvPr/>
            </p:nvSpPr>
            <p:spPr>
              <a:xfrm>
                <a:off x="3707600" y="4484550"/>
                <a:ext cx="22947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9179" h="15365" extrusionOk="0">
                    <a:moveTo>
                      <a:pt x="4358" y="1"/>
                    </a:moveTo>
                    <a:lnTo>
                      <a:pt x="1" y="484"/>
                    </a:lnTo>
                    <a:cubicBezTo>
                      <a:pt x="1" y="484"/>
                      <a:pt x="1376" y="11803"/>
                      <a:pt x="2521" y="13368"/>
                    </a:cubicBezTo>
                    <a:cubicBezTo>
                      <a:pt x="3361" y="14534"/>
                      <a:pt x="4600" y="15248"/>
                      <a:pt x="5639" y="15248"/>
                    </a:cubicBezTo>
                    <a:cubicBezTo>
                      <a:pt x="6325" y="15248"/>
                      <a:pt x="7221" y="15365"/>
                      <a:pt x="7823" y="15365"/>
                    </a:cubicBezTo>
                    <a:cubicBezTo>
                      <a:pt x="8125" y="15365"/>
                      <a:pt x="8352" y="15335"/>
                      <a:pt x="8443" y="15248"/>
                    </a:cubicBezTo>
                    <a:cubicBezTo>
                      <a:pt x="8705" y="14975"/>
                      <a:pt x="9178" y="13725"/>
                      <a:pt x="7529" y="13368"/>
                    </a:cubicBezTo>
                    <a:cubicBezTo>
                      <a:pt x="5870" y="13021"/>
                      <a:pt x="2888" y="10995"/>
                      <a:pt x="4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4187;p71"/>
              <p:cNvSpPr/>
              <p:nvPr/>
            </p:nvSpPr>
            <p:spPr>
              <a:xfrm>
                <a:off x="3393350" y="4250125"/>
                <a:ext cx="521675" cy="596550"/>
              </a:xfrm>
              <a:custGeom>
                <a:avLst/>
                <a:gdLst/>
                <a:ahLst/>
                <a:cxnLst/>
                <a:rect l="l" t="t" r="r" b="b"/>
                <a:pathLst>
                  <a:path w="20867" h="23862" extrusionOk="0">
                    <a:moveTo>
                      <a:pt x="11300" y="1"/>
                    </a:moveTo>
                    <a:cubicBezTo>
                      <a:pt x="11300" y="1"/>
                      <a:pt x="11089" y="431"/>
                      <a:pt x="10795" y="1051"/>
                    </a:cubicBezTo>
                    <a:lnTo>
                      <a:pt x="10701" y="1240"/>
                    </a:lnTo>
                    <a:cubicBezTo>
                      <a:pt x="10081" y="2521"/>
                      <a:pt x="9168" y="4421"/>
                      <a:pt x="8884" y="4978"/>
                    </a:cubicBezTo>
                    <a:lnTo>
                      <a:pt x="8874" y="4978"/>
                    </a:lnTo>
                    <a:cubicBezTo>
                      <a:pt x="8754" y="4960"/>
                      <a:pt x="7792" y="4831"/>
                      <a:pt x="6596" y="4831"/>
                    </a:cubicBezTo>
                    <a:cubicBezTo>
                      <a:pt x="4956" y="4831"/>
                      <a:pt x="2876" y="5075"/>
                      <a:pt x="1923" y="6185"/>
                    </a:cubicBezTo>
                    <a:cubicBezTo>
                      <a:pt x="526" y="7813"/>
                      <a:pt x="1" y="10313"/>
                      <a:pt x="22" y="12896"/>
                    </a:cubicBezTo>
                    <a:cubicBezTo>
                      <a:pt x="43" y="16686"/>
                      <a:pt x="1219" y="20634"/>
                      <a:pt x="2406" y="22230"/>
                    </a:cubicBezTo>
                    <a:cubicBezTo>
                      <a:pt x="3363" y="23497"/>
                      <a:pt x="6429" y="23861"/>
                      <a:pt x="9384" y="23861"/>
                    </a:cubicBezTo>
                    <a:cubicBezTo>
                      <a:pt x="12654" y="23861"/>
                      <a:pt x="15789" y="23415"/>
                      <a:pt x="15784" y="23249"/>
                    </a:cubicBezTo>
                    <a:cubicBezTo>
                      <a:pt x="15731" y="21422"/>
                      <a:pt x="15941" y="15332"/>
                      <a:pt x="16928" y="13410"/>
                    </a:cubicBezTo>
                    <a:cubicBezTo>
                      <a:pt x="18083" y="11153"/>
                      <a:pt x="20246" y="8958"/>
                      <a:pt x="20603" y="8044"/>
                    </a:cubicBezTo>
                    <a:cubicBezTo>
                      <a:pt x="20866" y="7393"/>
                      <a:pt x="20015" y="3550"/>
                      <a:pt x="19511" y="1418"/>
                    </a:cubicBezTo>
                    <a:cubicBezTo>
                      <a:pt x="19312" y="578"/>
                      <a:pt x="19175" y="1"/>
                      <a:pt x="19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4188;p71"/>
              <p:cNvSpPr/>
              <p:nvPr/>
            </p:nvSpPr>
            <p:spPr>
              <a:xfrm>
                <a:off x="3550350" y="4714525"/>
                <a:ext cx="21527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5178" extrusionOk="0">
                    <a:moveTo>
                      <a:pt x="5492" y="0"/>
                    </a:moveTo>
                    <a:cubicBezTo>
                      <a:pt x="5492" y="0"/>
                      <a:pt x="3938" y="1565"/>
                      <a:pt x="0" y="1565"/>
                    </a:cubicBezTo>
                    <a:cubicBezTo>
                      <a:pt x="0" y="1565"/>
                      <a:pt x="483" y="4810"/>
                      <a:pt x="3423" y="5094"/>
                    </a:cubicBezTo>
                    <a:cubicBezTo>
                      <a:pt x="4048" y="5154"/>
                      <a:pt x="4641" y="5177"/>
                      <a:pt x="5188" y="5177"/>
                    </a:cubicBezTo>
                    <a:cubicBezTo>
                      <a:pt x="7217" y="5177"/>
                      <a:pt x="8611" y="4852"/>
                      <a:pt x="8611" y="4852"/>
                    </a:cubicBezTo>
                    <a:lnTo>
                      <a:pt x="54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4189;p71"/>
              <p:cNvSpPr/>
              <p:nvPr/>
            </p:nvSpPr>
            <p:spPr>
              <a:xfrm>
                <a:off x="3816525" y="3996750"/>
                <a:ext cx="11897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6471" extrusionOk="0">
                    <a:moveTo>
                      <a:pt x="4205" y="0"/>
                    </a:moveTo>
                    <a:cubicBezTo>
                      <a:pt x="3271" y="0"/>
                      <a:pt x="1" y="3520"/>
                      <a:pt x="1" y="3520"/>
                    </a:cubicBezTo>
                    <a:lnTo>
                      <a:pt x="3445" y="6471"/>
                    </a:lnTo>
                    <a:cubicBezTo>
                      <a:pt x="3445" y="6471"/>
                      <a:pt x="4758" y="1252"/>
                      <a:pt x="4432" y="170"/>
                    </a:cubicBezTo>
                    <a:cubicBezTo>
                      <a:pt x="4398" y="53"/>
                      <a:pt x="4319" y="0"/>
                      <a:pt x="4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4190;p71"/>
              <p:cNvSpPr/>
              <p:nvPr/>
            </p:nvSpPr>
            <p:spPr>
              <a:xfrm>
                <a:off x="38383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2574" y="1"/>
                    </a:moveTo>
                    <a:cubicBezTo>
                      <a:pt x="1917" y="1"/>
                      <a:pt x="1" y="2051"/>
                      <a:pt x="1" y="2051"/>
                    </a:cubicBezTo>
                    <a:lnTo>
                      <a:pt x="1922" y="4067"/>
                    </a:lnTo>
                    <a:cubicBezTo>
                      <a:pt x="1922" y="4067"/>
                      <a:pt x="3161" y="444"/>
                      <a:pt x="2710" y="45"/>
                    </a:cubicBezTo>
                    <a:cubicBezTo>
                      <a:pt x="2675" y="15"/>
                      <a:pt x="2629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191;p71"/>
              <p:cNvSpPr/>
              <p:nvPr/>
            </p:nvSpPr>
            <p:spPr>
              <a:xfrm>
                <a:off x="3613625" y="3996750"/>
                <a:ext cx="11892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6471" extrusionOk="0">
                    <a:moveTo>
                      <a:pt x="556" y="0"/>
                    </a:moveTo>
                    <a:cubicBezTo>
                      <a:pt x="441" y="0"/>
                      <a:pt x="361" y="53"/>
                      <a:pt x="325" y="170"/>
                    </a:cubicBezTo>
                    <a:cubicBezTo>
                      <a:pt x="0" y="1252"/>
                      <a:pt x="1312" y="6471"/>
                      <a:pt x="1312" y="6471"/>
                    </a:cubicBezTo>
                    <a:lnTo>
                      <a:pt x="4757" y="3520"/>
                    </a:lnTo>
                    <a:cubicBezTo>
                      <a:pt x="4757" y="3520"/>
                      <a:pt x="1495" y="0"/>
                      <a:pt x="5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192;p71"/>
              <p:cNvSpPr/>
              <p:nvPr/>
            </p:nvSpPr>
            <p:spPr>
              <a:xfrm>
                <a:off x="36317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596" y="1"/>
                    </a:moveTo>
                    <a:cubicBezTo>
                      <a:pt x="542" y="1"/>
                      <a:pt x="497" y="15"/>
                      <a:pt x="462" y="45"/>
                    </a:cubicBezTo>
                    <a:cubicBezTo>
                      <a:pt x="0" y="444"/>
                      <a:pt x="1239" y="4067"/>
                      <a:pt x="1239" y="4067"/>
                    </a:cubicBezTo>
                    <a:lnTo>
                      <a:pt x="3162" y="2051"/>
                    </a:lnTo>
                    <a:cubicBezTo>
                      <a:pt x="3162" y="2051"/>
                      <a:pt x="1245" y="1"/>
                      <a:pt x="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193;p71"/>
              <p:cNvSpPr/>
              <p:nvPr/>
            </p:nvSpPr>
            <p:spPr>
              <a:xfrm>
                <a:off x="3556650" y="4047975"/>
                <a:ext cx="374650" cy="256175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0247" extrusionOk="0">
                    <a:moveTo>
                      <a:pt x="8818" y="0"/>
                    </a:moveTo>
                    <a:cubicBezTo>
                      <a:pt x="8391" y="0"/>
                      <a:pt x="7925" y="41"/>
                      <a:pt x="7435" y="148"/>
                    </a:cubicBezTo>
                    <a:cubicBezTo>
                      <a:pt x="7099" y="221"/>
                      <a:pt x="6753" y="337"/>
                      <a:pt x="6396" y="484"/>
                    </a:cubicBezTo>
                    <a:cubicBezTo>
                      <a:pt x="4064" y="1439"/>
                      <a:pt x="0" y="7215"/>
                      <a:pt x="4106" y="9294"/>
                    </a:cubicBezTo>
                    <a:lnTo>
                      <a:pt x="4169" y="9326"/>
                    </a:lnTo>
                    <a:cubicBezTo>
                      <a:pt x="4242" y="9368"/>
                      <a:pt x="4337" y="9410"/>
                      <a:pt x="4431" y="9441"/>
                    </a:cubicBezTo>
                    <a:cubicBezTo>
                      <a:pt x="5691" y="9957"/>
                      <a:pt x="7802" y="10247"/>
                      <a:pt x="9574" y="10247"/>
                    </a:cubicBezTo>
                    <a:cubicBezTo>
                      <a:pt x="10579" y="10247"/>
                      <a:pt x="11475" y="10154"/>
                      <a:pt x="12045" y="9956"/>
                    </a:cubicBezTo>
                    <a:cubicBezTo>
                      <a:pt x="12045" y="9956"/>
                      <a:pt x="12465" y="9819"/>
                      <a:pt x="12979" y="9504"/>
                    </a:cubicBezTo>
                    <a:cubicBezTo>
                      <a:pt x="13777" y="9011"/>
                      <a:pt x="14806" y="8066"/>
                      <a:pt x="14901" y="6449"/>
                    </a:cubicBezTo>
                    <a:cubicBezTo>
                      <a:pt x="14985" y="5136"/>
                      <a:pt x="13767" y="1985"/>
                      <a:pt x="11278" y="463"/>
                    </a:cubicBezTo>
                    <a:cubicBezTo>
                      <a:pt x="11278" y="463"/>
                      <a:pt x="10711" y="211"/>
                      <a:pt x="9829" y="74"/>
                    </a:cubicBezTo>
                    <a:cubicBezTo>
                      <a:pt x="9527" y="31"/>
                      <a:pt x="9187" y="0"/>
                      <a:pt x="88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194;p71"/>
              <p:cNvSpPr/>
              <p:nvPr/>
            </p:nvSpPr>
            <p:spPr>
              <a:xfrm>
                <a:off x="3710475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4" y="0"/>
                      <a:pt x="21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195;p71"/>
              <p:cNvSpPr/>
              <p:nvPr/>
            </p:nvSpPr>
            <p:spPr>
              <a:xfrm>
                <a:off x="3811800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5" y="0"/>
                      <a:pt x="22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196;p71"/>
              <p:cNvSpPr/>
              <p:nvPr/>
            </p:nvSpPr>
            <p:spPr>
              <a:xfrm>
                <a:off x="3657450" y="4047975"/>
                <a:ext cx="272525" cy="792050"/>
              </a:xfrm>
              <a:custGeom>
                <a:avLst/>
                <a:gdLst/>
                <a:ahLst/>
                <a:cxnLst/>
                <a:rect l="l" t="t" r="r" b="b"/>
                <a:pathLst>
                  <a:path w="10901" h="31682" extrusionOk="0">
                    <a:moveTo>
                      <a:pt x="4786" y="0"/>
                    </a:moveTo>
                    <a:cubicBezTo>
                      <a:pt x="4359" y="0"/>
                      <a:pt x="3893" y="41"/>
                      <a:pt x="3403" y="148"/>
                    </a:cubicBezTo>
                    <a:cubicBezTo>
                      <a:pt x="3645" y="1429"/>
                      <a:pt x="4128" y="4391"/>
                      <a:pt x="3823" y="5126"/>
                    </a:cubicBezTo>
                    <a:cubicBezTo>
                      <a:pt x="3414" y="6060"/>
                      <a:pt x="347" y="7919"/>
                      <a:pt x="179" y="8507"/>
                    </a:cubicBezTo>
                    <a:cubicBezTo>
                      <a:pt x="116" y="8717"/>
                      <a:pt x="147" y="8927"/>
                      <a:pt x="231" y="9137"/>
                    </a:cubicBezTo>
                    <a:cubicBezTo>
                      <a:pt x="263" y="9242"/>
                      <a:pt x="326" y="9347"/>
                      <a:pt x="399" y="9441"/>
                    </a:cubicBezTo>
                    <a:cubicBezTo>
                      <a:pt x="0" y="11772"/>
                      <a:pt x="5293" y="13169"/>
                      <a:pt x="4821" y="15038"/>
                    </a:cubicBezTo>
                    <a:cubicBezTo>
                      <a:pt x="1366" y="28657"/>
                      <a:pt x="5556" y="31682"/>
                      <a:pt x="5556" y="31682"/>
                    </a:cubicBezTo>
                    <a:cubicBezTo>
                      <a:pt x="5503" y="29854"/>
                      <a:pt x="5377" y="23418"/>
                      <a:pt x="6364" y="21496"/>
                    </a:cubicBezTo>
                    <a:cubicBezTo>
                      <a:pt x="7519" y="19239"/>
                      <a:pt x="9682" y="17044"/>
                      <a:pt x="10039" y="16130"/>
                    </a:cubicBezTo>
                    <a:cubicBezTo>
                      <a:pt x="10302" y="15479"/>
                      <a:pt x="9451" y="11636"/>
                      <a:pt x="8947" y="9504"/>
                    </a:cubicBezTo>
                    <a:cubicBezTo>
                      <a:pt x="8947" y="9504"/>
                      <a:pt x="10900" y="8528"/>
                      <a:pt x="10092" y="7163"/>
                    </a:cubicBezTo>
                    <a:cubicBezTo>
                      <a:pt x="9724" y="6543"/>
                      <a:pt x="6144" y="7152"/>
                      <a:pt x="5629" y="4779"/>
                    </a:cubicBezTo>
                    <a:cubicBezTo>
                      <a:pt x="5304" y="3267"/>
                      <a:pt x="5566" y="1187"/>
                      <a:pt x="5797" y="74"/>
                    </a:cubicBezTo>
                    <a:cubicBezTo>
                      <a:pt x="5495" y="31"/>
                      <a:pt x="5155" y="0"/>
                      <a:pt x="47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197;p71"/>
              <p:cNvSpPr/>
              <p:nvPr/>
            </p:nvSpPr>
            <p:spPr>
              <a:xfrm>
                <a:off x="3640650" y="4484550"/>
                <a:ext cx="25232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15365" extrusionOk="0">
                    <a:moveTo>
                      <a:pt x="4548" y="1"/>
                    </a:moveTo>
                    <a:lnTo>
                      <a:pt x="0" y="1051"/>
                    </a:lnTo>
                    <a:cubicBezTo>
                      <a:pt x="0" y="1051"/>
                      <a:pt x="819" y="11257"/>
                      <a:pt x="2805" y="13368"/>
                    </a:cubicBezTo>
                    <a:cubicBezTo>
                      <a:pt x="3792" y="14419"/>
                      <a:pt x="5514" y="15248"/>
                      <a:pt x="6543" y="15248"/>
                    </a:cubicBezTo>
                    <a:cubicBezTo>
                      <a:pt x="7236" y="15248"/>
                      <a:pt x="8134" y="15365"/>
                      <a:pt x="8734" y="15365"/>
                    </a:cubicBezTo>
                    <a:cubicBezTo>
                      <a:pt x="9034" y="15365"/>
                      <a:pt x="9259" y="15335"/>
                      <a:pt x="9346" y="15248"/>
                    </a:cubicBezTo>
                    <a:cubicBezTo>
                      <a:pt x="9619" y="14975"/>
                      <a:pt x="10092" y="13725"/>
                      <a:pt x="8433" y="13368"/>
                    </a:cubicBezTo>
                    <a:cubicBezTo>
                      <a:pt x="6774" y="13021"/>
                      <a:pt x="3078" y="10995"/>
                      <a:pt x="45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198;p71"/>
              <p:cNvSpPr/>
              <p:nvPr/>
            </p:nvSpPr>
            <p:spPr>
              <a:xfrm>
                <a:off x="3775575" y="4205950"/>
                <a:ext cx="276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264" extrusionOk="0">
                    <a:moveTo>
                      <a:pt x="91" y="1"/>
                    </a:moveTo>
                    <a:cubicBezTo>
                      <a:pt x="71" y="1"/>
                      <a:pt x="62" y="20"/>
                      <a:pt x="54" y="46"/>
                    </a:cubicBezTo>
                    <a:cubicBezTo>
                      <a:pt x="54" y="77"/>
                      <a:pt x="1" y="886"/>
                      <a:pt x="285" y="1169"/>
                    </a:cubicBezTo>
                    <a:cubicBezTo>
                      <a:pt x="348" y="1232"/>
                      <a:pt x="432" y="1264"/>
                      <a:pt x="516" y="1264"/>
                    </a:cubicBezTo>
                    <a:lnTo>
                      <a:pt x="537" y="1264"/>
                    </a:lnTo>
                    <a:cubicBezTo>
                      <a:pt x="1104" y="1232"/>
                      <a:pt x="1093" y="739"/>
                      <a:pt x="1093" y="739"/>
                    </a:cubicBezTo>
                    <a:cubicBezTo>
                      <a:pt x="1093" y="718"/>
                      <a:pt x="1072" y="697"/>
                      <a:pt x="1051" y="697"/>
                    </a:cubicBezTo>
                    <a:cubicBezTo>
                      <a:pt x="1020" y="697"/>
                      <a:pt x="1009" y="718"/>
                      <a:pt x="1009" y="739"/>
                    </a:cubicBezTo>
                    <a:cubicBezTo>
                      <a:pt x="1009" y="760"/>
                      <a:pt x="1020" y="1148"/>
                      <a:pt x="537" y="1180"/>
                    </a:cubicBezTo>
                    <a:cubicBezTo>
                      <a:pt x="527" y="1181"/>
                      <a:pt x="518" y="1182"/>
                      <a:pt x="509" y="1182"/>
                    </a:cubicBezTo>
                    <a:cubicBezTo>
                      <a:pt x="447" y="1182"/>
                      <a:pt x="392" y="1152"/>
                      <a:pt x="337" y="1106"/>
                    </a:cubicBezTo>
                    <a:cubicBezTo>
                      <a:pt x="85" y="844"/>
                      <a:pt x="148" y="56"/>
                      <a:pt x="148" y="46"/>
                    </a:cubicBezTo>
                    <a:cubicBezTo>
                      <a:pt x="148" y="25"/>
                      <a:pt x="127" y="4"/>
                      <a:pt x="106" y="4"/>
                    </a:cubicBezTo>
                    <a:cubicBezTo>
                      <a:pt x="100" y="2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199;p71"/>
              <p:cNvSpPr/>
              <p:nvPr/>
            </p:nvSpPr>
            <p:spPr>
              <a:xfrm>
                <a:off x="3753275" y="4205950"/>
                <a:ext cx="2732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4" extrusionOk="0">
                    <a:moveTo>
                      <a:pt x="989" y="1"/>
                    </a:moveTo>
                    <a:cubicBezTo>
                      <a:pt x="985" y="1"/>
                      <a:pt x="981" y="2"/>
                      <a:pt x="977" y="4"/>
                    </a:cubicBezTo>
                    <a:cubicBezTo>
                      <a:pt x="946" y="4"/>
                      <a:pt x="935" y="25"/>
                      <a:pt x="935" y="46"/>
                    </a:cubicBezTo>
                    <a:cubicBezTo>
                      <a:pt x="935" y="56"/>
                      <a:pt x="1009" y="844"/>
                      <a:pt x="757" y="1106"/>
                    </a:cubicBezTo>
                    <a:cubicBezTo>
                      <a:pt x="704" y="1169"/>
                      <a:pt x="641" y="1190"/>
                      <a:pt x="568" y="1190"/>
                    </a:cubicBezTo>
                    <a:cubicBezTo>
                      <a:pt x="85" y="1169"/>
                      <a:pt x="85" y="781"/>
                      <a:pt x="85" y="760"/>
                    </a:cubicBezTo>
                    <a:cubicBezTo>
                      <a:pt x="85" y="739"/>
                      <a:pt x="74" y="718"/>
                      <a:pt x="43" y="718"/>
                    </a:cubicBezTo>
                    <a:cubicBezTo>
                      <a:pt x="22" y="718"/>
                      <a:pt x="1" y="739"/>
                      <a:pt x="1" y="760"/>
                    </a:cubicBezTo>
                    <a:cubicBezTo>
                      <a:pt x="1" y="760"/>
                      <a:pt x="1" y="1253"/>
                      <a:pt x="568" y="1274"/>
                    </a:cubicBezTo>
                    <a:lnTo>
                      <a:pt x="578" y="1274"/>
                    </a:lnTo>
                    <a:cubicBezTo>
                      <a:pt x="673" y="1274"/>
                      <a:pt x="757" y="1243"/>
                      <a:pt x="820" y="1169"/>
                    </a:cubicBezTo>
                    <a:cubicBezTo>
                      <a:pt x="1093" y="875"/>
                      <a:pt x="1019" y="77"/>
                      <a:pt x="1019" y="35"/>
                    </a:cubicBezTo>
                    <a:cubicBezTo>
                      <a:pt x="1019" y="18"/>
                      <a:pt x="1005" y="1"/>
                      <a:pt x="9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200;p71"/>
              <p:cNvSpPr/>
              <p:nvPr/>
            </p:nvSpPr>
            <p:spPr>
              <a:xfrm>
                <a:off x="3759575" y="4197300"/>
                <a:ext cx="378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780" extrusionOk="0">
                    <a:moveTo>
                      <a:pt x="933" y="0"/>
                    </a:moveTo>
                    <a:cubicBezTo>
                      <a:pt x="556" y="0"/>
                      <a:pt x="89" y="69"/>
                      <a:pt x="64" y="203"/>
                    </a:cubicBezTo>
                    <a:cubicBezTo>
                      <a:pt x="1" y="497"/>
                      <a:pt x="526" y="780"/>
                      <a:pt x="746" y="780"/>
                    </a:cubicBezTo>
                    <a:cubicBezTo>
                      <a:pt x="977" y="780"/>
                      <a:pt x="1513" y="308"/>
                      <a:pt x="1408" y="87"/>
                    </a:cubicBezTo>
                    <a:cubicBezTo>
                      <a:pt x="1383" y="29"/>
                      <a:pt x="1177" y="0"/>
                      <a:pt x="9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201;p71"/>
              <p:cNvSpPr/>
              <p:nvPr/>
            </p:nvSpPr>
            <p:spPr>
              <a:xfrm>
                <a:off x="3417825" y="4595050"/>
                <a:ext cx="282450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1190" extrusionOk="0">
                    <a:moveTo>
                      <a:pt x="3250" y="1"/>
                    </a:moveTo>
                    <a:cubicBezTo>
                      <a:pt x="495" y="1"/>
                      <a:pt x="1" y="4508"/>
                      <a:pt x="282" y="7352"/>
                    </a:cubicBezTo>
                    <a:cubicBezTo>
                      <a:pt x="585" y="10553"/>
                      <a:pt x="3508" y="11189"/>
                      <a:pt x="6228" y="11189"/>
                    </a:cubicBezTo>
                    <a:cubicBezTo>
                      <a:pt x="7649" y="11189"/>
                      <a:pt x="9014" y="11016"/>
                      <a:pt x="9921" y="10944"/>
                    </a:cubicBezTo>
                    <a:cubicBezTo>
                      <a:pt x="11276" y="10839"/>
                      <a:pt x="11297" y="10009"/>
                      <a:pt x="10835" y="9211"/>
                    </a:cubicBezTo>
                    <a:cubicBezTo>
                      <a:pt x="10749" y="9061"/>
                      <a:pt x="10384" y="9041"/>
                      <a:pt x="9907" y="9041"/>
                    </a:cubicBezTo>
                    <a:cubicBezTo>
                      <a:pt x="9739" y="9041"/>
                      <a:pt x="9557" y="9044"/>
                      <a:pt x="9369" y="9044"/>
                    </a:cubicBezTo>
                    <a:cubicBezTo>
                      <a:pt x="8142" y="9044"/>
                      <a:pt x="6640" y="8941"/>
                      <a:pt x="6897" y="7394"/>
                    </a:cubicBezTo>
                    <a:cubicBezTo>
                      <a:pt x="7454" y="3971"/>
                      <a:pt x="6131" y="86"/>
                      <a:pt x="3317" y="2"/>
                    </a:cubicBezTo>
                    <a:cubicBezTo>
                      <a:pt x="3294" y="1"/>
                      <a:pt x="3272" y="1"/>
                      <a:pt x="3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202;p71"/>
              <p:cNvSpPr/>
              <p:nvPr/>
            </p:nvSpPr>
            <p:spPr>
              <a:xfrm>
                <a:off x="3650375" y="4281100"/>
                <a:ext cx="2355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1910" extrusionOk="0">
                    <a:moveTo>
                      <a:pt x="420" y="1"/>
                    </a:moveTo>
                    <a:lnTo>
                      <a:pt x="420" y="1"/>
                    </a:lnTo>
                    <a:cubicBezTo>
                      <a:pt x="0" y="116"/>
                      <a:pt x="283" y="1586"/>
                      <a:pt x="4883" y="1880"/>
                    </a:cubicBezTo>
                    <a:cubicBezTo>
                      <a:pt x="5196" y="1900"/>
                      <a:pt x="5487" y="1910"/>
                      <a:pt x="5757" y="1910"/>
                    </a:cubicBezTo>
                    <a:cubicBezTo>
                      <a:pt x="9422" y="1910"/>
                      <a:pt x="9230" y="179"/>
                      <a:pt x="9230" y="179"/>
                    </a:cubicBezTo>
                    <a:lnTo>
                      <a:pt x="9230" y="179"/>
                    </a:lnTo>
                    <a:cubicBezTo>
                      <a:pt x="7979" y="772"/>
                      <a:pt x="6646" y="975"/>
                      <a:pt x="5405" y="975"/>
                    </a:cubicBezTo>
                    <a:cubicBezTo>
                      <a:pt x="2691" y="975"/>
                      <a:pt x="421" y="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203;p71"/>
              <p:cNvSpPr/>
              <p:nvPr/>
            </p:nvSpPr>
            <p:spPr>
              <a:xfrm>
                <a:off x="3619625" y="4172125"/>
                <a:ext cx="83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207" extrusionOk="0">
                    <a:moveTo>
                      <a:pt x="144" y="1"/>
                    </a:moveTo>
                    <a:cubicBezTo>
                      <a:pt x="70" y="1"/>
                      <a:pt x="0" y="93"/>
                      <a:pt x="75" y="160"/>
                    </a:cubicBezTo>
                    <a:cubicBezTo>
                      <a:pt x="988" y="1000"/>
                      <a:pt x="2028" y="1682"/>
                      <a:pt x="3162" y="2197"/>
                    </a:cubicBezTo>
                    <a:cubicBezTo>
                      <a:pt x="3176" y="2204"/>
                      <a:pt x="3190" y="2207"/>
                      <a:pt x="3203" y="2207"/>
                    </a:cubicBezTo>
                    <a:cubicBezTo>
                      <a:pt x="3289" y="2207"/>
                      <a:pt x="3346" y="2074"/>
                      <a:pt x="3246" y="2029"/>
                    </a:cubicBezTo>
                    <a:cubicBezTo>
                      <a:pt x="2133" y="1525"/>
                      <a:pt x="1114" y="853"/>
                      <a:pt x="201" y="23"/>
                    </a:cubicBezTo>
                    <a:cubicBezTo>
                      <a:pt x="184" y="7"/>
                      <a:pt x="164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204;p71"/>
              <p:cNvSpPr/>
              <p:nvPr/>
            </p:nvSpPr>
            <p:spPr>
              <a:xfrm>
                <a:off x="3595925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143" y="1"/>
                    </a:moveTo>
                    <a:cubicBezTo>
                      <a:pt x="41" y="1"/>
                      <a:pt x="1" y="152"/>
                      <a:pt x="109" y="182"/>
                    </a:cubicBezTo>
                    <a:cubicBezTo>
                      <a:pt x="1126" y="455"/>
                      <a:pt x="2157" y="596"/>
                      <a:pt x="3197" y="596"/>
                    </a:cubicBezTo>
                    <a:cubicBezTo>
                      <a:pt x="3393" y="596"/>
                      <a:pt x="3588" y="591"/>
                      <a:pt x="3785" y="581"/>
                    </a:cubicBezTo>
                    <a:cubicBezTo>
                      <a:pt x="3907" y="570"/>
                      <a:pt x="3910" y="391"/>
                      <a:pt x="3805" y="391"/>
                    </a:cubicBezTo>
                    <a:cubicBezTo>
                      <a:pt x="3802" y="391"/>
                      <a:pt x="3799" y="391"/>
                      <a:pt x="3795" y="392"/>
                    </a:cubicBezTo>
                    <a:cubicBezTo>
                      <a:pt x="3592" y="402"/>
                      <a:pt x="3388" y="407"/>
                      <a:pt x="3186" y="407"/>
                    </a:cubicBezTo>
                    <a:cubicBezTo>
                      <a:pt x="2166" y="407"/>
                      <a:pt x="1161" y="275"/>
                      <a:pt x="162" y="3"/>
                    </a:cubicBezTo>
                    <a:cubicBezTo>
                      <a:pt x="155" y="2"/>
                      <a:pt x="149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205;p71"/>
              <p:cNvSpPr/>
              <p:nvPr/>
            </p:nvSpPr>
            <p:spPr>
              <a:xfrm>
                <a:off x="3590775" y="4267550"/>
                <a:ext cx="9660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858" extrusionOk="0">
                    <a:moveTo>
                      <a:pt x="3741" y="1"/>
                    </a:moveTo>
                    <a:cubicBezTo>
                      <a:pt x="3731" y="1"/>
                      <a:pt x="3719" y="3"/>
                      <a:pt x="3707" y="7"/>
                    </a:cubicBezTo>
                    <a:cubicBezTo>
                      <a:pt x="2552" y="417"/>
                      <a:pt x="1355" y="637"/>
                      <a:pt x="126" y="669"/>
                    </a:cubicBezTo>
                    <a:cubicBezTo>
                      <a:pt x="0" y="679"/>
                      <a:pt x="0" y="858"/>
                      <a:pt x="126" y="858"/>
                    </a:cubicBezTo>
                    <a:cubicBezTo>
                      <a:pt x="1365" y="826"/>
                      <a:pt x="2583" y="606"/>
                      <a:pt x="3760" y="186"/>
                    </a:cubicBezTo>
                    <a:cubicBezTo>
                      <a:pt x="3863" y="148"/>
                      <a:pt x="3832" y="1"/>
                      <a:pt x="3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206;p71"/>
              <p:cNvSpPr/>
              <p:nvPr/>
            </p:nvSpPr>
            <p:spPr>
              <a:xfrm>
                <a:off x="3869125" y="4172125"/>
                <a:ext cx="835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207" extrusionOk="0">
                    <a:moveTo>
                      <a:pt x="3199" y="1"/>
                    </a:moveTo>
                    <a:cubicBezTo>
                      <a:pt x="3178" y="1"/>
                      <a:pt x="3157" y="7"/>
                      <a:pt x="3137" y="23"/>
                    </a:cubicBezTo>
                    <a:cubicBezTo>
                      <a:pt x="2234" y="853"/>
                      <a:pt x="1215" y="1525"/>
                      <a:pt x="92" y="2029"/>
                    </a:cubicBezTo>
                    <a:cubicBezTo>
                      <a:pt x="1" y="2074"/>
                      <a:pt x="52" y="2207"/>
                      <a:pt x="143" y="2207"/>
                    </a:cubicBezTo>
                    <a:cubicBezTo>
                      <a:pt x="156" y="2207"/>
                      <a:pt x="171" y="2204"/>
                      <a:pt x="186" y="2197"/>
                    </a:cubicBezTo>
                    <a:cubicBezTo>
                      <a:pt x="1320" y="1682"/>
                      <a:pt x="2349" y="1000"/>
                      <a:pt x="3273" y="160"/>
                    </a:cubicBezTo>
                    <a:cubicBezTo>
                      <a:pt x="3340" y="93"/>
                      <a:pt x="3275" y="1"/>
                      <a:pt x="3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207;p71"/>
              <p:cNvSpPr/>
              <p:nvPr/>
            </p:nvSpPr>
            <p:spPr>
              <a:xfrm>
                <a:off x="3878500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3769" y="1"/>
                    </a:moveTo>
                    <a:cubicBezTo>
                      <a:pt x="3763" y="1"/>
                      <a:pt x="3756" y="2"/>
                      <a:pt x="3749" y="3"/>
                    </a:cubicBezTo>
                    <a:cubicBezTo>
                      <a:pt x="2759" y="275"/>
                      <a:pt x="1747" y="407"/>
                      <a:pt x="726" y="407"/>
                    </a:cubicBezTo>
                    <a:cubicBezTo>
                      <a:pt x="523" y="407"/>
                      <a:pt x="320" y="402"/>
                      <a:pt x="116" y="392"/>
                    </a:cubicBezTo>
                    <a:cubicBezTo>
                      <a:pt x="113" y="391"/>
                      <a:pt x="110" y="391"/>
                      <a:pt x="107" y="391"/>
                    </a:cubicBezTo>
                    <a:cubicBezTo>
                      <a:pt x="1" y="391"/>
                      <a:pt x="14" y="570"/>
                      <a:pt x="126" y="581"/>
                    </a:cubicBezTo>
                    <a:cubicBezTo>
                      <a:pt x="322" y="591"/>
                      <a:pt x="518" y="596"/>
                      <a:pt x="714" y="596"/>
                    </a:cubicBezTo>
                    <a:cubicBezTo>
                      <a:pt x="1756" y="596"/>
                      <a:pt x="2794" y="455"/>
                      <a:pt x="3801" y="182"/>
                    </a:cubicBezTo>
                    <a:cubicBezTo>
                      <a:pt x="3911" y="152"/>
                      <a:pt x="3870" y="1"/>
                      <a:pt x="3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208;p71"/>
              <p:cNvSpPr/>
              <p:nvPr/>
            </p:nvSpPr>
            <p:spPr>
              <a:xfrm>
                <a:off x="3885075" y="4267550"/>
                <a:ext cx="9635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858" extrusionOk="0">
                    <a:moveTo>
                      <a:pt x="113" y="1"/>
                    </a:moveTo>
                    <a:cubicBezTo>
                      <a:pt x="24" y="1"/>
                      <a:pt x="0" y="148"/>
                      <a:pt x="94" y="186"/>
                    </a:cubicBezTo>
                    <a:cubicBezTo>
                      <a:pt x="1270" y="606"/>
                      <a:pt x="2488" y="826"/>
                      <a:pt x="3738" y="858"/>
                    </a:cubicBezTo>
                    <a:cubicBezTo>
                      <a:pt x="3853" y="858"/>
                      <a:pt x="3853" y="679"/>
                      <a:pt x="3738" y="669"/>
                    </a:cubicBezTo>
                    <a:cubicBezTo>
                      <a:pt x="2509" y="637"/>
                      <a:pt x="1302" y="417"/>
                      <a:pt x="147" y="7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209;p71"/>
              <p:cNvSpPr/>
              <p:nvPr/>
            </p:nvSpPr>
            <p:spPr>
              <a:xfrm>
                <a:off x="3759075" y="4319950"/>
                <a:ext cx="730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302" extrusionOk="0">
                    <a:moveTo>
                      <a:pt x="1200" y="1"/>
                    </a:moveTo>
                    <a:cubicBezTo>
                      <a:pt x="1" y="1"/>
                      <a:pt x="71" y="2082"/>
                      <a:pt x="1228" y="2290"/>
                    </a:cubicBezTo>
                    <a:cubicBezTo>
                      <a:pt x="1274" y="2298"/>
                      <a:pt x="1319" y="2302"/>
                      <a:pt x="1363" y="2302"/>
                    </a:cubicBezTo>
                    <a:cubicBezTo>
                      <a:pt x="2446" y="2302"/>
                      <a:pt x="2923" y="41"/>
                      <a:pt x="1228" y="1"/>
                    </a:cubicBezTo>
                    <a:cubicBezTo>
                      <a:pt x="1219" y="1"/>
                      <a:pt x="1209" y="1"/>
                      <a:pt x="1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210;p71"/>
              <p:cNvSpPr/>
              <p:nvPr/>
            </p:nvSpPr>
            <p:spPr>
              <a:xfrm>
                <a:off x="3393350" y="4370875"/>
                <a:ext cx="299575" cy="239900"/>
              </a:xfrm>
              <a:custGeom>
                <a:avLst/>
                <a:gdLst/>
                <a:ahLst/>
                <a:cxnLst/>
                <a:rect l="l" t="t" r="r" b="b"/>
                <a:pathLst>
                  <a:path w="11983" h="9596" extrusionOk="0">
                    <a:moveTo>
                      <a:pt x="6596" y="1"/>
                    </a:moveTo>
                    <a:cubicBezTo>
                      <a:pt x="4956" y="1"/>
                      <a:pt x="2876" y="245"/>
                      <a:pt x="1923" y="1355"/>
                    </a:cubicBezTo>
                    <a:cubicBezTo>
                      <a:pt x="526" y="2983"/>
                      <a:pt x="1" y="5483"/>
                      <a:pt x="22" y="8066"/>
                    </a:cubicBezTo>
                    <a:cubicBezTo>
                      <a:pt x="587" y="9170"/>
                      <a:pt x="1561" y="9596"/>
                      <a:pt x="2474" y="9596"/>
                    </a:cubicBezTo>
                    <a:cubicBezTo>
                      <a:pt x="3444" y="9596"/>
                      <a:pt x="4346" y="9114"/>
                      <a:pt x="4611" y="8454"/>
                    </a:cubicBezTo>
                    <a:cubicBezTo>
                      <a:pt x="5545" y="6123"/>
                      <a:pt x="6889" y="4758"/>
                      <a:pt x="9084" y="3665"/>
                    </a:cubicBezTo>
                    <a:cubicBezTo>
                      <a:pt x="11982" y="2227"/>
                      <a:pt x="8884" y="148"/>
                      <a:pt x="8884" y="148"/>
                    </a:cubicBezTo>
                    <a:lnTo>
                      <a:pt x="8874" y="148"/>
                    </a:lnTo>
                    <a:cubicBezTo>
                      <a:pt x="8754" y="130"/>
                      <a:pt x="7792" y="1"/>
                      <a:pt x="6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" name="Google Shape;4211;p71"/>
          <p:cNvGrpSpPr/>
          <p:nvPr/>
        </p:nvGrpSpPr>
        <p:grpSpPr>
          <a:xfrm>
            <a:off x="6112386" y="105443"/>
            <a:ext cx="450653" cy="595249"/>
            <a:chOff x="5739200" y="4198349"/>
            <a:chExt cx="307215" cy="405759"/>
          </a:xfrm>
        </p:grpSpPr>
        <p:sp>
          <p:nvSpPr>
            <p:cNvPr id="160" name="Google Shape;4212;p71"/>
            <p:cNvSpPr/>
            <p:nvPr/>
          </p:nvSpPr>
          <p:spPr>
            <a:xfrm>
              <a:off x="5739200" y="4198349"/>
              <a:ext cx="307215" cy="405759"/>
            </a:xfrm>
            <a:custGeom>
              <a:avLst/>
              <a:gdLst/>
              <a:ahLst/>
              <a:cxnLst/>
              <a:rect l="l" t="t" r="r" b="b"/>
              <a:pathLst>
                <a:path w="6977" h="9215" extrusionOk="0">
                  <a:moveTo>
                    <a:pt x="3458" y="1"/>
                  </a:moveTo>
                  <a:cubicBezTo>
                    <a:pt x="2764" y="1"/>
                    <a:pt x="2071" y="384"/>
                    <a:pt x="1726" y="1149"/>
                  </a:cubicBezTo>
                  <a:cubicBezTo>
                    <a:pt x="1640" y="1343"/>
                    <a:pt x="1586" y="1537"/>
                    <a:pt x="1586" y="1720"/>
                  </a:cubicBezTo>
                  <a:cubicBezTo>
                    <a:pt x="1586" y="2001"/>
                    <a:pt x="1640" y="2271"/>
                    <a:pt x="1737" y="2518"/>
                  </a:cubicBezTo>
                  <a:cubicBezTo>
                    <a:pt x="1456" y="2767"/>
                    <a:pt x="1122" y="3198"/>
                    <a:pt x="820" y="3747"/>
                  </a:cubicBezTo>
                  <a:cubicBezTo>
                    <a:pt x="249" y="4772"/>
                    <a:pt x="1" y="5807"/>
                    <a:pt x="249" y="6055"/>
                  </a:cubicBezTo>
                  <a:cubicBezTo>
                    <a:pt x="285" y="6091"/>
                    <a:pt x="330" y="6109"/>
                    <a:pt x="383" y="6109"/>
                  </a:cubicBezTo>
                  <a:cubicBezTo>
                    <a:pt x="566" y="6109"/>
                    <a:pt x="840" y="5898"/>
                    <a:pt x="1133" y="5537"/>
                  </a:cubicBezTo>
                  <a:cubicBezTo>
                    <a:pt x="1370" y="6314"/>
                    <a:pt x="2071" y="6864"/>
                    <a:pt x="2642" y="7188"/>
                  </a:cubicBezTo>
                  <a:lnTo>
                    <a:pt x="2642" y="8664"/>
                  </a:lnTo>
                  <a:lnTo>
                    <a:pt x="2189" y="8945"/>
                  </a:lnTo>
                  <a:cubicBezTo>
                    <a:pt x="2136" y="8977"/>
                    <a:pt x="2114" y="9064"/>
                    <a:pt x="2146" y="9117"/>
                  </a:cubicBezTo>
                  <a:cubicBezTo>
                    <a:pt x="2167" y="9159"/>
                    <a:pt x="2206" y="9183"/>
                    <a:pt x="2246" y="9183"/>
                  </a:cubicBezTo>
                  <a:cubicBezTo>
                    <a:pt x="2267" y="9183"/>
                    <a:pt x="2289" y="9176"/>
                    <a:pt x="2308" y="9160"/>
                  </a:cubicBezTo>
                  <a:lnTo>
                    <a:pt x="2642" y="8956"/>
                  </a:lnTo>
                  <a:lnTo>
                    <a:pt x="2642" y="9074"/>
                  </a:lnTo>
                  <a:cubicBezTo>
                    <a:pt x="2642" y="9150"/>
                    <a:pt x="2697" y="9215"/>
                    <a:pt x="2761" y="9215"/>
                  </a:cubicBezTo>
                  <a:cubicBezTo>
                    <a:pt x="2826" y="9215"/>
                    <a:pt x="2880" y="9150"/>
                    <a:pt x="2880" y="9074"/>
                  </a:cubicBezTo>
                  <a:lnTo>
                    <a:pt x="2880" y="8956"/>
                  </a:lnTo>
                  <a:lnTo>
                    <a:pt x="3214" y="9160"/>
                  </a:lnTo>
                  <a:cubicBezTo>
                    <a:pt x="3233" y="9176"/>
                    <a:pt x="3255" y="9183"/>
                    <a:pt x="3277" y="9183"/>
                  </a:cubicBezTo>
                  <a:cubicBezTo>
                    <a:pt x="3316" y="9183"/>
                    <a:pt x="3355" y="9159"/>
                    <a:pt x="3376" y="9117"/>
                  </a:cubicBezTo>
                  <a:cubicBezTo>
                    <a:pt x="3408" y="9064"/>
                    <a:pt x="3387" y="8977"/>
                    <a:pt x="3332" y="8945"/>
                  </a:cubicBezTo>
                  <a:lnTo>
                    <a:pt x="2880" y="8664"/>
                  </a:lnTo>
                  <a:lnTo>
                    <a:pt x="2880" y="7327"/>
                  </a:lnTo>
                  <a:cubicBezTo>
                    <a:pt x="3203" y="7489"/>
                    <a:pt x="3430" y="7565"/>
                    <a:pt x="3430" y="7565"/>
                  </a:cubicBezTo>
                  <a:cubicBezTo>
                    <a:pt x="3430" y="7565"/>
                    <a:pt x="3677" y="7478"/>
                    <a:pt x="4001" y="7317"/>
                  </a:cubicBezTo>
                  <a:lnTo>
                    <a:pt x="4001" y="8664"/>
                  </a:lnTo>
                  <a:lnTo>
                    <a:pt x="3548" y="8945"/>
                  </a:lnTo>
                  <a:cubicBezTo>
                    <a:pt x="3495" y="8977"/>
                    <a:pt x="3473" y="9064"/>
                    <a:pt x="3505" y="9117"/>
                  </a:cubicBezTo>
                  <a:cubicBezTo>
                    <a:pt x="3526" y="9159"/>
                    <a:pt x="3565" y="9183"/>
                    <a:pt x="3604" y="9183"/>
                  </a:cubicBezTo>
                  <a:cubicBezTo>
                    <a:pt x="3626" y="9183"/>
                    <a:pt x="3648" y="9176"/>
                    <a:pt x="3667" y="9160"/>
                  </a:cubicBezTo>
                  <a:lnTo>
                    <a:pt x="4001" y="8956"/>
                  </a:lnTo>
                  <a:lnTo>
                    <a:pt x="4001" y="9074"/>
                  </a:lnTo>
                  <a:cubicBezTo>
                    <a:pt x="4001" y="9150"/>
                    <a:pt x="4055" y="9215"/>
                    <a:pt x="4120" y="9215"/>
                  </a:cubicBezTo>
                  <a:cubicBezTo>
                    <a:pt x="4185" y="9215"/>
                    <a:pt x="4249" y="9150"/>
                    <a:pt x="4249" y="9074"/>
                  </a:cubicBezTo>
                  <a:lnTo>
                    <a:pt x="4249" y="8956"/>
                  </a:lnTo>
                  <a:lnTo>
                    <a:pt x="4573" y="9160"/>
                  </a:lnTo>
                  <a:cubicBezTo>
                    <a:pt x="4596" y="9176"/>
                    <a:pt x="4619" y="9183"/>
                    <a:pt x="4640" y="9183"/>
                  </a:cubicBezTo>
                  <a:cubicBezTo>
                    <a:pt x="4679" y="9183"/>
                    <a:pt x="4713" y="9159"/>
                    <a:pt x="4734" y="9117"/>
                  </a:cubicBezTo>
                  <a:cubicBezTo>
                    <a:pt x="4767" y="9064"/>
                    <a:pt x="4745" y="8977"/>
                    <a:pt x="4691" y="8945"/>
                  </a:cubicBezTo>
                  <a:lnTo>
                    <a:pt x="4249" y="8664"/>
                  </a:lnTo>
                  <a:lnTo>
                    <a:pt x="4249" y="7176"/>
                  </a:lnTo>
                  <a:cubicBezTo>
                    <a:pt x="4799" y="6853"/>
                    <a:pt x="5489" y="6325"/>
                    <a:pt x="5726" y="5559"/>
                  </a:cubicBezTo>
                  <a:cubicBezTo>
                    <a:pt x="6010" y="5902"/>
                    <a:pt x="6275" y="6109"/>
                    <a:pt x="6455" y="6109"/>
                  </a:cubicBezTo>
                  <a:cubicBezTo>
                    <a:pt x="6507" y="6109"/>
                    <a:pt x="6552" y="6091"/>
                    <a:pt x="6589" y="6055"/>
                  </a:cubicBezTo>
                  <a:cubicBezTo>
                    <a:pt x="6826" y="5818"/>
                    <a:pt x="6610" y="4859"/>
                    <a:pt x="6093" y="3877"/>
                  </a:cubicBezTo>
                  <a:cubicBezTo>
                    <a:pt x="6514" y="3112"/>
                    <a:pt x="6945" y="2077"/>
                    <a:pt x="6977" y="1095"/>
                  </a:cubicBezTo>
                  <a:cubicBezTo>
                    <a:pt x="6977" y="1095"/>
                    <a:pt x="6976" y="1095"/>
                    <a:pt x="6973" y="1095"/>
                  </a:cubicBezTo>
                  <a:cubicBezTo>
                    <a:pt x="6917" y="1095"/>
                    <a:pt x="6197" y="1104"/>
                    <a:pt x="5328" y="1581"/>
                  </a:cubicBezTo>
                  <a:cubicBezTo>
                    <a:pt x="5306" y="1440"/>
                    <a:pt x="5263" y="1289"/>
                    <a:pt x="5198" y="1149"/>
                  </a:cubicBezTo>
                  <a:cubicBezTo>
                    <a:pt x="4848" y="384"/>
                    <a:pt x="4152" y="1"/>
                    <a:pt x="345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4213;p71"/>
            <p:cNvGrpSpPr/>
            <p:nvPr/>
          </p:nvGrpSpPr>
          <p:grpSpPr>
            <a:xfrm>
              <a:off x="5739200" y="4198563"/>
              <a:ext cx="307213" cy="405313"/>
              <a:chOff x="5739200" y="681675"/>
              <a:chExt cx="307213" cy="405313"/>
            </a:xfrm>
          </p:grpSpPr>
          <p:sp>
            <p:nvSpPr>
              <p:cNvPr id="162" name="Google Shape;4214;p71"/>
              <p:cNvSpPr/>
              <p:nvPr/>
            </p:nvSpPr>
            <p:spPr>
              <a:xfrm>
                <a:off x="5845096" y="729890"/>
                <a:ext cx="201317" cy="176658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4012" extrusionOk="0">
                    <a:moveTo>
                      <a:pt x="4566" y="1"/>
                    </a:moveTo>
                    <a:cubicBezTo>
                      <a:pt x="4452" y="1"/>
                      <a:pt x="2756" y="31"/>
                      <a:pt x="1402" y="1822"/>
                    </a:cubicBezTo>
                    <a:cubicBezTo>
                      <a:pt x="0" y="3688"/>
                      <a:pt x="2911" y="4012"/>
                      <a:pt x="2911" y="4012"/>
                    </a:cubicBezTo>
                    <a:cubicBezTo>
                      <a:pt x="2911" y="4012"/>
                      <a:pt x="4518" y="1909"/>
                      <a:pt x="4572" y="1"/>
                    </a:cubicBezTo>
                    <a:cubicBezTo>
                      <a:pt x="4572" y="1"/>
                      <a:pt x="4570" y="1"/>
                      <a:pt x="45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215;p71"/>
              <p:cNvSpPr/>
              <p:nvPr/>
            </p:nvSpPr>
            <p:spPr>
              <a:xfrm>
                <a:off x="5832283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7" y="1"/>
                    </a:moveTo>
                    <a:cubicBezTo>
                      <a:pt x="583" y="1"/>
                      <a:pt x="528" y="66"/>
                      <a:pt x="528" y="142"/>
                    </a:cubicBezTo>
                    <a:lnTo>
                      <a:pt x="528" y="1802"/>
                    </a:lnTo>
                    <a:lnTo>
                      <a:pt x="75" y="2082"/>
                    </a:lnTo>
                    <a:cubicBezTo>
                      <a:pt x="22" y="2114"/>
                      <a:pt x="0" y="2190"/>
                      <a:pt x="32" y="2255"/>
                    </a:cubicBezTo>
                    <a:cubicBezTo>
                      <a:pt x="55" y="2291"/>
                      <a:pt x="97" y="2313"/>
                      <a:pt x="138" y="2313"/>
                    </a:cubicBezTo>
                    <a:cubicBezTo>
                      <a:pt x="158" y="2313"/>
                      <a:pt x="177" y="2308"/>
                      <a:pt x="194" y="2298"/>
                    </a:cubicBezTo>
                    <a:lnTo>
                      <a:pt x="528" y="2093"/>
                    </a:lnTo>
                    <a:lnTo>
                      <a:pt x="528" y="2212"/>
                    </a:lnTo>
                    <a:cubicBezTo>
                      <a:pt x="528" y="2287"/>
                      <a:pt x="583" y="2341"/>
                      <a:pt x="647" y="2341"/>
                    </a:cubicBezTo>
                    <a:cubicBezTo>
                      <a:pt x="712" y="2341"/>
                      <a:pt x="766" y="2287"/>
                      <a:pt x="766" y="2212"/>
                    </a:cubicBezTo>
                    <a:lnTo>
                      <a:pt x="766" y="2093"/>
                    </a:lnTo>
                    <a:lnTo>
                      <a:pt x="1100" y="2298"/>
                    </a:lnTo>
                    <a:cubicBezTo>
                      <a:pt x="1117" y="2308"/>
                      <a:pt x="1137" y="2313"/>
                      <a:pt x="1156" y="2313"/>
                    </a:cubicBezTo>
                    <a:cubicBezTo>
                      <a:pt x="1198" y="2313"/>
                      <a:pt x="1240" y="2291"/>
                      <a:pt x="1262" y="2255"/>
                    </a:cubicBezTo>
                    <a:cubicBezTo>
                      <a:pt x="1294" y="2190"/>
                      <a:pt x="1273" y="2114"/>
                      <a:pt x="1218" y="2082"/>
                    </a:cubicBezTo>
                    <a:lnTo>
                      <a:pt x="766" y="1791"/>
                    </a:lnTo>
                    <a:lnTo>
                      <a:pt x="766" y="142"/>
                    </a:lnTo>
                    <a:cubicBezTo>
                      <a:pt x="766" y="66"/>
                      <a:pt x="712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216;p71"/>
              <p:cNvSpPr/>
              <p:nvPr/>
            </p:nvSpPr>
            <p:spPr>
              <a:xfrm>
                <a:off x="5892078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8" y="1"/>
                    </a:moveTo>
                    <a:cubicBezTo>
                      <a:pt x="583" y="1"/>
                      <a:pt x="529" y="66"/>
                      <a:pt x="529" y="142"/>
                    </a:cubicBezTo>
                    <a:lnTo>
                      <a:pt x="529" y="1802"/>
                    </a:lnTo>
                    <a:lnTo>
                      <a:pt x="76" y="2082"/>
                    </a:lnTo>
                    <a:cubicBezTo>
                      <a:pt x="23" y="2114"/>
                      <a:pt x="1" y="2190"/>
                      <a:pt x="33" y="2255"/>
                    </a:cubicBezTo>
                    <a:cubicBezTo>
                      <a:pt x="55" y="2291"/>
                      <a:pt x="97" y="2313"/>
                      <a:pt x="139" y="2313"/>
                    </a:cubicBezTo>
                    <a:cubicBezTo>
                      <a:pt x="158" y="2313"/>
                      <a:pt x="178" y="2308"/>
                      <a:pt x="195" y="2298"/>
                    </a:cubicBezTo>
                    <a:lnTo>
                      <a:pt x="529" y="2093"/>
                    </a:lnTo>
                    <a:lnTo>
                      <a:pt x="529" y="2212"/>
                    </a:lnTo>
                    <a:cubicBezTo>
                      <a:pt x="529" y="2287"/>
                      <a:pt x="583" y="2341"/>
                      <a:pt x="648" y="2341"/>
                    </a:cubicBezTo>
                    <a:cubicBezTo>
                      <a:pt x="713" y="2341"/>
                      <a:pt x="777" y="2287"/>
                      <a:pt x="777" y="2212"/>
                    </a:cubicBezTo>
                    <a:lnTo>
                      <a:pt x="777" y="2093"/>
                    </a:lnTo>
                    <a:lnTo>
                      <a:pt x="1101" y="2298"/>
                    </a:lnTo>
                    <a:cubicBezTo>
                      <a:pt x="1121" y="2308"/>
                      <a:pt x="1142" y="2313"/>
                      <a:pt x="1162" y="2313"/>
                    </a:cubicBezTo>
                    <a:cubicBezTo>
                      <a:pt x="1203" y="2313"/>
                      <a:pt x="1240" y="2291"/>
                      <a:pt x="1262" y="2255"/>
                    </a:cubicBezTo>
                    <a:cubicBezTo>
                      <a:pt x="1295" y="2190"/>
                      <a:pt x="1273" y="2114"/>
                      <a:pt x="1219" y="2082"/>
                    </a:cubicBezTo>
                    <a:lnTo>
                      <a:pt x="777" y="1791"/>
                    </a:lnTo>
                    <a:lnTo>
                      <a:pt x="777" y="142"/>
                    </a:lnTo>
                    <a:cubicBezTo>
                      <a:pt x="777" y="66"/>
                      <a:pt x="71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217;p71"/>
              <p:cNvSpPr/>
              <p:nvPr/>
            </p:nvSpPr>
            <p:spPr>
              <a:xfrm>
                <a:off x="5785741" y="762165"/>
                <a:ext cx="209419" cy="252658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5738" extrusionOk="0">
                    <a:moveTo>
                      <a:pt x="2373" y="1"/>
                    </a:moveTo>
                    <a:cubicBezTo>
                      <a:pt x="1068" y="1"/>
                      <a:pt x="1" y="1424"/>
                      <a:pt x="1" y="3171"/>
                    </a:cubicBezTo>
                    <a:cubicBezTo>
                      <a:pt x="1" y="4918"/>
                      <a:pt x="2373" y="5737"/>
                      <a:pt x="2373" y="5737"/>
                    </a:cubicBezTo>
                    <a:cubicBezTo>
                      <a:pt x="2373" y="5737"/>
                      <a:pt x="4755" y="4918"/>
                      <a:pt x="4755" y="3171"/>
                    </a:cubicBezTo>
                    <a:cubicBezTo>
                      <a:pt x="4755" y="1424"/>
                      <a:pt x="3688" y="1"/>
                      <a:pt x="23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218;p71"/>
              <p:cNvSpPr/>
              <p:nvPr/>
            </p:nvSpPr>
            <p:spPr>
              <a:xfrm>
                <a:off x="5739200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2163" y="1"/>
                    </a:moveTo>
                    <a:cubicBezTo>
                      <a:pt x="1857" y="1"/>
                      <a:pt x="1299" y="592"/>
                      <a:pt x="820" y="1467"/>
                    </a:cubicBezTo>
                    <a:cubicBezTo>
                      <a:pt x="249" y="2491"/>
                      <a:pt x="1" y="3526"/>
                      <a:pt x="249" y="3763"/>
                    </a:cubicBezTo>
                    <a:cubicBezTo>
                      <a:pt x="285" y="3800"/>
                      <a:pt x="331" y="3818"/>
                      <a:pt x="385" y="3818"/>
                    </a:cubicBezTo>
                    <a:cubicBezTo>
                      <a:pt x="693" y="3818"/>
                      <a:pt x="1249" y="3235"/>
                      <a:pt x="1726" y="2362"/>
                    </a:cubicBezTo>
                    <a:cubicBezTo>
                      <a:pt x="2297" y="1338"/>
                      <a:pt x="2546" y="303"/>
                      <a:pt x="2297" y="54"/>
                    </a:cubicBezTo>
                    <a:cubicBezTo>
                      <a:pt x="2261" y="18"/>
                      <a:pt x="2216" y="1"/>
                      <a:pt x="2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219;p71"/>
              <p:cNvSpPr/>
              <p:nvPr/>
            </p:nvSpPr>
            <p:spPr>
              <a:xfrm>
                <a:off x="5928184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385" y="1"/>
                    </a:moveTo>
                    <a:cubicBezTo>
                      <a:pt x="332" y="1"/>
                      <a:pt x="286" y="18"/>
                      <a:pt x="248" y="54"/>
                    </a:cubicBezTo>
                    <a:cubicBezTo>
                      <a:pt x="0" y="303"/>
                      <a:pt x="248" y="1338"/>
                      <a:pt x="820" y="2362"/>
                    </a:cubicBezTo>
                    <a:cubicBezTo>
                      <a:pt x="1298" y="3235"/>
                      <a:pt x="1853" y="3818"/>
                      <a:pt x="2161" y="3818"/>
                    </a:cubicBezTo>
                    <a:cubicBezTo>
                      <a:pt x="2214" y="3818"/>
                      <a:pt x="2260" y="3800"/>
                      <a:pt x="2297" y="3763"/>
                    </a:cubicBezTo>
                    <a:cubicBezTo>
                      <a:pt x="2545" y="3526"/>
                      <a:pt x="2297" y="2491"/>
                      <a:pt x="1726" y="1467"/>
                    </a:cubicBezTo>
                    <a:cubicBezTo>
                      <a:pt x="1247" y="592"/>
                      <a:pt x="697" y="1"/>
                      <a:pt x="3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220;p71"/>
              <p:cNvSpPr/>
              <p:nvPr/>
            </p:nvSpPr>
            <p:spPr>
              <a:xfrm>
                <a:off x="5808990" y="681675"/>
                <a:ext cx="165254" cy="165518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3759" extrusionOk="0">
                    <a:moveTo>
                      <a:pt x="1873" y="1"/>
                    </a:moveTo>
                    <a:cubicBezTo>
                      <a:pt x="1179" y="1"/>
                      <a:pt x="486" y="384"/>
                      <a:pt x="141" y="1149"/>
                    </a:cubicBezTo>
                    <a:cubicBezTo>
                      <a:pt x="55" y="1333"/>
                      <a:pt x="1" y="1527"/>
                      <a:pt x="1" y="1721"/>
                    </a:cubicBezTo>
                    <a:cubicBezTo>
                      <a:pt x="1" y="2842"/>
                      <a:pt x="842" y="3759"/>
                      <a:pt x="1877" y="3759"/>
                    </a:cubicBezTo>
                    <a:cubicBezTo>
                      <a:pt x="2912" y="3759"/>
                      <a:pt x="3753" y="2842"/>
                      <a:pt x="3753" y="1721"/>
                    </a:cubicBezTo>
                    <a:cubicBezTo>
                      <a:pt x="3753" y="1527"/>
                      <a:pt x="3699" y="1333"/>
                      <a:pt x="3613" y="1149"/>
                    </a:cubicBezTo>
                    <a:cubicBezTo>
                      <a:pt x="3263" y="384"/>
                      <a:pt x="2567" y="1"/>
                      <a:pt x="18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221;p71"/>
              <p:cNvSpPr/>
              <p:nvPr/>
            </p:nvSpPr>
            <p:spPr>
              <a:xfrm>
                <a:off x="5864074" y="783520"/>
                <a:ext cx="57022" cy="3615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821" extrusionOk="0">
                    <a:moveTo>
                      <a:pt x="647" y="1"/>
                    </a:moveTo>
                    <a:cubicBezTo>
                      <a:pt x="292" y="1"/>
                      <a:pt x="0" y="130"/>
                      <a:pt x="0" y="281"/>
                    </a:cubicBezTo>
                    <a:cubicBezTo>
                      <a:pt x="0" y="443"/>
                      <a:pt x="453" y="820"/>
                      <a:pt x="647" y="820"/>
                    </a:cubicBezTo>
                    <a:cubicBezTo>
                      <a:pt x="820" y="820"/>
                      <a:pt x="1294" y="443"/>
                      <a:pt x="1294" y="281"/>
                    </a:cubicBezTo>
                    <a:cubicBezTo>
                      <a:pt x="1294" y="130"/>
                      <a:pt x="1004" y="1"/>
                      <a:pt x="6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222;p71"/>
              <p:cNvSpPr/>
              <p:nvPr/>
            </p:nvSpPr>
            <p:spPr>
              <a:xfrm>
                <a:off x="5876403" y="744596"/>
                <a:ext cx="7662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648" extrusionOk="0">
                    <a:moveTo>
                      <a:pt x="87" y="0"/>
                    </a:moveTo>
                    <a:cubicBezTo>
                      <a:pt x="44" y="0"/>
                      <a:pt x="1" y="141"/>
                      <a:pt x="1" y="324"/>
                    </a:cubicBezTo>
                    <a:cubicBezTo>
                      <a:pt x="1" y="508"/>
                      <a:pt x="44" y="647"/>
                      <a:pt x="87" y="647"/>
                    </a:cubicBezTo>
                    <a:cubicBezTo>
                      <a:pt x="141" y="647"/>
                      <a:pt x="173" y="508"/>
                      <a:pt x="173" y="324"/>
                    </a:cubicBezTo>
                    <a:cubicBezTo>
                      <a:pt x="173" y="141"/>
                      <a:pt x="141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223;p71"/>
              <p:cNvSpPr/>
              <p:nvPr/>
            </p:nvSpPr>
            <p:spPr>
              <a:xfrm>
                <a:off x="5900664" y="744596"/>
                <a:ext cx="7618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3" h="648" extrusionOk="0">
                    <a:moveTo>
                      <a:pt x="86" y="0"/>
                    </a:moveTo>
                    <a:cubicBezTo>
                      <a:pt x="43" y="0"/>
                      <a:pt x="0" y="141"/>
                      <a:pt x="0" y="324"/>
                    </a:cubicBezTo>
                    <a:cubicBezTo>
                      <a:pt x="0" y="508"/>
                      <a:pt x="43" y="647"/>
                      <a:pt x="86" y="647"/>
                    </a:cubicBezTo>
                    <a:cubicBezTo>
                      <a:pt x="129" y="647"/>
                      <a:pt x="173" y="508"/>
                      <a:pt x="173" y="324"/>
                    </a:cubicBezTo>
                    <a:cubicBezTo>
                      <a:pt x="173" y="141"/>
                      <a:pt x="129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4224;p71"/>
          <p:cNvGrpSpPr/>
          <p:nvPr/>
        </p:nvGrpSpPr>
        <p:grpSpPr>
          <a:xfrm>
            <a:off x="1323056" y="53299"/>
            <a:ext cx="597453" cy="699536"/>
            <a:chOff x="7902450" y="3791150"/>
            <a:chExt cx="745325" cy="872675"/>
          </a:xfrm>
        </p:grpSpPr>
        <p:sp>
          <p:nvSpPr>
            <p:cNvPr id="173" name="Google Shape;4225;p71"/>
            <p:cNvSpPr/>
            <p:nvPr/>
          </p:nvSpPr>
          <p:spPr>
            <a:xfrm>
              <a:off x="7909963" y="3791150"/>
              <a:ext cx="730300" cy="872675"/>
            </a:xfrm>
            <a:custGeom>
              <a:avLst/>
              <a:gdLst/>
              <a:ahLst/>
              <a:cxnLst/>
              <a:rect l="l" t="t" r="r" b="b"/>
              <a:pathLst>
                <a:path w="29212" h="34907" extrusionOk="0">
                  <a:moveTo>
                    <a:pt x="8317" y="31770"/>
                  </a:moveTo>
                  <a:cubicBezTo>
                    <a:pt x="8569" y="31886"/>
                    <a:pt x="8810" y="31991"/>
                    <a:pt x="9062" y="32096"/>
                  </a:cubicBezTo>
                  <a:cubicBezTo>
                    <a:pt x="9587" y="32316"/>
                    <a:pt x="10060" y="32474"/>
                    <a:pt x="10417" y="32579"/>
                  </a:cubicBezTo>
                  <a:cubicBezTo>
                    <a:pt x="10406" y="32611"/>
                    <a:pt x="10385" y="32642"/>
                    <a:pt x="10375" y="32663"/>
                  </a:cubicBezTo>
                  <a:cubicBezTo>
                    <a:pt x="10289" y="32651"/>
                    <a:pt x="10198" y="32646"/>
                    <a:pt x="10106" y="32646"/>
                  </a:cubicBezTo>
                  <a:cubicBezTo>
                    <a:pt x="10042" y="32646"/>
                    <a:pt x="9978" y="32648"/>
                    <a:pt x="9913" y="32653"/>
                  </a:cubicBezTo>
                  <a:cubicBezTo>
                    <a:pt x="9913" y="32653"/>
                    <a:pt x="9912" y="32653"/>
                    <a:pt x="9908" y="32653"/>
                  </a:cubicBezTo>
                  <a:cubicBezTo>
                    <a:pt x="9808" y="32653"/>
                    <a:pt x="8293" y="32662"/>
                    <a:pt x="7582" y="33230"/>
                  </a:cubicBezTo>
                  <a:cubicBezTo>
                    <a:pt x="7823" y="32884"/>
                    <a:pt x="8086" y="32401"/>
                    <a:pt x="8317" y="31770"/>
                  </a:cubicBezTo>
                  <a:close/>
                  <a:moveTo>
                    <a:pt x="17548" y="0"/>
                  </a:moveTo>
                  <a:cubicBezTo>
                    <a:pt x="15842" y="0"/>
                    <a:pt x="13017" y="4809"/>
                    <a:pt x="12780" y="5225"/>
                  </a:cubicBezTo>
                  <a:cubicBezTo>
                    <a:pt x="12591" y="5183"/>
                    <a:pt x="12413" y="5151"/>
                    <a:pt x="12224" y="5120"/>
                  </a:cubicBezTo>
                  <a:lnTo>
                    <a:pt x="12213" y="5120"/>
                  </a:lnTo>
                  <a:cubicBezTo>
                    <a:pt x="11131" y="4907"/>
                    <a:pt x="10284" y="4835"/>
                    <a:pt x="9636" y="4835"/>
                  </a:cubicBezTo>
                  <a:cubicBezTo>
                    <a:pt x="8334" y="4835"/>
                    <a:pt x="7831" y="5123"/>
                    <a:pt x="7823" y="5130"/>
                  </a:cubicBezTo>
                  <a:cubicBezTo>
                    <a:pt x="7655" y="5151"/>
                    <a:pt x="7487" y="5183"/>
                    <a:pt x="7330" y="5214"/>
                  </a:cubicBezTo>
                  <a:cubicBezTo>
                    <a:pt x="7063" y="4769"/>
                    <a:pt x="4252" y="2"/>
                    <a:pt x="2558" y="2"/>
                  </a:cubicBezTo>
                  <a:cubicBezTo>
                    <a:pt x="2453" y="2"/>
                    <a:pt x="2353" y="20"/>
                    <a:pt x="2258" y="58"/>
                  </a:cubicBezTo>
                  <a:cubicBezTo>
                    <a:pt x="2069" y="132"/>
                    <a:pt x="1912" y="226"/>
                    <a:pt x="1765" y="321"/>
                  </a:cubicBezTo>
                  <a:cubicBezTo>
                    <a:pt x="1" y="1560"/>
                    <a:pt x="1324" y="4531"/>
                    <a:pt x="893" y="6328"/>
                  </a:cubicBezTo>
                  <a:cubicBezTo>
                    <a:pt x="550" y="7738"/>
                    <a:pt x="1862" y="9719"/>
                    <a:pt x="3889" y="9719"/>
                  </a:cubicBezTo>
                  <a:cubicBezTo>
                    <a:pt x="3974" y="9719"/>
                    <a:pt x="4060" y="9716"/>
                    <a:pt x="4148" y="9709"/>
                  </a:cubicBezTo>
                  <a:lnTo>
                    <a:pt x="4148" y="9709"/>
                  </a:lnTo>
                  <a:cubicBezTo>
                    <a:pt x="4148" y="10181"/>
                    <a:pt x="4159" y="10549"/>
                    <a:pt x="4106" y="10748"/>
                  </a:cubicBezTo>
                  <a:cubicBezTo>
                    <a:pt x="3970" y="11231"/>
                    <a:pt x="2804" y="13709"/>
                    <a:pt x="5219" y="14539"/>
                  </a:cubicBezTo>
                  <a:cubicBezTo>
                    <a:pt x="5261" y="14770"/>
                    <a:pt x="5335" y="15001"/>
                    <a:pt x="5450" y="15200"/>
                  </a:cubicBezTo>
                  <a:cubicBezTo>
                    <a:pt x="4505" y="15673"/>
                    <a:pt x="5083" y="16954"/>
                    <a:pt x="5461" y="17069"/>
                  </a:cubicBezTo>
                  <a:cubicBezTo>
                    <a:pt x="5345" y="18382"/>
                    <a:pt x="5114" y="19979"/>
                    <a:pt x="4652" y="21165"/>
                  </a:cubicBezTo>
                  <a:cubicBezTo>
                    <a:pt x="4400" y="21806"/>
                    <a:pt x="4180" y="22593"/>
                    <a:pt x="4043" y="23444"/>
                  </a:cubicBezTo>
                  <a:cubicBezTo>
                    <a:pt x="3791" y="24966"/>
                    <a:pt x="3802" y="26688"/>
                    <a:pt x="4358" y="28137"/>
                  </a:cubicBezTo>
                  <a:cubicBezTo>
                    <a:pt x="4400" y="29964"/>
                    <a:pt x="4306" y="31823"/>
                    <a:pt x="3865" y="32663"/>
                  </a:cubicBezTo>
                  <a:cubicBezTo>
                    <a:pt x="3778" y="32651"/>
                    <a:pt x="3687" y="32646"/>
                    <a:pt x="3595" y="32646"/>
                  </a:cubicBezTo>
                  <a:cubicBezTo>
                    <a:pt x="3532" y="32646"/>
                    <a:pt x="3467" y="32648"/>
                    <a:pt x="3403" y="32653"/>
                  </a:cubicBezTo>
                  <a:cubicBezTo>
                    <a:pt x="3403" y="32653"/>
                    <a:pt x="3400" y="32652"/>
                    <a:pt x="3394" y="32652"/>
                  </a:cubicBezTo>
                  <a:cubicBezTo>
                    <a:pt x="3233" y="32652"/>
                    <a:pt x="857" y="32672"/>
                    <a:pt x="715" y="33829"/>
                  </a:cubicBezTo>
                  <a:cubicBezTo>
                    <a:pt x="620" y="34627"/>
                    <a:pt x="914" y="34858"/>
                    <a:pt x="1124" y="34879"/>
                  </a:cubicBezTo>
                  <a:cubicBezTo>
                    <a:pt x="1219" y="34890"/>
                    <a:pt x="1796" y="34890"/>
                    <a:pt x="2510" y="34890"/>
                  </a:cubicBezTo>
                  <a:cubicBezTo>
                    <a:pt x="3434" y="34890"/>
                    <a:pt x="5230" y="34879"/>
                    <a:pt x="5881" y="34879"/>
                  </a:cubicBezTo>
                  <a:cubicBezTo>
                    <a:pt x="6269" y="34879"/>
                    <a:pt x="6553" y="34554"/>
                    <a:pt x="6763" y="34113"/>
                  </a:cubicBezTo>
                  <a:cubicBezTo>
                    <a:pt x="6784" y="34102"/>
                    <a:pt x="6983" y="33976"/>
                    <a:pt x="7267" y="33640"/>
                  </a:cubicBezTo>
                  <a:lnTo>
                    <a:pt x="7267" y="33640"/>
                  </a:lnTo>
                  <a:cubicBezTo>
                    <a:pt x="7246" y="33703"/>
                    <a:pt x="7235" y="33766"/>
                    <a:pt x="7225" y="33829"/>
                  </a:cubicBezTo>
                  <a:cubicBezTo>
                    <a:pt x="7120" y="34627"/>
                    <a:pt x="7414" y="34858"/>
                    <a:pt x="7634" y="34879"/>
                  </a:cubicBezTo>
                  <a:cubicBezTo>
                    <a:pt x="7718" y="34890"/>
                    <a:pt x="8306" y="34890"/>
                    <a:pt x="9010" y="34890"/>
                  </a:cubicBezTo>
                  <a:cubicBezTo>
                    <a:pt x="9944" y="34890"/>
                    <a:pt x="11740" y="34879"/>
                    <a:pt x="12392" y="34879"/>
                  </a:cubicBezTo>
                  <a:cubicBezTo>
                    <a:pt x="12717" y="34879"/>
                    <a:pt x="12969" y="34648"/>
                    <a:pt x="13169" y="34312"/>
                  </a:cubicBezTo>
                  <a:cubicBezTo>
                    <a:pt x="13518" y="34827"/>
                    <a:pt x="14717" y="34906"/>
                    <a:pt x="15557" y="34906"/>
                  </a:cubicBezTo>
                  <a:cubicBezTo>
                    <a:pt x="15727" y="34906"/>
                    <a:pt x="15883" y="34903"/>
                    <a:pt x="16014" y="34900"/>
                  </a:cubicBezTo>
                  <a:cubicBezTo>
                    <a:pt x="16119" y="34900"/>
                    <a:pt x="16245" y="34900"/>
                    <a:pt x="16382" y="34890"/>
                  </a:cubicBezTo>
                  <a:cubicBezTo>
                    <a:pt x="16571" y="34879"/>
                    <a:pt x="16749" y="34858"/>
                    <a:pt x="16928" y="34837"/>
                  </a:cubicBezTo>
                  <a:cubicBezTo>
                    <a:pt x="17306" y="34893"/>
                    <a:pt x="17712" y="34907"/>
                    <a:pt x="18059" y="34907"/>
                  </a:cubicBezTo>
                  <a:cubicBezTo>
                    <a:pt x="18232" y="34907"/>
                    <a:pt x="18391" y="34903"/>
                    <a:pt x="18524" y="34900"/>
                  </a:cubicBezTo>
                  <a:cubicBezTo>
                    <a:pt x="18639" y="34900"/>
                    <a:pt x="18765" y="34900"/>
                    <a:pt x="18902" y="34890"/>
                  </a:cubicBezTo>
                  <a:cubicBezTo>
                    <a:pt x="25875" y="34291"/>
                    <a:pt x="26505" y="31340"/>
                    <a:pt x="26431" y="30048"/>
                  </a:cubicBezTo>
                  <a:lnTo>
                    <a:pt x="26431" y="30048"/>
                  </a:lnTo>
                  <a:cubicBezTo>
                    <a:pt x="26465" y="30049"/>
                    <a:pt x="26498" y="30050"/>
                    <a:pt x="26532" y="30050"/>
                  </a:cubicBezTo>
                  <a:cubicBezTo>
                    <a:pt x="28658" y="30050"/>
                    <a:pt x="29211" y="28106"/>
                    <a:pt x="28620" y="28106"/>
                  </a:cubicBezTo>
                  <a:cubicBezTo>
                    <a:pt x="28618" y="28106"/>
                    <a:pt x="28616" y="28106"/>
                    <a:pt x="28615" y="28106"/>
                  </a:cubicBezTo>
                  <a:cubicBezTo>
                    <a:pt x="27922" y="28106"/>
                    <a:pt x="26599" y="28001"/>
                    <a:pt x="26599" y="28001"/>
                  </a:cubicBezTo>
                  <a:cubicBezTo>
                    <a:pt x="26599" y="28001"/>
                    <a:pt x="26935" y="26037"/>
                    <a:pt x="24898" y="24410"/>
                  </a:cubicBezTo>
                  <a:cubicBezTo>
                    <a:pt x="24320" y="23927"/>
                    <a:pt x="23574" y="23475"/>
                    <a:pt x="22629" y="23087"/>
                  </a:cubicBezTo>
                  <a:cubicBezTo>
                    <a:pt x="21716" y="22709"/>
                    <a:pt x="20613" y="22383"/>
                    <a:pt x="19290" y="22121"/>
                  </a:cubicBezTo>
                  <a:cubicBezTo>
                    <a:pt x="16991" y="21680"/>
                    <a:pt x="16098" y="18623"/>
                    <a:pt x="15741" y="16219"/>
                  </a:cubicBezTo>
                  <a:cubicBezTo>
                    <a:pt x="16046" y="15788"/>
                    <a:pt x="16550" y="14990"/>
                    <a:pt x="16434" y="14423"/>
                  </a:cubicBezTo>
                  <a:cubicBezTo>
                    <a:pt x="16371" y="14098"/>
                    <a:pt x="16203" y="13835"/>
                    <a:pt x="16025" y="13636"/>
                  </a:cubicBezTo>
                  <a:cubicBezTo>
                    <a:pt x="16340" y="13142"/>
                    <a:pt x="16518" y="12428"/>
                    <a:pt x="16245" y="11420"/>
                  </a:cubicBezTo>
                  <a:cubicBezTo>
                    <a:pt x="16077" y="10780"/>
                    <a:pt x="16109" y="10234"/>
                    <a:pt x="16161" y="9719"/>
                  </a:cubicBezTo>
                  <a:lnTo>
                    <a:pt x="16161" y="9719"/>
                  </a:lnTo>
                  <a:cubicBezTo>
                    <a:pt x="16182" y="9719"/>
                    <a:pt x="16203" y="9719"/>
                    <a:pt x="16224" y="9719"/>
                  </a:cubicBezTo>
                  <a:cubicBezTo>
                    <a:pt x="18246" y="9719"/>
                    <a:pt x="19550" y="7730"/>
                    <a:pt x="19217" y="6328"/>
                  </a:cubicBezTo>
                  <a:cubicBezTo>
                    <a:pt x="18776" y="4531"/>
                    <a:pt x="20099" y="1560"/>
                    <a:pt x="18335" y="321"/>
                  </a:cubicBezTo>
                  <a:cubicBezTo>
                    <a:pt x="18198" y="226"/>
                    <a:pt x="18041" y="132"/>
                    <a:pt x="17852" y="58"/>
                  </a:cubicBezTo>
                  <a:cubicBezTo>
                    <a:pt x="17756" y="19"/>
                    <a:pt x="17654" y="0"/>
                    <a:pt x="17548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4226;p71"/>
            <p:cNvGrpSpPr/>
            <p:nvPr/>
          </p:nvGrpSpPr>
          <p:grpSpPr>
            <a:xfrm>
              <a:off x="7902450" y="3791175"/>
              <a:ext cx="745325" cy="872600"/>
              <a:chOff x="7902450" y="3791175"/>
              <a:chExt cx="745325" cy="872600"/>
            </a:xfrm>
          </p:grpSpPr>
          <p:sp>
            <p:nvSpPr>
              <p:cNvPr id="175" name="Google Shape;4227;p71"/>
              <p:cNvSpPr/>
              <p:nvPr/>
            </p:nvSpPr>
            <p:spPr>
              <a:xfrm>
                <a:off x="8215900" y="4531600"/>
                <a:ext cx="9610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5287" extrusionOk="0">
                    <a:moveTo>
                      <a:pt x="1006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22" y="756"/>
                      <a:pt x="421" y="3591"/>
                      <a:pt x="537" y="4453"/>
                    </a:cubicBezTo>
                    <a:cubicBezTo>
                      <a:pt x="632" y="5185"/>
                      <a:pt x="2052" y="5286"/>
                      <a:pt x="3012" y="5286"/>
                    </a:cubicBezTo>
                    <a:cubicBezTo>
                      <a:pt x="3381" y="5286"/>
                      <a:pt x="3682" y="5271"/>
                      <a:pt x="3813" y="5271"/>
                    </a:cubicBezTo>
                    <a:cubicBezTo>
                      <a:pt x="3825" y="5271"/>
                      <a:pt x="3835" y="5271"/>
                      <a:pt x="3844" y="5272"/>
                    </a:cubicBezTo>
                    <a:cubicBezTo>
                      <a:pt x="384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228;p71"/>
              <p:cNvSpPr/>
              <p:nvPr/>
            </p:nvSpPr>
            <p:spPr>
              <a:xfrm>
                <a:off x="8245450" y="4493675"/>
                <a:ext cx="291550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62" h="6800" extrusionOk="0">
                    <a:moveTo>
                      <a:pt x="6439" y="0"/>
                    </a:moveTo>
                    <a:cubicBezTo>
                      <a:pt x="3205" y="0"/>
                      <a:pt x="1234" y="3207"/>
                      <a:pt x="1234" y="3207"/>
                    </a:cubicBezTo>
                    <a:cubicBezTo>
                      <a:pt x="1234" y="3207"/>
                      <a:pt x="1" y="6800"/>
                      <a:pt x="2422" y="6800"/>
                    </a:cubicBezTo>
                    <a:cubicBezTo>
                      <a:pt x="2498" y="6800"/>
                      <a:pt x="2578" y="6796"/>
                      <a:pt x="2662" y="6789"/>
                    </a:cubicBezTo>
                    <a:cubicBezTo>
                      <a:pt x="11661" y="6012"/>
                      <a:pt x="10096" y="1328"/>
                      <a:pt x="10096" y="1328"/>
                    </a:cubicBezTo>
                    <a:cubicBezTo>
                      <a:pt x="8753" y="362"/>
                      <a:pt x="7525" y="0"/>
                      <a:pt x="6439" y="0"/>
                    </a:cubicBezTo>
                    <a:close/>
                  </a:path>
                </a:pathLst>
              </a:custGeom>
              <a:solidFill>
                <a:srgbClr val="3B5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229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230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231;p71"/>
              <p:cNvSpPr/>
              <p:nvPr/>
            </p:nvSpPr>
            <p:spPr>
              <a:xfrm>
                <a:off x="7917675" y="4607225"/>
                <a:ext cx="1366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2246" extrusionOk="0">
                    <a:moveTo>
                      <a:pt x="2976" y="0"/>
                    </a:moveTo>
                    <a:cubicBezTo>
                      <a:pt x="2916" y="0"/>
                      <a:pt x="2856" y="3"/>
                      <a:pt x="2794" y="10"/>
                    </a:cubicBezTo>
                    <a:cubicBezTo>
                      <a:pt x="2794" y="10"/>
                      <a:pt x="2791" y="9"/>
                      <a:pt x="2785" y="9"/>
                    </a:cubicBezTo>
                    <a:cubicBezTo>
                      <a:pt x="2624" y="9"/>
                      <a:pt x="248" y="29"/>
                      <a:pt x="106" y="1186"/>
                    </a:cubicBezTo>
                    <a:cubicBezTo>
                      <a:pt x="1" y="1984"/>
                      <a:pt x="295" y="2215"/>
                      <a:pt x="516" y="2236"/>
                    </a:cubicBezTo>
                    <a:cubicBezTo>
                      <a:pt x="586" y="2243"/>
                      <a:pt x="950" y="2245"/>
                      <a:pt x="1436" y="2245"/>
                    </a:cubicBezTo>
                    <a:cubicBezTo>
                      <a:pt x="2409" y="2245"/>
                      <a:pt x="3872" y="2236"/>
                      <a:pt x="4453" y="2236"/>
                    </a:cubicBezTo>
                    <a:cubicBezTo>
                      <a:pt x="5466" y="2236"/>
                      <a:pt x="4584" y="0"/>
                      <a:pt x="2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232;p71"/>
              <p:cNvSpPr/>
              <p:nvPr/>
            </p:nvSpPr>
            <p:spPr>
              <a:xfrm>
                <a:off x="7938425" y="4591700"/>
                <a:ext cx="1470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82" h="2867" extrusionOk="0">
                    <a:moveTo>
                      <a:pt x="5881" y="0"/>
                    </a:moveTo>
                    <a:lnTo>
                      <a:pt x="5881" y="0"/>
                    </a:lnTo>
                    <a:cubicBezTo>
                      <a:pt x="5881" y="1"/>
                      <a:pt x="4516" y="452"/>
                      <a:pt x="2783" y="631"/>
                    </a:cubicBezTo>
                    <a:cubicBezTo>
                      <a:pt x="2783" y="631"/>
                      <a:pt x="2780" y="630"/>
                      <a:pt x="2774" y="630"/>
                    </a:cubicBezTo>
                    <a:cubicBezTo>
                      <a:pt x="2614" y="630"/>
                      <a:pt x="237" y="650"/>
                      <a:pt x="95" y="1807"/>
                    </a:cubicBezTo>
                    <a:cubicBezTo>
                      <a:pt x="1" y="2605"/>
                      <a:pt x="295" y="2836"/>
                      <a:pt x="505" y="2857"/>
                    </a:cubicBezTo>
                    <a:cubicBezTo>
                      <a:pt x="575" y="2864"/>
                      <a:pt x="940" y="2866"/>
                      <a:pt x="1428" y="2866"/>
                    </a:cubicBezTo>
                    <a:cubicBezTo>
                      <a:pt x="2403" y="2866"/>
                      <a:pt x="3868" y="2857"/>
                      <a:pt x="4442" y="2857"/>
                    </a:cubicBezTo>
                    <a:cubicBezTo>
                      <a:pt x="5503" y="2857"/>
                      <a:pt x="5818" y="358"/>
                      <a:pt x="5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233;p71"/>
              <p:cNvSpPr/>
              <p:nvPr/>
            </p:nvSpPr>
            <p:spPr>
              <a:xfrm>
                <a:off x="7993550" y="4122075"/>
                <a:ext cx="654225" cy="504050"/>
              </a:xfrm>
              <a:custGeom>
                <a:avLst/>
                <a:gdLst/>
                <a:ahLst/>
                <a:cxnLst/>
                <a:rect l="l" t="t" r="r" b="b"/>
                <a:pathLst>
                  <a:path w="26169" h="20162" extrusionOk="0">
                    <a:moveTo>
                      <a:pt x="11867" y="0"/>
                    </a:moveTo>
                    <a:lnTo>
                      <a:pt x="1912" y="1407"/>
                    </a:lnTo>
                    <a:cubicBezTo>
                      <a:pt x="1912" y="1407"/>
                      <a:pt x="1922" y="2467"/>
                      <a:pt x="1807" y="3832"/>
                    </a:cubicBezTo>
                    <a:cubicBezTo>
                      <a:pt x="1702" y="5145"/>
                      <a:pt x="1471" y="6742"/>
                      <a:pt x="998" y="7928"/>
                    </a:cubicBezTo>
                    <a:cubicBezTo>
                      <a:pt x="746" y="8569"/>
                      <a:pt x="526" y="9356"/>
                      <a:pt x="389" y="10207"/>
                    </a:cubicBezTo>
                    <a:cubicBezTo>
                      <a:pt x="1" y="12548"/>
                      <a:pt x="242" y="15373"/>
                      <a:pt x="2132" y="16927"/>
                    </a:cubicBezTo>
                    <a:cubicBezTo>
                      <a:pt x="5111" y="19388"/>
                      <a:pt x="9175" y="20162"/>
                      <a:pt x="12978" y="20162"/>
                    </a:cubicBezTo>
                    <a:cubicBezTo>
                      <a:pt x="15796" y="20162"/>
                      <a:pt x="18472" y="19737"/>
                      <a:pt x="20456" y="19258"/>
                    </a:cubicBezTo>
                    <a:cubicBezTo>
                      <a:pt x="21622" y="18974"/>
                      <a:pt x="26169" y="12821"/>
                      <a:pt x="18986" y="9850"/>
                    </a:cubicBezTo>
                    <a:cubicBezTo>
                      <a:pt x="18072" y="9472"/>
                      <a:pt x="16970" y="9146"/>
                      <a:pt x="15636" y="8884"/>
                    </a:cubicBezTo>
                    <a:cubicBezTo>
                      <a:pt x="13347" y="8443"/>
                      <a:pt x="12444" y="5386"/>
                      <a:pt x="12098" y="2982"/>
                    </a:cubicBezTo>
                    <a:cubicBezTo>
                      <a:pt x="12402" y="2551"/>
                      <a:pt x="12896" y="1753"/>
                      <a:pt x="12791" y="1186"/>
                    </a:cubicBezTo>
                    <a:cubicBezTo>
                      <a:pt x="12633" y="388"/>
                      <a:pt x="11867" y="0"/>
                      <a:pt x="118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234;p71"/>
              <p:cNvSpPr/>
              <p:nvPr/>
            </p:nvSpPr>
            <p:spPr>
              <a:xfrm>
                <a:off x="8535925" y="4491175"/>
                <a:ext cx="967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042" extrusionOk="0">
                    <a:moveTo>
                      <a:pt x="1261" y="0"/>
                    </a:moveTo>
                    <a:lnTo>
                      <a:pt x="0" y="1858"/>
                    </a:lnTo>
                    <a:cubicBezTo>
                      <a:pt x="448" y="1987"/>
                      <a:pt x="849" y="2042"/>
                      <a:pt x="1205" y="2042"/>
                    </a:cubicBezTo>
                    <a:cubicBezTo>
                      <a:pt x="3319" y="2042"/>
                      <a:pt x="3867" y="105"/>
                      <a:pt x="3281" y="105"/>
                    </a:cubicBezTo>
                    <a:cubicBezTo>
                      <a:pt x="3280" y="105"/>
                      <a:pt x="3278" y="105"/>
                      <a:pt x="3277" y="105"/>
                    </a:cubicBezTo>
                    <a:cubicBezTo>
                      <a:pt x="2573" y="105"/>
                      <a:pt x="1261" y="0"/>
                      <a:pt x="1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235;p71"/>
              <p:cNvSpPr/>
              <p:nvPr/>
            </p:nvSpPr>
            <p:spPr>
              <a:xfrm>
                <a:off x="8014825" y="4350925"/>
                <a:ext cx="173275" cy="25997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0399" extrusionOk="0">
                    <a:moveTo>
                      <a:pt x="2974" y="0"/>
                    </a:moveTo>
                    <a:cubicBezTo>
                      <a:pt x="2887" y="0"/>
                      <a:pt x="2799" y="8"/>
                      <a:pt x="2709" y="24"/>
                    </a:cubicBezTo>
                    <a:cubicBezTo>
                      <a:pt x="0" y="496"/>
                      <a:pt x="1260" y="7804"/>
                      <a:pt x="1953" y="8287"/>
                    </a:cubicBezTo>
                    <a:cubicBezTo>
                      <a:pt x="4316" y="9925"/>
                      <a:pt x="6710" y="10398"/>
                      <a:pt x="6710" y="10398"/>
                    </a:cubicBezTo>
                    <a:cubicBezTo>
                      <a:pt x="6878" y="9631"/>
                      <a:pt x="6931" y="7888"/>
                      <a:pt x="6437" y="5610"/>
                    </a:cubicBezTo>
                    <a:cubicBezTo>
                      <a:pt x="5985" y="3563"/>
                      <a:pt x="4844" y="0"/>
                      <a:pt x="29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236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237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238;p71"/>
              <p:cNvSpPr/>
              <p:nvPr/>
            </p:nvSpPr>
            <p:spPr>
              <a:xfrm>
                <a:off x="8390500" y="4401100"/>
                <a:ext cx="1853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5983" extrusionOk="0">
                    <a:moveTo>
                      <a:pt x="5366" y="1"/>
                    </a:moveTo>
                    <a:cubicBezTo>
                      <a:pt x="5366" y="1"/>
                      <a:pt x="0" y="2952"/>
                      <a:pt x="924" y="5220"/>
                    </a:cubicBezTo>
                    <a:cubicBezTo>
                      <a:pt x="1148" y="5770"/>
                      <a:pt x="1486" y="5982"/>
                      <a:pt x="1882" y="5982"/>
                    </a:cubicBezTo>
                    <a:cubicBezTo>
                      <a:pt x="2786" y="5982"/>
                      <a:pt x="3997" y="4875"/>
                      <a:pt x="4851" y="4159"/>
                    </a:cubicBezTo>
                    <a:cubicBezTo>
                      <a:pt x="5488" y="3621"/>
                      <a:pt x="6063" y="3491"/>
                      <a:pt x="6469" y="3491"/>
                    </a:cubicBezTo>
                    <a:cubicBezTo>
                      <a:pt x="6846" y="3491"/>
                      <a:pt x="7078" y="3603"/>
                      <a:pt x="7078" y="3603"/>
                    </a:cubicBezTo>
                    <a:cubicBezTo>
                      <a:pt x="7078" y="3603"/>
                      <a:pt x="7414" y="1639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239;p71"/>
              <p:cNvSpPr/>
              <p:nvPr/>
            </p:nvSpPr>
            <p:spPr>
              <a:xfrm>
                <a:off x="8012725" y="4169050"/>
                <a:ext cx="499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84" extrusionOk="0">
                    <a:moveTo>
                      <a:pt x="1271" y="0"/>
                    </a:moveTo>
                    <a:lnTo>
                      <a:pt x="1271" y="0"/>
                    </a:lnTo>
                    <a:cubicBezTo>
                      <a:pt x="0" y="357"/>
                      <a:pt x="641" y="1827"/>
                      <a:pt x="1040" y="1953"/>
                    </a:cubicBezTo>
                    <a:cubicBezTo>
                      <a:pt x="1109" y="1974"/>
                      <a:pt x="1170" y="1983"/>
                      <a:pt x="1223" y="1983"/>
                    </a:cubicBezTo>
                    <a:cubicBezTo>
                      <a:pt x="1996" y="1983"/>
                      <a:pt x="1271" y="0"/>
                      <a:pt x="1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240;p71"/>
              <p:cNvSpPr/>
              <p:nvPr/>
            </p:nvSpPr>
            <p:spPr>
              <a:xfrm>
                <a:off x="7902450" y="3791175"/>
                <a:ext cx="1977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9724" extrusionOk="0">
                    <a:moveTo>
                      <a:pt x="2549" y="0"/>
                    </a:moveTo>
                    <a:cubicBezTo>
                      <a:pt x="2444" y="0"/>
                      <a:pt x="2344" y="19"/>
                      <a:pt x="2248" y="57"/>
                    </a:cubicBezTo>
                    <a:cubicBezTo>
                      <a:pt x="2070" y="131"/>
                      <a:pt x="1902" y="225"/>
                      <a:pt x="1765" y="320"/>
                    </a:cubicBezTo>
                    <a:cubicBezTo>
                      <a:pt x="1" y="1559"/>
                      <a:pt x="1324" y="4530"/>
                      <a:pt x="883" y="6327"/>
                    </a:cubicBezTo>
                    <a:cubicBezTo>
                      <a:pt x="548" y="7736"/>
                      <a:pt x="1866" y="9723"/>
                      <a:pt x="3894" y="9723"/>
                    </a:cubicBezTo>
                    <a:cubicBezTo>
                      <a:pt x="4343" y="9723"/>
                      <a:pt x="4827" y="9626"/>
                      <a:pt x="5335" y="9403"/>
                    </a:cubicBezTo>
                    <a:cubicBezTo>
                      <a:pt x="5755" y="9214"/>
                      <a:pt x="6102" y="8983"/>
                      <a:pt x="6375" y="8731"/>
                    </a:cubicBezTo>
                    <a:cubicBezTo>
                      <a:pt x="7908" y="7345"/>
                      <a:pt x="7341" y="5255"/>
                      <a:pt x="7341" y="5255"/>
                    </a:cubicBezTo>
                    <a:cubicBezTo>
                      <a:pt x="7341" y="5255"/>
                      <a:pt x="4334" y="0"/>
                      <a:pt x="2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241;p71"/>
              <p:cNvSpPr/>
              <p:nvPr/>
            </p:nvSpPr>
            <p:spPr>
              <a:xfrm>
                <a:off x="7902450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1856" y="0"/>
                    </a:moveTo>
                    <a:cubicBezTo>
                      <a:pt x="1797" y="0"/>
                      <a:pt x="1765" y="5"/>
                      <a:pt x="1765" y="5"/>
                    </a:cubicBezTo>
                    <a:cubicBezTo>
                      <a:pt x="1" y="1244"/>
                      <a:pt x="1324" y="4215"/>
                      <a:pt x="883" y="6012"/>
                    </a:cubicBezTo>
                    <a:cubicBezTo>
                      <a:pt x="548" y="7421"/>
                      <a:pt x="1866" y="9408"/>
                      <a:pt x="3894" y="9408"/>
                    </a:cubicBezTo>
                    <a:cubicBezTo>
                      <a:pt x="4343" y="9408"/>
                      <a:pt x="4827" y="9311"/>
                      <a:pt x="5335" y="9088"/>
                    </a:cubicBezTo>
                    <a:cubicBezTo>
                      <a:pt x="5755" y="8899"/>
                      <a:pt x="6102" y="8668"/>
                      <a:pt x="6375" y="8416"/>
                    </a:cubicBezTo>
                    <a:cubicBezTo>
                      <a:pt x="7120" y="5770"/>
                      <a:pt x="4684" y="2126"/>
                      <a:pt x="3697" y="1034"/>
                    </a:cubicBezTo>
                    <a:cubicBezTo>
                      <a:pt x="2847" y="90"/>
                      <a:pt x="2106" y="0"/>
                      <a:pt x="1856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242;p71"/>
              <p:cNvSpPr/>
              <p:nvPr/>
            </p:nvSpPr>
            <p:spPr>
              <a:xfrm>
                <a:off x="8206975" y="3791175"/>
                <a:ext cx="19797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9724" extrusionOk="0">
                    <a:moveTo>
                      <a:pt x="5370" y="0"/>
                    </a:moveTo>
                    <a:cubicBezTo>
                      <a:pt x="3585" y="0"/>
                      <a:pt x="579" y="5255"/>
                      <a:pt x="579" y="5255"/>
                    </a:cubicBezTo>
                    <a:cubicBezTo>
                      <a:pt x="579" y="5255"/>
                      <a:pt x="1" y="7345"/>
                      <a:pt x="1534" y="8731"/>
                    </a:cubicBezTo>
                    <a:cubicBezTo>
                      <a:pt x="1818" y="8983"/>
                      <a:pt x="2154" y="9214"/>
                      <a:pt x="2584" y="9403"/>
                    </a:cubicBezTo>
                    <a:cubicBezTo>
                      <a:pt x="3092" y="9626"/>
                      <a:pt x="3576" y="9723"/>
                      <a:pt x="4025" y="9723"/>
                    </a:cubicBezTo>
                    <a:cubicBezTo>
                      <a:pt x="6053" y="9723"/>
                      <a:pt x="7370" y="7736"/>
                      <a:pt x="7026" y="6327"/>
                    </a:cubicBezTo>
                    <a:cubicBezTo>
                      <a:pt x="6595" y="4530"/>
                      <a:pt x="7918" y="1559"/>
                      <a:pt x="6154" y="320"/>
                    </a:cubicBezTo>
                    <a:cubicBezTo>
                      <a:pt x="6018" y="225"/>
                      <a:pt x="5850" y="131"/>
                      <a:pt x="5671" y="57"/>
                    </a:cubicBezTo>
                    <a:cubicBezTo>
                      <a:pt x="5575" y="19"/>
                      <a:pt x="5475" y="0"/>
                      <a:pt x="5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243;p71"/>
              <p:cNvSpPr/>
              <p:nvPr/>
            </p:nvSpPr>
            <p:spPr>
              <a:xfrm>
                <a:off x="8226925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5264" y="0"/>
                    </a:moveTo>
                    <a:cubicBezTo>
                      <a:pt x="5011" y="0"/>
                      <a:pt x="4264" y="90"/>
                      <a:pt x="3414" y="1034"/>
                    </a:cubicBezTo>
                    <a:cubicBezTo>
                      <a:pt x="2437" y="2126"/>
                      <a:pt x="1" y="5770"/>
                      <a:pt x="736" y="8416"/>
                    </a:cubicBezTo>
                    <a:cubicBezTo>
                      <a:pt x="1020" y="8668"/>
                      <a:pt x="1356" y="8899"/>
                      <a:pt x="1786" y="9088"/>
                    </a:cubicBezTo>
                    <a:cubicBezTo>
                      <a:pt x="2294" y="9311"/>
                      <a:pt x="2778" y="9408"/>
                      <a:pt x="3227" y="9408"/>
                    </a:cubicBezTo>
                    <a:cubicBezTo>
                      <a:pt x="5255" y="9408"/>
                      <a:pt x="6572" y="7421"/>
                      <a:pt x="6228" y="6012"/>
                    </a:cubicBezTo>
                    <a:cubicBezTo>
                      <a:pt x="5797" y="4215"/>
                      <a:pt x="7120" y="1244"/>
                      <a:pt x="5356" y="5"/>
                    </a:cubicBezTo>
                    <a:cubicBezTo>
                      <a:pt x="5356" y="5"/>
                      <a:pt x="5324" y="0"/>
                      <a:pt x="5264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244;p71"/>
              <p:cNvSpPr/>
              <p:nvPr/>
            </p:nvSpPr>
            <p:spPr>
              <a:xfrm>
                <a:off x="7969925" y="3912300"/>
                <a:ext cx="357300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14292" h="9799" extrusionOk="0">
                    <a:moveTo>
                      <a:pt x="6624" y="155"/>
                    </a:moveTo>
                    <a:cubicBezTo>
                      <a:pt x="4961" y="155"/>
                      <a:pt x="1940" y="765"/>
                      <a:pt x="1618" y="2196"/>
                    </a:cubicBezTo>
                    <a:cubicBezTo>
                      <a:pt x="1282" y="3729"/>
                      <a:pt x="1544" y="5398"/>
                      <a:pt x="1397" y="5902"/>
                    </a:cubicBezTo>
                    <a:cubicBezTo>
                      <a:pt x="1261" y="6406"/>
                      <a:pt x="1" y="9084"/>
                      <a:pt x="2857" y="9798"/>
                    </a:cubicBezTo>
                    <a:lnTo>
                      <a:pt x="12108" y="9798"/>
                    </a:lnTo>
                    <a:cubicBezTo>
                      <a:pt x="12108" y="9798"/>
                      <a:pt x="14219" y="9052"/>
                      <a:pt x="13547" y="6574"/>
                    </a:cubicBezTo>
                    <a:cubicBezTo>
                      <a:pt x="13043" y="4705"/>
                      <a:pt x="14292" y="3708"/>
                      <a:pt x="12612" y="1849"/>
                    </a:cubicBezTo>
                    <a:cubicBezTo>
                      <a:pt x="10932" y="0"/>
                      <a:pt x="8884" y="221"/>
                      <a:pt x="6826" y="158"/>
                    </a:cubicBezTo>
                    <a:cubicBezTo>
                      <a:pt x="6762" y="156"/>
                      <a:pt x="6694" y="155"/>
                      <a:pt x="6624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245;p71"/>
              <p:cNvSpPr/>
              <p:nvPr/>
            </p:nvSpPr>
            <p:spPr>
              <a:xfrm>
                <a:off x="8021400" y="3911950"/>
                <a:ext cx="261725" cy="281000"/>
              </a:xfrm>
              <a:custGeom>
                <a:avLst/>
                <a:gdLst/>
                <a:ahLst/>
                <a:cxnLst/>
                <a:rect l="l" t="t" r="r" b="b"/>
                <a:pathLst>
                  <a:path w="10469" h="11240" extrusionOk="0">
                    <a:moveTo>
                      <a:pt x="4875" y="1"/>
                    </a:moveTo>
                    <a:cubicBezTo>
                      <a:pt x="3555" y="1"/>
                      <a:pt x="3055" y="298"/>
                      <a:pt x="3055" y="298"/>
                    </a:cubicBezTo>
                    <a:cubicBezTo>
                      <a:pt x="2226" y="2304"/>
                      <a:pt x="3517" y="4709"/>
                      <a:pt x="2898" y="5822"/>
                    </a:cubicBezTo>
                    <a:cubicBezTo>
                      <a:pt x="2289" y="6935"/>
                      <a:pt x="1407" y="7880"/>
                      <a:pt x="808" y="8363"/>
                    </a:cubicBezTo>
                    <a:cubicBezTo>
                      <a:pt x="0" y="9035"/>
                      <a:pt x="525" y="11103"/>
                      <a:pt x="1858" y="11219"/>
                    </a:cubicBezTo>
                    <a:cubicBezTo>
                      <a:pt x="1992" y="11231"/>
                      <a:pt x="2122" y="11237"/>
                      <a:pt x="2248" y="11237"/>
                    </a:cubicBezTo>
                    <a:cubicBezTo>
                      <a:pt x="3555" y="11237"/>
                      <a:pt x="4459" y="10587"/>
                      <a:pt x="5397" y="9150"/>
                    </a:cubicBezTo>
                    <a:cubicBezTo>
                      <a:pt x="5397" y="9150"/>
                      <a:pt x="6583" y="11239"/>
                      <a:pt x="8075" y="11239"/>
                    </a:cubicBezTo>
                    <a:cubicBezTo>
                      <a:pt x="8134" y="11239"/>
                      <a:pt x="8194" y="11236"/>
                      <a:pt x="8254" y="11229"/>
                    </a:cubicBezTo>
                    <a:cubicBezTo>
                      <a:pt x="9829" y="11051"/>
                      <a:pt x="10469" y="10053"/>
                      <a:pt x="10091" y="8919"/>
                    </a:cubicBezTo>
                    <a:cubicBezTo>
                      <a:pt x="9713" y="7775"/>
                      <a:pt x="7508" y="6578"/>
                      <a:pt x="7424" y="5748"/>
                    </a:cubicBezTo>
                    <a:cubicBezTo>
                      <a:pt x="7351" y="4961"/>
                      <a:pt x="8138" y="3753"/>
                      <a:pt x="8086" y="2336"/>
                    </a:cubicBezTo>
                    <a:cubicBezTo>
                      <a:pt x="8054" y="1443"/>
                      <a:pt x="7456" y="288"/>
                      <a:pt x="7456" y="288"/>
                    </a:cubicBezTo>
                    <a:cubicBezTo>
                      <a:pt x="6372" y="73"/>
                      <a:pt x="5525" y="1"/>
                      <a:pt x="48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246;p71"/>
              <p:cNvSpPr/>
              <p:nvPr/>
            </p:nvSpPr>
            <p:spPr>
              <a:xfrm>
                <a:off x="8120100" y="4050200"/>
                <a:ext cx="6877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68" extrusionOk="0">
                    <a:moveTo>
                      <a:pt x="1420" y="0"/>
                    </a:moveTo>
                    <a:cubicBezTo>
                      <a:pt x="726" y="0"/>
                      <a:pt x="0" y="151"/>
                      <a:pt x="0" y="439"/>
                    </a:cubicBezTo>
                    <a:cubicBezTo>
                      <a:pt x="0" y="1279"/>
                      <a:pt x="1039" y="1646"/>
                      <a:pt x="1354" y="1667"/>
                    </a:cubicBezTo>
                    <a:cubicBezTo>
                      <a:pt x="1359" y="1667"/>
                      <a:pt x="1363" y="1667"/>
                      <a:pt x="1367" y="1667"/>
                    </a:cubicBezTo>
                    <a:cubicBezTo>
                      <a:pt x="1717" y="1667"/>
                      <a:pt x="2750" y="1236"/>
                      <a:pt x="2667" y="376"/>
                    </a:cubicBezTo>
                    <a:cubicBezTo>
                      <a:pt x="2642" y="122"/>
                      <a:pt x="2044" y="0"/>
                      <a:pt x="1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247;p71"/>
              <p:cNvSpPr/>
              <p:nvPr/>
            </p:nvSpPr>
            <p:spPr>
              <a:xfrm>
                <a:off x="8088600" y="4136750"/>
                <a:ext cx="13862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3687" extrusionOk="0">
                    <a:moveTo>
                      <a:pt x="2668" y="0"/>
                    </a:moveTo>
                    <a:cubicBezTo>
                      <a:pt x="1864" y="0"/>
                      <a:pt x="948" y="335"/>
                      <a:pt x="0" y="1324"/>
                    </a:cubicBezTo>
                    <a:cubicBezTo>
                      <a:pt x="0" y="1324"/>
                      <a:pt x="556" y="3686"/>
                      <a:pt x="2656" y="3686"/>
                    </a:cubicBezTo>
                    <a:cubicBezTo>
                      <a:pt x="4747" y="3686"/>
                      <a:pt x="5545" y="1460"/>
                      <a:pt x="5545" y="1460"/>
                    </a:cubicBezTo>
                    <a:cubicBezTo>
                      <a:pt x="5545" y="1460"/>
                      <a:pt x="4349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248;p71"/>
              <p:cNvSpPr/>
              <p:nvPr/>
            </p:nvSpPr>
            <p:spPr>
              <a:xfrm>
                <a:off x="8096725" y="4087125"/>
                <a:ext cx="622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4181" extrusionOk="0">
                    <a:moveTo>
                      <a:pt x="2405" y="1"/>
                    </a:moveTo>
                    <a:lnTo>
                      <a:pt x="2342" y="2133"/>
                    </a:lnTo>
                    <a:cubicBezTo>
                      <a:pt x="2268" y="2259"/>
                      <a:pt x="1386" y="3792"/>
                      <a:pt x="0" y="4096"/>
                    </a:cubicBezTo>
                    <a:lnTo>
                      <a:pt x="21" y="4180"/>
                    </a:lnTo>
                    <a:cubicBezTo>
                      <a:pt x="1502" y="3855"/>
                      <a:pt x="2415" y="2175"/>
                      <a:pt x="2415" y="2164"/>
                    </a:cubicBez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249;p71"/>
              <p:cNvSpPr/>
              <p:nvPr/>
            </p:nvSpPr>
            <p:spPr>
              <a:xfrm>
                <a:off x="8155275" y="4140175"/>
                <a:ext cx="619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2133" extrusionOk="0">
                    <a:moveTo>
                      <a:pt x="73" y="0"/>
                    </a:moveTo>
                    <a:lnTo>
                      <a:pt x="0" y="42"/>
                    </a:lnTo>
                    <a:cubicBezTo>
                      <a:pt x="10" y="63"/>
                      <a:pt x="998" y="1859"/>
                      <a:pt x="2468" y="2132"/>
                    </a:cubicBezTo>
                    <a:lnTo>
                      <a:pt x="2479" y="2048"/>
                    </a:lnTo>
                    <a:cubicBezTo>
                      <a:pt x="1050" y="1785"/>
                      <a:pt x="84" y="21"/>
                      <a:pt x="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250;p71"/>
              <p:cNvSpPr/>
              <p:nvPr/>
            </p:nvSpPr>
            <p:spPr>
              <a:xfrm>
                <a:off x="8063650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5" y="1"/>
                    </a:moveTo>
                    <a:cubicBezTo>
                      <a:pt x="231" y="1"/>
                      <a:pt x="0" y="274"/>
                      <a:pt x="0" y="620"/>
                    </a:cubicBezTo>
                    <a:cubicBezTo>
                      <a:pt x="0" y="956"/>
                      <a:pt x="231" y="1240"/>
                      <a:pt x="525" y="1240"/>
                    </a:cubicBezTo>
                    <a:cubicBezTo>
                      <a:pt x="809" y="1240"/>
                      <a:pt x="1050" y="956"/>
                      <a:pt x="1050" y="620"/>
                    </a:cubicBezTo>
                    <a:cubicBezTo>
                      <a:pt x="1050" y="274"/>
                      <a:pt x="809" y="1"/>
                      <a:pt x="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251;p71"/>
              <p:cNvSpPr/>
              <p:nvPr/>
            </p:nvSpPr>
            <p:spPr>
              <a:xfrm>
                <a:off x="8225875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6" y="1"/>
                    </a:moveTo>
                    <a:cubicBezTo>
                      <a:pt x="232" y="1"/>
                      <a:pt x="1" y="274"/>
                      <a:pt x="1" y="620"/>
                    </a:cubicBezTo>
                    <a:cubicBezTo>
                      <a:pt x="1" y="956"/>
                      <a:pt x="232" y="1240"/>
                      <a:pt x="526" y="1240"/>
                    </a:cubicBezTo>
                    <a:cubicBezTo>
                      <a:pt x="820" y="1240"/>
                      <a:pt x="1051" y="956"/>
                      <a:pt x="1051" y="620"/>
                    </a:cubicBezTo>
                    <a:cubicBezTo>
                      <a:pt x="1051" y="274"/>
                      <a:pt x="820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252;p71"/>
              <p:cNvSpPr/>
              <p:nvPr/>
            </p:nvSpPr>
            <p:spPr>
              <a:xfrm>
                <a:off x="8202000" y="4196625"/>
                <a:ext cx="266225" cy="349000"/>
              </a:xfrm>
              <a:custGeom>
                <a:avLst/>
                <a:gdLst/>
                <a:ahLst/>
                <a:cxnLst/>
                <a:rect l="l" t="t" r="r" b="b"/>
                <a:pathLst>
                  <a:path w="10649" h="13960" extrusionOk="0">
                    <a:moveTo>
                      <a:pt x="3760" y="0"/>
                    </a:moveTo>
                    <a:cubicBezTo>
                      <a:pt x="3760" y="0"/>
                      <a:pt x="1" y="3077"/>
                      <a:pt x="326" y="4526"/>
                    </a:cubicBezTo>
                    <a:cubicBezTo>
                      <a:pt x="652" y="5975"/>
                      <a:pt x="2899" y="6878"/>
                      <a:pt x="3256" y="8180"/>
                    </a:cubicBezTo>
                    <a:cubicBezTo>
                      <a:pt x="3592" y="9419"/>
                      <a:pt x="1681" y="12695"/>
                      <a:pt x="3256" y="13745"/>
                    </a:cubicBezTo>
                    <a:cubicBezTo>
                      <a:pt x="3473" y="13890"/>
                      <a:pt x="3756" y="13960"/>
                      <a:pt x="4084" y="13960"/>
                    </a:cubicBezTo>
                    <a:cubicBezTo>
                      <a:pt x="6122" y="13960"/>
                      <a:pt x="9915" y="11263"/>
                      <a:pt x="10648" y="6868"/>
                    </a:cubicBezTo>
                    <a:cubicBezTo>
                      <a:pt x="9734" y="6490"/>
                      <a:pt x="8632" y="6164"/>
                      <a:pt x="7298" y="5902"/>
                    </a:cubicBezTo>
                    <a:cubicBezTo>
                      <a:pt x="5009" y="5461"/>
                      <a:pt x="4106" y="2404"/>
                      <a:pt x="3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253;p71"/>
              <p:cNvSpPr/>
              <p:nvPr/>
            </p:nvSpPr>
            <p:spPr>
              <a:xfrm>
                <a:off x="8276275" y="4511375"/>
                <a:ext cx="7047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820" extrusionOk="0">
                    <a:moveTo>
                      <a:pt x="1003" y="0"/>
                    </a:moveTo>
                    <a:cubicBezTo>
                      <a:pt x="998" y="0"/>
                      <a:pt x="993" y="0"/>
                      <a:pt x="988" y="0"/>
                    </a:cubicBezTo>
                    <a:cubicBezTo>
                      <a:pt x="190" y="0"/>
                      <a:pt x="1" y="326"/>
                      <a:pt x="1" y="536"/>
                    </a:cubicBezTo>
                    <a:cubicBezTo>
                      <a:pt x="12" y="756"/>
                      <a:pt x="411" y="3581"/>
                      <a:pt x="526" y="4442"/>
                    </a:cubicBezTo>
                    <a:cubicBezTo>
                      <a:pt x="562" y="4704"/>
                      <a:pt x="729" y="4820"/>
                      <a:pt x="953" y="4820"/>
                    </a:cubicBezTo>
                    <a:cubicBezTo>
                      <a:pt x="1628" y="4820"/>
                      <a:pt x="2818" y="3769"/>
                      <a:pt x="2511" y="2499"/>
                    </a:cubicBezTo>
                    <a:cubicBezTo>
                      <a:pt x="2511" y="2499"/>
                      <a:pt x="2199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254;p71"/>
              <p:cNvSpPr/>
              <p:nvPr/>
            </p:nvSpPr>
            <p:spPr>
              <a:xfrm>
                <a:off x="8278900" y="4531600"/>
                <a:ext cx="95875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5287" extrusionOk="0">
                    <a:moveTo>
                      <a:pt x="1007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12" y="756"/>
                      <a:pt x="421" y="3591"/>
                      <a:pt x="537" y="4453"/>
                    </a:cubicBezTo>
                    <a:cubicBezTo>
                      <a:pt x="633" y="5185"/>
                      <a:pt x="2052" y="5286"/>
                      <a:pt x="3008" y="5286"/>
                    </a:cubicBezTo>
                    <a:cubicBezTo>
                      <a:pt x="3376" y="5286"/>
                      <a:pt x="3675" y="5271"/>
                      <a:pt x="3804" y="5271"/>
                    </a:cubicBezTo>
                    <a:cubicBezTo>
                      <a:pt x="3815" y="5271"/>
                      <a:pt x="3825" y="5271"/>
                      <a:pt x="3834" y="5272"/>
                    </a:cubicBezTo>
                    <a:cubicBezTo>
                      <a:pt x="383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255;p71"/>
              <p:cNvSpPr/>
              <p:nvPr/>
            </p:nvSpPr>
            <p:spPr>
              <a:xfrm>
                <a:off x="8308450" y="4493675"/>
                <a:ext cx="29127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51" h="6800" extrusionOk="0">
                    <a:moveTo>
                      <a:pt x="6433" y="0"/>
                    </a:moveTo>
                    <a:cubicBezTo>
                      <a:pt x="3195" y="0"/>
                      <a:pt x="1224" y="3207"/>
                      <a:pt x="1224" y="3207"/>
                    </a:cubicBezTo>
                    <a:cubicBezTo>
                      <a:pt x="1224" y="3207"/>
                      <a:pt x="0" y="6800"/>
                      <a:pt x="2413" y="6800"/>
                    </a:cubicBezTo>
                    <a:cubicBezTo>
                      <a:pt x="2489" y="6800"/>
                      <a:pt x="2569" y="6796"/>
                      <a:pt x="2652" y="6789"/>
                    </a:cubicBezTo>
                    <a:cubicBezTo>
                      <a:pt x="11651" y="6012"/>
                      <a:pt x="10097" y="1328"/>
                      <a:pt x="10097" y="1328"/>
                    </a:cubicBezTo>
                    <a:cubicBezTo>
                      <a:pt x="8750" y="362"/>
                      <a:pt x="7520" y="0"/>
                      <a:pt x="6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256;p71"/>
              <p:cNvSpPr/>
              <p:nvPr/>
            </p:nvSpPr>
            <p:spPr>
              <a:xfrm>
                <a:off x="8003275" y="4217875"/>
                <a:ext cx="76675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375" extrusionOk="0">
                    <a:moveTo>
                      <a:pt x="1418" y="0"/>
                    </a:moveTo>
                    <a:cubicBezTo>
                      <a:pt x="1313" y="1313"/>
                      <a:pt x="1082" y="2910"/>
                      <a:pt x="609" y="4096"/>
                    </a:cubicBezTo>
                    <a:cubicBezTo>
                      <a:pt x="357" y="4737"/>
                      <a:pt x="137" y="5524"/>
                      <a:pt x="0" y="6375"/>
                    </a:cubicBezTo>
                    <a:cubicBezTo>
                      <a:pt x="840" y="5787"/>
                      <a:pt x="2835" y="4317"/>
                      <a:pt x="2940" y="3487"/>
                    </a:cubicBezTo>
                    <a:cubicBezTo>
                      <a:pt x="3066" y="2458"/>
                      <a:pt x="1470" y="74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257;p71"/>
              <p:cNvSpPr/>
              <p:nvPr/>
            </p:nvSpPr>
            <p:spPr>
              <a:xfrm>
                <a:off x="8080450" y="4607225"/>
                <a:ext cx="1366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2246" extrusionOk="0">
                    <a:moveTo>
                      <a:pt x="2966" y="0"/>
                    </a:moveTo>
                    <a:cubicBezTo>
                      <a:pt x="2906" y="0"/>
                      <a:pt x="2845" y="3"/>
                      <a:pt x="2783" y="10"/>
                    </a:cubicBezTo>
                    <a:cubicBezTo>
                      <a:pt x="2783" y="10"/>
                      <a:pt x="2780" y="9"/>
                      <a:pt x="2775" y="9"/>
                    </a:cubicBezTo>
                    <a:cubicBezTo>
                      <a:pt x="2615" y="9"/>
                      <a:pt x="247" y="29"/>
                      <a:pt x="105" y="1186"/>
                    </a:cubicBezTo>
                    <a:cubicBezTo>
                      <a:pt x="0" y="1984"/>
                      <a:pt x="294" y="2215"/>
                      <a:pt x="504" y="2236"/>
                    </a:cubicBezTo>
                    <a:cubicBezTo>
                      <a:pt x="578" y="2243"/>
                      <a:pt x="944" y="2245"/>
                      <a:pt x="1432" y="2245"/>
                    </a:cubicBezTo>
                    <a:cubicBezTo>
                      <a:pt x="2408" y="2245"/>
                      <a:pt x="3868" y="2236"/>
                      <a:pt x="4442" y="2236"/>
                    </a:cubicBezTo>
                    <a:cubicBezTo>
                      <a:pt x="5465" y="2236"/>
                      <a:pt x="4583" y="0"/>
                      <a:pt x="2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258;p71"/>
              <p:cNvSpPr/>
              <p:nvPr/>
            </p:nvSpPr>
            <p:spPr>
              <a:xfrm>
                <a:off x="8100925" y="4591700"/>
                <a:ext cx="14730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867" extrusionOk="0">
                    <a:moveTo>
                      <a:pt x="5892" y="0"/>
                    </a:moveTo>
                    <a:cubicBezTo>
                      <a:pt x="5891" y="1"/>
                      <a:pt x="4516" y="452"/>
                      <a:pt x="2794" y="631"/>
                    </a:cubicBezTo>
                    <a:cubicBezTo>
                      <a:pt x="2794" y="631"/>
                      <a:pt x="2791" y="630"/>
                      <a:pt x="2785" y="630"/>
                    </a:cubicBezTo>
                    <a:cubicBezTo>
                      <a:pt x="2624" y="630"/>
                      <a:pt x="247" y="650"/>
                      <a:pt x="105" y="1807"/>
                    </a:cubicBezTo>
                    <a:cubicBezTo>
                      <a:pt x="0" y="2605"/>
                      <a:pt x="294" y="2836"/>
                      <a:pt x="515" y="2857"/>
                    </a:cubicBezTo>
                    <a:cubicBezTo>
                      <a:pt x="585" y="2864"/>
                      <a:pt x="949" y="2866"/>
                      <a:pt x="1436" y="2866"/>
                    </a:cubicBezTo>
                    <a:cubicBezTo>
                      <a:pt x="2409" y="2866"/>
                      <a:pt x="3872" y="2857"/>
                      <a:pt x="4453" y="2857"/>
                    </a:cubicBezTo>
                    <a:cubicBezTo>
                      <a:pt x="5503" y="2857"/>
                      <a:pt x="5829" y="358"/>
                      <a:pt x="58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7" name="Google Shape;4259;p71"/>
          <p:cNvGrpSpPr/>
          <p:nvPr/>
        </p:nvGrpSpPr>
        <p:grpSpPr>
          <a:xfrm>
            <a:off x="4472199" y="156954"/>
            <a:ext cx="597460" cy="492227"/>
            <a:chOff x="6575238" y="4360218"/>
            <a:chExt cx="591720" cy="487498"/>
          </a:xfrm>
        </p:grpSpPr>
        <p:sp>
          <p:nvSpPr>
            <p:cNvPr id="208" name="Google Shape;4260;p71"/>
            <p:cNvSpPr/>
            <p:nvPr/>
          </p:nvSpPr>
          <p:spPr>
            <a:xfrm>
              <a:off x="6575238" y="4360350"/>
              <a:ext cx="591720" cy="487366"/>
            </a:xfrm>
            <a:custGeom>
              <a:avLst/>
              <a:gdLst/>
              <a:ahLst/>
              <a:cxnLst/>
              <a:rect l="l" t="t" r="r" b="b"/>
              <a:pathLst>
                <a:path w="14363" h="11830" extrusionOk="0">
                  <a:moveTo>
                    <a:pt x="3407" y="0"/>
                  </a:moveTo>
                  <a:cubicBezTo>
                    <a:pt x="1186" y="0"/>
                    <a:pt x="1456" y="1197"/>
                    <a:pt x="3095" y="1197"/>
                  </a:cubicBezTo>
                  <a:cubicBezTo>
                    <a:pt x="3095" y="1197"/>
                    <a:pt x="378" y="3008"/>
                    <a:pt x="205" y="6039"/>
                  </a:cubicBezTo>
                  <a:cubicBezTo>
                    <a:pt x="0" y="9683"/>
                    <a:pt x="2923" y="11516"/>
                    <a:pt x="4033" y="11656"/>
                  </a:cubicBezTo>
                  <a:cubicBezTo>
                    <a:pt x="4990" y="11774"/>
                    <a:pt x="6633" y="11830"/>
                    <a:pt x="7087" y="11830"/>
                  </a:cubicBezTo>
                  <a:cubicBezTo>
                    <a:pt x="7129" y="11830"/>
                    <a:pt x="7161" y="11829"/>
                    <a:pt x="7181" y="11829"/>
                  </a:cubicBezTo>
                  <a:cubicBezTo>
                    <a:pt x="7201" y="11829"/>
                    <a:pt x="7232" y="11830"/>
                    <a:pt x="7273" y="11830"/>
                  </a:cubicBezTo>
                  <a:cubicBezTo>
                    <a:pt x="7719" y="11830"/>
                    <a:pt x="9362" y="11774"/>
                    <a:pt x="10319" y="11656"/>
                  </a:cubicBezTo>
                  <a:cubicBezTo>
                    <a:pt x="11430" y="11516"/>
                    <a:pt x="14362" y="9683"/>
                    <a:pt x="14147" y="6039"/>
                  </a:cubicBezTo>
                  <a:cubicBezTo>
                    <a:pt x="13974" y="3008"/>
                    <a:pt x="11257" y="1197"/>
                    <a:pt x="11257" y="1197"/>
                  </a:cubicBezTo>
                  <a:cubicBezTo>
                    <a:pt x="12896" y="1197"/>
                    <a:pt x="13176" y="0"/>
                    <a:pt x="10945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9" name="Google Shape;4261;p71"/>
            <p:cNvGrpSpPr/>
            <p:nvPr/>
          </p:nvGrpSpPr>
          <p:grpSpPr>
            <a:xfrm>
              <a:off x="6575238" y="4360218"/>
              <a:ext cx="591720" cy="487366"/>
              <a:chOff x="5708750" y="4551975"/>
              <a:chExt cx="359075" cy="295750"/>
            </a:xfrm>
          </p:grpSpPr>
          <p:sp>
            <p:nvSpPr>
              <p:cNvPr id="210" name="Google Shape;4262;p71"/>
              <p:cNvSpPr/>
              <p:nvPr/>
            </p:nvSpPr>
            <p:spPr>
              <a:xfrm>
                <a:off x="5708750" y="4551975"/>
                <a:ext cx="359075" cy="295750"/>
              </a:xfrm>
              <a:custGeom>
                <a:avLst/>
                <a:gdLst/>
                <a:ahLst/>
                <a:cxnLst/>
                <a:rect l="l" t="t" r="r" b="b"/>
                <a:pathLst>
                  <a:path w="14363" h="11830" extrusionOk="0">
                    <a:moveTo>
                      <a:pt x="3407" y="0"/>
                    </a:moveTo>
                    <a:cubicBezTo>
                      <a:pt x="1186" y="0"/>
                      <a:pt x="1467" y="1197"/>
                      <a:pt x="3095" y="1197"/>
                    </a:cubicBezTo>
                    <a:cubicBezTo>
                      <a:pt x="3095" y="1197"/>
                      <a:pt x="388" y="3008"/>
                      <a:pt x="205" y="6039"/>
                    </a:cubicBezTo>
                    <a:cubicBezTo>
                      <a:pt x="0" y="9683"/>
                      <a:pt x="2923" y="11516"/>
                      <a:pt x="4044" y="11656"/>
                    </a:cubicBezTo>
                    <a:cubicBezTo>
                      <a:pt x="4991" y="11774"/>
                      <a:pt x="6633" y="11830"/>
                      <a:pt x="7087" y="11830"/>
                    </a:cubicBezTo>
                    <a:cubicBezTo>
                      <a:pt x="7129" y="11830"/>
                      <a:pt x="7161" y="11829"/>
                      <a:pt x="7181" y="11829"/>
                    </a:cubicBezTo>
                    <a:cubicBezTo>
                      <a:pt x="7201" y="11829"/>
                      <a:pt x="7233" y="11830"/>
                      <a:pt x="7276" y="11830"/>
                    </a:cubicBezTo>
                    <a:cubicBezTo>
                      <a:pt x="7730" y="11830"/>
                      <a:pt x="9372" y="11774"/>
                      <a:pt x="10319" y="11656"/>
                    </a:cubicBezTo>
                    <a:cubicBezTo>
                      <a:pt x="11441" y="11516"/>
                      <a:pt x="14363" y="9683"/>
                      <a:pt x="14147" y="6039"/>
                    </a:cubicBezTo>
                    <a:cubicBezTo>
                      <a:pt x="13974" y="3008"/>
                      <a:pt x="11268" y="1197"/>
                      <a:pt x="11268" y="1197"/>
                    </a:cubicBezTo>
                    <a:cubicBezTo>
                      <a:pt x="12896" y="1197"/>
                      <a:pt x="13176" y="0"/>
                      <a:pt x="109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263;p71"/>
              <p:cNvSpPr/>
              <p:nvPr/>
            </p:nvSpPr>
            <p:spPr>
              <a:xfrm>
                <a:off x="5779100" y="4808350"/>
                <a:ext cx="2143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1134" extrusionOk="0">
                    <a:moveTo>
                      <a:pt x="4392" y="1"/>
                    </a:moveTo>
                    <a:cubicBezTo>
                      <a:pt x="2927" y="1"/>
                      <a:pt x="1471" y="124"/>
                      <a:pt x="1" y="291"/>
                    </a:cubicBezTo>
                    <a:cubicBezTo>
                      <a:pt x="562" y="701"/>
                      <a:pt x="1111" y="927"/>
                      <a:pt x="1456" y="970"/>
                    </a:cubicBezTo>
                    <a:cubicBezTo>
                      <a:pt x="2348" y="1079"/>
                      <a:pt x="3877" y="1133"/>
                      <a:pt x="4286" y="1133"/>
                    </a:cubicBezTo>
                    <a:cubicBezTo>
                      <a:pt x="4322" y="1133"/>
                      <a:pt x="4350" y="1133"/>
                      <a:pt x="4367" y="1132"/>
                    </a:cubicBezTo>
                    <a:cubicBezTo>
                      <a:pt x="4385" y="1133"/>
                      <a:pt x="4412" y="1133"/>
                      <a:pt x="4448" y="1133"/>
                    </a:cubicBezTo>
                    <a:cubicBezTo>
                      <a:pt x="4857" y="1133"/>
                      <a:pt x="6387" y="1079"/>
                      <a:pt x="7279" y="970"/>
                    </a:cubicBezTo>
                    <a:cubicBezTo>
                      <a:pt x="7592" y="927"/>
                      <a:pt x="8066" y="744"/>
                      <a:pt x="8573" y="399"/>
                    </a:cubicBezTo>
                    <a:cubicBezTo>
                      <a:pt x="7160" y="111"/>
                      <a:pt x="5772" y="1"/>
                      <a:pt x="439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264;p71"/>
              <p:cNvSpPr/>
              <p:nvPr/>
            </p:nvSpPr>
            <p:spPr>
              <a:xfrm>
                <a:off x="5723825" y="4623150"/>
                <a:ext cx="32890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156" h="7807" extrusionOk="0">
                    <a:moveTo>
                      <a:pt x="1446" y="0"/>
                    </a:moveTo>
                    <a:cubicBezTo>
                      <a:pt x="820" y="755"/>
                      <a:pt x="206" y="1843"/>
                      <a:pt x="130" y="3181"/>
                    </a:cubicBezTo>
                    <a:cubicBezTo>
                      <a:pt x="1" y="5402"/>
                      <a:pt x="1134" y="6901"/>
                      <a:pt x="2212" y="7699"/>
                    </a:cubicBezTo>
                    <a:cubicBezTo>
                      <a:pt x="3682" y="7532"/>
                      <a:pt x="5138" y="7409"/>
                      <a:pt x="6603" y="7409"/>
                    </a:cubicBezTo>
                    <a:cubicBezTo>
                      <a:pt x="7983" y="7409"/>
                      <a:pt x="9371" y="7519"/>
                      <a:pt x="10784" y="7807"/>
                    </a:cubicBezTo>
                    <a:cubicBezTo>
                      <a:pt x="11905" y="7041"/>
                      <a:pt x="13156" y="5510"/>
                      <a:pt x="13026" y="3181"/>
                    </a:cubicBezTo>
                    <a:cubicBezTo>
                      <a:pt x="12951" y="1930"/>
                      <a:pt x="12412" y="906"/>
                      <a:pt x="11840" y="151"/>
                    </a:cubicBezTo>
                    <a:cubicBezTo>
                      <a:pt x="11230" y="300"/>
                      <a:pt x="10749" y="350"/>
                      <a:pt x="10339" y="350"/>
                    </a:cubicBezTo>
                    <a:cubicBezTo>
                      <a:pt x="9951" y="350"/>
                      <a:pt x="9626" y="306"/>
                      <a:pt x="9317" y="259"/>
                    </a:cubicBezTo>
                    <a:cubicBezTo>
                      <a:pt x="9016" y="222"/>
                      <a:pt x="8732" y="181"/>
                      <a:pt x="8420" y="181"/>
                    </a:cubicBezTo>
                    <a:cubicBezTo>
                      <a:pt x="8185" y="181"/>
                      <a:pt x="7933" y="204"/>
                      <a:pt x="7646" y="269"/>
                    </a:cubicBezTo>
                    <a:cubicBezTo>
                      <a:pt x="7173" y="386"/>
                      <a:pt x="6648" y="471"/>
                      <a:pt x="6128" y="471"/>
                    </a:cubicBezTo>
                    <a:cubicBezTo>
                      <a:pt x="5735" y="471"/>
                      <a:pt x="5345" y="423"/>
                      <a:pt x="4982" y="302"/>
                    </a:cubicBezTo>
                    <a:cubicBezTo>
                      <a:pt x="4595" y="199"/>
                      <a:pt x="4242" y="177"/>
                      <a:pt x="3881" y="177"/>
                    </a:cubicBezTo>
                    <a:cubicBezTo>
                      <a:pt x="3751" y="177"/>
                      <a:pt x="3619" y="180"/>
                      <a:pt x="3484" y="183"/>
                    </a:cubicBezTo>
                    <a:cubicBezTo>
                      <a:pt x="3356" y="185"/>
                      <a:pt x="3224" y="188"/>
                      <a:pt x="3088" y="188"/>
                    </a:cubicBezTo>
                    <a:cubicBezTo>
                      <a:pt x="2620" y="188"/>
                      <a:pt x="2098" y="159"/>
                      <a:pt x="144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265;p71"/>
              <p:cNvSpPr/>
              <p:nvPr/>
            </p:nvSpPr>
            <p:spPr>
              <a:xfrm>
                <a:off x="5806850" y="4695125"/>
                <a:ext cx="1394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2069" extrusionOk="0">
                    <a:moveTo>
                      <a:pt x="3624" y="1"/>
                    </a:moveTo>
                    <a:cubicBezTo>
                      <a:pt x="2502" y="1"/>
                      <a:pt x="1532" y="1272"/>
                      <a:pt x="1532" y="1272"/>
                    </a:cubicBezTo>
                    <a:cubicBezTo>
                      <a:pt x="1532" y="1272"/>
                      <a:pt x="1234" y="477"/>
                      <a:pt x="806" y="477"/>
                    </a:cubicBezTo>
                    <a:cubicBezTo>
                      <a:pt x="725" y="477"/>
                      <a:pt x="640" y="505"/>
                      <a:pt x="551" y="572"/>
                    </a:cubicBezTo>
                    <a:cubicBezTo>
                      <a:pt x="1" y="992"/>
                      <a:pt x="789" y="1401"/>
                      <a:pt x="789" y="1401"/>
                    </a:cubicBezTo>
                    <a:cubicBezTo>
                      <a:pt x="789" y="1401"/>
                      <a:pt x="23" y="1413"/>
                      <a:pt x="217" y="1940"/>
                    </a:cubicBezTo>
                    <a:cubicBezTo>
                      <a:pt x="228" y="1973"/>
                      <a:pt x="238" y="1995"/>
                      <a:pt x="249" y="2016"/>
                    </a:cubicBezTo>
                    <a:cubicBezTo>
                      <a:pt x="368" y="1995"/>
                      <a:pt x="487" y="1973"/>
                      <a:pt x="583" y="1930"/>
                    </a:cubicBezTo>
                    <a:cubicBezTo>
                      <a:pt x="892" y="1864"/>
                      <a:pt x="1191" y="1549"/>
                      <a:pt x="1581" y="1549"/>
                    </a:cubicBezTo>
                    <a:cubicBezTo>
                      <a:pt x="1641" y="1549"/>
                      <a:pt x="1704" y="1556"/>
                      <a:pt x="1769" y="1574"/>
                    </a:cubicBezTo>
                    <a:cubicBezTo>
                      <a:pt x="2518" y="1783"/>
                      <a:pt x="3343" y="2068"/>
                      <a:pt x="4124" y="2068"/>
                    </a:cubicBezTo>
                    <a:cubicBezTo>
                      <a:pt x="4512" y="2068"/>
                      <a:pt x="4890" y="1998"/>
                      <a:pt x="5241" y="1811"/>
                    </a:cubicBezTo>
                    <a:cubicBezTo>
                      <a:pt x="5576" y="1164"/>
                      <a:pt x="4907" y="280"/>
                      <a:pt x="3969" y="43"/>
                    </a:cubicBezTo>
                    <a:cubicBezTo>
                      <a:pt x="3853" y="14"/>
                      <a:pt x="3738" y="1"/>
                      <a:pt x="36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266;p71"/>
              <p:cNvSpPr/>
              <p:nvPr/>
            </p:nvSpPr>
            <p:spPr>
              <a:xfrm>
                <a:off x="5813075" y="4733825"/>
                <a:ext cx="1248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947" extrusionOk="0">
                    <a:moveTo>
                      <a:pt x="1332" y="1"/>
                    </a:moveTo>
                    <a:cubicBezTo>
                      <a:pt x="942" y="1"/>
                      <a:pt x="643" y="316"/>
                      <a:pt x="334" y="382"/>
                    </a:cubicBezTo>
                    <a:cubicBezTo>
                      <a:pt x="238" y="425"/>
                      <a:pt x="119" y="447"/>
                      <a:pt x="0" y="468"/>
                    </a:cubicBezTo>
                    <a:cubicBezTo>
                      <a:pt x="85" y="645"/>
                      <a:pt x="217" y="725"/>
                      <a:pt x="378" y="725"/>
                    </a:cubicBezTo>
                    <a:cubicBezTo>
                      <a:pt x="630" y="725"/>
                      <a:pt x="955" y="531"/>
                      <a:pt x="1283" y="210"/>
                    </a:cubicBezTo>
                    <a:cubicBezTo>
                      <a:pt x="1283" y="210"/>
                      <a:pt x="2361" y="947"/>
                      <a:pt x="3506" y="947"/>
                    </a:cubicBezTo>
                    <a:cubicBezTo>
                      <a:pt x="3787" y="947"/>
                      <a:pt x="4071" y="902"/>
                      <a:pt x="4345" y="792"/>
                    </a:cubicBezTo>
                    <a:cubicBezTo>
                      <a:pt x="4680" y="662"/>
                      <a:pt x="4884" y="479"/>
                      <a:pt x="4992" y="263"/>
                    </a:cubicBezTo>
                    <a:lnTo>
                      <a:pt x="4992" y="263"/>
                    </a:lnTo>
                    <a:cubicBezTo>
                      <a:pt x="4641" y="450"/>
                      <a:pt x="4263" y="520"/>
                      <a:pt x="3875" y="520"/>
                    </a:cubicBezTo>
                    <a:cubicBezTo>
                      <a:pt x="3094" y="520"/>
                      <a:pt x="2269" y="235"/>
                      <a:pt x="1520" y="26"/>
                    </a:cubicBezTo>
                    <a:cubicBezTo>
                      <a:pt x="1455" y="8"/>
                      <a:pt x="1392" y="1"/>
                      <a:pt x="1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267;p71"/>
              <p:cNvSpPr/>
              <p:nvPr/>
            </p:nvSpPr>
            <p:spPr>
              <a:xfrm>
                <a:off x="5947325" y="4699150"/>
                <a:ext cx="105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421" extrusionOk="0">
                    <a:moveTo>
                      <a:pt x="216" y="1"/>
                    </a:moveTo>
                    <a:cubicBezTo>
                      <a:pt x="97" y="1"/>
                      <a:pt x="0" y="97"/>
                      <a:pt x="0" y="216"/>
                    </a:cubicBezTo>
                    <a:cubicBezTo>
                      <a:pt x="0" y="324"/>
                      <a:pt x="97" y="421"/>
                      <a:pt x="216" y="421"/>
                    </a:cubicBezTo>
                    <a:cubicBezTo>
                      <a:pt x="324" y="421"/>
                      <a:pt x="420" y="324"/>
                      <a:pt x="420" y="216"/>
                    </a:cubicBezTo>
                    <a:cubicBezTo>
                      <a:pt x="420" y="97"/>
                      <a:pt x="324" y="1"/>
                      <a:pt x="216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268;p71"/>
              <p:cNvSpPr/>
              <p:nvPr/>
            </p:nvSpPr>
            <p:spPr>
              <a:xfrm>
                <a:off x="5932750" y="4674075"/>
                <a:ext cx="1405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573" extrusionOk="0">
                    <a:moveTo>
                      <a:pt x="281" y="1"/>
                    </a:moveTo>
                    <a:cubicBezTo>
                      <a:pt x="119" y="1"/>
                      <a:pt x="1" y="130"/>
                      <a:pt x="1" y="292"/>
                    </a:cubicBezTo>
                    <a:cubicBezTo>
                      <a:pt x="1" y="443"/>
                      <a:pt x="119" y="572"/>
                      <a:pt x="281" y="572"/>
                    </a:cubicBezTo>
                    <a:cubicBezTo>
                      <a:pt x="432" y="572"/>
                      <a:pt x="562" y="443"/>
                      <a:pt x="562" y="292"/>
                    </a:cubicBezTo>
                    <a:cubicBezTo>
                      <a:pt x="562" y="130"/>
                      <a:pt x="432" y="1"/>
                      <a:pt x="281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269;p71"/>
              <p:cNvSpPr/>
              <p:nvPr/>
            </p:nvSpPr>
            <p:spPr>
              <a:xfrm>
                <a:off x="5946775" y="4647650"/>
                <a:ext cx="2212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885" h="886" extrusionOk="0">
                    <a:moveTo>
                      <a:pt x="442" y="1"/>
                    </a:moveTo>
                    <a:cubicBezTo>
                      <a:pt x="195" y="1"/>
                      <a:pt x="1" y="195"/>
                      <a:pt x="1" y="443"/>
                    </a:cubicBezTo>
                    <a:cubicBezTo>
                      <a:pt x="1" y="681"/>
                      <a:pt x="195" y="885"/>
                      <a:pt x="442" y="885"/>
                    </a:cubicBezTo>
                    <a:cubicBezTo>
                      <a:pt x="691" y="885"/>
                      <a:pt x="885" y="681"/>
                      <a:pt x="885" y="443"/>
                    </a:cubicBezTo>
                    <a:cubicBezTo>
                      <a:pt x="885" y="195"/>
                      <a:pt x="691" y="1"/>
                      <a:pt x="4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270;p71"/>
              <p:cNvSpPr/>
              <p:nvPr/>
            </p:nvSpPr>
            <p:spPr>
              <a:xfrm>
                <a:off x="5852975" y="4581875"/>
                <a:ext cx="137500" cy="950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80" extrusionOk="0">
                    <a:moveTo>
                      <a:pt x="0" y="1"/>
                    </a:moveTo>
                    <a:cubicBezTo>
                      <a:pt x="0" y="1"/>
                      <a:pt x="1203" y="380"/>
                      <a:pt x="2832" y="380"/>
                    </a:cubicBezTo>
                    <a:cubicBezTo>
                      <a:pt x="3647" y="380"/>
                      <a:pt x="4568" y="285"/>
                      <a:pt x="54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271;p71"/>
              <p:cNvSpPr/>
              <p:nvPr/>
            </p:nvSpPr>
            <p:spPr>
              <a:xfrm>
                <a:off x="5767250" y="4584850"/>
                <a:ext cx="7360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1715" extrusionOk="0">
                    <a:moveTo>
                      <a:pt x="1887" y="1"/>
                    </a:moveTo>
                    <a:cubicBezTo>
                      <a:pt x="1618" y="1"/>
                      <a:pt x="1348" y="54"/>
                      <a:pt x="1208" y="205"/>
                    </a:cubicBezTo>
                    <a:cubicBezTo>
                      <a:pt x="1024" y="411"/>
                      <a:pt x="507" y="939"/>
                      <a:pt x="0" y="1597"/>
                    </a:cubicBezTo>
                    <a:cubicBezTo>
                      <a:pt x="518" y="1693"/>
                      <a:pt x="949" y="1715"/>
                      <a:pt x="1337" y="1715"/>
                    </a:cubicBezTo>
                    <a:lnTo>
                      <a:pt x="1434" y="1715"/>
                    </a:lnTo>
                    <a:cubicBezTo>
                      <a:pt x="2222" y="928"/>
                      <a:pt x="2944" y="411"/>
                      <a:pt x="2588" y="141"/>
                    </a:cubicBezTo>
                    <a:cubicBezTo>
                      <a:pt x="2491" y="76"/>
                      <a:pt x="2189" y="1"/>
                      <a:pt x="1887" y="1"/>
                    </a:cubicBezTo>
                    <a:close/>
                  </a:path>
                </a:pathLst>
              </a:custGeom>
              <a:solidFill>
                <a:srgbClr val="DCEB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272;p71"/>
              <p:cNvSpPr/>
              <p:nvPr/>
            </p:nvSpPr>
            <p:spPr>
              <a:xfrm>
                <a:off x="5733550" y="4624750"/>
                <a:ext cx="69575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4357" extrusionOk="0">
                    <a:moveTo>
                      <a:pt x="1348" y="1"/>
                    </a:moveTo>
                    <a:cubicBezTo>
                      <a:pt x="1046" y="411"/>
                      <a:pt x="733" y="874"/>
                      <a:pt x="529" y="1359"/>
                    </a:cubicBezTo>
                    <a:cubicBezTo>
                      <a:pt x="0" y="2577"/>
                      <a:pt x="76" y="4357"/>
                      <a:pt x="539" y="4357"/>
                    </a:cubicBezTo>
                    <a:lnTo>
                      <a:pt x="561" y="4357"/>
                    </a:lnTo>
                    <a:cubicBezTo>
                      <a:pt x="1435" y="4249"/>
                      <a:pt x="745" y="3224"/>
                      <a:pt x="1661" y="1553"/>
                    </a:cubicBezTo>
                    <a:cubicBezTo>
                      <a:pt x="1952" y="1003"/>
                      <a:pt x="2372" y="529"/>
                      <a:pt x="2782" y="119"/>
                    </a:cubicBezTo>
                    <a:lnTo>
                      <a:pt x="2685" y="119"/>
                    </a:lnTo>
                    <a:cubicBezTo>
                      <a:pt x="2297" y="119"/>
                      <a:pt x="1866" y="97"/>
                      <a:pt x="1348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273;p71"/>
              <p:cNvSpPr/>
              <p:nvPr/>
            </p:nvSpPr>
            <p:spPr>
              <a:xfrm>
                <a:off x="5742700" y="4741750"/>
                <a:ext cx="29975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467" extrusionOk="0">
                    <a:moveTo>
                      <a:pt x="573" y="0"/>
                    </a:moveTo>
                    <a:cubicBezTo>
                      <a:pt x="238" y="0"/>
                      <a:pt x="1" y="140"/>
                      <a:pt x="163" y="518"/>
                    </a:cubicBezTo>
                    <a:cubicBezTo>
                      <a:pt x="303" y="841"/>
                      <a:pt x="443" y="1467"/>
                      <a:pt x="767" y="1467"/>
                    </a:cubicBezTo>
                    <a:cubicBezTo>
                      <a:pt x="820" y="1467"/>
                      <a:pt x="885" y="1445"/>
                      <a:pt x="950" y="1413"/>
                    </a:cubicBezTo>
                    <a:cubicBezTo>
                      <a:pt x="1198" y="1273"/>
                      <a:pt x="1079" y="0"/>
                      <a:pt x="573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" name="Google Shape;4274;p71"/>
          <p:cNvGrpSpPr/>
          <p:nvPr/>
        </p:nvGrpSpPr>
        <p:grpSpPr>
          <a:xfrm>
            <a:off x="7551600" y="92506"/>
            <a:ext cx="597489" cy="621123"/>
            <a:chOff x="7016170" y="4025704"/>
            <a:chExt cx="420411" cy="437041"/>
          </a:xfrm>
        </p:grpSpPr>
        <p:sp>
          <p:nvSpPr>
            <p:cNvPr id="223" name="Google Shape;4275;p71"/>
            <p:cNvSpPr/>
            <p:nvPr/>
          </p:nvSpPr>
          <p:spPr>
            <a:xfrm>
              <a:off x="7016365" y="4025709"/>
              <a:ext cx="420007" cy="437035"/>
            </a:xfrm>
            <a:custGeom>
              <a:avLst/>
              <a:gdLst/>
              <a:ahLst/>
              <a:cxnLst/>
              <a:rect l="l" t="t" r="r" b="b"/>
              <a:pathLst>
                <a:path w="10384" h="10805" extrusionOk="0">
                  <a:moveTo>
                    <a:pt x="2760" y="799"/>
                  </a:moveTo>
                  <a:lnTo>
                    <a:pt x="4772" y="4627"/>
                  </a:lnTo>
                  <a:cubicBezTo>
                    <a:pt x="4575" y="4595"/>
                    <a:pt x="4367" y="4564"/>
                    <a:pt x="4160" y="4564"/>
                  </a:cubicBezTo>
                  <a:lnTo>
                    <a:pt x="914" y="2603"/>
                  </a:lnTo>
                  <a:cubicBezTo>
                    <a:pt x="1359" y="1847"/>
                    <a:pt x="2002" y="1224"/>
                    <a:pt x="2760" y="799"/>
                  </a:cubicBezTo>
                  <a:close/>
                  <a:moveTo>
                    <a:pt x="5063" y="145"/>
                  </a:moveTo>
                  <a:lnTo>
                    <a:pt x="5063" y="4689"/>
                  </a:lnTo>
                  <a:cubicBezTo>
                    <a:pt x="4990" y="4668"/>
                    <a:pt x="4907" y="4657"/>
                    <a:pt x="4835" y="4637"/>
                  </a:cubicBezTo>
                  <a:lnTo>
                    <a:pt x="2801" y="768"/>
                  </a:lnTo>
                  <a:cubicBezTo>
                    <a:pt x="3475" y="394"/>
                    <a:pt x="4243" y="176"/>
                    <a:pt x="5063" y="145"/>
                  </a:cubicBezTo>
                  <a:close/>
                  <a:moveTo>
                    <a:pt x="5229" y="145"/>
                  </a:moveTo>
                  <a:cubicBezTo>
                    <a:pt x="6059" y="145"/>
                    <a:pt x="6836" y="342"/>
                    <a:pt x="7521" y="706"/>
                  </a:cubicBezTo>
                  <a:lnTo>
                    <a:pt x="5280" y="4751"/>
                  </a:lnTo>
                  <a:cubicBezTo>
                    <a:pt x="5259" y="4740"/>
                    <a:pt x="5250" y="4740"/>
                    <a:pt x="5229" y="4730"/>
                  </a:cubicBezTo>
                  <a:lnTo>
                    <a:pt x="5104" y="4699"/>
                  </a:lnTo>
                  <a:lnTo>
                    <a:pt x="5104" y="145"/>
                  </a:lnTo>
                  <a:close/>
                  <a:moveTo>
                    <a:pt x="6826" y="4066"/>
                  </a:moveTo>
                  <a:lnTo>
                    <a:pt x="6826" y="4066"/>
                  </a:lnTo>
                  <a:cubicBezTo>
                    <a:pt x="6764" y="4201"/>
                    <a:pt x="6774" y="4367"/>
                    <a:pt x="6836" y="4491"/>
                  </a:cubicBezTo>
                  <a:cubicBezTo>
                    <a:pt x="6857" y="4544"/>
                    <a:pt x="6888" y="4595"/>
                    <a:pt x="6930" y="4637"/>
                  </a:cubicBezTo>
                  <a:cubicBezTo>
                    <a:pt x="6909" y="4633"/>
                    <a:pt x="6890" y="4632"/>
                    <a:pt x="6870" y="4632"/>
                  </a:cubicBezTo>
                  <a:cubicBezTo>
                    <a:pt x="6832" y="4632"/>
                    <a:pt x="6795" y="4637"/>
                    <a:pt x="6753" y="4637"/>
                  </a:cubicBezTo>
                  <a:cubicBezTo>
                    <a:pt x="6525" y="4678"/>
                    <a:pt x="6318" y="4813"/>
                    <a:pt x="6089" y="4865"/>
                  </a:cubicBezTo>
                  <a:cubicBezTo>
                    <a:pt x="6034" y="4872"/>
                    <a:pt x="5978" y="4876"/>
                    <a:pt x="5923" y="4876"/>
                  </a:cubicBezTo>
                  <a:cubicBezTo>
                    <a:pt x="5823" y="4876"/>
                    <a:pt x="5723" y="4864"/>
                    <a:pt x="5623" y="4844"/>
                  </a:cubicBezTo>
                  <a:lnTo>
                    <a:pt x="6826" y="4066"/>
                  </a:lnTo>
                  <a:close/>
                  <a:moveTo>
                    <a:pt x="893" y="2645"/>
                  </a:moveTo>
                  <a:lnTo>
                    <a:pt x="4067" y="4574"/>
                  </a:lnTo>
                  <a:cubicBezTo>
                    <a:pt x="3828" y="4574"/>
                    <a:pt x="3579" y="4616"/>
                    <a:pt x="3351" y="4689"/>
                  </a:cubicBezTo>
                  <a:cubicBezTo>
                    <a:pt x="3081" y="4782"/>
                    <a:pt x="2832" y="4938"/>
                    <a:pt x="2625" y="5134"/>
                  </a:cubicBezTo>
                  <a:lnTo>
                    <a:pt x="218" y="5134"/>
                  </a:lnTo>
                  <a:cubicBezTo>
                    <a:pt x="218" y="4232"/>
                    <a:pt x="467" y="3371"/>
                    <a:pt x="893" y="2645"/>
                  </a:cubicBezTo>
                  <a:close/>
                  <a:moveTo>
                    <a:pt x="1401" y="7510"/>
                  </a:moveTo>
                  <a:lnTo>
                    <a:pt x="1163" y="7666"/>
                  </a:lnTo>
                  <a:cubicBezTo>
                    <a:pt x="1152" y="7656"/>
                    <a:pt x="1142" y="7645"/>
                    <a:pt x="1121" y="7635"/>
                  </a:cubicBezTo>
                  <a:cubicBezTo>
                    <a:pt x="1142" y="7603"/>
                    <a:pt x="1163" y="7583"/>
                    <a:pt x="1172" y="7562"/>
                  </a:cubicBezTo>
                  <a:cubicBezTo>
                    <a:pt x="1188" y="7572"/>
                    <a:pt x="1207" y="7577"/>
                    <a:pt x="1226" y="7577"/>
                  </a:cubicBezTo>
                  <a:cubicBezTo>
                    <a:pt x="1246" y="7577"/>
                    <a:pt x="1266" y="7572"/>
                    <a:pt x="1287" y="7562"/>
                  </a:cubicBezTo>
                  <a:cubicBezTo>
                    <a:pt x="1318" y="7541"/>
                    <a:pt x="1359" y="7520"/>
                    <a:pt x="1401" y="7510"/>
                  </a:cubicBezTo>
                  <a:close/>
                  <a:moveTo>
                    <a:pt x="2407" y="5187"/>
                  </a:moveTo>
                  <a:cubicBezTo>
                    <a:pt x="2251" y="5208"/>
                    <a:pt x="2117" y="5280"/>
                    <a:pt x="1982" y="5373"/>
                  </a:cubicBezTo>
                  <a:cubicBezTo>
                    <a:pt x="1919" y="5415"/>
                    <a:pt x="1951" y="5560"/>
                    <a:pt x="2023" y="5581"/>
                  </a:cubicBezTo>
                  <a:cubicBezTo>
                    <a:pt x="2075" y="5591"/>
                    <a:pt x="2148" y="5602"/>
                    <a:pt x="2210" y="5612"/>
                  </a:cubicBezTo>
                  <a:cubicBezTo>
                    <a:pt x="2158" y="5685"/>
                    <a:pt x="2117" y="5768"/>
                    <a:pt x="2075" y="5851"/>
                  </a:cubicBezTo>
                  <a:cubicBezTo>
                    <a:pt x="1992" y="6017"/>
                    <a:pt x="1919" y="6213"/>
                    <a:pt x="1868" y="6411"/>
                  </a:cubicBezTo>
                  <a:cubicBezTo>
                    <a:pt x="1774" y="6473"/>
                    <a:pt x="1691" y="6535"/>
                    <a:pt x="1598" y="6607"/>
                  </a:cubicBezTo>
                  <a:cubicBezTo>
                    <a:pt x="1380" y="6784"/>
                    <a:pt x="1204" y="7043"/>
                    <a:pt x="1090" y="7324"/>
                  </a:cubicBezTo>
                  <a:lnTo>
                    <a:pt x="1090" y="7334"/>
                  </a:lnTo>
                  <a:cubicBezTo>
                    <a:pt x="1080" y="7354"/>
                    <a:pt x="1080" y="7375"/>
                    <a:pt x="1080" y="7407"/>
                  </a:cubicBezTo>
                  <a:cubicBezTo>
                    <a:pt x="1027" y="7448"/>
                    <a:pt x="976" y="7500"/>
                    <a:pt x="924" y="7552"/>
                  </a:cubicBezTo>
                  <a:cubicBezTo>
                    <a:pt x="914" y="7562"/>
                    <a:pt x="903" y="7573"/>
                    <a:pt x="903" y="7583"/>
                  </a:cubicBezTo>
                  <a:cubicBezTo>
                    <a:pt x="903" y="7603"/>
                    <a:pt x="903" y="7614"/>
                    <a:pt x="914" y="7624"/>
                  </a:cubicBezTo>
                  <a:cubicBezTo>
                    <a:pt x="934" y="7676"/>
                    <a:pt x="955" y="7728"/>
                    <a:pt x="986" y="7780"/>
                  </a:cubicBezTo>
                  <a:lnTo>
                    <a:pt x="965" y="7790"/>
                  </a:lnTo>
                  <a:cubicBezTo>
                    <a:pt x="488" y="7033"/>
                    <a:pt x="218" y="6141"/>
                    <a:pt x="218" y="5187"/>
                  </a:cubicBezTo>
                  <a:close/>
                  <a:moveTo>
                    <a:pt x="7894" y="7718"/>
                  </a:moveTo>
                  <a:lnTo>
                    <a:pt x="7905" y="7728"/>
                  </a:lnTo>
                  <a:cubicBezTo>
                    <a:pt x="8009" y="7852"/>
                    <a:pt x="8122" y="7967"/>
                    <a:pt x="8237" y="8091"/>
                  </a:cubicBezTo>
                  <a:lnTo>
                    <a:pt x="8309" y="8163"/>
                  </a:lnTo>
                  <a:cubicBezTo>
                    <a:pt x="8154" y="8029"/>
                    <a:pt x="8019" y="7884"/>
                    <a:pt x="7894" y="7718"/>
                  </a:cubicBezTo>
                  <a:close/>
                  <a:moveTo>
                    <a:pt x="7013" y="8465"/>
                  </a:moveTo>
                  <a:cubicBezTo>
                    <a:pt x="7075" y="8641"/>
                    <a:pt x="7117" y="8817"/>
                    <a:pt x="7137" y="9004"/>
                  </a:cubicBezTo>
                  <a:lnTo>
                    <a:pt x="6888" y="8527"/>
                  </a:lnTo>
                  <a:lnTo>
                    <a:pt x="7013" y="8465"/>
                  </a:lnTo>
                  <a:close/>
                  <a:moveTo>
                    <a:pt x="1733" y="7396"/>
                  </a:moveTo>
                  <a:cubicBezTo>
                    <a:pt x="1743" y="7645"/>
                    <a:pt x="1785" y="7894"/>
                    <a:pt x="1847" y="8143"/>
                  </a:cubicBezTo>
                  <a:cubicBezTo>
                    <a:pt x="1878" y="8267"/>
                    <a:pt x="1899" y="8423"/>
                    <a:pt x="1972" y="8516"/>
                  </a:cubicBezTo>
                  <a:cubicBezTo>
                    <a:pt x="1930" y="8599"/>
                    <a:pt x="1878" y="8682"/>
                    <a:pt x="1826" y="8765"/>
                  </a:cubicBezTo>
                  <a:cubicBezTo>
                    <a:pt x="1899" y="8880"/>
                    <a:pt x="2002" y="8973"/>
                    <a:pt x="2127" y="9035"/>
                  </a:cubicBezTo>
                  <a:cubicBezTo>
                    <a:pt x="2157" y="9047"/>
                    <a:pt x="2194" y="9059"/>
                    <a:pt x="2226" y="9059"/>
                  </a:cubicBezTo>
                  <a:cubicBezTo>
                    <a:pt x="2249" y="9059"/>
                    <a:pt x="2269" y="9052"/>
                    <a:pt x="2283" y="9035"/>
                  </a:cubicBezTo>
                  <a:cubicBezTo>
                    <a:pt x="2324" y="8993"/>
                    <a:pt x="2304" y="8921"/>
                    <a:pt x="2272" y="8880"/>
                  </a:cubicBezTo>
                  <a:cubicBezTo>
                    <a:pt x="2231" y="8827"/>
                    <a:pt x="2189" y="8786"/>
                    <a:pt x="2127" y="8765"/>
                  </a:cubicBezTo>
                  <a:cubicBezTo>
                    <a:pt x="2117" y="8755"/>
                    <a:pt x="2106" y="8755"/>
                    <a:pt x="2096" y="8744"/>
                  </a:cubicBezTo>
                  <a:cubicBezTo>
                    <a:pt x="2085" y="8724"/>
                    <a:pt x="2106" y="8703"/>
                    <a:pt x="2117" y="8682"/>
                  </a:cubicBezTo>
                  <a:cubicBezTo>
                    <a:pt x="2127" y="8661"/>
                    <a:pt x="2148" y="8641"/>
                    <a:pt x="2158" y="8620"/>
                  </a:cubicBezTo>
                  <a:cubicBezTo>
                    <a:pt x="2168" y="8621"/>
                    <a:pt x="2178" y="8622"/>
                    <a:pt x="2187" y="8622"/>
                  </a:cubicBezTo>
                  <a:cubicBezTo>
                    <a:pt x="2247" y="8622"/>
                    <a:pt x="2300" y="8594"/>
                    <a:pt x="2345" y="8558"/>
                  </a:cubicBezTo>
                  <a:cubicBezTo>
                    <a:pt x="2470" y="8465"/>
                    <a:pt x="2594" y="8350"/>
                    <a:pt x="2728" y="8246"/>
                  </a:cubicBezTo>
                  <a:cubicBezTo>
                    <a:pt x="2801" y="8184"/>
                    <a:pt x="2874" y="8112"/>
                    <a:pt x="2957" y="8050"/>
                  </a:cubicBezTo>
                  <a:cubicBezTo>
                    <a:pt x="2967" y="8050"/>
                    <a:pt x="2967" y="8060"/>
                    <a:pt x="2977" y="8070"/>
                  </a:cubicBezTo>
                  <a:lnTo>
                    <a:pt x="3102" y="8195"/>
                  </a:lnTo>
                  <a:lnTo>
                    <a:pt x="3164" y="8257"/>
                  </a:lnTo>
                  <a:cubicBezTo>
                    <a:pt x="3185" y="8278"/>
                    <a:pt x="3206" y="8288"/>
                    <a:pt x="3226" y="8309"/>
                  </a:cubicBezTo>
                  <a:cubicBezTo>
                    <a:pt x="3247" y="8329"/>
                    <a:pt x="3268" y="8340"/>
                    <a:pt x="3289" y="8361"/>
                  </a:cubicBezTo>
                  <a:lnTo>
                    <a:pt x="2666" y="9470"/>
                  </a:lnTo>
                  <a:cubicBezTo>
                    <a:pt x="2636" y="9450"/>
                    <a:pt x="2594" y="9419"/>
                    <a:pt x="2553" y="9398"/>
                  </a:cubicBezTo>
                  <a:cubicBezTo>
                    <a:pt x="2542" y="9387"/>
                    <a:pt x="2532" y="9377"/>
                    <a:pt x="2521" y="9377"/>
                  </a:cubicBezTo>
                  <a:cubicBezTo>
                    <a:pt x="1899" y="8983"/>
                    <a:pt x="1380" y="8454"/>
                    <a:pt x="986" y="7831"/>
                  </a:cubicBezTo>
                  <a:lnTo>
                    <a:pt x="1017" y="7822"/>
                  </a:lnTo>
                  <a:cubicBezTo>
                    <a:pt x="1059" y="7884"/>
                    <a:pt x="1110" y="7956"/>
                    <a:pt x="1172" y="8008"/>
                  </a:cubicBezTo>
                  <a:cubicBezTo>
                    <a:pt x="1190" y="8034"/>
                    <a:pt x="1214" y="8052"/>
                    <a:pt x="1240" y="8052"/>
                  </a:cubicBezTo>
                  <a:cubicBezTo>
                    <a:pt x="1245" y="8052"/>
                    <a:pt x="1250" y="8051"/>
                    <a:pt x="1255" y="8050"/>
                  </a:cubicBezTo>
                  <a:cubicBezTo>
                    <a:pt x="1276" y="8039"/>
                    <a:pt x="1287" y="8018"/>
                    <a:pt x="1287" y="8008"/>
                  </a:cubicBezTo>
                  <a:cubicBezTo>
                    <a:pt x="1308" y="7935"/>
                    <a:pt x="1297" y="7863"/>
                    <a:pt x="1266" y="7801"/>
                  </a:cubicBezTo>
                  <a:cubicBezTo>
                    <a:pt x="1246" y="7759"/>
                    <a:pt x="1214" y="7728"/>
                    <a:pt x="1193" y="7697"/>
                  </a:cubicBezTo>
                  <a:lnTo>
                    <a:pt x="1619" y="7427"/>
                  </a:lnTo>
                  <a:cubicBezTo>
                    <a:pt x="1650" y="7417"/>
                    <a:pt x="1691" y="7407"/>
                    <a:pt x="1733" y="7396"/>
                  </a:cubicBezTo>
                  <a:close/>
                  <a:moveTo>
                    <a:pt x="7562" y="726"/>
                  </a:moveTo>
                  <a:cubicBezTo>
                    <a:pt x="9160" y="1566"/>
                    <a:pt x="10239" y="3237"/>
                    <a:pt x="10239" y="5155"/>
                  </a:cubicBezTo>
                  <a:cubicBezTo>
                    <a:pt x="10239" y="6877"/>
                    <a:pt x="9378" y="8392"/>
                    <a:pt x="8060" y="9295"/>
                  </a:cubicBezTo>
                  <a:cubicBezTo>
                    <a:pt x="8050" y="9295"/>
                    <a:pt x="8039" y="9304"/>
                    <a:pt x="8029" y="9315"/>
                  </a:cubicBezTo>
                  <a:lnTo>
                    <a:pt x="7625" y="9564"/>
                  </a:lnTo>
                  <a:cubicBezTo>
                    <a:pt x="7625" y="9533"/>
                    <a:pt x="7625" y="9502"/>
                    <a:pt x="7604" y="9481"/>
                  </a:cubicBezTo>
                  <a:cubicBezTo>
                    <a:pt x="7573" y="9450"/>
                    <a:pt x="7532" y="9429"/>
                    <a:pt x="7490" y="9419"/>
                  </a:cubicBezTo>
                  <a:cubicBezTo>
                    <a:pt x="7438" y="9408"/>
                    <a:pt x="7396" y="9398"/>
                    <a:pt x="7355" y="9377"/>
                  </a:cubicBezTo>
                  <a:cubicBezTo>
                    <a:pt x="7345" y="9367"/>
                    <a:pt x="7324" y="9357"/>
                    <a:pt x="7324" y="9336"/>
                  </a:cubicBezTo>
                  <a:cubicBezTo>
                    <a:pt x="7313" y="9325"/>
                    <a:pt x="7313" y="9315"/>
                    <a:pt x="7313" y="9295"/>
                  </a:cubicBezTo>
                  <a:cubicBezTo>
                    <a:pt x="7313" y="9263"/>
                    <a:pt x="7324" y="9232"/>
                    <a:pt x="7324" y="9201"/>
                  </a:cubicBezTo>
                  <a:cubicBezTo>
                    <a:pt x="7345" y="9191"/>
                    <a:pt x="7366" y="9170"/>
                    <a:pt x="7376" y="9159"/>
                  </a:cubicBezTo>
                  <a:cubicBezTo>
                    <a:pt x="7376" y="9149"/>
                    <a:pt x="7386" y="9149"/>
                    <a:pt x="7386" y="9149"/>
                  </a:cubicBezTo>
                  <a:cubicBezTo>
                    <a:pt x="7542" y="8963"/>
                    <a:pt x="7656" y="8734"/>
                    <a:pt x="7698" y="8506"/>
                  </a:cubicBezTo>
                  <a:lnTo>
                    <a:pt x="7698" y="8495"/>
                  </a:lnTo>
                  <a:cubicBezTo>
                    <a:pt x="7861" y="8556"/>
                    <a:pt x="8045" y="8630"/>
                    <a:pt x="8222" y="8630"/>
                  </a:cubicBezTo>
                  <a:cubicBezTo>
                    <a:pt x="8258" y="8630"/>
                    <a:pt x="8294" y="8627"/>
                    <a:pt x="8330" y="8620"/>
                  </a:cubicBezTo>
                  <a:cubicBezTo>
                    <a:pt x="8351" y="8620"/>
                    <a:pt x="8361" y="8620"/>
                    <a:pt x="8382" y="8610"/>
                  </a:cubicBezTo>
                  <a:cubicBezTo>
                    <a:pt x="8486" y="8641"/>
                    <a:pt x="8590" y="8682"/>
                    <a:pt x="8693" y="8714"/>
                  </a:cubicBezTo>
                  <a:lnTo>
                    <a:pt x="8714" y="8714"/>
                  </a:lnTo>
                  <a:cubicBezTo>
                    <a:pt x="8724" y="8714"/>
                    <a:pt x="8724" y="8703"/>
                    <a:pt x="8735" y="8703"/>
                  </a:cubicBezTo>
                  <a:cubicBezTo>
                    <a:pt x="8786" y="8641"/>
                    <a:pt x="8839" y="8589"/>
                    <a:pt x="8890" y="8537"/>
                  </a:cubicBezTo>
                  <a:cubicBezTo>
                    <a:pt x="8922" y="8506"/>
                    <a:pt x="8952" y="8475"/>
                    <a:pt x="8963" y="8423"/>
                  </a:cubicBezTo>
                  <a:cubicBezTo>
                    <a:pt x="8973" y="8382"/>
                    <a:pt x="8963" y="8329"/>
                    <a:pt x="8922" y="8309"/>
                  </a:cubicBezTo>
                  <a:cubicBezTo>
                    <a:pt x="8915" y="8305"/>
                    <a:pt x="8907" y="8304"/>
                    <a:pt x="8898" y="8304"/>
                  </a:cubicBezTo>
                  <a:cubicBezTo>
                    <a:pt x="8881" y="8304"/>
                    <a:pt x="8862" y="8309"/>
                    <a:pt x="8849" y="8309"/>
                  </a:cubicBezTo>
                  <a:cubicBezTo>
                    <a:pt x="8776" y="8329"/>
                    <a:pt x="8735" y="8392"/>
                    <a:pt x="8693" y="8444"/>
                  </a:cubicBezTo>
                  <a:cubicBezTo>
                    <a:pt x="8683" y="8465"/>
                    <a:pt x="8673" y="8475"/>
                    <a:pt x="8652" y="8475"/>
                  </a:cubicBezTo>
                  <a:cubicBezTo>
                    <a:pt x="8641" y="8475"/>
                    <a:pt x="8631" y="8475"/>
                    <a:pt x="8620" y="8465"/>
                  </a:cubicBezTo>
                  <a:cubicBezTo>
                    <a:pt x="8600" y="8454"/>
                    <a:pt x="8590" y="8444"/>
                    <a:pt x="8569" y="8433"/>
                  </a:cubicBezTo>
                  <a:cubicBezTo>
                    <a:pt x="8569" y="8423"/>
                    <a:pt x="8569" y="8412"/>
                    <a:pt x="8558" y="8402"/>
                  </a:cubicBezTo>
                  <a:cubicBezTo>
                    <a:pt x="8527" y="8246"/>
                    <a:pt x="8341" y="8122"/>
                    <a:pt x="8237" y="8018"/>
                  </a:cubicBezTo>
                  <a:cubicBezTo>
                    <a:pt x="8122" y="7905"/>
                    <a:pt x="8009" y="7780"/>
                    <a:pt x="7905" y="7666"/>
                  </a:cubicBezTo>
                  <a:cubicBezTo>
                    <a:pt x="7988" y="7531"/>
                    <a:pt x="8060" y="7386"/>
                    <a:pt x="8133" y="7230"/>
                  </a:cubicBezTo>
                  <a:cubicBezTo>
                    <a:pt x="8219" y="7254"/>
                    <a:pt x="8305" y="7265"/>
                    <a:pt x="8391" y="7265"/>
                  </a:cubicBezTo>
                  <a:cubicBezTo>
                    <a:pt x="8419" y="7265"/>
                    <a:pt x="8447" y="7264"/>
                    <a:pt x="8475" y="7261"/>
                  </a:cubicBezTo>
                  <a:lnTo>
                    <a:pt x="8496" y="7261"/>
                  </a:lnTo>
                  <a:lnTo>
                    <a:pt x="9419" y="7822"/>
                  </a:lnTo>
                  <a:lnTo>
                    <a:pt x="9440" y="7780"/>
                  </a:lnTo>
                  <a:lnTo>
                    <a:pt x="8569" y="7251"/>
                  </a:lnTo>
                  <a:cubicBezTo>
                    <a:pt x="8911" y="7188"/>
                    <a:pt x="9212" y="6960"/>
                    <a:pt x="9399" y="6670"/>
                  </a:cubicBezTo>
                  <a:cubicBezTo>
                    <a:pt x="9565" y="6411"/>
                    <a:pt x="9699" y="6068"/>
                    <a:pt x="9761" y="5736"/>
                  </a:cubicBezTo>
                  <a:cubicBezTo>
                    <a:pt x="9782" y="5726"/>
                    <a:pt x="9793" y="5695"/>
                    <a:pt x="9772" y="5685"/>
                  </a:cubicBezTo>
                  <a:cubicBezTo>
                    <a:pt x="9772" y="5653"/>
                    <a:pt x="9782" y="5612"/>
                    <a:pt x="9782" y="5581"/>
                  </a:cubicBezTo>
                  <a:cubicBezTo>
                    <a:pt x="9793" y="5487"/>
                    <a:pt x="9710" y="5332"/>
                    <a:pt x="9595" y="5187"/>
                  </a:cubicBezTo>
                  <a:lnTo>
                    <a:pt x="10166" y="5187"/>
                  </a:lnTo>
                  <a:lnTo>
                    <a:pt x="10166" y="5134"/>
                  </a:lnTo>
                  <a:lnTo>
                    <a:pt x="9554" y="5134"/>
                  </a:lnTo>
                  <a:cubicBezTo>
                    <a:pt x="9429" y="4979"/>
                    <a:pt x="9263" y="4813"/>
                    <a:pt x="9129" y="4689"/>
                  </a:cubicBezTo>
                  <a:cubicBezTo>
                    <a:pt x="9025" y="4585"/>
                    <a:pt x="8901" y="4502"/>
                    <a:pt x="8776" y="4440"/>
                  </a:cubicBezTo>
                  <a:cubicBezTo>
                    <a:pt x="8828" y="4305"/>
                    <a:pt x="8869" y="4159"/>
                    <a:pt x="8849" y="4014"/>
                  </a:cubicBezTo>
                  <a:cubicBezTo>
                    <a:pt x="8828" y="3853"/>
                    <a:pt x="8702" y="3693"/>
                    <a:pt x="8533" y="3693"/>
                  </a:cubicBezTo>
                  <a:cubicBezTo>
                    <a:pt x="8528" y="3693"/>
                    <a:pt x="8522" y="3693"/>
                    <a:pt x="8517" y="3693"/>
                  </a:cubicBezTo>
                  <a:cubicBezTo>
                    <a:pt x="8361" y="3703"/>
                    <a:pt x="8247" y="3848"/>
                    <a:pt x="8195" y="3993"/>
                  </a:cubicBezTo>
                  <a:cubicBezTo>
                    <a:pt x="8164" y="4076"/>
                    <a:pt x="8154" y="4170"/>
                    <a:pt x="8154" y="4274"/>
                  </a:cubicBezTo>
                  <a:cubicBezTo>
                    <a:pt x="8102" y="4269"/>
                    <a:pt x="8050" y="4267"/>
                    <a:pt x="7998" y="4267"/>
                  </a:cubicBezTo>
                  <a:cubicBezTo>
                    <a:pt x="7925" y="4267"/>
                    <a:pt x="7853" y="4272"/>
                    <a:pt x="7781" y="4284"/>
                  </a:cubicBezTo>
                  <a:cubicBezTo>
                    <a:pt x="7708" y="4139"/>
                    <a:pt x="7625" y="4014"/>
                    <a:pt x="7479" y="3921"/>
                  </a:cubicBezTo>
                  <a:cubicBezTo>
                    <a:pt x="7398" y="3867"/>
                    <a:pt x="7309" y="3836"/>
                    <a:pt x="7212" y="3836"/>
                  </a:cubicBezTo>
                  <a:cubicBezTo>
                    <a:pt x="7198" y="3836"/>
                    <a:pt x="7183" y="3837"/>
                    <a:pt x="7168" y="3838"/>
                  </a:cubicBezTo>
                  <a:lnTo>
                    <a:pt x="9367" y="2417"/>
                  </a:lnTo>
                  <a:lnTo>
                    <a:pt x="9346" y="2375"/>
                  </a:lnTo>
                  <a:lnTo>
                    <a:pt x="7034" y="3869"/>
                  </a:lnTo>
                  <a:cubicBezTo>
                    <a:pt x="6992" y="3890"/>
                    <a:pt x="6940" y="3910"/>
                    <a:pt x="6898" y="3952"/>
                  </a:cubicBezTo>
                  <a:lnTo>
                    <a:pt x="6888" y="3963"/>
                  </a:lnTo>
                  <a:lnTo>
                    <a:pt x="5561" y="4823"/>
                  </a:lnTo>
                  <a:cubicBezTo>
                    <a:pt x="5478" y="4803"/>
                    <a:pt x="5405" y="4782"/>
                    <a:pt x="5332" y="4761"/>
                  </a:cubicBezTo>
                  <a:lnTo>
                    <a:pt x="7562" y="726"/>
                  </a:lnTo>
                  <a:close/>
                  <a:moveTo>
                    <a:pt x="7449" y="9606"/>
                  </a:moveTo>
                  <a:cubicBezTo>
                    <a:pt x="7459" y="9606"/>
                    <a:pt x="7469" y="9606"/>
                    <a:pt x="7479" y="9616"/>
                  </a:cubicBezTo>
                  <a:cubicBezTo>
                    <a:pt x="7490" y="9616"/>
                    <a:pt x="7500" y="9616"/>
                    <a:pt x="7511" y="9626"/>
                  </a:cubicBezTo>
                  <a:cubicBezTo>
                    <a:pt x="7500" y="9626"/>
                    <a:pt x="7479" y="9636"/>
                    <a:pt x="7469" y="9647"/>
                  </a:cubicBezTo>
                  <a:lnTo>
                    <a:pt x="7449" y="9606"/>
                  </a:lnTo>
                  <a:close/>
                  <a:moveTo>
                    <a:pt x="3320" y="8392"/>
                  </a:moveTo>
                  <a:cubicBezTo>
                    <a:pt x="3351" y="8423"/>
                    <a:pt x="3392" y="8444"/>
                    <a:pt x="3424" y="8475"/>
                  </a:cubicBezTo>
                  <a:lnTo>
                    <a:pt x="3434" y="8475"/>
                  </a:lnTo>
                  <a:cubicBezTo>
                    <a:pt x="3455" y="8495"/>
                    <a:pt x="3475" y="8506"/>
                    <a:pt x="3486" y="8516"/>
                  </a:cubicBezTo>
                  <a:cubicBezTo>
                    <a:pt x="3496" y="8516"/>
                    <a:pt x="3496" y="8527"/>
                    <a:pt x="3496" y="8527"/>
                  </a:cubicBezTo>
                  <a:cubicBezTo>
                    <a:pt x="3538" y="8558"/>
                    <a:pt x="3590" y="8589"/>
                    <a:pt x="3631" y="8610"/>
                  </a:cubicBezTo>
                  <a:cubicBezTo>
                    <a:pt x="3631" y="8620"/>
                    <a:pt x="3641" y="8620"/>
                    <a:pt x="3641" y="8620"/>
                  </a:cubicBezTo>
                  <a:cubicBezTo>
                    <a:pt x="3662" y="8631"/>
                    <a:pt x="3683" y="8651"/>
                    <a:pt x="3704" y="8661"/>
                  </a:cubicBezTo>
                  <a:lnTo>
                    <a:pt x="3714" y="8661"/>
                  </a:lnTo>
                  <a:cubicBezTo>
                    <a:pt x="3735" y="8672"/>
                    <a:pt x="3756" y="8693"/>
                    <a:pt x="3777" y="8703"/>
                  </a:cubicBezTo>
                  <a:lnTo>
                    <a:pt x="3786" y="8703"/>
                  </a:lnTo>
                  <a:lnTo>
                    <a:pt x="3849" y="8734"/>
                  </a:lnTo>
                  <a:cubicBezTo>
                    <a:pt x="3860" y="8744"/>
                    <a:pt x="3860" y="8744"/>
                    <a:pt x="3869" y="8744"/>
                  </a:cubicBezTo>
                  <a:cubicBezTo>
                    <a:pt x="3911" y="8765"/>
                    <a:pt x="3963" y="8797"/>
                    <a:pt x="4005" y="8817"/>
                  </a:cubicBezTo>
                  <a:lnTo>
                    <a:pt x="4025" y="8817"/>
                  </a:lnTo>
                  <a:cubicBezTo>
                    <a:pt x="4035" y="8827"/>
                    <a:pt x="4056" y="8838"/>
                    <a:pt x="4077" y="8848"/>
                  </a:cubicBezTo>
                  <a:lnTo>
                    <a:pt x="4098" y="8848"/>
                  </a:lnTo>
                  <a:cubicBezTo>
                    <a:pt x="4118" y="8859"/>
                    <a:pt x="4139" y="8869"/>
                    <a:pt x="4171" y="8880"/>
                  </a:cubicBezTo>
                  <a:lnTo>
                    <a:pt x="4233" y="8910"/>
                  </a:lnTo>
                  <a:lnTo>
                    <a:pt x="4254" y="8910"/>
                  </a:lnTo>
                  <a:cubicBezTo>
                    <a:pt x="4274" y="8921"/>
                    <a:pt x="4295" y="8921"/>
                    <a:pt x="4316" y="8931"/>
                  </a:cubicBezTo>
                  <a:lnTo>
                    <a:pt x="4326" y="8931"/>
                  </a:lnTo>
                  <a:cubicBezTo>
                    <a:pt x="4357" y="8942"/>
                    <a:pt x="4378" y="8952"/>
                    <a:pt x="4399" y="8952"/>
                  </a:cubicBezTo>
                  <a:cubicBezTo>
                    <a:pt x="4409" y="8963"/>
                    <a:pt x="4409" y="8963"/>
                    <a:pt x="4420" y="8963"/>
                  </a:cubicBezTo>
                  <a:cubicBezTo>
                    <a:pt x="4440" y="8963"/>
                    <a:pt x="4461" y="8973"/>
                    <a:pt x="4482" y="8973"/>
                  </a:cubicBezTo>
                  <a:lnTo>
                    <a:pt x="4492" y="8983"/>
                  </a:lnTo>
                  <a:cubicBezTo>
                    <a:pt x="4523" y="8983"/>
                    <a:pt x="4544" y="8993"/>
                    <a:pt x="4575" y="8993"/>
                  </a:cubicBezTo>
                  <a:cubicBezTo>
                    <a:pt x="4596" y="9004"/>
                    <a:pt x="4616" y="9004"/>
                    <a:pt x="4648" y="9014"/>
                  </a:cubicBezTo>
                  <a:lnTo>
                    <a:pt x="4669" y="9014"/>
                  </a:lnTo>
                  <a:cubicBezTo>
                    <a:pt x="4689" y="9014"/>
                    <a:pt x="4699" y="9025"/>
                    <a:pt x="4720" y="9025"/>
                  </a:cubicBezTo>
                  <a:lnTo>
                    <a:pt x="4741" y="9025"/>
                  </a:lnTo>
                  <a:cubicBezTo>
                    <a:pt x="4772" y="9025"/>
                    <a:pt x="4793" y="9035"/>
                    <a:pt x="4814" y="9035"/>
                  </a:cubicBezTo>
                  <a:lnTo>
                    <a:pt x="4835" y="9035"/>
                  </a:lnTo>
                  <a:cubicBezTo>
                    <a:pt x="4855" y="9035"/>
                    <a:pt x="4876" y="9035"/>
                    <a:pt x="4897" y="9046"/>
                  </a:cubicBezTo>
                  <a:lnTo>
                    <a:pt x="5063" y="9046"/>
                  </a:lnTo>
                  <a:lnTo>
                    <a:pt x="5063" y="10166"/>
                  </a:lnTo>
                  <a:cubicBezTo>
                    <a:pt x="4201" y="10145"/>
                    <a:pt x="3403" y="9896"/>
                    <a:pt x="2708" y="9491"/>
                  </a:cubicBezTo>
                  <a:lnTo>
                    <a:pt x="3320" y="8392"/>
                  </a:lnTo>
                  <a:close/>
                  <a:moveTo>
                    <a:pt x="6836" y="8548"/>
                  </a:moveTo>
                  <a:lnTo>
                    <a:pt x="7147" y="9138"/>
                  </a:lnTo>
                  <a:cubicBezTo>
                    <a:pt x="7147" y="9149"/>
                    <a:pt x="7158" y="9159"/>
                    <a:pt x="7158" y="9159"/>
                  </a:cubicBezTo>
                  <a:cubicBezTo>
                    <a:pt x="7127" y="9242"/>
                    <a:pt x="7096" y="9315"/>
                    <a:pt x="7075" y="9387"/>
                  </a:cubicBezTo>
                  <a:cubicBezTo>
                    <a:pt x="7064" y="9398"/>
                    <a:pt x="7054" y="9419"/>
                    <a:pt x="7064" y="9440"/>
                  </a:cubicBezTo>
                  <a:cubicBezTo>
                    <a:pt x="7064" y="9450"/>
                    <a:pt x="7085" y="9460"/>
                    <a:pt x="7096" y="9470"/>
                  </a:cubicBezTo>
                  <a:cubicBezTo>
                    <a:pt x="7189" y="9523"/>
                    <a:pt x="7283" y="9553"/>
                    <a:pt x="7386" y="9585"/>
                  </a:cubicBezTo>
                  <a:lnTo>
                    <a:pt x="7428" y="9668"/>
                  </a:lnTo>
                  <a:cubicBezTo>
                    <a:pt x="6764" y="9989"/>
                    <a:pt x="6017" y="10176"/>
                    <a:pt x="5229" y="10176"/>
                  </a:cubicBezTo>
                  <a:lnTo>
                    <a:pt x="5104" y="10176"/>
                  </a:lnTo>
                  <a:lnTo>
                    <a:pt x="5104" y="9046"/>
                  </a:lnTo>
                  <a:lnTo>
                    <a:pt x="5167" y="9046"/>
                  </a:lnTo>
                  <a:cubicBezTo>
                    <a:pt x="5197" y="9046"/>
                    <a:pt x="5218" y="9046"/>
                    <a:pt x="5239" y="9035"/>
                  </a:cubicBezTo>
                  <a:cubicBezTo>
                    <a:pt x="5612" y="9014"/>
                    <a:pt x="5976" y="8900"/>
                    <a:pt x="6318" y="8776"/>
                  </a:cubicBezTo>
                  <a:cubicBezTo>
                    <a:pt x="6370" y="8755"/>
                    <a:pt x="6421" y="8734"/>
                    <a:pt x="6463" y="8714"/>
                  </a:cubicBezTo>
                  <a:cubicBezTo>
                    <a:pt x="6587" y="8661"/>
                    <a:pt x="6722" y="8610"/>
                    <a:pt x="6836" y="8548"/>
                  </a:cubicBezTo>
                  <a:close/>
                  <a:moveTo>
                    <a:pt x="5229" y="0"/>
                  </a:moveTo>
                  <a:cubicBezTo>
                    <a:pt x="3341" y="0"/>
                    <a:pt x="1691" y="1017"/>
                    <a:pt x="789" y="2520"/>
                  </a:cubicBezTo>
                  <a:lnTo>
                    <a:pt x="748" y="2500"/>
                  </a:lnTo>
                  <a:lnTo>
                    <a:pt x="727" y="2541"/>
                  </a:lnTo>
                  <a:lnTo>
                    <a:pt x="768" y="2562"/>
                  </a:lnTo>
                  <a:cubicBezTo>
                    <a:pt x="322" y="3320"/>
                    <a:pt x="73" y="4201"/>
                    <a:pt x="63" y="5134"/>
                  </a:cubicBezTo>
                  <a:lnTo>
                    <a:pt x="1" y="5134"/>
                  </a:lnTo>
                  <a:lnTo>
                    <a:pt x="1" y="5187"/>
                  </a:lnTo>
                  <a:lnTo>
                    <a:pt x="63" y="5187"/>
                  </a:lnTo>
                  <a:cubicBezTo>
                    <a:pt x="73" y="6172"/>
                    <a:pt x="353" y="7085"/>
                    <a:pt x="841" y="7873"/>
                  </a:cubicBezTo>
                  <a:lnTo>
                    <a:pt x="799" y="7894"/>
                  </a:lnTo>
                  <a:lnTo>
                    <a:pt x="820" y="7935"/>
                  </a:lnTo>
                  <a:lnTo>
                    <a:pt x="861" y="7914"/>
                  </a:lnTo>
                  <a:cubicBezTo>
                    <a:pt x="1266" y="8537"/>
                    <a:pt x="1785" y="9076"/>
                    <a:pt x="2407" y="9481"/>
                  </a:cubicBezTo>
                  <a:lnTo>
                    <a:pt x="1847" y="10694"/>
                  </a:lnTo>
                  <a:cubicBezTo>
                    <a:pt x="1819" y="10752"/>
                    <a:pt x="1873" y="10804"/>
                    <a:pt x="1921" y="10804"/>
                  </a:cubicBezTo>
                  <a:cubicBezTo>
                    <a:pt x="1942" y="10804"/>
                    <a:pt x="1962" y="10793"/>
                    <a:pt x="1972" y="10767"/>
                  </a:cubicBezTo>
                  <a:lnTo>
                    <a:pt x="2532" y="9553"/>
                  </a:lnTo>
                  <a:cubicBezTo>
                    <a:pt x="3320" y="10041"/>
                    <a:pt x="4243" y="10321"/>
                    <a:pt x="5229" y="10321"/>
                  </a:cubicBezTo>
                  <a:cubicBezTo>
                    <a:pt x="6266" y="10321"/>
                    <a:pt x="7241" y="10010"/>
                    <a:pt x="8050" y="9481"/>
                  </a:cubicBezTo>
                  <a:cubicBezTo>
                    <a:pt x="8237" y="9875"/>
                    <a:pt x="8424" y="10280"/>
                    <a:pt x="8610" y="10684"/>
                  </a:cubicBezTo>
                  <a:cubicBezTo>
                    <a:pt x="8623" y="10710"/>
                    <a:pt x="8644" y="10721"/>
                    <a:pt x="8665" y="10721"/>
                  </a:cubicBezTo>
                  <a:cubicBezTo>
                    <a:pt x="8713" y="10721"/>
                    <a:pt x="8764" y="10666"/>
                    <a:pt x="8735" y="10602"/>
                  </a:cubicBezTo>
                  <a:lnTo>
                    <a:pt x="8175" y="9387"/>
                  </a:lnTo>
                  <a:cubicBezTo>
                    <a:pt x="9512" y="8465"/>
                    <a:pt x="10384" y="6909"/>
                    <a:pt x="10384" y="5155"/>
                  </a:cubicBezTo>
                  <a:cubicBezTo>
                    <a:pt x="10384" y="2313"/>
                    <a:pt x="8071" y="0"/>
                    <a:pt x="5229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4276;p71"/>
            <p:cNvGrpSpPr/>
            <p:nvPr/>
          </p:nvGrpSpPr>
          <p:grpSpPr>
            <a:xfrm>
              <a:off x="7016170" y="4025704"/>
              <a:ext cx="420411" cy="437035"/>
              <a:chOff x="5681425" y="2963500"/>
              <a:chExt cx="259850" cy="270125"/>
            </a:xfrm>
          </p:grpSpPr>
          <p:sp>
            <p:nvSpPr>
              <p:cNvPr id="225" name="Google Shape;4277;p71"/>
              <p:cNvSpPr/>
              <p:nvPr/>
            </p:nvSpPr>
            <p:spPr>
              <a:xfrm>
                <a:off x="5701400" y="3022900"/>
                <a:ext cx="214475" cy="139025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5561" extrusionOk="0">
                    <a:moveTo>
                      <a:pt x="8548" y="1"/>
                    </a:moveTo>
                    <a:lnTo>
                      <a:pt x="4357" y="2708"/>
                    </a:lnTo>
                    <a:lnTo>
                      <a:pt x="4336" y="2760"/>
                    </a:lnTo>
                    <a:lnTo>
                      <a:pt x="4378" y="2760"/>
                    </a:lnTo>
                    <a:lnTo>
                      <a:pt x="8578" y="42"/>
                    </a:lnTo>
                    <a:lnTo>
                      <a:pt x="8548" y="1"/>
                    </a:lnTo>
                    <a:close/>
                    <a:moveTo>
                      <a:pt x="4212" y="2811"/>
                    </a:moveTo>
                    <a:lnTo>
                      <a:pt x="0" y="5529"/>
                    </a:lnTo>
                    <a:lnTo>
                      <a:pt x="31" y="5561"/>
                    </a:lnTo>
                    <a:lnTo>
                      <a:pt x="4222" y="2853"/>
                    </a:lnTo>
                    <a:lnTo>
                      <a:pt x="4253" y="281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278;p71"/>
              <p:cNvSpPr/>
              <p:nvPr/>
            </p:nvSpPr>
            <p:spPr>
              <a:xfrm>
                <a:off x="5699575" y="3026025"/>
                <a:ext cx="218125" cy="133050"/>
              </a:xfrm>
              <a:custGeom>
                <a:avLst/>
                <a:gdLst/>
                <a:ahLst/>
                <a:cxnLst/>
                <a:rect l="l" t="t" r="r" b="b"/>
                <a:pathLst>
                  <a:path w="8725" h="5322" extrusionOk="0">
                    <a:moveTo>
                      <a:pt x="32" y="0"/>
                    </a:moveTo>
                    <a:lnTo>
                      <a:pt x="0" y="42"/>
                    </a:lnTo>
                    <a:lnTo>
                      <a:pt x="4274" y="2635"/>
                    </a:lnTo>
                    <a:lnTo>
                      <a:pt x="4326" y="2635"/>
                    </a:lnTo>
                    <a:lnTo>
                      <a:pt x="4305" y="2593"/>
                    </a:lnTo>
                    <a:lnTo>
                      <a:pt x="32" y="0"/>
                    </a:lnTo>
                    <a:close/>
                    <a:moveTo>
                      <a:pt x="4409" y="2686"/>
                    </a:moveTo>
                    <a:lnTo>
                      <a:pt x="4430" y="2728"/>
                    </a:lnTo>
                    <a:lnTo>
                      <a:pt x="8704" y="5321"/>
                    </a:lnTo>
                    <a:lnTo>
                      <a:pt x="8724" y="5280"/>
                    </a:lnTo>
                    <a:lnTo>
                      <a:pt x="4451" y="268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279;p71"/>
              <p:cNvSpPr/>
              <p:nvPr/>
            </p:nvSpPr>
            <p:spPr>
              <a:xfrm>
                <a:off x="5807975" y="2965325"/>
                <a:ext cx="1325" cy="254425"/>
              </a:xfrm>
              <a:custGeom>
                <a:avLst/>
                <a:gdLst/>
                <a:ahLst/>
                <a:cxnLst/>
                <a:rect l="l" t="t" r="r" b="b"/>
                <a:pathLst>
                  <a:path w="53" h="10177" extrusionOk="0">
                    <a:moveTo>
                      <a:pt x="0" y="1"/>
                    </a:moveTo>
                    <a:lnTo>
                      <a:pt x="0" y="4990"/>
                    </a:lnTo>
                    <a:lnTo>
                      <a:pt x="32" y="5031"/>
                    </a:lnTo>
                    <a:lnTo>
                      <a:pt x="52" y="4990"/>
                    </a:lnTo>
                    <a:lnTo>
                      <a:pt x="52" y="1"/>
                    </a:lnTo>
                    <a:close/>
                    <a:moveTo>
                      <a:pt x="32" y="5135"/>
                    </a:moveTo>
                    <a:lnTo>
                      <a:pt x="0" y="5187"/>
                    </a:lnTo>
                    <a:lnTo>
                      <a:pt x="0" y="10176"/>
                    </a:lnTo>
                    <a:lnTo>
                      <a:pt x="52" y="10176"/>
                    </a:lnTo>
                    <a:lnTo>
                      <a:pt x="52" y="5187"/>
                    </a:lnTo>
                    <a:lnTo>
                      <a:pt x="32" y="5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280;p71"/>
              <p:cNvSpPr/>
              <p:nvPr/>
            </p:nvSpPr>
            <p:spPr>
              <a:xfrm>
                <a:off x="5681425" y="3091875"/>
                <a:ext cx="254425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10177" h="53" extrusionOk="0">
                    <a:moveTo>
                      <a:pt x="0" y="1"/>
                    </a:moveTo>
                    <a:lnTo>
                      <a:pt x="0" y="52"/>
                    </a:lnTo>
                    <a:lnTo>
                      <a:pt x="5052" y="52"/>
                    </a:lnTo>
                    <a:lnTo>
                      <a:pt x="5062" y="22"/>
                    </a:lnTo>
                    <a:lnTo>
                      <a:pt x="5052" y="1"/>
                    </a:lnTo>
                    <a:close/>
                    <a:moveTo>
                      <a:pt x="5135" y="1"/>
                    </a:moveTo>
                    <a:lnTo>
                      <a:pt x="5114" y="22"/>
                    </a:lnTo>
                    <a:lnTo>
                      <a:pt x="5135" y="52"/>
                    </a:lnTo>
                    <a:lnTo>
                      <a:pt x="10176" y="52"/>
                    </a:lnTo>
                    <a:lnTo>
                      <a:pt x="101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281;p71"/>
              <p:cNvSpPr/>
              <p:nvPr/>
            </p:nvSpPr>
            <p:spPr>
              <a:xfrm>
                <a:off x="5746525" y="2980900"/>
                <a:ext cx="124225" cy="223275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8931" extrusionOk="0">
                    <a:moveTo>
                      <a:pt x="4927" y="0"/>
                    </a:moveTo>
                    <a:lnTo>
                      <a:pt x="2510" y="4367"/>
                    </a:lnTo>
                    <a:lnTo>
                      <a:pt x="2490" y="4408"/>
                    </a:lnTo>
                    <a:lnTo>
                      <a:pt x="2510" y="4461"/>
                    </a:lnTo>
                    <a:lnTo>
                      <a:pt x="2531" y="4440"/>
                    </a:lnTo>
                    <a:lnTo>
                      <a:pt x="2552" y="4388"/>
                    </a:lnTo>
                    <a:lnTo>
                      <a:pt x="4968" y="21"/>
                    </a:lnTo>
                    <a:lnTo>
                      <a:pt x="4927" y="0"/>
                    </a:lnTo>
                    <a:close/>
                    <a:moveTo>
                      <a:pt x="2458" y="4461"/>
                    </a:moveTo>
                    <a:lnTo>
                      <a:pt x="2448" y="4491"/>
                    </a:lnTo>
                    <a:lnTo>
                      <a:pt x="2417" y="4533"/>
                    </a:lnTo>
                    <a:lnTo>
                      <a:pt x="0" y="8900"/>
                    </a:lnTo>
                    <a:lnTo>
                      <a:pt x="42" y="8931"/>
                    </a:lnTo>
                    <a:lnTo>
                      <a:pt x="2458" y="4564"/>
                    </a:lnTo>
                    <a:lnTo>
                      <a:pt x="2490" y="4512"/>
                    </a:lnTo>
                    <a:lnTo>
                      <a:pt x="2458" y="44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282;p71"/>
              <p:cNvSpPr/>
              <p:nvPr/>
            </p:nvSpPr>
            <p:spPr>
              <a:xfrm>
                <a:off x="5748850" y="2979575"/>
                <a:ext cx="119575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9037" extrusionOk="0">
                    <a:moveTo>
                      <a:pt x="52" y="1"/>
                    </a:moveTo>
                    <a:lnTo>
                      <a:pt x="0" y="22"/>
                    </a:lnTo>
                    <a:lnTo>
                      <a:pt x="2334" y="4451"/>
                    </a:lnTo>
                    <a:lnTo>
                      <a:pt x="2355" y="4493"/>
                    </a:lnTo>
                    <a:lnTo>
                      <a:pt x="2365" y="4514"/>
                    </a:lnTo>
                    <a:lnTo>
                      <a:pt x="2397" y="4565"/>
                    </a:lnTo>
                    <a:lnTo>
                      <a:pt x="2417" y="4617"/>
                    </a:lnTo>
                    <a:lnTo>
                      <a:pt x="4741" y="9036"/>
                    </a:lnTo>
                    <a:lnTo>
                      <a:pt x="4782" y="9005"/>
                    </a:lnTo>
                    <a:lnTo>
                      <a:pt x="2459" y="4586"/>
                    </a:lnTo>
                    <a:lnTo>
                      <a:pt x="2438" y="4544"/>
                    </a:lnTo>
                    <a:lnTo>
                      <a:pt x="2417" y="4514"/>
                    </a:lnTo>
                    <a:lnTo>
                      <a:pt x="2397" y="4461"/>
                    </a:lnTo>
                    <a:lnTo>
                      <a:pt x="2365" y="4420"/>
                    </a:lnTo>
                    <a:lnTo>
                      <a:pt x="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283;p71"/>
              <p:cNvSpPr/>
              <p:nvPr/>
            </p:nvSpPr>
            <p:spPr>
              <a:xfrm>
                <a:off x="5683250" y="2963500"/>
                <a:ext cx="258025" cy="258075"/>
              </a:xfrm>
              <a:custGeom>
                <a:avLst/>
                <a:gdLst/>
                <a:ahLst/>
                <a:cxnLst/>
                <a:rect l="l" t="t" r="r" b="b"/>
                <a:pathLst>
                  <a:path w="10321" h="10323" extrusionOk="0">
                    <a:moveTo>
                      <a:pt x="5166" y="146"/>
                    </a:moveTo>
                    <a:cubicBezTo>
                      <a:pt x="7925" y="146"/>
                      <a:pt x="10176" y="2397"/>
                      <a:pt x="10176" y="5157"/>
                    </a:cubicBezTo>
                    <a:cubicBezTo>
                      <a:pt x="10176" y="7926"/>
                      <a:pt x="7925" y="10177"/>
                      <a:pt x="5166" y="10177"/>
                    </a:cubicBezTo>
                    <a:cubicBezTo>
                      <a:pt x="2396" y="10177"/>
                      <a:pt x="145" y="7926"/>
                      <a:pt x="145" y="5157"/>
                    </a:cubicBezTo>
                    <a:cubicBezTo>
                      <a:pt x="145" y="2397"/>
                      <a:pt x="2396" y="146"/>
                      <a:pt x="5166" y="146"/>
                    </a:cubicBezTo>
                    <a:close/>
                    <a:moveTo>
                      <a:pt x="5166" y="1"/>
                    </a:moveTo>
                    <a:cubicBezTo>
                      <a:pt x="2313" y="1"/>
                      <a:pt x="0" y="2314"/>
                      <a:pt x="0" y="5157"/>
                    </a:cubicBezTo>
                    <a:cubicBezTo>
                      <a:pt x="0" y="8009"/>
                      <a:pt x="2313" y="10322"/>
                      <a:pt x="5166" y="10322"/>
                    </a:cubicBezTo>
                    <a:cubicBezTo>
                      <a:pt x="8008" y="10322"/>
                      <a:pt x="10321" y="8009"/>
                      <a:pt x="10321" y="5157"/>
                    </a:cubicBezTo>
                    <a:cubicBezTo>
                      <a:pt x="10321" y="2314"/>
                      <a:pt x="8008" y="1"/>
                      <a:pt x="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284;p71"/>
              <p:cNvSpPr/>
              <p:nvPr/>
            </p:nvSpPr>
            <p:spPr>
              <a:xfrm>
                <a:off x="5727125" y="3197800"/>
                <a:ext cx="1935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433" extrusionOk="0">
                    <a:moveTo>
                      <a:pt x="676" y="1"/>
                    </a:moveTo>
                    <a:cubicBezTo>
                      <a:pt x="654" y="1"/>
                      <a:pt x="633" y="12"/>
                      <a:pt x="620" y="38"/>
                    </a:cubicBezTo>
                    <a:cubicBezTo>
                      <a:pt x="423" y="462"/>
                      <a:pt x="226" y="888"/>
                      <a:pt x="29" y="1324"/>
                    </a:cubicBezTo>
                    <a:cubicBezTo>
                      <a:pt x="1" y="1381"/>
                      <a:pt x="51" y="1433"/>
                      <a:pt x="98" y="1433"/>
                    </a:cubicBezTo>
                    <a:cubicBezTo>
                      <a:pt x="120" y="1433"/>
                      <a:pt x="141" y="1422"/>
                      <a:pt x="154" y="1396"/>
                    </a:cubicBezTo>
                    <a:cubicBezTo>
                      <a:pt x="350" y="971"/>
                      <a:pt x="548" y="545"/>
                      <a:pt x="745" y="110"/>
                    </a:cubicBezTo>
                    <a:cubicBezTo>
                      <a:pt x="773" y="53"/>
                      <a:pt x="723" y="1"/>
                      <a:pt x="6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285;p71"/>
              <p:cNvSpPr/>
              <p:nvPr/>
            </p:nvSpPr>
            <p:spPr>
              <a:xfrm>
                <a:off x="5881350" y="3195725"/>
                <a:ext cx="19425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433" extrusionOk="0">
                    <a:moveTo>
                      <a:pt x="100" y="1"/>
                    </a:moveTo>
                    <a:cubicBezTo>
                      <a:pt x="52" y="1"/>
                      <a:pt x="0" y="53"/>
                      <a:pt x="22" y="110"/>
                    </a:cubicBezTo>
                    <a:cubicBezTo>
                      <a:pt x="219" y="535"/>
                      <a:pt x="416" y="971"/>
                      <a:pt x="613" y="1396"/>
                    </a:cubicBezTo>
                    <a:cubicBezTo>
                      <a:pt x="626" y="1422"/>
                      <a:pt x="648" y="1433"/>
                      <a:pt x="671" y="1433"/>
                    </a:cubicBezTo>
                    <a:cubicBezTo>
                      <a:pt x="722" y="1433"/>
                      <a:pt x="777" y="1381"/>
                      <a:pt x="748" y="1324"/>
                    </a:cubicBezTo>
                    <a:cubicBezTo>
                      <a:pt x="550" y="888"/>
                      <a:pt x="354" y="462"/>
                      <a:pt x="156" y="38"/>
                    </a:cubicBezTo>
                    <a:cubicBezTo>
                      <a:pt x="143" y="12"/>
                      <a:pt x="12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286;p71"/>
              <p:cNvSpPr/>
              <p:nvPr/>
            </p:nvSpPr>
            <p:spPr>
              <a:xfrm>
                <a:off x="5890175" y="3171125"/>
                <a:ext cx="158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10" extrusionOk="0">
                    <a:moveTo>
                      <a:pt x="553" y="0"/>
                    </a:moveTo>
                    <a:cubicBezTo>
                      <a:pt x="535" y="0"/>
                      <a:pt x="519" y="5"/>
                      <a:pt x="499" y="5"/>
                    </a:cubicBezTo>
                    <a:cubicBezTo>
                      <a:pt x="436" y="26"/>
                      <a:pt x="384" y="88"/>
                      <a:pt x="354" y="139"/>
                    </a:cubicBezTo>
                    <a:cubicBezTo>
                      <a:pt x="343" y="160"/>
                      <a:pt x="333" y="171"/>
                      <a:pt x="312" y="171"/>
                    </a:cubicBezTo>
                    <a:cubicBezTo>
                      <a:pt x="301" y="171"/>
                      <a:pt x="291" y="171"/>
                      <a:pt x="280" y="160"/>
                    </a:cubicBezTo>
                    <a:cubicBezTo>
                      <a:pt x="239" y="139"/>
                      <a:pt x="197" y="119"/>
                      <a:pt x="167" y="88"/>
                    </a:cubicBezTo>
                    <a:lnTo>
                      <a:pt x="1" y="295"/>
                    </a:lnTo>
                    <a:cubicBezTo>
                      <a:pt x="115" y="337"/>
                      <a:pt x="239" y="368"/>
                      <a:pt x="354" y="409"/>
                    </a:cubicBezTo>
                    <a:lnTo>
                      <a:pt x="374" y="409"/>
                    </a:lnTo>
                    <a:cubicBezTo>
                      <a:pt x="374" y="409"/>
                      <a:pt x="384" y="399"/>
                      <a:pt x="395" y="399"/>
                    </a:cubicBezTo>
                    <a:cubicBezTo>
                      <a:pt x="446" y="337"/>
                      <a:pt x="488" y="285"/>
                      <a:pt x="540" y="233"/>
                    </a:cubicBezTo>
                    <a:cubicBezTo>
                      <a:pt x="571" y="202"/>
                      <a:pt x="602" y="171"/>
                      <a:pt x="623" y="129"/>
                    </a:cubicBezTo>
                    <a:cubicBezTo>
                      <a:pt x="633" y="77"/>
                      <a:pt x="623" y="26"/>
                      <a:pt x="582" y="5"/>
                    </a:cubicBezTo>
                    <a:cubicBezTo>
                      <a:pt x="571" y="1"/>
                      <a:pt x="562" y="0"/>
                      <a:pt x="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287;p71"/>
              <p:cNvSpPr/>
              <p:nvPr/>
            </p:nvSpPr>
            <p:spPr>
              <a:xfrm>
                <a:off x="5858025" y="3190950"/>
                <a:ext cx="1427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30" extrusionOk="0">
                    <a:moveTo>
                      <a:pt x="291" y="0"/>
                    </a:moveTo>
                    <a:lnTo>
                      <a:pt x="104" y="63"/>
                    </a:lnTo>
                    <a:cubicBezTo>
                      <a:pt x="73" y="135"/>
                      <a:pt x="42" y="218"/>
                      <a:pt x="11" y="291"/>
                    </a:cubicBezTo>
                    <a:cubicBezTo>
                      <a:pt x="11" y="312"/>
                      <a:pt x="1" y="321"/>
                      <a:pt x="11" y="342"/>
                    </a:cubicBezTo>
                    <a:cubicBezTo>
                      <a:pt x="11" y="353"/>
                      <a:pt x="21" y="363"/>
                      <a:pt x="42" y="374"/>
                    </a:cubicBezTo>
                    <a:cubicBezTo>
                      <a:pt x="156" y="436"/>
                      <a:pt x="291" y="477"/>
                      <a:pt x="415" y="519"/>
                    </a:cubicBezTo>
                    <a:cubicBezTo>
                      <a:pt x="436" y="524"/>
                      <a:pt x="459" y="529"/>
                      <a:pt x="481" y="529"/>
                    </a:cubicBezTo>
                    <a:cubicBezTo>
                      <a:pt x="503" y="529"/>
                      <a:pt x="524" y="524"/>
                      <a:pt x="540" y="508"/>
                    </a:cubicBezTo>
                    <a:cubicBezTo>
                      <a:pt x="571" y="487"/>
                      <a:pt x="571" y="425"/>
                      <a:pt x="550" y="384"/>
                    </a:cubicBezTo>
                    <a:cubicBezTo>
                      <a:pt x="519" y="353"/>
                      <a:pt x="478" y="332"/>
                      <a:pt x="425" y="321"/>
                    </a:cubicBezTo>
                    <a:cubicBezTo>
                      <a:pt x="384" y="312"/>
                      <a:pt x="342" y="301"/>
                      <a:pt x="301" y="280"/>
                    </a:cubicBezTo>
                    <a:cubicBezTo>
                      <a:pt x="280" y="270"/>
                      <a:pt x="270" y="259"/>
                      <a:pt x="259" y="238"/>
                    </a:cubicBezTo>
                    <a:lnTo>
                      <a:pt x="259" y="197"/>
                    </a:lnTo>
                    <a:cubicBezTo>
                      <a:pt x="259" y="135"/>
                      <a:pt x="270" y="63"/>
                      <a:pt x="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288;p71"/>
              <p:cNvSpPr/>
              <p:nvPr/>
            </p:nvSpPr>
            <p:spPr>
              <a:xfrm>
                <a:off x="5727325" y="3173825"/>
                <a:ext cx="1247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48" extrusionOk="0">
                    <a:moveTo>
                      <a:pt x="208" y="1"/>
                    </a:moveTo>
                    <a:cubicBezTo>
                      <a:pt x="135" y="125"/>
                      <a:pt x="73" y="239"/>
                      <a:pt x="1" y="353"/>
                    </a:cubicBezTo>
                    <a:cubicBezTo>
                      <a:pt x="73" y="467"/>
                      <a:pt x="176" y="561"/>
                      <a:pt x="301" y="623"/>
                    </a:cubicBezTo>
                    <a:cubicBezTo>
                      <a:pt x="331" y="635"/>
                      <a:pt x="365" y="647"/>
                      <a:pt x="396" y="647"/>
                    </a:cubicBezTo>
                    <a:cubicBezTo>
                      <a:pt x="418" y="647"/>
                      <a:pt x="439" y="641"/>
                      <a:pt x="457" y="623"/>
                    </a:cubicBezTo>
                    <a:cubicBezTo>
                      <a:pt x="498" y="582"/>
                      <a:pt x="478" y="509"/>
                      <a:pt x="446" y="467"/>
                    </a:cubicBezTo>
                    <a:cubicBezTo>
                      <a:pt x="405" y="416"/>
                      <a:pt x="353" y="374"/>
                      <a:pt x="301" y="353"/>
                    </a:cubicBezTo>
                    <a:cubicBezTo>
                      <a:pt x="291" y="343"/>
                      <a:pt x="280" y="343"/>
                      <a:pt x="270" y="333"/>
                    </a:cubicBezTo>
                    <a:cubicBezTo>
                      <a:pt x="259" y="312"/>
                      <a:pt x="270" y="291"/>
                      <a:pt x="280" y="270"/>
                    </a:cubicBezTo>
                    <a:cubicBezTo>
                      <a:pt x="322" y="229"/>
                      <a:pt x="353" y="177"/>
                      <a:pt x="395" y="135"/>
                    </a:cubicBezTo>
                    <a:lnTo>
                      <a:pt x="2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4289;p71"/>
              <p:cNvSpPr/>
              <p:nvPr/>
            </p:nvSpPr>
            <p:spPr>
              <a:xfrm>
                <a:off x="5703975" y="3147625"/>
                <a:ext cx="10400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689" extrusionOk="0">
                    <a:moveTo>
                      <a:pt x="218" y="1"/>
                    </a:moveTo>
                    <a:lnTo>
                      <a:pt x="32" y="187"/>
                    </a:lnTo>
                    <a:cubicBezTo>
                      <a:pt x="22" y="198"/>
                      <a:pt x="11" y="208"/>
                      <a:pt x="11" y="219"/>
                    </a:cubicBezTo>
                    <a:cubicBezTo>
                      <a:pt x="1" y="240"/>
                      <a:pt x="11" y="250"/>
                      <a:pt x="11" y="260"/>
                    </a:cubicBezTo>
                    <a:cubicBezTo>
                      <a:pt x="73" y="406"/>
                      <a:pt x="167" y="540"/>
                      <a:pt x="271" y="644"/>
                    </a:cubicBezTo>
                    <a:cubicBezTo>
                      <a:pt x="296" y="670"/>
                      <a:pt x="321" y="688"/>
                      <a:pt x="347" y="688"/>
                    </a:cubicBezTo>
                    <a:cubicBezTo>
                      <a:pt x="352" y="688"/>
                      <a:pt x="358" y="687"/>
                      <a:pt x="364" y="685"/>
                    </a:cubicBezTo>
                    <a:cubicBezTo>
                      <a:pt x="374" y="675"/>
                      <a:pt x="384" y="655"/>
                      <a:pt x="395" y="644"/>
                    </a:cubicBezTo>
                    <a:cubicBezTo>
                      <a:pt x="416" y="572"/>
                      <a:pt x="405" y="499"/>
                      <a:pt x="364" y="436"/>
                    </a:cubicBezTo>
                    <a:cubicBezTo>
                      <a:pt x="333" y="374"/>
                      <a:pt x="281" y="312"/>
                      <a:pt x="229" y="270"/>
                    </a:cubicBezTo>
                    <a:cubicBezTo>
                      <a:pt x="271" y="208"/>
                      <a:pt x="312" y="167"/>
                      <a:pt x="364" y="125"/>
                    </a:cubicBezTo>
                    <a:lnTo>
                      <a:pt x="2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4290;p71"/>
              <p:cNvSpPr/>
              <p:nvPr/>
            </p:nvSpPr>
            <p:spPr>
              <a:xfrm>
                <a:off x="5707825" y="3115225"/>
                <a:ext cx="5867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1509" extrusionOk="0">
                    <a:moveTo>
                      <a:pt x="2346" y="0"/>
                    </a:moveTo>
                    <a:cubicBezTo>
                      <a:pt x="1724" y="0"/>
                      <a:pt x="1092" y="83"/>
                      <a:pt x="552" y="540"/>
                    </a:cubicBezTo>
                    <a:cubicBezTo>
                      <a:pt x="334" y="716"/>
                      <a:pt x="158" y="975"/>
                      <a:pt x="44" y="1255"/>
                    </a:cubicBezTo>
                    <a:lnTo>
                      <a:pt x="44" y="1266"/>
                    </a:lnTo>
                    <a:cubicBezTo>
                      <a:pt x="1" y="1387"/>
                      <a:pt x="73" y="1509"/>
                      <a:pt x="171" y="1509"/>
                    </a:cubicBezTo>
                    <a:cubicBezTo>
                      <a:pt x="190" y="1509"/>
                      <a:pt x="210" y="1504"/>
                      <a:pt x="230" y="1494"/>
                    </a:cubicBezTo>
                    <a:cubicBezTo>
                      <a:pt x="511" y="1359"/>
                      <a:pt x="801" y="1276"/>
                      <a:pt x="1102" y="1245"/>
                    </a:cubicBezTo>
                    <a:lnTo>
                      <a:pt x="23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4291;p71"/>
              <p:cNvSpPr/>
              <p:nvPr/>
            </p:nvSpPr>
            <p:spPr>
              <a:xfrm>
                <a:off x="5729650" y="3092650"/>
                <a:ext cx="355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582" extrusionOk="0">
                    <a:moveTo>
                      <a:pt x="660" y="1"/>
                    </a:moveTo>
                    <a:cubicBezTo>
                      <a:pt x="449" y="1"/>
                      <a:pt x="241" y="71"/>
                      <a:pt x="63" y="208"/>
                    </a:cubicBezTo>
                    <a:cubicBezTo>
                      <a:pt x="0" y="249"/>
                      <a:pt x="21" y="395"/>
                      <a:pt x="94" y="415"/>
                    </a:cubicBezTo>
                    <a:cubicBezTo>
                      <a:pt x="270" y="457"/>
                      <a:pt x="457" y="426"/>
                      <a:pt x="581" y="581"/>
                    </a:cubicBezTo>
                    <a:lnTo>
                      <a:pt x="1422" y="353"/>
                    </a:lnTo>
                    <a:cubicBezTo>
                      <a:pt x="1201" y="115"/>
                      <a:pt x="928" y="1"/>
                      <a:pt x="6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4292;p71"/>
              <p:cNvSpPr/>
              <p:nvPr/>
            </p:nvSpPr>
            <p:spPr>
              <a:xfrm>
                <a:off x="5856200" y="3139600"/>
                <a:ext cx="20775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2173" extrusionOk="0">
                    <a:moveTo>
                      <a:pt x="405" y="0"/>
                    </a:moveTo>
                    <a:lnTo>
                      <a:pt x="1" y="1370"/>
                    </a:lnTo>
                    <a:cubicBezTo>
                      <a:pt x="94" y="1587"/>
                      <a:pt x="146" y="1826"/>
                      <a:pt x="157" y="2075"/>
                    </a:cubicBezTo>
                    <a:cubicBezTo>
                      <a:pt x="162" y="2136"/>
                      <a:pt x="215" y="2172"/>
                      <a:pt x="275" y="2172"/>
                    </a:cubicBezTo>
                    <a:cubicBezTo>
                      <a:pt x="316" y="2172"/>
                      <a:pt x="361" y="2155"/>
                      <a:pt x="395" y="2117"/>
                    </a:cubicBezTo>
                    <a:lnTo>
                      <a:pt x="395" y="2106"/>
                    </a:lnTo>
                    <a:cubicBezTo>
                      <a:pt x="561" y="1919"/>
                      <a:pt x="664" y="1691"/>
                      <a:pt x="717" y="1463"/>
                    </a:cubicBezTo>
                    <a:cubicBezTo>
                      <a:pt x="830" y="902"/>
                      <a:pt x="634" y="436"/>
                      <a:pt x="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4293;p71"/>
              <p:cNvSpPr/>
              <p:nvPr/>
            </p:nvSpPr>
            <p:spPr>
              <a:xfrm>
                <a:off x="5885000" y="3055825"/>
                <a:ext cx="18425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737" h="831" extrusionOk="0">
                    <a:moveTo>
                      <a:pt x="398" y="0"/>
                    </a:moveTo>
                    <a:cubicBezTo>
                      <a:pt x="393" y="0"/>
                      <a:pt x="389" y="0"/>
                      <a:pt x="384" y="1"/>
                    </a:cubicBezTo>
                    <a:cubicBezTo>
                      <a:pt x="229" y="11"/>
                      <a:pt x="114" y="157"/>
                      <a:pt x="63" y="302"/>
                    </a:cubicBezTo>
                    <a:cubicBezTo>
                      <a:pt x="21" y="426"/>
                      <a:pt x="0" y="581"/>
                      <a:pt x="21" y="717"/>
                    </a:cubicBezTo>
                    <a:lnTo>
                      <a:pt x="612" y="830"/>
                    </a:lnTo>
                    <a:cubicBezTo>
                      <a:pt x="674" y="664"/>
                      <a:pt x="736" y="498"/>
                      <a:pt x="716" y="323"/>
                    </a:cubicBezTo>
                    <a:cubicBezTo>
                      <a:pt x="696" y="161"/>
                      <a:pt x="558" y="0"/>
                      <a:pt x="3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4294;p71"/>
              <p:cNvSpPr/>
              <p:nvPr/>
            </p:nvSpPr>
            <p:spPr>
              <a:xfrm>
                <a:off x="5837000" y="3070100"/>
                <a:ext cx="89750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3002" extrusionOk="0">
                    <a:moveTo>
                      <a:pt x="1801" y="1"/>
                    </a:moveTo>
                    <a:cubicBezTo>
                      <a:pt x="1490" y="1"/>
                      <a:pt x="1179" y="83"/>
                      <a:pt x="914" y="249"/>
                    </a:cubicBezTo>
                    <a:cubicBezTo>
                      <a:pt x="302" y="644"/>
                      <a:pt x="1" y="1442"/>
                      <a:pt x="178" y="2137"/>
                    </a:cubicBezTo>
                    <a:lnTo>
                      <a:pt x="1495" y="2853"/>
                    </a:lnTo>
                    <a:cubicBezTo>
                      <a:pt x="1717" y="2927"/>
                      <a:pt x="1949" y="3001"/>
                      <a:pt x="2180" y="3001"/>
                    </a:cubicBezTo>
                    <a:cubicBezTo>
                      <a:pt x="2208" y="3001"/>
                      <a:pt x="2235" y="3000"/>
                      <a:pt x="2262" y="2998"/>
                    </a:cubicBezTo>
                    <a:cubicBezTo>
                      <a:pt x="2636" y="2967"/>
                      <a:pt x="2978" y="2728"/>
                      <a:pt x="3175" y="2407"/>
                    </a:cubicBezTo>
                    <a:cubicBezTo>
                      <a:pt x="3373" y="2106"/>
                      <a:pt x="3518" y="1702"/>
                      <a:pt x="3569" y="1317"/>
                    </a:cubicBezTo>
                    <a:cubicBezTo>
                      <a:pt x="3590" y="1110"/>
                      <a:pt x="3186" y="674"/>
                      <a:pt x="2916" y="425"/>
                    </a:cubicBezTo>
                    <a:cubicBezTo>
                      <a:pt x="2616" y="143"/>
                      <a:pt x="2209" y="1"/>
                      <a:pt x="1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4295;p71"/>
              <p:cNvSpPr/>
              <p:nvPr/>
            </p:nvSpPr>
            <p:spPr>
              <a:xfrm>
                <a:off x="5734825" y="3077675"/>
                <a:ext cx="15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6319" h="4477" extrusionOk="0">
                    <a:moveTo>
                      <a:pt x="2030" y="1"/>
                    </a:moveTo>
                    <a:cubicBezTo>
                      <a:pt x="1757" y="1"/>
                      <a:pt x="1485" y="37"/>
                      <a:pt x="1225" y="122"/>
                    </a:cubicBezTo>
                    <a:cubicBezTo>
                      <a:pt x="623" y="330"/>
                      <a:pt x="105" y="848"/>
                      <a:pt x="32" y="1471"/>
                    </a:cubicBezTo>
                    <a:cubicBezTo>
                      <a:pt x="1" y="1751"/>
                      <a:pt x="53" y="2031"/>
                      <a:pt x="136" y="2291"/>
                    </a:cubicBezTo>
                    <a:cubicBezTo>
                      <a:pt x="521" y="3497"/>
                      <a:pt x="1679" y="4476"/>
                      <a:pt x="2927" y="4476"/>
                    </a:cubicBezTo>
                    <a:cubicBezTo>
                      <a:pt x="2989" y="4476"/>
                      <a:pt x="3051" y="4474"/>
                      <a:pt x="3113" y="4469"/>
                    </a:cubicBezTo>
                    <a:cubicBezTo>
                      <a:pt x="3539" y="4438"/>
                      <a:pt x="3943" y="4303"/>
                      <a:pt x="4337" y="4147"/>
                    </a:cubicBezTo>
                    <a:cubicBezTo>
                      <a:pt x="4731" y="3992"/>
                      <a:pt x="5115" y="3805"/>
                      <a:pt x="5426" y="3515"/>
                    </a:cubicBezTo>
                    <a:cubicBezTo>
                      <a:pt x="5924" y="3048"/>
                      <a:pt x="6153" y="2353"/>
                      <a:pt x="6319" y="1689"/>
                    </a:cubicBezTo>
                    <a:lnTo>
                      <a:pt x="5416" y="475"/>
                    </a:lnTo>
                    <a:cubicBezTo>
                      <a:pt x="5285" y="224"/>
                      <a:pt x="5005" y="65"/>
                      <a:pt x="4723" y="65"/>
                    </a:cubicBezTo>
                    <a:cubicBezTo>
                      <a:pt x="4691" y="65"/>
                      <a:pt x="4659" y="67"/>
                      <a:pt x="4627" y="71"/>
                    </a:cubicBezTo>
                    <a:cubicBezTo>
                      <a:pt x="4399" y="112"/>
                      <a:pt x="4192" y="247"/>
                      <a:pt x="3963" y="299"/>
                    </a:cubicBezTo>
                    <a:cubicBezTo>
                      <a:pt x="3910" y="309"/>
                      <a:pt x="3856" y="313"/>
                      <a:pt x="3802" y="313"/>
                    </a:cubicBezTo>
                    <a:cubicBezTo>
                      <a:pt x="3565" y="313"/>
                      <a:pt x="3329" y="231"/>
                      <a:pt x="3092" y="164"/>
                    </a:cubicBezTo>
                    <a:cubicBezTo>
                      <a:pt x="2751" y="64"/>
                      <a:pt x="2389" y="1"/>
                      <a:pt x="20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4296;p71"/>
              <p:cNvSpPr/>
              <p:nvPr/>
            </p:nvSpPr>
            <p:spPr>
              <a:xfrm>
                <a:off x="5850775" y="3059925"/>
                <a:ext cx="28275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103" extrusionOk="0">
                    <a:moveTo>
                      <a:pt x="421" y="1"/>
                    </a:moveTo>
                    <a:cubicBezTo>
                      <a:pt x="336" y="1"/>
                      <a:pt x="255" y="23"/>
                      <a:pt x="187" y="76"/>
                    </a:cubicBezTo>
                    <a:cubicBezTo>
                      <a:pt x="0" y="210"/>
                      <a:pt x="0" y="521"/>
                      <a:pt x="135" y="719"/>
                    </a:cubicBezTo>
                    <a:cubicBezTo>
                      <a:pt x="259" y="905"/>
                      <a:pt x="487" y="1019"/>
                      <a:pt x="715" y="1102"/>
                    </a:cubicBezTo>
                    <a:lnTo>
                      <a:pt x="1130" y="729"/>
                    </a:lnTo>
                    <a:cubicBezTo>
                      <a:pt x="1047" y="521"/>
                      <a:pt x="964" y="304"/>
                      <a:pt x="798" y="148"/>
                    </a:cubicBezTo>
                    <a:cubicBezTo>
                      <a:pt x="696" y="58"/>
                      <a:pt x="555" y="1"/>
                      <a:pt x="4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4297;p71"/>
              <p:cNvSpPr/>
              <p:nvPr/>
            </p:nvSpPr>
            <p:spPr>
              <a:xfrm>
                <a:off x="5857750" y="3067725"/>
                <a:ext cx="1817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45" extrusionOk="0">
                    <a:moveTo>
                      <a:pt x="202" y="0"/>
                    </a:moveTo>
                    <a:cubicBezTo>
                      <a:pt x="153" y="0"/>
                      <a:pt x="108" y="16"/>
                      <a:pt x="74" y="54"/>
                    </a:cubicBezTo>
                    <a:cubicBezTo>
                      <a:pt x="1" y="137"/>
                      <a:pt x="32" y="282"/>
                      <a:pt x="105" y="375"/>
                    </a:cubicBezTo>
                    <a:cubicBezTo>
                      <a:pt x="198" y="500"/>
                      <a:pt x="395" y="624"/>
                      <a:pt x="468" y="645"/>
                    </a:cubicBezTo>
                    <a:lnTo>
                      <a:pt x="727" y="437"/>
                    </a:lnTo>
                    <a:cubicBezTo>
                      <a:pt x="655" y="324"/>
                      <a:pt x="551" y="188"/>
                      <a:pt x="447" y="105"/>
                    </a:cubicBezTo>
                    <a:cubicBezTo>
                      <a:pt x="382" y="47"/>
                      <a:pt x="287" y="0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4298;p71"/>
              <p:cNvSpPr/>
              <p:nvPr/>
            </p:nvSpPr>
            <p:spPr>
              <a:xfrm>
                <a:off x="5919350" y="3100675"/>
                <a:ext cx="70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46" extrusionOk="0">
                    <a:moveTo>
                      <a:pt x="30" y="1"/>
                    </a:moveTo>
                    <a:cubicBezTo>
                      <a:pt x="14" y="1"/>
                      <a:pt x="1" y="28"/>
                      <a:pt x="16" y="43"/>
                    </a:cubicBezTo>
                    <a:cubicBezTo>
                      <a:pt x="79" y="115"/>
                      <a:pt x="151" y="188"/>
                      <a:pt x="234" y="240"/>
                    </a:cubicBezTo>
                    <a:cubicBezTo>
                      <a:pt x="238" y="244"/>
                      <a:pt x="242" y="245"/>
                      <a:pt x="246" y="245"/>
                    </a:cubicBezTo>
                    <a:cubicBezTo>
                      <a:pt x="264" y="245"/>
                      <a:pt x="280" y="215"/>
                      <a:pt x="255" y="198"/>
                    </a:cubicBezTo>
                    <a:cubicBezTo>
                      <a:pt x="182" y="147"/>
                      <a:pt x="109" y="84"/>
                      <a:pt x="47" y="11"/>
                    </a:cubicBezTo>
                    <a:cubicBezTo>
                      <a:pt x="42" y="4"/>
                      <a:pt x="36" y="1"/>
                      <a:pt x="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4299;p71"/>
              <p:cNvSpPr/>
              <p:nvPr/>
            </p:nvSpPr>
            <p:spPr>
              <a:xfrm>
                <a:off x="5750925" y="3145725"/>
                <a:ext cx="122925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755" extrusionOk="0">
                    <a:moveTo>
                      <a:pt x="1950" y="1"/>
                    </a:moveTo>
                    <a:cubicBezTo>
                      <a:pt x="1563" y="1"/>
                      <a:pt x="1176" y="21"/>
                      <a:pt x="788" y="87"/>
                    </a:cubicBezTo>
                    <a:cubicBezTo>
                      <a:pt x="519" y="129"/>
                      <a:pt x="239" y="201"/>
                      <a:pt x="0" y="336"/>
                    </a:cubicBezTo>
                    <a:lnTo>
                      <a:pt x="94" y="657"/>
                    </a:lnTo>
                    <a:cubicBezTo>
                      <a:pt x="644" y="1314"/>
                      <a:pt x="1436" y="1755"/>
                      <a:pt x="2279" y="1755"/>
                    </a:cubicBezTo>
                    <a:cubicBezTo>
                      <a:pt x="2342" y="1755"/>
                      <a:pt x="2405" y="1752"/>
                      <a:pt x="2469" y="1747"/>
                    </a:cubicBezTo>
                    <a:cubicBezTo>
                      <a:pt x="2895" y="1716"/>
                      <a:pt x="3299" y="1581"/>
                      <a:pt x="3693" y="1425"/>
                    </a:cubicBezTo>
                    <a:cubicBezTo>
                      <a:pt x="4087" y="1270"/>
                      <a:pt x="4471" y="1083"/>
                      <a:pt x="4782" y="793"/>
                    </a:cubicBezTo>
                    <a:lnTo>
                      <a:pt x="4917" y="657"/>
                    </a:lnTo>
                    <a:cubicBezTo>
                      <a:pt x="4824" y="565"/>
                      <a:pt x="4720" y="492"/>
                      <a:pt x="4606" y="429"/>
                    </a:cubicBezTo>
                    <a:cubicBezTo>
                      <a:pt x="4004" y="87"/>
                      <a:pt x="3289" y="35"/>
                      <a:pt x="2593" y="14"/>
                    </a:cubicBezTo>
                    <a:cubicBezTo>
                      <a:pt x="2379" y="7"/>
                      <a:pt x="2165" y="1"/>
                      <a:pt x="19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4300;p71"/>
              <p:cNvSpPr/>
              <p:nvPr/>
            </p:nvSpPr>
            <p:spPr>
              <a:xfrm>
                <a:off x="5847900" y="3059500"/>
                <a:ext cx="315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32" extrusionOk="0">
                    <a:moveTo>
                      <a:pt x="555" y="0"/>
                    </a:moveTo>
                    <a:cubicBezTo>
                      <a:pt x="446" y="0"/>
                      <a:pt x="338" y="36"/>
                      <a:pt x="250" y="113"/>
                    </a:cubicBezTo>
                    <a:cubicBezTo>
                      <a:pt x="104" y="238"/>
                      <a:pt x="104" y="497"/>
                      <a:pt x="177" y="653"/>
                    </a:cubicBezTo>
                    <a:cubicBezTo>
                      <a:pt x="302" y="912"/>
                      <a:pt x="561" y="1036"/>
                      <a:pt x="820" y="1130"/>
                    </a:cubicBezTo>
                    <a:cubicBezTo>
                      <a:pt x="823" y="1131"/>
                      <a:pt x="826" y="1132"/>
                      <a:pt x="828" y="1132"/>
                    </a:cubicBezTo>
                    <a:cubicBezTo>
                      <a:pt x="843" y="1132"/>
                      <a:pt x="848" y="1108"/>
                      <a:pt x="830" y="1098"/>
                    </a:cubicBezTo>
                    <a:cubicBezTo>
                      <a:pt x="468" y="964"/>
                      <a:pt x="1" y="663"/>
                      <a:pt x="219" y="206"/>
                    </a:cubicBezTo>
                    <a:cubicBezTo>
                      <a:pt x="281" y="81"/>
                      <a:pt x="392" y="34"/>
                      <a:pt x="513" y="34"/>
                    </a:cubicBezTo>
                    <a:cubicBezTo>
                      <a:pt x="652" y="34"/>
                      <a:pt x="803" y="98"/>
                      <a:pt x="903" y="176"/>
                    </a:cubicBezTo>
                    <a:cubicBezTo>
                      <a:pt x="1069" y="321"/>
                      <a:pt x="1152" y="549"/>
                      <a:pt x="1225" y="746"/>
                    </a:cubicBezTo>
                    <a:cubicBezTo>
                      <a:pt x="1229" y="754"/>
                      <a:pt x="1236" y="757"/>
                      <a:pt x="1243" y="757"/>
                    </a:cubicBezTo>
                    <a:cubicBezTo>
                      <a:pt x="1253" y="757"/>
                      <a:pt x="1262" y="748"/>
                      <a:pt x="1256" y="736"/>
                    </a:cubicBezTo>
                    <a:cubicBezTo>
                      <a:pt x="1162" y="487"/>
                      <a:pt x="1059" y="238"/>
                      <a:pt x="830" y="82"/>
                    </a:cubicBezTo>
                    <a:cubicBezTo>
                      <a:pt x="748" y="28"/>
                      <a:pt x="651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4301;p71"/>
              <p:cNvSpPr/>
              <p:nvPr/>
            </p:nvSpPr>
            <p:spPr>
              <a:xfrm>
                <a:off x="5836750" y="3129475"/>
                <a:ext cx="5890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1972" extrusionOk="0">
                    <a:moveTo>
                      <a:pt x="1349" y="0"/>
                    </a:moveTo>
                    <a:lnTo>
                      <a:pt x="1" y="426"/>
                    </a:lnTo>
                    <a:cubicBezTo>
                      <a:pt x="156" y="872"/>
                      <a:pt x="447" y="1266"/>
                      <a:pt x="841" y="1526"/>
                    </a:cubicBezTo>
                    <a:cubicBezTo>
                      <a:pt x="1059" y="1660"/>
                      <a:pt x="1308" y="1754"/>
                      <a:pt x="1546" y="1847"/>
                    </a:cubicBezTo>
                    <a:cubicBezTo>
                      <a:pt x="1702" y="1899"/>
                      <a:pt x="1847" y="1961"/>
                      <a:pt x="2003" y="1971"/>
                    </a:cubicBezTo>
                    <a:cubicBezTo>
                      <a:pt x="2076" y="1971"/>
                      <a:pt x="2148" y="1961"/>
                      <a:pt x="2221" y="1941"/>
                    </a:cubicBezTo>
                    <a:cubicBezTo>
                      <a:pt x="2334" y="1909"/>
                      <a:pt x="2355" y="1743"/>
                      <a:pt x="2262" y="1671"/>
                    </a:cubicBezTo>
                    <a:cubicBezTo>
                      <a:pt x="2034" y="1473"/>
                      <a:pt x="1827" y="1277"/>
                      <a:pt x="1650" y="1028"/>
                    </a:cubicBezTo>
                    <a:cubicBezTo>
                      <a:pt x="1442" y="737"/>
                      <a:pt x="1308" y="364"/>
                      <a:pt x="13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4302;p71"/>
              <p:cNvSpPr/>
              <p:nvPr/>
            </p:nvSpPr>
            <p:spPr>
              <a:xfrm>
                <a:off x="5861150" y="3105675"/>
                <a:ext cx="2457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535" extrusionOk="0">
                    <a:moveTo>
                      <a:pt x="123" y="0"/>
                    </a:moveTo>
                    <a:cubicBezTo>
                      <a:pt x="113" y="0"/>
                      <a:pt x="104" y="6"/>
                      <a:pt x="104" y="19"/>
                    </a:cubicBezTo>
                    <a:cubicBezTo>
                      <a:pt x="0" y="641"/>
                      <a:pt x="259" y="1399"/>
                      <a:pt x="944" y="1533"/>
                    </a:cubicBezTo>
                    <a:cubicBezTo>
                      <a:pt x="946" y="1534"/>
                      <a:pt x="949" y="1535"/>
                      <a:pt x="952" y="1535"/>
                    </a:cubicBezTo>
                    <a:cubicBezTo>
                      <a:pt x="977" y="1535"/>
                      <a:pt x="982" y="1491"/>
                      <a:pt x="954" y="1482"/>
                    </a:cubicBezTo>
                    <a:cubicBezTo>
                      <a:pt x="300" y="1357"/>
                      <a:pt x="42" y="631"/>
                      <a:pt x="145" y="30"/>
                    </a:cubicBezTo>
                    <a:cubicBezTo>
                      <a:pt x="151" y="11"/>
                      <a:pt x="136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4303;p71"/>
              <p:cNvSpPr/>
              <p:nvPr/>
            </p:nvSpPr>
            <p:spPr>
              <a:xfrm>
                <a:off x="5835825" y="3139450"/>
                <a:ext cx="621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592" extrusionOk="0">
                    <a:moveTo>
                      <a:pt x="36" y="1"/>
                    </a:moveTo>
                    <a:cubicBezTo>
                      <a:pt x="19" y="1"/>
                      <a:pt x="0" y="14"/>
                      <a:pt x="6" y="27"/>
                    </a:cubicBezTo>
                    <a:cubicBezTo>
                      <a:pt x="162" y="452"/>
                      <a:pt x="411" y="816"/>
                      <a:pt x="774" y="1085"/>
                    </a:cubicBezTo>
                    <a:cubicBezTo>
                      <a:pt x="982" y="1240"/>
                      <a:pt x="1230" y="1334"/>
                      <a:pt x="1469" y="1427"/>
                    </a:cubicBezTo>
                    <a:cubicBezTo>
                      <a:pt x="1647" y="1498"/>
                      <a:pt x="1854" y="1592"/>
                      <a:pt x="2059" y="1592"/>
                    </a:cubicBezTo>
                    <a:cubicBezTo>
                      <a:pt x="2094" y="1592"/>
                      <a:pt x="2129" y="1589"/>
                      <a:pt x="2164" y="1583"/>
                    </a:cubicBezTo>
                    <a:cubicBezTo>
                      <a:pt x="2268" y="1572"/>
                      <a:pt x="2424" y="1510"/>
                      <a:pt x="2392" y="1365"/>
                    </a:cubicBezTo>
                    <a:cubicBezTo>
                      <a:pt x="2362" y="1210"/>
                      <a:pt x="2175" y="1085"/>
                      <a:pt x="2071" y="982"/>
                    </a:cubicBezTo>
                    <a:cubicBezTo>
                      <a:pt x="1781" y="680"/>
                      <a:pt x="1500" y="380"/>
                      <a:pt x="1251" y="37"/>
                    </a:cubicBezTo>
                    <a:cubicBezTo>
                      <a:pt x="1248" y="31"/>
                      <a:pt x="1243" y="29"/>
                      <a:pt x="1237" y="29"/>
                    </a:cubicBezTo>
                    <a:cubicBezTo>
                      <a:pt x="1222" y="29"/>
                      <a:pt x="1203" y="46"/>
                      <a:pt x="1210" y="69"/>
                    </a:cubicBezTo>
                    <a:cubicBezTo>
                      <a:pt x="1376" y="286"/>
                      <a:pt x="1552" y="494"/>
                      <a:pt x="1739" y="691"/>
                    </a:cubicBezTo>
                    <a:cubicBezTo>
                      <a:pt x="1843" y="816"/>
                      <a:pt x="1957" y="929"/>
                      <a:pt x="2060" y="1054"/>
                    </a:cubicBezTo>
                    <a:lnTo>
                      <a:pt x="2216" y="1210"/>
                    </a:lnTo>
                    <a:cubicBezTo>
                      <a:pt x="2247" y="1240"/>
                      <a:pt x="2279" y="1261"/>
                      <a:pt x="2299" y="1293"/>
                    </a:cubicBezTo>
                    <a:cubicBezTo>
                      <a:pt x="2486" y="1469"/>
                      <a:pt x="2196" y="1531"/>
                      <a:pt x="2102" y="1542"/>
                    </a:cubicBezTo>
                    <a:cubicBezTo>
                      <a:pt x="2083" y="1543"/>
                      <a:pt x="2065" y="1544"/>
                      <a:pt x="2047" y="1544"/>
                    </a:cubicBezTo>
                    <a:cubicBezTo>
                      <a:pt x="1856" y="1544"/>
                      <a:pt x="1659" y="1452"/>
                      <a:pt x="1479" y="1386"/>
                    </a:cubicBezTo>
                    <a:cubicBezTo>
                      <a:pt x="1262" y="1303"/>
                      <a:pt x="1044" y="1210"/>
                      <a:pt x="836" y="1074"/>
                    </a:cubicBezTo>
                    <a:cubicBezTo>
                      <a:pt x="474" y="826"/>
                      <a:pt x="214" y="431"/>
                      <a:pt x="59" y="16"/>
                    </a:cubicBezTo>
                    <a:cubicBezTo>
                      <a:pt x="55" y="5"/>
                      <a:pt x="45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4304;p71"/>
              <p:cNvSpPr/>
              <p:nvPr/>
            </p:nvSpPr>
            <p:spPr>
              <a:xfrm>
                <a:off x="5724975" y="3099675"/>
                <a:ext cx="475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3153" extrusionOk="0">
                    <a:moveTo>
                      <a:pt x="655" y="0"/>
                    </a:moveTo>
                    <a:cubicBezTo>
                      <a:pt x="250" y="311"/>
                      <a:pt x="32" y="1213"/>
                      <a:pt x="12" y="1711"/>
                    </a:cubicBezTo>
                    <a:cubicBezTo>
                      <a:pt x="1" y="2105"/>
                      <a:pt x="95" y="2624"/>
                      <a:pt x="219" y="2997"/>
                    </a:cubicBezTo>
                    <a:cubicBezTo>
                      <a:pt x="251" y="3096"/>
                      <a:pt x="342" y="3153"/>
                      <a:pt x="436" y="3153"/>
                    </a:cubicBezTo>
                    <a:cubicBezTo>
                      <a:pt x="491" y="3153"/>
                      <a:pt x="546" y="3133"/>
                      <a:pt x="592" y="3091"/>
                    </a:cubicBezTo>
                    <a:cubicBezTo>
                      <a:pt x="821" y="2884"/>
                      <a:pt x="1080" y="2707"/>
                      <a:pt x="1298" y="2490"/>
                    </a:cubicBezTo>
                    <a:cubicBezTo>
                      <a:pt x="1598" y="2199"/>
                      <a:pt x="1899" y="1794"/>
                      <a:pt x="1785" y="1400"/>
                    </a:cubicBezTo>
                    <a:lnTo>
                      <a:pt x="6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4305;p71"/>
              <p:cNvSpPr/>
              <p:nvPr/>
            </p:nvSpPr>
            <p:spPr>
              <a:xfrm>
                <a:off x="5723425" y="3095600"/>
                <a:ext cx="503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3344" extrusionOk="0">
                    <a:moveTo>
                      <a:pt x="763" y="0"/>
                    </a:moveTo>
                    <a:cubicBezTo>
                      <a:pt x="758" y="0"/>
                      <a:pt x="752" y="2"/>
                      <a:pt x="747" y="7"/>
                    </a:cubicBezTo>
                    <a:cubicBezTo>
                      <a:pt x="447" y="391"/>
                      <a:pt x="260" y="868"/>
                      <a:pt x="136" y="1335"/>
                    </a:cubicBezTo>
                    <a:cubicBezTo>
                      <a:pt x="1" y="1843"/>
                      <a:pt x="53" y="2351"/>
                      <a:pt x="167" y="2860"/>
                    </a:cubicBezTo>
                    <a:cubicBezTo>
                      <a:pt x="219" y="3047"/>
                      <a:pt x="240" y="3275"/>
                      <a:pt x="457" y="3337"/>
                    </a:cubicBezTo>
                    <a:cubicBezTo>
                      <a:pt x="472" y="3342"/>
                      <a:pt x="488" y="3344"/>
                      <a:pt x="504" y="3344"/>
                    </a:cubicBezTo>
                    <a:cubicBezTo>
                      <a:pt x="564" y="3344"/>
                      <a:pt x="624" y="3315"/>
                      <a:pt x="664" y="3275"/>
                    </a:cubicBezTo>
                    <a:cubicBezTo>
                      <a:pt x="800" y="3181"/>
                      <a:pt x="924" y="3067"/>
                      <a:pt x="1049" y="2964"/>
                    </a:cubicBezTo>
                    <a:cubicBezTo>
                      <a:pt x="1464" y="2632"/>
                      <a:pt x="2013" y="2134"/>
                      <a:pt x="1878" y="1553"/>
                    </a:cubicBezTo>
                    <a:cubicBezTo>
                      <a:pt x="1874" y="1540"/>
                      <a:pt x="1862" y="1534"/>
                      <a:pt x="1851" y="1534"/>
                    </a:cubicBezTo>
                    <a:cubicBezTo>
                      <a:pt x="1835" y="1534"/>
                      <a:pt x="1820" y="1545"/>
                      <a:pt x="1826" y="1563"/>
                    </a:cubicBezTo>
                    <a:cubicBezTo>
                      <a:pt x="1951" y="2113"/>
                      <a:pt x="1443" y="2570"/>
                      <a:pt x="1069" y="2881"/>
                    </a:cubicBezTo>
                    <a:cubicBezTo>
                      <a:pt x="966" y="2964"/>
                      <a:pt x="872" y="3036"/>
                      <a:pt x="779" y="3119"/>
                    </a:cubicBezTo>
                    <a:cubicBezTo>
                      <a:pt x="692" y="3193"/>
                      <a:pt x="588" y="3288"/>
                      <a:pt x="486" y="3288"/>
                    </a:cubicBezTo>
                    <a:cubicBezTo>
                      <a:pt x="430" y="3288"/>
                      <a:pt x="374" y="3259"/>
                      <a:pt x="323" y="3181"/>
                    </a:cubicBezTo>
                    <a:cubicBezTo>
                      <a:pt x="260" y="3098"/>
                      <a:pt x="240" y="2953"/>
                      <a:pt x="219" y="2849"/>
                    </a:cubicBezTo>
                    <a:cubicBezTo>
                      <a:pt x="187" y="2725"/>
                      <a:pt x="167" y="2590"/>
                      <a:pt x="146" y="2466"/>
                    </a:cubicBezTo>
                    <a:cubicBezTo>
                      <a:pt x="11" y="1636"/>
                      <a:pt x="260" y="702"/>
                      <a:pt x="779" y="39"/>
                    </a:cubicBezTo>
                    <a:cubicBezTo>
                      <a:pt x="795" y="23"/>
                      <a:pt x="780" y="0"/>
                      <a:pt x="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4306;p71"/>
              <p:cNvSpPr/>
              <p:nvPr/>
            </p:nvSpPr>
            <p:spPr>
              <a:xfrm>
                <a:off x="5903400" y="3090225"/>
                <a:ext cx="75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66" extrusionOk="0">
                    <a:moveTo>
                      <a:pt x="63" y="0"/>
                    </a:moveTo>
                    <a:cubicBezTo>
                      <a:pt x="55" y="0"/>
                      <a:pt x="48" y="2"/>
                      <a:pt x="42" y="5"/>
                    </a:cubicBezTo>
                    <a:cubicBezTo>
                      <a:pt x="0" y="35"/>
                      <a:pt x="21" y="139"/>
                      <a:pt x="83" y="233"/>
                    </a:cubicBezTo>
                    <a:cubicBezTo>
                      <a:pt x="127" y="309"/>
                      <a:pt x="190" y="365"/>
                      <a:pt x="235" y="365"/>
                    </a:cubicBezTo>
                    <a:cubicBezTo>
                      <a:pt x="244" y="365"/>
                      <a:pt x="253" y="363"/>
                      <a:pt x="260" y="357"/>
                    </a:cubicBezTo>
                    <a:cubicBezTo>
                      <a:pt x="302" y="337"/>
                      <a:pt x="291" y="233"/>
                      <a:pt x="229" y="139"/>
                    </a:cubicBezTo>
                    <a:cubicBezTo>
                      <a:pt x="176" y="50"/>
                      <a:pt x="107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7" name="Picture 2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48A8A45-55DB-FD46-9271-194DC287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50" y="1713717"/>
            <a:ext cx="5270500" cy="2743200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  <a:extLst>
              <a:ext uri="{FF2B5EF4-FFF2-40B4-BE49-F238E27FC236}">
                <a16:creationId xmlns:a16="http://schemas.microsoft.com/office/drawing/2014/main" id="{CE418535-1E22-6140-9867-7827F1538EAC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136" y="547007"/>
            <a:ext cx="2651850" cy="1596310"/>
          </a:xfrm>
          <a:prstGeom prst="wedgeEllipseCallout">
            <a:avLst>
              <a:gd name="adj1" fmla="val -58740"/>
              <a:gd name="adj2" fmla="val 44911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/>
              <a:t>This is a fish.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026;p53"/>
          <p:cNvGrpSpPr/>
          <p:nvPr/>
        </p:nvGrpSpPr>
        <p:grpSpPr>
          <a:xfrm>
            <a:off x="3536256" y="2898904"/>
            <a:ext cx="2135154" cy="2131570"/>
            <a:chOff x="3993750" y="1488764"/>
            <a:chExt cx="1131699" cy="1242935"/>
          </a:xfrm>
        </p:grpSpPr>
        <p:sp>
          <p:nvSpPr>
            <p:cNvPr id="248" name="Google Shape;2027;p53"/>
            <p:cNvSpPr/>
            <p:nvPr/>
          </p:nvSpPr>
          <p:spPr>
            <a:xfrm>
              <a:off x="4011362" y="1488764"/>
              <a:ext cx="1096475" cy="1227406"/>
            </a:xfrm>
            <a:custGeom>
              <a:avLst/>
              <a:gdLst/>
              <a:ahLst/>
              <a:cxnLst/>
              <a:rect l="l" t="t" r="r" b="b"/>
              <a:pathLst>
                <a:path w="15300" h="17127" extrusionOk="0">
                  <a:moveTo>
                    <a:pt x="5985" y="4285"/>
                  </a:moveTo>
                  <a:cubicBezTo>
                    <a:pt x="6006" y="4295"/>
                    <a:pt x="6037" y="4305"/>
                    <a:pt x="6058" y="4316"/>
                  </a:cubicBezTo>
                  <a:cubicBezTo>
                    <a:pt x="6099" y="4326"/>
                    <a:pt x="6130" y="4347"/>
                    <a:pt x="6162" y="4378"/>
                  </a:cubicBezTo>
                  <a:cubicBezTo>
                    <a:pt x="6203" y="4409"/>
                    <a:pt x="6234" y="4451"/>
                    <a:pt x="6265" y="4492"/>
                  </a:cubicBezTo>
                  <a:cubicBezTo>
                    <a:pt x="6286" y="4524"/>
                    <a:pt x="6307" y="4554"/>
                    <a:pt x="6317" y="4596"/>
                  </a:cubicBezTo>
                  <a:cubicBezTo>
                    <a:pt x="6328" y="4617"/>
                    <a:pt x="6338" y="4648"/>
                    <a:pt x="6338" y="4679"/>
                  </a:cubicBezTo>
                  <a:lnTo>
                    <a:pt x="6338" y="4690"/>
                  </a:lnTo>
                  <a:cubicBezTo>
                    <a:pt x="6338" y="4720"/>
                    <a:pt x="6358" y="4741"/>
                    <a:pt x="6390" y="4741"/>
                  </a:cubicBezTo>
                  <a:lnTo>
                    <a:pt x="6390" y="4824"/>
                  </a:lnTo>
                  <a:cubicBezTo>
                    <a:pt x="6390" y="4959"/>
                    <a:pt x="6411" y="5084"/>
                    <a:pt x="6441" y="5208"/>
                  </a:cubicBezTo>
                  <a:cubicBezTo>
                    <a:pt x="6452" y="5239"/>
                    <a:pt x="6462" y="5280"/>
                    <a:pt x="6473" y="5312"/>
                  </a:cubicBezTo>
                  <a:lnTo>
                    <a:pt x="6473" y="5322"/>
                  </a:lnTo>
                  <a:cubicBezTo>
                    <a:pt x="6494" y="5395"/>
                    <a:pt x="6524" y="5457"/>
                    <a:pt x="6566" y="5529"/>
                  </a:cubicBezTo>
                  <a:cubicBezTo>
                    <a:pt x="6607" y="5602"/>
                    <a:pt x="6670" y="5675"/>
                    <a:pt x="6732" y="5727"/>
                  </a:cubicBezTo>
                  <a:cubicBezTo>
                    <a:pt x="6867" y="5851"/>
                    <a:pt x="7043" y="5903"/>
                    <a:pt x="7167" y="5934"/>
                  </a:cubicBezTo>
                  <a:cubicBezTo>
                    <a:pt x="7220" y="5955"/>
                    <a:pt x="7261" y="5965"/>
                    <a:pt x="7313" y="5965"/>
                  </a:cubicBezTo>
                  <a:cubicBezTo>
                    <a:pt x="7396" y="6110"/>
                    <a:pt x="7499" y="6235"/>
                    <a:pt x="7614" y="6349"/>
                  </a:cubicBezTo>
                  <a:cubicBezTo>
                    <a:pt x="7718" y="6453"/>
                    <a:pt x="7831" y="6546"/>
                    <a:pt x="7967" y="6640"/>
                  </a:cubicBezTo>
                  <a:cubicBezTo>
                    <a:pt x="8080" y="6712"/>
                    <a:pt x="8216" y="6785"/>
                    <a:pt x="8361" y="6847"/>
                  </a:cubicBezTo>
                  <a:cubicBezTo>
                    <a:pt x="8495" y="6899"/>
                    <a:pt x="8640" y="6951"/>
                    <a:pt x="8786" y="6982"/>
                  </a:cubicBezTo>
                  <a:lnTo>
                    <a:pt x="8776" y="6972"/>
                  </a:lnTo>
                  <a:lnTo>
                    <a:pt x="8776" y="6972"/>
                  </a:lnTo>
                  <a:cubicBezTo>
                    <a:pt x="8869" y="6992"/>
                    <a:pt x="8972" y="7013"/>
                    <a:pt x="9066" y="7023"/>
                  </a:cubicBezTo>
                  <a:cubicBezTo>
                    <a:pt x="9066" y="7044"/>
                    <a:pt x="9066" y="7065"/>
                    <a:pt x="9055" y="7085"/>
                  </a:cubicBezTo>
                  <a:lnTo>
                    <a:pt x="9055" y="7096"/>
                  </a:lnTo>
                  <a:cubicBezTo>
                    <a:pt x="9055" y="7117"/>
                    <a:pt x="9055" y="7138"/>
                    <a:pt x="9045" y="7158"/>
                  </a:cubicBezTo>
                  <a:cubicBezTo>
                    <a:pt x="9035" y="7231"/>
                    <a:pt x="9014" y="7304"/>
                    <a:pt x="8983" y="7376"/>
                  </a:cubicBezTo>
                  <a:cubicBezTo>
                    <a:pt x="8962" y="7428"/>
                    <a:pt x="8931" y="7490"/>
                    <a:pt x="8889" y="7532"/>
                  </a:cubicBezTo>
                  <a:cubicBezTo>
                    <a:pt x="8859" y="7573"/>
                    <a:pt x="8827" y="7604"/>
                    <a:pt x="8786" y="7635"/>
                  </a:cubicBezTo>
                  <a:cubicBezTo>
                    <a:pt x="8744" y="7666"/>
                    <a:pt x="8703" y="7687"/>
                    <a:pt x="8661" y="7708"/>
                  </a:cubicBezTo>
                  <a:cubicBezTo>
                    <a:pt x="8610" y="7728"/>
                    <a:pt x="8557" y="7739"/>
                    <a:pt x="8506" y="7749"/>
                  </a:cubicBezTo>
                  <a:cubicBezTo>
                    <a:pt x="8506" y="7728"/>
                    <a:pt x="8485" y="7708"/>
                    <a:pt x="8465" y="7708"/>
                  </a:cubicBezTo>
                  <a:lnTo>
                    <a:pt x="8444" y="7708"/>
                  </a:lnTo>
                  <a:cubicBezTo>
                    <a:pt x="8444" y="7698"/>
                    <a:pt x="8444" y="7698"/>
                    <a:pt x="8433" y="7698"/>
                  </a:cubicBezTo>
                  <a:lnTo>
                    <a:pt x="8153" y="7698"/>
                  </a:lnTo>
                  <a:cubicBezTo>
                    <a:pt x="8008" y="7708"/>
                    <a:pt x="7863" y="7718"/>
                    <a:pt x="7686" y="7718"/>
                  </a:cubicBezTo>
                  <a:lnTo>
                    <a:pt x="7645" y="7718"/>
                  </a:lnTo>
                  <a:cubicBezTo>
                    <a:pt x="7396" y="7718"/>
                    <a:pt x="7147" y="7708"/>
                    <a:pt x="6888" y="7687"/>
                  </a:cubicBezTo>
                  <a:lnTo>
                    <a:pt x="6898" y="7687"/>
                  </a:lnTo>
                  <a:cubicBezTo>
                    <a:pt x="6794" y="7677"/>
                    <a:pt x="6690" y="7666"/>
                    <a:pt x="6597" y="7656"/>
                  </a:cubicBezTo>
                  <a:cubicBezTo>
                    <a:pt x="6597" y="7625"/>
                    <a:pt x="6607" y="7583"/>
                    <a:pt x="6607" y="7553"/>
                  </a:cubicBezTo>
                  <a:cubicBezTo>
                    <a:pt x="6607" y="7470"/>
                    <a:pt x="6587" y="7376"/>
                    <a:pt x="6566" y="7283"/>
                  </a:cubicBezTo>
                  <a:cubicBezTo>
                    <a:pt x="6545" y="7200"/>
                    <a:pt x="6524" y="7117"/>
                    <a:pt x="6483" y="7023"/>
                  </a:cubicBezTo>
                  <a:cubicBezTo>
                    <a:pt x="6462" y="6972"/>
                    <a:pt x="6431" y="6930"/>
                    <a:pt x="6411" y="6878"/>
                  </a:cubicBezTo>
                  <a:cubicBezTo>
                    <a:pt x="6421" y="6878"/>
                    <a:pt x="6431" y="6868"/>
                    <a:pt x="6441" y="6868"/>
                  </a:cubicBezTo>
                  <a:cubicBezTo>
                    <a:pt x="6473" y="6857"/>
                    <a:pt x="6504" y="6836"/>
                    <a:pt x="6514" y="6795"/>
                  </a:cubicBezTo>
                  <a:cubicBezTo>
                    <a:pt x="6514" y="6774"/>
                    <a:pt x="6514" y="6733"/>
                    <a:pt x="6504" y="6702"/>
                  </a:cubicBezTo>
                  <a:cubicBezTo>
                    <a:pt x="6494" y="6650"/>
                    <a:pt x="6473" y="6619"/>
                    <a:pt x="6452" y="6587"/>
                  </a:cubicBezTo>
                  <a:cubicBezTo>
                    <a:pt x="6400" y="6504"/>
                    <a:pt x="6338" y="6421"/>
                    <a:pt x="6286" y="6349"/>
                  </a:cubicBezTo>
                  <a:cubicBezTo>
                    <a:pt x="6234" y="6297"/>
                    <a:pt x="6192" y="6245"/>
                    <a:pt x="6141" y="6193"/>
                  </a:cubicBezTo>
                  <a:lnTo>
                    <a:pt x="6120" y="6172"/>
                  </a:lnTo>
                  <a:cubicBezTo>
                    <a:pt x="6099" y="6152"/>
                    <a:pt x="6068" y="6131"/>
                    <a:pt x="6047" y="6110"/>
                  </a:cubicBezTo>
                  <a:lnTo>
                    <a:pt x="6037" y="6110"/>
                  </a:lnTo>
                  <a:cubicBezTo>
                    <a:pt x="5985" y="6069"/>
                    <a:pt x="5923" y="6027"/>
                    <a:pt x="5851" y="5976"/>
                  </a:cubicBezTo>
                  <a:cubicBezTo>
                    <a:pt x="5798" y="5944"/>
                    <a:pt x="5757" y="5903"/>
                    <a:pt x="5715" y="5872"/>
                  </a:cubicBezTo>
                  <a:cubicBezTo>
                    <a:pt x="5674" y="5851"/>
                    <a:pt x="5622" y="5820"/>
                    <a:pt x="5581" y="5789"/>
                  </a:cubicBezTo>
                  <a:cubicBezTo>
                    <a:pt x="5591" y="5789"/>
                    <a:pt x="5602" y="5778"/>
                    <a:pt x="5612" y="5778"/>
                  </a:cubicBezTo>
                  <a:cubicBezTo>
                    <a:pt x="5643" y="5768"/>
                    <a:pt x="5674" y="5758"/>
                    <a:pt x="5705" y="5737"/>
                  </a:cubicBezTo>
                  <a:cubicBezTo>
                    <a:pt x="5726" y="5716"/>
                    <a:pt x="5757" y="5695"/>
                    <a:pt x="5788" y="5675"/>
                  </a:cubicBezTo>
                  <a:cubicBezTo>
                    <a:pt x="5830" y="5623"/>
                    <a:pt x="5871" y="5561"/>
                    <a:pt x="5902" y="5488"/>
                  </a:cubicBezTo>
                  <a:cubicBezTo>
                    <a:pt x="5923" y="5436"/>
                    <a:pt x="5943" y="5374"/>
                    <a:pt x="5964" y="5301"/>
                  </a:cubicBezTo>
                  <a:cubicBezTo>
                    <a:pt x="5975" y="5270"/>
                    <a:pt x="5954" y="5239"/>
                    <a:pt x="5933" y="5239"/>
                  </a:cubicBezTo>
                  <a:lnTo>
                    <a:pt x="5923" y="5229"/>
                  </a:lnTo>
                  <a:lnTo>
                    <a:pt x="5902" y="5229"/>
                  </a:lnTo>
                  <a:cubicBezTo>
                    <a:pt x="5892" y="5229"/>
                    <a:pt x="5881" y="5229"/>
                    <a:pt x="5871" y="5239"/>
                  </a:cubicBezTo>
                  <a:lnTo>
                    <a:pt x="5860" y="5239"/>
                  </a:lnTo>
                  <a:lnTo>
                    <a:pt x="5860" y="5250"/>
                  </a:lnTo>
                  <a:cubicBezTo>
                    <a:pt x="5809" y="5270"/>
                    <a:pt x="5777" y="5280"/>
                    <a:pt x="5736" y="5291"/>
                  </a:cubicBezTo>
                  <a:cubicBezTo>
                    <a:pt x="5705" y="5301"/>
                    <a:pt x="5674" y="5301"/>
                    <a:pt x="5653" y="5301"/>
                  </a:cubicBezTo>
                  <a:lnTo>
                    <a:pt x="5643" y="5301"/>
                  </a:lnTo>
                  <a:cubicBezTo>
                    <a:pt x="5653" y="5260"/>
                    <a:pt x="5653" y="5229"/>
                    <a:pt x="5643" y="5187"/>
                  </a:cubicBezTo>
                  <a:cubicBezTo>
                    <a:pt x="5632" y="5094"/>
                    <a:pt x="5612" y="5011"/>
                    <a:pt x="5570" y="4928"/>
                  </a:cubicBezTo>
                  <a:cubicBezTo>
                    <a:pt x="5529" y="4845"/>
                    <a:pt x="5477" y="4773"/>
                    <a:pt x="5415" y="4710"/>
                  </a:cubicBezTo>
                  <a:cubicBezTo>
                    <a:pt x="5394" y="4679"/>
                    <a:pt x="5363" y="4658"/>
                    <a:pt x="5332" y="4637"/>
                  </a:cubicBezTo>
                  <a:lnTo>
                    <a:pt x="5342" y="4637"/>
                  </a:lnTo>
                  <a:cubicBezTo>
                    <a:pt x="5394" y="4627"/>
                    <a:pt x="5436" y="4617"/>
                    <a:pt x="5477" y="4596"/>
                  </a:cubicBezTo>
                  <a:cubicBezTo>
                    <a:pt x="5519" y="4575"/>
                    <a:pt x="5549" y="4544"/>
                    <a:pt x="5591" y="4513"/>
                  </a:cubicBezTo>
                  <a:cubicBezTo>
                    <a:pt x="5622" y="4492"/>
                    <a:pt x="5643" y="4461"/>
                    <a:pt x="5674" y="4441"/>
                  </a:cubicBezTo>
                  <a:cubicBezTo>
                    <a:pt x="5705" y="4409"/>
                    <a:pt x="5736" y="4368"/>
                    <a:pt x="5777" y="4337"/>
                  </a:cubicBezTo>
                  <a:lnTo>
                    <a:pt x="5788" y="4337"/>
                  </a:lnTo>
                  <a:cubicBezTo>
                    <a:pt x="5809" y="4326"/>
                    <a:pt x="5830" y="4305"/>
                    <a:pt x="5851" y="4295"/>
                  </a:cubicBezTo>
                  <a:cubicBezTo>
                    <a:pt x="5871" y="4295"/>
                    <a:pt x="5892" y="4285"/>
                    <a:pt x="5913" y="4285"/>
                  </a:cubicBezTo>
                  <a:close/>
                  <a:moveTo>
                    <a:pt x="5695" y="9990"/>
                  </a:moveTo>
                  <a:lnTo>
                    <a:pt x="5695" y="9990"/>
                  </a:lnTo>
                  <a:cubicBezTo>
                    <a:pt x="5809" y="10001"/>
                    <a:pt x="5933" y="10001"/>
                    <a:pt x="6058" y="10001"/>
                  </a:cubicBezTo>
                  <a:lnTo>
                    <a:pt x="6120" y="10063"/>
                  </a:lnTo>
                  <a:cubicBezTo>
                    <a:pt x="6162" y="10104"/>
                    <a:pt x="6213" y="10135"/>
                    <a:pt x="6265" y="10156"/>
                  </a:cubicBezTo>
                  <a:cubicBezTo>
                    <a:pt x="6296" y="10167"/>
                    <a:pt x="6328" y="10176"/>
                    <a:pt x="6369" y="10176"/>
                  </a:cubicBezTo>
                  <a:cubicBezTo>
                    <a:pt x="6400" y="10187"/>
                    <a:pt x="6441" y="10197"/>
                    <a:pt x="6494" y="10208"/>
                  </a:cubicBezTo>
                  <a:cubicBezTo>
                    <a:pt x="6566" y="10218"/>
                    <a:pt x="6649" y="10229"/>
                    <a:pt x="6722" y="10229"/>
                  </a:cubicBezTo>
                  <a:cubicBezTo>
                    <a:pt x="6680" y="10353"/>
                    <a:pt x="6660" y="10478"/>
                    <a:pt x="6639" y="10612"/>
                  </a:cubicBezTo>
                  <a:cubicBezTo>
                    <a:pt x="6462" y="10478"/>
                    <a:pt x="6286" y="10342"/>
                    <a:pt x="6079" y="10239"/>
                  </a:cubicBezTo>
                  <a:cubicBezTo>
                    <a:pt x="5985" y="10176"/>
                    <a:pt x="5871" y="10114"/>
                    <a:pt x="5747" y="10042"/>
                  </a:cubicBezTo>
                  <a:lnTo>
                    <a:pt x="5736" y="10031"/>
                  </a:lnTo>
                  <a:cubicBezTo>
                    <a:pt x="5736" y="10021"/>
                    <a:pt x="5736" y="10021"/>
                    <a:pt x="5726" y="10021"/>
                  </a:cubicBezTo>
                  <a:lnTo>
                    <a:pt x="5695" y="9990"/>
                  </a:lnTo>
                  <a:close/>
                  <a:moveTo>
                    <a:pt x="10383" y="1"/>
                  </a:moveTo>
                  <a:cubicBezTo>
                    <a:pt x="10134" y="1"/>
                    <a:pt x="9896" y="22"/>
                    <a:pt x="9668" y="63"/>
                  </a:cubicBezTo>
                  <a:cubicBezTo>
                    <a:pt x="9284" y="146"/>
                    <a:pt x="8962" y="291"/>
                    <a:pt x="8703" y="488"/>
                  </a:cubicBezTo>
                  <a:cubicBezTo>
                    <a:pt x="8537" y="623"/>
                    <a:pt x="8391" y="778"/>
                    <a:pt x="8288" y="944"/>
                  </a:cubicBezTo>
                  <a:cubicBezTo>
                    <a:pt x="8257" y="934"/>
                    <a:pt x="8216" y="914"/>
                    <a:pt x="8184" y="903"/>
                  </a:cubicBezTo>
                  <a:cubicBezTo>
                    <a:pt x="8143" y="893"/>
                    <a:pt x="8091" y="882"/>
                    <a:pt x="8029" y="872"/>
                  </a:cubicBezTo>
                  <a:lnTo>
                    <a:pt x="7967" y="872"/>
                  </a:lnTo>
                  <a:cubicBezTo>
                    <a:pt x="7894" y="872"/>
                    <a:pt x="7821" y="882"/>
                    <a:pt x="7748" y="903"/>
                  </a:cubicBezTo>
                  <a:cubicBezTo>
                    <a:pt x="7655" y="924"/>
                    <a:pt x="7572" y="965"/>
                    <a:pt x="7479" y="1027"/>
                  </a:cubicBezTo>
                  <a:cubicBezTo>
                    <a:pt x="7396" y="1069"/>
                    <a:pt x="7313" y="1131"/>
                    <a:pt x="7230" y="1214"/>
                  </a:cubicBezTo>
                  <a:cubicBezTo>
                    <a:pt x="7158" y="1276"/>
                    <a:pt x="7084" y="1349"/>
                    <a:pt x="7012" y="1432"/>
                  </a:cubicBezTo>
                  <a:cubicBezTo>
                    <a:pt x="6960" y="1515"/>
                    <a:pt x="6898" y="1588"/>
                    <a:pt x="6846" y="1671"/>
                  </a:cubicBezTo>
                  <a:cubicBezTo>
                    <a:pt x="6722" y="1868"/>
                    <a:pt x="6628" y="2076"/>
                    <a:pt x="6566" y="2304"/>
                  </a:cubicBezTo>
                  <a:cubicBezTo>
                    <a:pt x="6483" y="2594"/>
                    <a:pt x="6473" y="2895"/>
                    <a:pt x="6462" y="3196"/>
                  </a:cubicBezTo>
                  <a:cubicBezTo>
                    <a:pt x="6441" y="3154"/>
                    <a:pt x="6411" y="3113"/>
                    <a:pt x="6379" y="3071"/>
                  </a:cubicBezTo>
                  <a:cubicBezTo>
                    <a:pt x="6307" y="2978"/>
                    <a:pt x="6203" y="2895"/>
                    <a:pt x="6099" y="2853"/>
                  </a:cubicBezTo>
                  <a:cubicBezTo>
                    <a:pt x="6006" y="2812"/>
                    <a:pt x="5902" y="2791"/>
                    <a:pt x="5798" y="2791"/>
                  </a:cubicBezTo>
                  <a:lnTo>
                    <a:pt x="5715" y="2791"/>
                  </a:lnTo>
                  <a:cubicBezTo>
                    <a:pt x="5570" y="2812"/>
                    <a:pt x="5425" y="2853"/>
                    <a:pt x="5300" y="2926"/>
                  </a:cubicBezTo>
                  <a:cubicBezTo>
                    <a:pt x="5249" y="2968"/>
                    <a:pt x="5187" y="3009"/>
                    <a:pt x="5145" y="3061"/>
                  </a:cubicBezTo>
                  <a:lnTo>
                    <a:pt x="5083" y="2998"/>
                  </a:lnTo>
                  <a:cubicBezTo>
                    <a:pt x="5021" y="2936"/>
                    <a:pt x="4948" y="2895"/>
                    <a:pt x="4844" y="2864"/>
                  </a:cubicBezTo>
                  <a:cubicBezTo>
                    <a:pt x="4772" y="2843"/>
                    <a:pt x="4689" y="2832"/>
                    <a:pt x="4585" y="2832"/>
                  </a:cubicBezTo>
                  <a:cubicBezTo>
                    <a:pt x="4564" y="2832"/>
                    <a:pt x="4544" y="2832"/>
                    <a:pt x="4523" y="2843"/>
                  </a:cubicBezTo>
                  <a:cubicBezTo>
                    <a:pt x="4461" y="2843"/>
                    <a:pt x="4387" y="2843"/>
                    <a:pt x="4315" y="2853"/>
                  </a:cubicBezTo>
                  <a:cubicBezTo>
                    <a:pt x="4295" y="2843"/>
                    <a:pt x="4284" y="2832"/>
                    <a:pt x="4263" y="2822"/>
                  </a:cubicBezTo>
                  <a:cubicBezTo>
                    <a:pt x="4222" y="2781"/>
                    <a:pt x="4180" y="2739"/>
                    <a:pt x="4149" y="2687"/>
                  </a:cubicBezTo>
                  <a:cubicBezTo>
                    <a:pt x="4108" y="2625"/>
                    <a:pt x="4066" y="2553"/>
                    <a:pt x="4035" y="2470"/>
                  </a:cubicBezTo>
                  <a:lnTo>
                    <a:pt x="4035" y="2459"/>
                  </a:lnTo>
                  <a:cubicBezTo>
                    <a:pt x="3973" y="2262"/>
                    <a:pt x="3952" y="2076"/>
                    <a:pt x="3942" y="1910"/>
                  </a:cubicBezTo>
                  <a:lnTo>
                    <a:pt x="3931" y="1920"/>
                  </a:lnTo>
                  <a:cubicBezTo>
                    <a:pt x="3942" y="1878"/>
                    <a:pt x="3942" y="1827"/>
                    <a:pt x="3931" y="1785"/>
                  </a:cubicBezTo>
                  <a:lnTo>
                    <a:pt x="3931" y="1774"/>
                  </a:lnTo>
                  <a:lnTo>
                    <a:pt x="3931" y="1754"/>
                  </a:lnTo>
                  <a:lnTo>
                    <a:pt x="3931" y="1661"/>
                  </a:lnTo>
                  <a:lnTo>
                    <a:pt x="3931" y="1619"/>
                  </a:lnTo>
                  <a:cubicBezTo>
                    <a:pt x="3931" y="1588"/>
                    <a:pt x="3931" y="1557"/>
                    <a:pt x="3921" y="1525"/>
                  </a:cubicBezTo>
                  <a:cubicBezTo>
                    <a:pt x="3921" y="1463"/>
                    <a:pt x="3921" y="1401"/>
                    <a:pt x="3910" y="1339"/>
                  </a:cubicBezTo>
                  <a:lnTo>
                    <a:pt x="3910" y="1297"/>
                  </a:lnTo>
                  <a:cubicBezTo>
                    <a:pt x="3910" y="1276"/>
                    <a:pt x="3910" y="1256"/>
                    <a:pt x="3900" y="1235"/>
                  </a:cubicBezTo>
                  <a:cubicBezTo>
                    <a:pt x="3900" y="1235"/>
                    <a:pt x="3900" y="1225"/>
                    <a:pt x="3910" y="1225"/>
                  </a:cubicBezTo>
                  <a:cubicBezTo>
                    <a:pt x="3900" y="1214"/>
                    <a:pt x="3900" y="1193"/>
                    <a:pt x="3900" y="1183"/>
                  </a:cubicBezTo>
                  <a:cubicBezTo>
                    <a:pt x="3890" y="1110"/>
                    <a:pt x="3880" y="1059"/>
                    <a:pt x="3859" y="1007"/>
                  </a:cubicBezTo>
                  <a:cubicBezTo>
                    <a:pt x="3838" y="986"/>
                    <a:pt x="3827" y="965"/>
                    <a:pt x="3807" y="944"/>
                  </a:cubicBezTo>
                  <a:cubicBezTo>
                    <a:pt x="3786" y="924"/>
                    <a:pt x="3765" y="903"/>
                    <a:pt x="3734" y="893"/>
                  </a:cubicBezTo>
                  <a:cubicBezTo>
                    <a:pt x="3714" y="882"/>
                    <a:pt x="3693" y="882"/>
                    <a:pt x="3661" y="882"/>
                  </a:cubicBezTo>
                  <a:cubicBezTo>
                    <a:pt x="3631" y="882"/>
                    <a:pt x="3610" y="882"/>
                    <a:pt x="3589" y="893"/>
                  </a:cubicBezTo>
                  <a:cubicBezTo>
                    <a:pt x="3548" y="903"/>
                    <a:pt x="3506" y="934"/>
                    <a:pt x="3475" y="965"/>
                  </a:cubicBezTo>
                  <a:cubicBezTo>
                    <a:pt x="3423" y="1027"/>
                    <a:pt x="3382" y="1110"/>
                    <a:pt x="3361" y="1225"/>
                  </a:cubicBezTo>
                  <a:cubicBezTo>
                    <a:pt x="3350" y="1266"/>
                    <a:pt x="3340" y="1297"/>
                    <a:pt x="3340" y="1339"/>
                  </a:cubicBezTo>
                  <a:cubicBezTo>
                    <a:pt x="3329" y="1401"/>
                    <a:pt x="3319" y="1474"/>
                    <a:pt x="3319" y="1557"/>
                  </a:cubicBezTo>
                  <a:cubicBezTo>
                    <a:pt x="3319" y="1661"/>
                    <a:pt x="3329" y="1744"/>
                    <a:pt x="3340" y="1827"/>
                  </a:cubicBezTo>
                  <a:cubicBezTo>
                    <a:pt x="3340" y="1878"/>
                    <a:pt x="3361" y="1930"/>
                    <a:pt x="3371" y="1972"/>
                  </a:cubicBezTo>
                  <a:cubicBezTo>
                    <a:pt x="3392" y="2044"/>
                    <a:pt x="3412" y="2117"/>
                    <a:pt x="3444" y="2189"/>
                  </a:cubicBezTo>
                  <a:cubicBezTo>
                    <a:pt x="3454" y="2200"/>
                    <a:pt x="3454" y="2200"/>
                    <a:pt x="3454" y="2210"/>
                  </a:cubicBezTo>
                  <a:cubicBezTo>
                    <a:pt x="3340" y="2013"/>
                    <a:pt x="3237" y="1795"/>
                    <a:pt x="3154" y="1588"/>
                  </a:cubicBezTo>
                  <a:lnTo>
                    <a:pt x="3122" y="1525"/>
                  </a:lnTo>
                  <a:lnTo>
                    <a:pt x="3112" y="1515"/>
                  </a:lnTo>
                  <a:lnTo>
                    <a:pt x="3101" y="1474"/>
                  </a:lnTo>
                  <a:cubicBezTo>
                    <a:pt x="3071" y="1422"/>
                    <a:pt x="3050" y="1370"/>
                    <a:pt x="3029" y="1318"/>
                  </a:cubicBezTo>
                  <a:cubicBezTo>
                    <a:pt x="3018" y="1297"/>
                    <a:pt x="3008" y="1276"/>
                    <a:pt x="2988" y="1256"/>
                  </a:cubicBezTo>
                  <a:lnTo>
                    <a:pt x="2988" y="1246"/>
                  </a:lnTo>
                  <a:cubicBezTo>
                    <a:pt x="2977" y="1225"/>
                    <a:pt x="2956" y="1193"/>
                    <a:pt x="2935" y="1173"/>
                  </a:cubicBezTo>
                  <a:cubicBezTo>
                    <a:pt x="2905" y="1121"/>
                    <a:pt x="2873" y="1090"/>
                    <a:pt x="2832" y="1059"/>
                  </a:cubicBezTo>
                  <a:lnTo>
                    <a:pt x="2769" y="1027"/>
                  </a:lnTo>
                  <a:cubicBezTo>
                    <a:pt x="2759" y="1027"/>
                    <a:pt x="2739" y="1017"/>
                    <a:pt x="2718" y="1017"/>
                  </a:cubicBezTo>
                  <a:lnTo>
                    <a:pt x="2697" y="1017"/>
                  </a:lnTo>
                  <a:cubicBezTo>
                    <a:pt x="2656" y="1027"/>
                    <a:pt x="2603" y="1048"/>
                    <a:pt x="2562" y="1090"/>
                  </a:cubicBezTo>
                  <a:cubicBezTo>
                    <a:pt x="2510" y="1131"/>
                    <a:pt x="2479" y="1183"/>
                    <a:pt x="2458" y="1246"/>
                  </a:cubicBezTo>
                  <a:cubicBezTo>
                    <a:pt x="2437" y="1308"/>
                    <a:pt x="2427" y="1359"/>
                    <a:pt x="2437" y="1432"/>
                  </a:cubicBezTo>
                  <a:lnTo>
                    <a:pt x="2437" y="1442"/>
                  </a:lnTo>
                  <a:cubicBezTo>
                    <a:pt x="2437" y="1567"/>
                    <a:pt x="2469" y="1691"/>
                    <a:pt x="2531" y="1857"/>
                  </a:cubicBezTo>
                  <a:cubicBezTo>
                    <a:pt x="2562" y="1940"/>
                    <a:pt x="2593" y="2013"/>
                    <a:pt x="2635" y="2085"/>
                  </a:cubicBezTo>
                  <a:lnTo>
                    <a:pt x="2614" y="2065"/>
                  </a:lnTo>
                  <a:cubicBezTo>
                    <a:pt x="2593" y="2034"/>
                    <a:pt x="2573" y="2002"/>
                    <a:pt x="2552" y="1982"/>
                  </a:cubicBezTo>
                  <a:cubicBezTo>
                    <a:pt x="2490" y="1889"/>
                    <a:pt x="2407" y="1785"/>
                    <a:pt x="2313" y="1691"/>
                  </a:cubicBezTo>
                  <a:cubicBezTo>
                    <a:pt x="2282" y="1671"/>
                    <a:pt x="2251" y="1640"/>
                    <a:pt x="2220" y="1619"/>
                  </a:cubicBezTo>
                  <a:cubicBezTo>
                    <a:pt x="2168" y="1598"/>
                    <a:pt x="2126" y="1578"/>
                    <a:pt x="2064" y="1578"/>
                  </a:cubicBezTo>
                  <a:lnTo>
                    <a:pt x="2033" y="1578"/>
                  </a:lnTo>
                  <a:cubicBezTo>
                    <a:pt x="2012" y="1578"/>
                    <a:pt x="1992" y="1588"/>
                    <a:pt x="1971" y="1598"/>
                  </a:cubicBezTo>
                  <a:lnTo>
                    <a:pt x="1909" y="1629"/>
                  </a:lnTo>
                  <a:cubicBezTo>
                    <a:pt x="1877" y="1650"/>
                    <a:pt x="1856" y="1691"/>
                    <a:pt x="1847" y="1723"/>
                  </a:cubicBezTo>
                  <a:cubicBezTo>
                    <a:pt x="1826" y="1754"/>
                    <a:pt x="1826" y="1795"/>
                    <a:pt x="1826" y="1837"/>
                  </a:cubicBezTo>
                  <a:cubicBezTo>
                    <a:pt x="1826" y="1878"/>
                    <a:pt x="1836" y="1920"/>
                    <a:pt x="1847" y="1972"/>
                  </a:cubicBezTo>
                  <a:cubicBezTo>
                    <a:pt x="1856" y="2013"/>
                    <a:pt x="1877" y="2065"/>
                    <a:pt x="1898" y="2117"/>
                  </a:cubicBezTo>
                  <a:cubicBezTo>
                    <a:pt x="1919" y="2159"/>
                    <a:pt x="1939" y="2200"/>
                    <a:pt x="1971" y="2251"/>
                  </a:cubicBezTo>
                  <a:cubicBezTo>
                    <a:pt x="2012" y="2334"/>
                    <a:pt x="2075" y="2428"/>
                    <a:pt x="2137" y="2521"/>
                  </a:cubicBezTo>
                  <a:cubicBezTo>
                    <a:pt x="2188" y="2594"/>
                    <a:pt x="2241" y="2656"/>
                    <a:pt x="2292" y="2719"/>
                  </a:cubicBezTo>
                  <a:lnTo>
                    <a:pt x="2344" y="2770"/>
                  </a:lnTo>
                  <a:cubicBezTo>
                    <a:pt x="2365" y="2781"/>
                    <a:pt x="2375" y="2802"/>
                    <a:pt x="2396" y="2812"/>
                  </a:cubicBezTo>
                  <a:lnTo>
                    <a:pt x="2396" y="2822"/>
                  </a:lnTo>
                  <a:lnTo>
                    <a:pt x="2386" y="2822"/>
                  </a:lnTo>
                  <a:cubicBezTo>
                    <a:pt x="2271" y="2760"/>
                    <a:pt x="2137" y="2687"/>
                    <a:pt x="1992" y="2636"/>
                  </a:cubicBezTo>
                  <a:cubicBezTo>
                    <a:pt x="1939" y="2604"/>
                    <a:pt x="1888" y="2594"/>
                    <a:pt x="1847" y="2583"/>
                  </a:cubicBezTo>
                  <a:cubicBezTo>
                    <a:pt x="1826" y="2573"/>
                    <a:pt x="1805" y="2573"/>
                    <a:pt x="1794" y="2573"/>
                  </a:cubicBezTo>
                  <a:lnTo>
                    <a:pt x="1784" y="2573"/>
                  </a:lnTo>
                  <a:cubicBezTo>
                    <a:pt x="1764" y="2563"/>
                    <a:pt x="1732" y="2563"/>
                    <a:pt x="1711" y="2563"/>
                  </a:cubicBezTo>
                  <a:lnTo>
                    <a:pt x="1701" y="2563"/>
                  </a:lnTo>
                  <a:cubicBezTo>
                    <a:pt x="1681" y="2563"/>
                    <a:pt x="1660" y="2563"/>
                    <a:pt x="1639" y="2573"/>
                  </a:cubicBezTo>
                  <a:cubicBezTo>
                    <a:pt x="1618" y="2573"/>
                    <a:pt x="1598" y="2583"/>
                    <a:pt x="1577" y="2604"/>
                  </a:cubicBezTo>
                  <a:cubicBezTo>
                    <a:pt x="1556" y="2615"/>
                    <a:pt x="1545" y="2636"/>
                    <a:pt x="1535" y="2656"/>
                  </a:cubicBezTo>
                  <a:cubicBezTo>
                    <a:pt x="1535" y="2666"/>
                    <a:pt x="1535" y="2677"/>
                    <a:pt x="1525" y="2698"/>
                  </a:cubicBezTo>
                  <a:lnTo>
                    <a:pt x="1525" y="2739"/>
                  </a:lnTo>
                  <a:cubicBezTo>
                    <a:pt x="1525" y="2770"/>
                    <a:pt x="1535" y="2812"/>
                    <a:pt x="1545" y="2832"/>
                  </a:cubicBezTo>
                  <a:cubicBezTo>
                    <a:pt x="1545" y="2853"/>
                    <a:pt x="1556" y="2885"/>
                    <a:pt x="1566" y="2915"/>
                  </a:cubicBezTo>
                  <a:cubicBezTo>
                    <a:pt x="1587" y="2968"/>
                    <a:pt x="1618" y="3009"/>
                    <a:pt x="1649" y="3051"/>
                  </a:cubicBezTo>
                  <a:cubicBezTo>
                    <a:pt x="1660" y="3071"/>
                    <a:pt x="1681" y="3092"/>
                    <a:pt x="1701" y="3113"/>
                  </a:cubicBezTo>
                  <a:cubicBezTo>
                    <a:pt x="1753" y="3175"/>
                    <a:pt x="1815" y="3227"/>
                    <a:pt x="1877" y="3268"/>
                  </a:cubicBezTo>
                  <a:cubicBezTo>
                    <a:pt x="1939" y="3310"/>
                    <a:pt x="2012" y="3341"/>
                    <a:pt x="2095" y="3372"/>
                  </a:cubicBezTo>
                  <a:cubicBezTo>
                    <a:pt x="2043" y="3362"/>
                    <a:pt x="1992" y="3351"/>
                    <a:pt x="1909" y="3341"/>
                  </a:cubicBezTo>
                  <a:lnTo>
                    <a:pt x="1681" y="3341"/>
                  </a:lnTo>
                  <a:cubicBezTo>
                    <a:pt x="1639" y="3351"/>
                    <a:pt x="1608" y="3351"/>
                    <a:pt x="1587" y="3362"/>
                  </a:cubicBezTo>
                  <a:cubicBezTo>
                    <a:pt x="1556" y="3372"/>
                    <a:pt x="1535" y="3392"/>
                    <a:pt x="1504" y="3413"/>
                  </a:cubicBezTo>
                  <a:cubicBezTo>
                    <a:pt x="1483" y="3424"/>
                    <a:pt x="1473" y="3445"/>
                    <a:pt x="1462" y="3475"/>
                  </a:cubicBezTo>
                  <a:lnTo>
                    <a:pt x="1462" y="3517"/>
                  </a:lnTo>
                  <a:lnTo>
                    <a:pt x="1462" y="3569"/>
                  </a:lnTo>
                  <a:cubicBezTo>
                    <a:pt x="1473" y="3600"/>
                    <a:pt x="1494" y="3631"/>
                    <a:pt x="1525" y="3662"/>
                  </a:cubicBezTo>
                  <a:cubicBezTo>
                    <a:pt x="1545" y="3694"/>
                    <a:pt x="1566" y="3714"/>
                    <a:pt x="1587" y="3735"/>
                  </a:cubicBezTo>
                  <a:cubicBezTo>
                    <a:pt x="1639" y="3766"/>
                    <a:pt x="1691" y="3797"/>
                    <a:pt x="1753" y="3818"/>
                  </a:cubicBezTo>
                  <a:lnTo>
                    <a:pt x="1764" y="3818"/>
                  </a:lnTo>
                  <a:cubicBezTo>
                    <a:pt x="1815" y="3839"/>
                    <a:pt x="1867" y="3849"/>
                    <a:pt x="1930" y="3860"/>
                  </a:cubicBezTo>
                  <a:cubicBezTo>
                    <a:pt x="1992" y="3870"/>
                    <a:pt x="2043" y="3870"/>
                    <a:pt x="2105" y="3870"/>
                  </a:cubicBezTo>
                  <a:cubicBezTo>
                    <a:pt x="2178" y="3870"/>
                    <a:pt x="2251" y="3860"/>
                    <a:pt x="2334" y="3860"/>
                  </a:cubicBezTo>
                  <a:cubicBezTo>
                    <a:pt x="2396" y="3849"/>
                    <a:pt x="2448" y="3839"/>
                    <a:pt x="2500" y="3828"/>
                  </a:cubicBezTo>
                  <a:lnTo>
                    <a:pt x="2500" y="3828"/>
                  </a:lnTo>
                  <a:cubicBezTo>
                    <a:pt x="2396" y="3963"/>
                    <a:pt x="2303" y="4109"/>
                    <a:pt x="2220" y="4254"/>
                  </a:cubicBezTo>
                  <a:cubicBezTo>
                    <a:pt x="2147" y="4409"/>
                    <a:pt x="2085" y="4565"/>
                    <a:pt x="2043" y="4731"/>
                  </a:cubicBezTo>
                  <a:cubicBezTo>
                    <a:pt x="1992" y="4907"/>
                    <a:pt x="1971" y="5104"/>
                    <a:pt x="1971" y="5333"/>
                  </a:cubicBezTo>
                  <a:cubicBezTo>
                    <a:pt x="1981" y="5509"/>
                    <a:pt x="1992" y="5685"/>
                    <a:pt x="2012" y="5861"/>
                  </a:cubicBezTo>
                  <a:cubicBezTo>
                    <a:pt x="2043" y="6172"/>
                    <a:pt x="2075" y="6484"/>
                    <a:pt x="2033" y="6785"/>
                  </a:cubicBezTo>
                  <a:cubicBezTo>
                    <a:pt x="2033" y="6795"/>
                    <a:pt x="2033" y="6806"/>
                    <a:pt x="2022" y="6816"/>
                  </a:cubicBezTo>
                  <a:cubicBezTo>
                    <a:pt x="1960" y="6878"/>
                    <a:pt x="1898" y="6940"/>
                    <a:pt x="1847" y="7002"/>
                  </a:cubicBezTo>
                  <a:cubicBezTo>
                    <a:pt x="1805" y="7034"/>
                    <a:pt x="1773" y="7075"/>
                    <a:pt x="1732" y="7106"/>
                  </a:cubicBezTo>
                  <a:lnTo>
                    <a:pt x="1722" y="7117"/>
                  </a:lnTo>
                  <a:lnTo>
                    <a:pt x="1711" y="7127"/>
                  </a:lnTo>
                  <a:lnTo>
                    <a:pt x="1681" y="7158"/>
                  </a:lnTo>
                  <a:cubicBezTo>
                    <a:pt x="1649" y="7189"/>
                    <a:pt x="1608" y="7221"/>
                    <a:pt x="1566" y="7241"/>
                  </a:cubicBezTo>
                  <a:lnTo>
                    <a:pt x="1556" y="7262"/>
                  </a:lnTo>
                  <a:lnTo>
                    <a:pt x="1545" y="7262"/>
                  </a:lnTo>
                  <a:lnTo>
                    <a:pt x="1515" y="7283"/>
                  </a:lnTo>
                  <a:lnTo>
                    <a:pt x="1473" y="7314"/>
                  </a:lnTo>
                  <a:cubicBezTo>
                    <a:pt x="1411" y="7366"/>
                    <a:pt x="1338" y="7417"/>
                    <a:pt x="1276" y="7470"/>
                  </a:cubicBezTo>
                  <a:cubicBezTo>
                    <a:pt x="1172" y="7553"/>
                    <a:pt x="1089" y="7625"/>
                    <a:pt x="1006" y="7698"/>
                  </a:cubicBezTo>
                  <a:cubicBezTo>
                    <a:pt x="954" y="7739"/>
                    <a:pt x="913" y="7781"/>
                    <a:pt x="871" y="7822"/>
                  </a:cubicBezTo>
                  <a:lnTo>
                    <a:pt x="871" y="7811"/>
                  </a:lnTo>
                  <a:cubicBezTo>
                    <a:pt x="840" y="7853"/>
                    <a:pt x="809" y="7884"/>
                    <a:pt x="778" y="7915"/>
                  </a:cubicBezTo>
                  <a:cubicBezTo>
                    <a:pt x="747" y="7957"/>
                    <a:pt x="715" y="7988"/>
                    <a:pt x="695" y="8019"/>
                  </a:cubicBezTo>
                  <a:cubicBezTo>
                    <a:pt x="664" y="8060"/>
                    <a:pt x="643" y="8092"/>
                    <a:pt x="632" y="8123"/>
                  </a:cubicBezTo>
                  <a:cubicBezTo>
                    <a:pt x="612" y="8154"/>
                    <a:pt x="612" y="8185"/>
                    <a:pt x="602" y="8216"/>
                  </a:cubicBezTo>
                  <a:cubicBezTo>
                    <a:pt x="602" y="8226"/>
                    <a:pt x="602" y="8237"/>
                    <a:pt x="612" y="8258"/>
                  </a:cubicBezTo>
                  <a:cubicBezTo>
                    <a:pt x="612" y="8279"/>
                    <a:pt x="612" y="8289"/>
                    <a:pt x="622" y="8309"/>
                  </a:cubicBezTo>
                  <a:cubicBezTo>
                    <a:pt x="632" y="8330"/>
                    <a:pt x="653" y="8351"/>
                    <a:pt x="674" y="8372"/>
                  </a:cubicBezTo>
                  <a:lnTo>
                    <a:pt x="736" y="8403"/>
                  </a:lnTo>
                  <a:lnTo>
                    <a:pt x="747" y="8403"/>
                  </a:lnTo>
                  <a:cubicBezTo>
                    <a:pt x="768" y="8413"/>
                    <a:pt x="778" y="8413"/>
                    <a:pt x="788" y="8413"/>
                  </a:cubicBezTo>
                  <a:cubicBezTo>
                    <a:pt x="768" y="8413"/>
                    <a:pt x="757" y="8424"/>
                    <a:pt x="747" y="8424"/>
                  </a:cubicBezTo>
                  <a:cubicBezTo>
                    <a:pt x="695" y="8455"/>
                    <a:pt x="632" y="8486"/>
                    <a:pt x="570" y="8528"/>
                  </a:cubicBezTo>
                  <a:cubicBezTo>
                    <a:pt x="436" y="8600"/>
                    <a:pt x="332" y="8673"/>
                    <a:pt x="249" y="8745"/>
                  </a:cubicBezTo>
                  <a:cubicBezTo>
                    <a:pt x="166" y="8807"/>
                    <a:pt x="83" y="8880"/>
                    <a:pt x="31" y="8973"/>
                  </a:cubicBezTo>
                  <a:cubicBezTo>
                    <a:pt x="21" y="8994"/>
                    <a:pt x="10" y="9015"/>
                    <a:pt x="10" y="9035"/>
                  </a:cubicBezTo>
                  <a:cubicBezTo>
                    <a:pt x="0" y="9067"/>
                    <a:pt x="0" y="9088"/>
                    <a:pt x="0" y="9108"/>
                  </a:cubicBezTo>
                  <a:cubicBezTo>
                    <a:pt x="0" y="9139"/>
                    <a:pt x="0" y="9171"/>
                    <a:pt x="21" y="9201"/>
                  </a:cubicBezTo>
                  <a:cubicBezTo>
                    <a:pt x="31" y="9233"/>
                    <a:pt x="62" y="9254"/>
                    <a:pt x="83" y="9264"/>
                  </a:cubicBezTo>
                  <a:cubicBezTo>
                    <a:pt x="93" y="9274"/>
                    <a:pt x="104" y="9274"/>
                    <a:pt x="114" y="9274"/>
                  </a:cubicBezTo>
                  <a:cubicBezTo>
                    <a:pt x="135" y="9284"/>
                    <a:pt x="155" y="9284"/>
                    <a:pt x="187" y="9284"/>
                  </a:cubicBezTo>
                  <a:lnTo>
                    <a:pt x="301" y="9284"/>
                  </a:lnTo>
                  <a:cubicBezTo>
                    <a:pt x="308" y="9277"/>
                    <a:pt x="321" y="9275"/>
                    <a:pt x="332" y="9275"/>
                  </a:cubicBezTo>
                  <a:lnTo>
                    <a:pt x="332" y="9275"/>
                  </a:lnTo>
                  <a:cubicBezTo>
                    <a:pt x="321" y="9285"/>
                    <a:pt x="300" y="9295"/>
                    <a:pt x="291" y="9305"/>
                  </a:cubicBezTo>
                  <a:cubicBezTo>
                    <a:pt x="238" y="9337"/>
                    <a:pt x="197" y="9378"/>
                    <a:pt x="166" y="9409"/>
                  </a:cubicBezTo>
                  <a:cubicBezTo>
                    <a:pt x="135" y="9440"/>
                    <a:pt x="104" y="9482"/>
                    <a:pt x="83" y="9513"/>
                  </a:cubicBezTo>
                  <a:cubicBezTo>
                    <a:pt x="52" y="9554"/>
                    <a:pt x="52" y="9596"/>
                    <a:pt x="52" y="9637"/>
                  </a:cubicBezTo>
                  <a:cubicBezTo>
                    <a:pt x="62" y="9658"/>
                    <a:pt x="62" y="9679"/>
                    <a:pt x="83" y="9699"/>
                  </a:cubicBezTo>
                  <a:cubicBezTo>
                    <a:pt x="93" y="9710"/>
                    <a:pt x="104" y="9731"/>
                    <a:pt x="125" y="9752"/>
                  </a:cubicBezTo>
                  <a:cubicBezTo>
                    <a:pt x="176" y="9793"/>
                    <a:pt x="238" y="9814"/>
                    <a:pt x="301" y="9835"/>
                  </a:cubicBezTo>
                  <a:lnTo>
                    <a:pt x="311" y="9835"/>
                  </a:lnTo>
                  <a:cubicBezTo>
                    <a:pt x="384" y="9855"/>
                    <a:pt x="466" y="9876"/>
                    <a:pt x="560" y="9886"/>
                  </a:cubicBezTo>
                  <a:cubicBezTo>
                    <a:pt x="613" y="9890"/>
                    <a:pt x="668" y="9892"/>
                    <a:pt x="725" y="9892"/>
                  </a:cubicBezTo>
                  <a:cubicBezTo>
                    <a:pt x="837" y="9892"/>
                    <a:pt x="959" y="9883"/>
                    <a:pt x="1089" y="9855"/>
                  </a:cubicBezTo>
                  <a:lnTo>
                    <a:pt x="1110" y="9855"/>
                  </a:lnTo>
                  <a:cubicBezTo>
                    <a:pt x="1100" y="9918"/>
                    <a:pt x="1110" y="9980"/>
                    <a:pt x="1141" y="10031"/>
                  </a:cubicBezTo>
                  <a:cubicBezTo>
                    <a:pt x="1172" y="10084"/>
                    <a:pt x="1213" y="10125"/>
                    <a:pt x="1276" y="10146"/>
                  </a:cubicBezTo>
                  <a:cubicBezTo>
                    <a:pt x="1286" y="10156"/>
                    <a:pt x="1286" y="10156"/>
                    <a:pt x="1296" y="10156"/>
                  </a:cubicBezTo>
                  <a:cubicBezTo>
                    <a:pt x="1349" y="10176"/>
                    <a:pt x="1400" y="10176"/>
                    <a:pt x="1473" y="10176"/>
                  </a:cubicBezTo>
                  <a:cubicBezTo>
                    <a:pt x="1556" y="10176"/>
                    <a:pt x="1639" y="10167"/>
                    <a:pt x="1711" y="10146"/>
                  </a:cubicBezTo>
                  <a:cubicBezTo>
                    <a:pt x="1919" y="10104"/>
                    <a:pt x="2116" y="10031"/>
                    <a:pt x="2261" y="9969"/>
                  </a:cubicBezTo>
                  <a:cubicBezTo>
                    <a:pt x="2324" y="9938"/>
                    <a:pt x="2396" y="9918"/>
                    <a:pt x="2458" y="9886"/>
                  </a:cubicBezTo>
                  <a:cubicBezTo>
                    <a:pt x="2469" y="9907"/>
                    <a:pt x="2490" y="9928"/>
                    <a:pt x="2500" y="9948"/>
                  </a:cubicBezTo>
                  <a:cubicBezTo>
                    <a:pt x="2510" y="9969"/>
                    <a:pt x="2520" y="9990"/>
                    <a:pt x="2541" y="10011"/>
                  </a:cubicBezTo>
                  <a:cubicBezTo>
                    <a:pt x="2531" y="10322"/>
                    <a:pt x="2500" y="10633"/>
                    <a:pt x="2479" y="10934"/>
                  </a:cubicBezTo>
                  <a:lnTo>
                    <a:pt x="2479" y="10944"/>
                  </a:lnTo>
                  <a:cubicBezTo>
                    <a:pt x="2448" y="11338"/>
                    <a:pt x="2417" y="11774"/>
                    <a:pt x="2417" y="12200"/>
                  </a:cubicBezTo>
                  <a:lnTo>
                    <a:pt x="2407" y="12189"/>
                  </a:lnTo>
                  <a:lnTo>
                    <a:pt x="2407" y="12210"/>
                  </a:lnTo>
                  <a:cubicBezTo>
                    <a:pt x="2407" y="12303"/>
                    <a:pt x="2417" y="12407"/>
                    <a:pt x="2417" y="12521"/>
                  </a:cubicBezTo>
                  <a:cubicBezTo>
                    <a:pt x="2417" y="12594"/>
                    <a:pt x="2427" y="12687"/>
                    <a:pt x="2437" y="12770"/>
                  </a:cubicBezTo>
                  <a:cubicBezTo>
                    <a:pt x="2448" y="12894"/>
                    <a:pt x="2469" y="13009"/>
                    <a:pt x="2510" y="13112"/>
                  </a:cubicBezTo>
                  <a:cubicBezTo>
                    <a:pt x="2520" y="13164"/>
                    <a:pt x="2541" y="13216"/>
                    <a:pt x="2562" y="13268"/>
                  </a:cubicBezTo>
                  <a:cubicBezTo>
                    <a:pt x="2583" y="13320"/>
                    <a:pt x="2603" y="13351"/>
                    <a:pt x="2624" y="13382"/>
                  </a:cubicBezTo>
                  <a:cubicBezTo>
                    <a:pt x="2656" y="13413"/>
                    <a:pt x="2676" y="13434"/>
                    <a:pt x="2707" y="13444"/>
                  </a:cubicBezTo>
                  <a:lnTo>
                    <a:pt x="2707" y="13714"/>
                  </a:lnTo>
                  <a:lnTo>
                    <a:pt x="2707" y="13735"/>
                  </a:lnTo>
                  <a:lnTo>
                    <a:pt x="2707" y="13745"/>
                  </a:lnTo>
                  <a:lnTo>
                    <a:pt x="2707" y="13756"/>
                  </a:lnTo>
                  <a:lnTo>
                    <a:pt x="2707" y="13776"/>
                  </a:lnTo>
                  <a:lnTo>
                    <a:pt x="2707" y="13839"/>
                  </a:lnTo>
                  <a:lnTo>
                    <a:pt x="2697" y="13869"/>
                  </a:lnTo>
                  <a:lnTo>
                    <a:pt x="2697" y="14222"/>
                  </a:lnTo>
                  <a:cubicBezTo>
                    <a:pt x="2697" y="14502"/>
                    <a:pt x="2697" y="14824"/>
                    <a:pt x="2759" y="15135"/>
                  </a:cubicBezTo>
                  <a:cubicBezTo>
                    <a:pt x="2790" y="15280"/>
                    <a:pt x="2832" y="15404"/>
                    <a:pt x="2884" y="15519"/>
                  </a:cubicBezTo>
                  <a:cubicBezTo>
                    <a:pt x="2905" y="15550"/>
                    <a:pt x="2915" y="15570"/>
                    <a:pt x="2935" y="15602"/>
                  </a:cubicBezTo>
                  <a:cubicBezTo>
                    <a:pt x="2956" y="15633"/>
                    <a:pt x="2977" y="15664"/>
                    <a:pt x="3008" y="15695"/>
                  </a:cubicBezTo>
                  <a:cubicBezTo>
                    <a:pt x="3018" y="15706"/>
                    <a:pt x="3039" y="15726"/>
                    <a:pt x="3071" y="15726"/>
                  </a:cubicBezTo>
                  <a:lnTo>
                    <a:pt x="3112" y="15726"/>
                  </a:lnTo>
                  <a:cubicBezTo>
                    <a:pt x="3133" y="15726"/>
                    <a:pt x="3143" y="15706"/>
                    <a:pt x="3154" y="15706"/>
                  </a:cubicBezTo>
                  <a:cubicBezTo>
                    <a:pt x="3163" y="15695"/>
                    <a:pt x="3174" y="15674"/>
                    <a:pt x="3195" y="15653"/>
                  </a:cubicBezTo>
                  <a:lnTo>
                    <a:pt x="3226" y="15561"/>
                  </a:lnTo>
                  <a:cubicBezTo>
                    <a:pt x="3237" y="15498"/>
                    <a:pt x="3246" y="15436"/>
                    <a:pt x="3257" y="15384"/>
                  </a:cubicBezTo>
                  <a:lnTo>
                    <a:pt x="3257" y="15374"/>
                  </a:lnTo>
                  <a:lnTo>
                    <a:pt x="3267" y="15332"/>
                  </a:lnTo>
                  <a:lnTo>
                    <a:pt x="3361" y="14710"/>
                  </a:lnTo>
                  <a:cubicBezTo>
                    <a:pt x="3392" y="14512"/>
                    <a:pt x="3412" y="14284"/>
                    <a:pt x="3444" y="14056"/>
                  </a:cubicBezTo>
                  <a:lnTo>
                    <a:pt x="3454" y="14046"/>
                  </a:lnTo>
                  <a:cubicBezTo>
                    <a:pt x="3578" y="13932"/>
                    <a:pt x="3641" y="13776"/>
                    <a:pt x="3672" y="13662"/>
                  </a:cubicBezTo>
                  <a:cubicBezTo>
                    <a:pt x="3703" y="13579"/>
                    <a:pt x="3724" y="13496"/>
                    <a:pt x="3744" y="13403"/>
                  </a:cubicBezTo>
                  <a:lnTo>
                    <a:pt x="3744" y="13413"/>
                  </a:lnTo>
                  <a:cubicBezTo>
                    <a:pt x="3744" y="13371"/>
                    <a:pt x="3755" y="13330"/>
                    <a:pt x="3765" y="13288"/>
                  </a:cubicBezTo>
                  <a:lnTo>
                    <a:pt x="3776" y="13226"/>
                  </a:lnTo>
                  <a:cubicBezTo>
                    <a:pt x="3786" y="13195"/>
                    <a:pt x="3797" y="13164"/>
                    <a:pt x="3797" y="13133"/>
                  </a:cubicBezTo>
                  <a:lnTo>
                    <a:pt x="3807" y="13102"/>
                  </a:lnTo>
                  <a:cubicBezTo>
                    <a:pt x="3817" y="13050"/>
                    <a:pt x="3827" y="13009"/>
                    <a:pt x="3827" y="12956"/>
                  </a:cubicBezTo>
                  <a:cubicBezTo>
                    <a:pt x="3848" y="12864"/>
                    <a:pt x="3869" y="12770"/>
                    <a:pt x="3890" y="12656"/>
                  </a:cubicBezTo>
                  <a:cubicBezTo>
                    <a:pt x="3921" y="12459"/>
                    <a:pt x="3942" y="12251"/>
                    <a:pt x="3963" y="12034"/>
                  </a:cubicBezTo>
                  <a:cubicBezTo>
                    <a:pt x="3983" y="11847"/>
                    <a:pt x="3993" y="11639"/>
                    <a:pt x="4014" y="11421"/>
                  </a:cubicBezTo>
                  <a:cubicBezTo>
                    <a:pt x="4014" y="11318"/>
                    <a:pt x="4025" y="11214"/>
                    <a:pt x="4025" y="11110"/>
                  </a:cubicBezTo>
                  <a:lnTo>
                    <a:pt x="4025" y="10934"/>
                  </a:lnTo>
                  <a:cubicBezTo>
                    <a:pt x="4097" y="10965"/>
                    <a:pt x="4180" y="10986"/>
                    <a:pt x="4242" y="10996"/>
                  </a:cubicBezTo>
                  <a:cubicBezTo>
                    <a:pt x="4315" y="11017"/>
                    <a:pt x="4387" y="11027"/>
                    <a:pt x="4470" y="11038"/>
                  </a:cubicBezTo>
                  <a:cubicBezTo>
                    <a:pt x="4606" y="11059"/>
                    <a:pt x="4740" y="11069"/>
                    <a:pt x="4875" y="11079"/>
                  </a:cubicBezTo>
                  <a:cubicBezTo>
                    <a:pt x="5197" y="11110"/>
                    <a:pt x="5529" y="11142"/>
                    <a:pt x="5830" y="11245"/>
                  </a:cubicBezTo>
                  <a:cubicBezTo>
                    <a:pt x="5840" y="11245"/>
                    <a:pt x="5851" y="11245"/>
                    <a:pt x="5860" y="11255"/>
                  </a:cubicBezTo>
                  <a:lnTo>
                    <a:pt x="5871" y="11255"/>
                  </a:lnTo>
                  <a:cubicBezTo>
                    <a:pt x="5881" y="11266"/>
                    <a:pt x="5892" y="11266"/>
                    <a:pt x="5892" y="11266"/>
                  </a:cubicBezTo>
                  <a:cubicBezTo>
                    <a:pt x="5913" y="11287"/>
                    <a:pt x="5933" y="11308"/>
                    <a:pt x="5954" y="11338"/>
                  </a:cubicBezTo>
                  <a:cubicBezTo>
                    <a:pt x="6130" y="11546"/>
                    <a:pt x="6255" y="11785"/>
                    <a:pt x="6379" y="12023"/>
                  </a:cubicBezTo>
                  <a:cubicBezTo>
                    <a:pt x="6411" y="12085"/>
                    <a:pt x="6441" y="12158"/>
                    <a:pt x="6483" y="12220"/>
                  </a:cubicBezTo>
                  <a:cubicBezTo>
                    <a:pt x="6524" y="12303"/>
                    <a:pt x="6566" y="12376"/>
                    <a:pt x="6607" y="12449"/>
                  </a:cubicBezTo>
                  <a:cubicBezTo>
                    <a:pt x="6628" y="12479"/>
                    <a:pt x="6660" y="12521"/>
                    <a:pt x="6690" y="12552"/>
                  </a:cubicBezTo>
                  <a:cubicBezTo>
                    <a:pt x="6711" y="12583"/>
                    <a:pt x="6732" y="12604"/>
                    <a:pt x="6753" y="12625"/>
                  </a:cubicBezTo>
                  <a:cubicBezTo>
                    <a:pt x="6753" y="12822"/>
                    <a:pt x="6732" y="13039"/>
                    <a:pt x="6711" y="13247"/>
                  </a:cubicBezTo>
                  <a:cubicBezTo>
                    <a:pt x="6660" y="13610"/>
                    <a:pt x="6577" y="13984"/>
                    <a:pt x="6441" y="14409"/>
                  </a:cubicBezTo>
                  <a:cubicBezTo>
                    <a:pt x="6390" y="14585"/>
                    <a:pt x="6328" y="14772"/>
                    <a:pt x="6245" y="15000"/>
                  </a:cubicBezTo>
                  <a:cubicBezTo>
                    <a:pt x="6213" y="15083"/>
                    <a:pt x="6182" y="15176"/>
                    <a:pt x="6151" y="15259"/>
                  </a:cubicBezTo>
                  <a:lnTo>
                    <a:pt x="6141" y="15301"/>
                  </a:lnTo>
                  <a:lnTo>
                    <a:pt x="6016" y="15643"/>
                  </a:lnTo>
                  <a:lnTo>
                    <a:pt x="6016" y="15674"/>
                  </a:lnTo>
                  <a:cubicBezTo>
                    <a:pt x="6016" y="15685"/>
                    <a:pt x="6026" y="15695"/>
                    <a:pt x="6037" y="15706"/>
                  </a:cubicBezTo>
                  <a:cubicBezTo>
                    <a:pt x="6203" y="15923"/>
                    <a:pt x="6431" y="16121"/>
                    <a:pt x="6743" y="16307"/>
                  </a:cubicBezTo>
                  <a:cubicBezTo>
                    <a:pt x="6909" y="16400"/>
                    <a:pt x="7095" y="16494"/>
                    <a:pt x="7313" y="16587"/>
                  </a:cubicBezTo>
                  <a:lnTo>
                    <a:pt x="7303" y="16587"/>
                  </a:lnTo>
                  <a:cubicBezTo>
                    <a:pt x="7406" y="16629"/>
                    <a:pt x="7499" y="16670"/>
                    <a:pt x="7614" y="16712"/>
                  </a:cubicBezTo>
                  <a:cubicBezTo>
                    <a:pt x="7738" y="16753"/>
                    <a:pt x="7884" y="16805"/>
                    <a:pt x="8039" y="16847"/>
                  </a:cubicBezTo>
                  <a:cubicBezTo>
                    <a:pt x="8205" y="16898"/>
                    <a:pt x="8382" y="16950"/>
                    <a:pt x="8548" y="16981"/>
                  </a:cubicBezTo>
                  <a:cubicBezTo>
                    <a:pt x="8931" y="17064"/>
                    <a:pt x="9304" y="17116"/>
                    <a:pt x="9678" y="17126"/>
                  </a:cubicBezTo>
                  <a:lnTo>
                    <a:pt x="9781" y="17126"/>
                  </a:lnTo>
                  <a:cubicBezTo>
                    <a:pt x="10134" y="17126"/>
                    <a:pt x="10477" y="17085"/>
                    <a:pt x="10798" y="17013"/>
                  </a:cubicBezTo>
                  <a:cubicBezTo>
                    <a:pt x="10975" y="16971"/>
                    <a:pt x="11151" y="16919"/>
                    <a:pt x="11307" y="16868"/>
                  </a:cubicBezTo>
                  <a:cubicBezTo>
                    <a:pt x="11441" y="16815"/>
                    <a:pt x="11618" y="16764"/>
                    <a:pt x="11794" y="16670"/>
                  </a:cubicBezTo>
                  <a:cubicBezTo>
                    <a:pt x="11908" y="16608"/>
                    <a:pt x="12012" y="16546"/>
                    <a:pt x="12105" y="16473"/>
                  </a:cubicBezTo>
                  <a:cubicBezTo>
                    <a:pt x="12116" y="16463"/>
                    <a:pt x="12126" y="16453"/>
                    <a:pt x="12126" y="16442"/>
                  </a:cubicBezTo>
                  <a:cubicBezTo>
                    <a:pt x="12137" y="16432"/>
                    <a:pt x="12137" y="16421"/>
                    <a:pt x="12137" y="16411"/>
                  </a:cubicBezTo>
                  <a:cubicBezTo>
                    <a:pt x="12084" y="15892"/>
                    <a:pt x="12074" y="15374"/>
                    <a:pt x="12064" y="14865"/>
                  </a:cubicBezTo>
                  <a:lnTo>
                    <a:pt x="12209" y="14865"/>
                  </a:lnTo>
                  <a:cubicBezTo>
                    <a:pt x="12395" y="14865"/>
                    <a:pt x="12572" y="14834"/>
                    <a:pt x="12727" y="14772"/>
                  </a:cubicBezTo>
                  <a:cubicBezTo>
                    <a:pt x="12831" y="14731"/>
                    <a:pt x="12914" y="14689"/>
                    <a:pt x="13008" y="14616"/>
                  </a:cubicBezTo>
                  <a:cubicBezTo>
                    <a:pt x="13080" y="14565"/>
                    <a:pt x="13153" y="14492"/>
                    <a:pt x="13225" y="14409"/>
                  </a:cubicBezTo>
                  <a:cubicBezTo>
                    <a:pt x="13350" y="14263"/>
                    <a:pt x="13454" y="14077"/>
                    <a:pt x="13537" y="13859"/>
                  </a:cubicBezTo>
                  <a:cubicBezTo>
                    <a:pt x="13610" y="13662"/>
                    <a:pt x="13661" y="13444"/>
                    <a:pt x="13693" y="13195"/>
                  </a:cubicBezTo>
                  <a:cubicBezTo>
                    <a:pt x="13723" y="12988"/>
                    <a:pt x="13744" y="12749"/>
                    <a:pt x="13755" y="12490"/>
                  </a:cubicBezTo>
                  <a:cubicBezTo>
                    <a:pt x="13755" y="12283"/>
                    <a:pt x="13755" y="12075"/>
                    <a:pt x="13734" y="11836"/>
                  </a:cubicBezTo>
                  <a:lnTo>
                    <a:pt x="13734" y="11753"/>
                  </a:lnTo>
                  <a:cubicBezTo>
                    <a:pt x="13755" y="11753"/>
                    <a:pt x="13776" y="11764"/>
                    <a:pt x="13796" y="11764"/>
                  </a:cubicBezTo>
                  <a:cubicBezTo>
                    <a:pt x="13859" y="11774"/>
                    <a:pt x="13921" y="11774"/>
                    <a:pt x="13983" y="11774"/>
                  </a:cubicBezTo>
                  <a:cubicBezTo>
                    <a:pt x="14170" y="11774"/>
                    <a:pt x="14377" y="11732"/>
                    <a:pt x="14564" y="11649"/>
                  </a:cubicBezTo>
                  <a:cubicBezTo>
                    <a:pt x="14574" y="11649"/>
                    <a:pt x="14595" y="11639"/>
                    <a:pt x="14605" y="11639"/>
                  </a:cubicBezTo>
                  <a:cubicBezTo>
                    <a:pt x="14875" y="11504"/>
                    <a:pt x="15092" y="11308"/>
                    <a:pt x="15207" y="11059"/>
                  </a:cubicBezTo>
                  <a:cubicBezTo>
                    <a:pt x="15258" y="10944"/>
                    <a:pt x="15290" y="10820"/>
                    <a:pt x="15300" y="10685"/>
                  </a:cubicBezTo>
                  <a:cubicBezTo>
                    <a:pt x="15300" y="10623"/>
                    <a:pt x="15300" y="10550"/>
                    <a:pt x="15290" y="10467"/>
                  </a:cubicBezTo>
                  <a:cubicBezTo>
                    <a:pt x="15279" y="10405"/>
                    <a:pt x="15258" y="10332"/>
                    <a:pt x="15238" y="10270"/>
                  </a:cubicBezTo>
                  <a:cubicBezTo>
                    <a:pt x="15196" y="10176"/>
                    <a:pt x="15134" y="10084"/>
                    <a:pt x="15030" y="9990"/>
                  </a:cubicBezTo>
                  <a:lnTo>
                    <a:pt x="14968" y="9928"/>
                  </a:lnTo>
                  <a:cubicBezTo>
                    <a:pt x="14906" y="9876"/>
                    <a:pt x="14844" y="9814"/>
                    <a:pt x="14792" y="9741"/>
                  </a:cubicBezTo>
                  <a:cubicBezTo>
                    <a:pt x="14761" y="9699"/>
                    <a:pt x="14730" y="9658"/>
                    <a:pt x="14719" y="9616"/>
                  </a:cubicBezTo>
                  <a:cubicBezTo>
                    <a:pt x="14698" y="9586"/>
                    <a:pt x="14698" y="9554"/>
                    <a:pt x="14688" y="9523"/>
                  </a:cubicBezTo>
                  <a:lnTo>
                    <a:pt x="14688" y="9440"/>
                  </a:lnTo>
                  <a:cubicBezTo>
                    <a:pt x="14698" y="9388"/>
                    <a:pt x="14709" y="9347"/>
                    <a:pt x="14730" y="9295"/>
                  </a:cubicBezTo>
                  <a:cubicBezTo>
                    <a:pt x="14771" y="9212"/>
                    <a:pt x="14823" y="9129"/>
                    <a:pt x="14864" y="9046"/>
                  </a:cubicBezTo>
                  <a:cubicBezTo>
                    <a:pt x="14906" y="8994"/>
                    <a:pt x="14937" y="8942"/>
                    <a:pt x="14958" y="8890"/>
                  </a:cubicBezTo>
                  <a:cubicBezTo>
                    <a:pt x="15000" y="8828"/>
                    <a:pt x="15030" y="8756"/>
                    <a:pt x="15062" y="8683"/>
                  </a:cubicBezTo>
                  <a:lnTo>
                    <a:pt x="15124" y="8465"/>
                  </a:lnTo>
                  <a:cubicBezTo>
                    <a:pt x="15186" y="8185"/>
                    <a:pt x="15166" y="7894"/>
                    <a:pt x="15062" y="7635"/>
                  </a:cubicBezTo>
                  <a:cubicBezTo>
                    <a:pt x="15030" y="7573"/>
                    <a:pt x="15000" y="7511"/>
                    <a:pt x="14958" y="7459"/>
                  </a:cubicBezTo>
                  <a:cubicBezTo>
                    <a:pt x="14927" y="7396"/>
                    <a:pt x="14885" y="7345"/>
                    <a:pt x="14844" y="7283"/>
                  </a:cubicBezTo>
                  <a:cubicBezTo>
                    <a:pt x="14751" y="7179"/>
                    <a:pt x="14636" y="7085"/>
                    <a:pt x="14512" y="7002"/>
                  </a:cubicBezTo>
                  <a:cubicBezTo>
                    <a:pt x="14398" y="6930"/>
                    <a:pt x="14263" y="6868"/>
                    <a:pt x="14117" y="6826"/>
                  </a:cubicBezTo>
                  <a:cubicBezTo>
                    <a:pt x="14055" y="6806"/>
                    <a:pt x="14004" y="6785"/>
                    <a:pt x="13941" y="6774"/>
                  </a:cubicBezTo>
                  <a:lnTo>
                    <a:pt x="13931" y="6764"/>
                  </a:lnTo>
                  <a:cubicBezTo>
                    <a:pt x="13859" y="6753"/>
                    <a:pt x="13796" y="6733"/>
                    <a:pt x="13734" y="6712"/>
                  </a:cubicBezTo>
                  <a:cubicBezTo>
                    <a:pt x="13693" y="6691"/>
                    <a:pt x="13651" y="6681"/>
                    <a:pt x="13610" y="6660"/>
                  </a:cubicBezTo>
                  <a:cubicBezTo>
                    <a:pt x="13527" y="6629"/>
                    <a:pt x="13464" y="6587"/>
                    <a:pt x="13412" y="6557"/>
                  </a:cubicBezTo>
                  <a:lnTo>
                    <a:pt x="13381" y="6525"/>
                  </a:lnTo>
                  <a:cubicBezTo>
                    <a:pt x="13412" y="6484"/>
                    <a:pt x="13454" y="6442"/>
                    <a:pt x="13495" y="6411"/>
                  </a:cubicBezTo>
                  <a:cubicBezTo>
                    <a:pt x="13516" y="6401"/>
                    <a:pt x="13537" y="6380"/>
                    <a:pt x="13568" y="6359"/>
                  </a:cubicBezTo>
                  <a:lnTo>
                    <a:pt x="13599" y="6338"/>
                  </a:lnTo>
                  <a:cubicBezTo>
                    <a:pt x="13640" y="6308"/>
                    <a:pt x="13682" y="6287"/>
                    <a:pt x="13723" y="6255"/>
                  </a:cubicBezTo>
                  <a:cubicBezTo>
                    <a:pt x="13806" y="6193"/>
                    <a:pt x="13889" y="6131"/>
                    <a:pt x="13962" y="6069"/>
                  </a:cubicBezTo>
                  <a:cubicBezTo>
                    <a:pt x="14014" y="6038"/>
                    <a:pt x="14055" y="5997"/>
                    <a:pt x="14097" y="5955"/>
                  </a:cubicBezTo>
                  <a:cubicBezTo>
                    <a:pt x="14211" y="5851"/>
                    <a:pt x="14304" y="5758"/>
                    <a:pt x="14377" y="5654"/>
                  </a:cubicBezTo>
                  <a:cubicBezTo>
                    <a:pt x="14502" y="5488"/>
                    <a:pt x="14595" y="5312"/>
                    <a:pt x="14636" y="5146"/>
                  </a:cubicBezTo>
                  <a:cubicBezTo>
                    <a:pt x="14657" y="5052"/>
                    <a:pt x="14678" y="4959"/>
                    <a:pt x="14678" y="4856"/>
                  </a:cubicBezTo>
                  <a:cubicBezTo>
                    <a:pt x="14668" y="4762"/>
                    <a:pt x="14657" y="4658"/>
                    <a:pt x="14626" y="4554"/>
                  </a:cubicBezTo>
                  <a:cubicBezTo>
                    <a:pt x="14595" y="4451"/>
                    <a:pt x="14553" y="4358"/>
                    <a:pt x="14502" y="4275"/>
                  </a:cubicBezTo>
                  <a:cubicBezTo>
                    <a:pt x="14460" y="4202"/>
                    <a:pt x="14398" y="4119"/>
                    <a:pt x="14304" y="4036"/>
                  </a:cubicBezTo>
                  <a:cubicBezTo>
                    <a:pt x="14263" y="3994"/>
                    <a:pt x="14211" y="3953"/>
                    <a:pt x="14170" y="3911"/>
                  </a:cubicBezTo>
                  <a:lnTo>
                    <a:pt x="14138" y="3890"/>
                  </a:lnTo>
                  <a:lnTo>
                    <a:pt x="14117" y="3860"/>
                  </a:lnTo>
                  <a:lnTo>
                    <a:pt x="14087" y="3839"/>
                  </a:lnTo>
                  <a:cubicBezTo>
                    <a:pt x="14004" y="3756"/>
                    <a:pt x="13931" y="3694"/>
                    <a:pt x="13879" y="3621"/>
                  </a:cubicBezTo>
                  <a:cubicBezTo>
                    <a:pt x="13827" y="3558"/>
                    <a:pt x="13785" y="3486"/>
                    <a:pt x="13755" y="3413"/>
                  </a:cubicBezTo>
                  <a:cubicBezTo>
                    <a:pt x="13723" y="3330"/>
                    <a:pt x="13702" y="3247"/>
                    <a:pt x="13693" y="3144"/>
                  </a:cubicBezTo>
                  <a:cubicBezTo>
                    <a:pt x="13672" y="3030"/>
                    <a:pt x="13672" y="2915"/>
                    <a:pt x="13672" y="2812"/>
                  </a:cubicBezTo>
                  <a:lnTo>
                    <a:pt x="13672" y="2708"/>
                  </a:lnTo>
                  <a:lnTo>
                    <a:pt x="13672" y="2687"/>
                  </a:lnTo>
                  <a:lnTo>
                    <a:pt x="13672" y="2470"/>
                  </a:lnTo>
                  <a:cubicBezTo>
                    <a:pt x="13661" y="2262"/>
                    <a:pt x="13620" y="2065"/>
                    <a:pt x="13547" y="1868"/>
                  </a:cubicBezTo>
                  <a:cubicBezTo>
                    <a:pt x="13423" y="1515"/>
                    <a:pt x="13184" y="1173"/>
                    <a:pt x="12863" y="893"/>
                  </a:cubicBezTo>
                  <a:cubicBezTo>
                    <a:pt x="12655" y="706"/>
                    <a:pt x="12427" y="550"/>
                    <a:pt x="12178" y="426"/>
                  </a:cubicBezTo>
                  <a:cubicBezTo>
                    <a:pt x="12064" y="364"/>
                    <a:pt x="11939" y="301"/>
                    <a:pt x="11815" y="260"/>
                  </a:cubicBezTo>
                  <a:cubicBezTo>
                    <a:pt x="11503" y="135"/>
                    <a:pt x="11162" y="52"/>
                    <a:pt x="10777" y="22"/>
                  </a:cubicBezTo>
                  <a:cubicBezTo>
                    <a:pt x="10643" y="1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" name="Google Shape;2028;p53"/>
            <p:cNvGrpSpPr/>
            <p:nvPr/>
          </p:nvGrpSpPr>
          <p:grpSpPr>
            <a:xfrm>
              <a:off x="3993750" y="1490295"/>
              <a:ext cx="1131699" cy="1241404"/>
              <a:chOff x="4256638" y="1656200"/>
              <a:chExt cx="840225" cy="921675"/>
            </a:xfrm>
          </p:grpSpPr>
          <p:sp>
            <p:nvSpPr>
              <p:cNvPr id="250" name="Google Shape;2029;p53"/>
              <p:cNvSpPr/>
              <p:nvPr/>
            </p:nvSpPr>
            <p:spPr>
              <a:xfrm>
                <a:off x="4825088" y="1988400"/>
                <a:ext cx="2554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2065" extrusionOk="0">
                    <a:moveTo>
                      <a:pt x="4896" y="0"/>
                    </a:moveTo>
                    <a:cubicBezTo>
                      <a:pt x="4824" y="0"/>
                      <a:pt x="4741" y="11"/>
                      <a:pt x="4658" y="11"/>
                    </a:cubicBezTo>
                    <a:cubicBezTo>
                      <a:pt x="4450" y="32"/>
                      <a:pt x="4243" y="73"/>
                      <a:pt x="3994" y="136"/>
                    </a:cubicBezTo>
                    <a:cubicBezTo>
                      <a:pt x="3579" y="249"/>
                      <a:pt x="3143" y="415"/>
                      <a:pt x="2625" y="664"/>
                    </a:cubicBezTo>
                    <a:cubicBezTo>
                      <a:pt x="2210" y="862"/>
                      <a:pt x="1826" y="1079"/>
                      <a:pt x="1463" y="1307"/>
                    </a:cubicBezTo>
                    <a:cubicBezTo>
                      <a:pt x="1307" y="141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92" y="1754"/>
                      <a:pt x="871" y="1764"/>
                    </a:cubicBezTo>
                    <a:cubicBezTo>
                      <a:pt x="809" y="1837"/>
                      <a:pt x="747" y="1920"/>
                      <a:pt x="675" y="2003"/>
                    </a:cubicBezTo>
                    <a:cubicBezTo>
                      <a:pt x="436" y="2303"/>
                      <a:pt x="270" y="259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32" y="4170"/>
                      <a:pt x="228" y="4658"/>
                      <a:pt x="592" y="5145"/>
                    </a:cubicBezTo>
                    <a:cubicBezTo>
                      <a:pt x="965" y="5633"/>
                      <a:pt x="1442" y="6048"/>
                      <a:pt x="1857" y="6380"/>
                    </a:cubicBezTo>
                    <a:cubicBezTo>
                      <a:pt x="2033" y="6525"/>
                      <a:pt x="2220" y="6671"/>
                      <a:pt x="2397" y="6816"/>
                    </a:cubicBezTo>
                    <a:cubicBezTo>
                      <a:pt x="2407" y="6816"/>
                      <a:pt x="2407" y="6816"/>
                      <a:pt x="2417" y="6826"/>
                    </a:cubicBezTo>
                    <a:lnTo>
                      <a:pt x="2427" y="6837"/>
                    </a:lnTo>
                    <a:cubicBezTo>
                      <a:pt x="2480" y="6867"/>
                      <a:pt x="2531" y="6909"/>
                      <a:pt x="2573" y="6940"/>
                    </a:cubicBezTo>
                    <a:lnTo>
                      <a:pt x="2646" y="7003"/>
                    </a:lnTo>
                    <a:lnTo>
                      <a:pt x="2666" y="7013"/>
                    </a:lnTo>
                    <a:cubicBezTo>
                      <a:pt x="2666" y="7023"/>
                      <a:pt x="2676" y="7033"/>
                      <a:pt x="2687" y="7033"/>
                    </a:cubicBezTo>
                    <a:lnTo>
                      <a:pt x="2718" y="7054"/>
                    </a:lnTo>
                    <a:lnTo>
                      <a:pt x="2739" y="7065"/>
                    </a:lnTo>
                    <a:lnTo>
                      <a:pt x="2770" y="7096"/>
                    </a:lnTo>
                    <a:lnTo>
                      <a:pt x="2801" y="7127"/>
                    </a:lnTo>
                    <a:lnTo>
                      <a:pt x="2936" y="7231"/>
                    </a:lnTo>
                    <a:cubicBezTo>
                      <a:pt x="3029" y="7293"/>
                      <a:pt x="3102" y="7355"/>
                      <a:pt x="3174" y="7428"/>
                    </a:cubicBezTo>
                    <a:cubicBezTo>
                      <a:pt x="3299" y="7531"/>
                      <a:pt x="3413" y="7666"/>
                      <a:pt x="3538" y="7832"/>
                    </a:cubicBezTo>
                    <a:cubicBezTo>
                      <a:pt x="3817" y="8185"/>
                      <a:pt x="4025" y="8579"/>
                      <a:pt x="4264" y="9046"/>
                    </a:cubicBezTo>
                    <a:cubicBezTo>
                      <a:pt x="4326" y="9181"/>
                      <a:pt x="4388" y="9305"/>
                      <a:pt x="4450" y="9440"/>
                    </a:cubicBezTo>
                    <a:cubicBezTo>
                      <a:pt x="4596" y="9741"/>
                      <a:pt x="4751" y="10062"/>
                      <a:pt x="4917" y="10363"/>
                    </a:cubicBezTo>
                    <a:cubicBezTo>
                      <a:pt x="5187" y="10851"/>
                      <a:pt x="5456" y="11193"/>
                      <a:pt x="5747" y="11452"/>
                    </a:cubicBezTo>
                    <a:cubicBezTo>
                      <a:pt x="5913" y="11608"/>
                      <a:pt x="6099" y="11733"/>
                      <a:pt x="6297" y="11836"/>
                    </a:cubicBezTo>
                    <a:cubicBezTo>
                      <a:pt x="6504" y="11929"/>
                      <a:pt x="6722" y="12002"/>
                      <a:pt x="6961" y="12033"/>
                    </a:cubicBezTo>
                    <a:cubicBezTo>
                      <a:pt x="7095" y="12054"/>
                      <a:pt x="7230" y="12065"/>
                      <a:pt x="7365" y="12065"/>
                    </a:cubicBezTo>
                    <a:cubicBezTo>
                      <a:pt x="7821" y="12065"/>
                      <a:pt x="8278" y="11961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14" y="10281"/>
                      <a:pt x="10186" y="10011"/>
                      <a:pt x="10207" y="9720"/>
                    </a:cubicBezTo>
                    <a:cubicBezTo>
                      <a:pt x="10218" y="9575"/>
                      <a:pt x="10207" y="9419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27"/>
                    </a:cubicBezTo>
                    <a:lnTo>
                      <a:pt x="9502" y="8102"/>
                    </a:lnTo>
                    <a:cubicBezTo>
                      <a:pt x="9367" y="7978"/>
                      <a:pt x="9232" y="7842"/>
                      <a:pt x="9118" y="7697"/>
                    </a:cubicBezTo>
                    <a:cubicBezTo>
                      <a:pt x="9045" y="7604"/>
                      <a:pt x="8983" y="7510"/>
                      <a:pt x="8942" y="7418"/>
                    </a:cubicBezTo>
                    <a:cubicBezTo>
                      <a:pt x="8921" y="7355"/>
                      <a:pt x="8900" y="7293"/>
                      <a:pt x="8890" y="7220"/>
                    </a:cubicBezTo>
                    <a:lnTo>
                      <a:pt x="8890" y="7033"/>
                    </a:ln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70" y="6359"/>
                      <a:pt x="9274" y="6203"/>
                    </a:cubicBezTo>
                    <a:cubicBezTo>
                      <a:pt x="934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4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79" y="3165"/>
                    </a:cubicBezTo>
                    <a:cubicBezTo>
                      <a:pt x="9626" y="302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31" y="1370"/>
                      <a:pt x="7406" y="1328"/>
                      <a:pt x="7272" y="1297"/>
                    </a:cubicBezTo>
                    <a:cubicBezTo>
                      <a:pt x="7127" y="1256"/>
                      <a:pt x="6982" y="121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lnTo>
                      <a:pt x="6556" y="1058"/>
                    </a:lnTo>
                    <a:lnTo>
                      <a:pt x="6567" y="1069"/>
                    </a:lnTo>
                    <a:cubicBezTo>
                      <a:pt x="6401" y="996"/>
                      <a:pt x="6255" y="913"/>
                      <a:pt x="6152" y="830"/>
                    </a:cubicBezTo>
                    <a:cubicBezTo>
                      <a:pt x="6110" y="800"/>
                      <a:pt x="6069" y="768"/>
                      <a:pt x="6037" y="73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50" y="353"/>
                      <a:pt x="5830" y="322"/>
                    </a:cubicBezTo>
                    <a:cubicBezTo>
                      <a:pt x="5788" y="291"/>
                      <a:pt x="5747" y="249"/>
                      <a:pt x="5716" y="229"/>
                    </a:cubicBezTo>
                    <a:cubicBezTo>
                      <a:pt x="5592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30;p53"/>
              <p:cNvSpPr/>
              <p:nvPr/>
            </p:nvSpPr>
            <p:spPr>
              <a:xfrm>
                <a:off x="4825088" y="1988400"/>
                <a:ext cx="255450" cy="2951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1805" extrusionOk="0">
                    <a:moveTo>
                      <a:pt x="4896" y="0"/>
                    </a:moveTo>
                    <a:cubicBezTo>
                      <a:pt x="4824" y="0"/>
                      <a:pt x="4751" y="0"/>
                      <a:pt x="4658" y="11"/>
                    </a:cubicBezTo>
                    <a:cubicBezTo>
                      <a:pt x="4450" y="32"/>
                      <a:pt x="4232" y="73"/>
                      <a:pt x="3994" y="136"/>
                    </a:cubicBezTo>
                    <a:cubicBezTo>
                      <a:pt x="3579" y="249"/>
                      <a:pt x="3143" y="415"/>
                      <a:pt x="2625" y="654"/>
                    </a:cubicBezTo>
                    <a:cubicBezTo>
                      <a:pt x="2210" y="851"/>
                      <a:pt x="1826" y="1069"/>
                      <a:pt x="1463" y="1307"/>
                    </a:cubicBezTo>
                    <a:cubicBezTo>
                      <a:pt x="1318" y="140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82" y="1754"/>
                      <a:pt x="871" y="1764"/>
                    </a:cubicBezTo>
                    <a:cubicBezTo>
                      <a:pt x="809" y="1837"/>
                      <a:pt x="747" y="1909"/>
                      <a:pt x="675" y="2003"/>
                    </a:cubicBezTo>
                    <a:cubicBezTo>
                      <a:pt x="436" y="2303"/>
                      <a:pt x="270" y="258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21" y="3859"/>
                      <a:pt x="42" y="4025"/>
                      <a:pt x="94" y="4191"/>
                    </a:cubicBezTo>
                    <a:cubicBezTo>
                      <a:pt x="104" y="4181"/>
                      <a:pt x="115" y="4181"/>
                      <a:pt x="125" y="4170"/>
                    </a:cubicBezTo>
                    <a:cubicBezTo>
                      <a:pt x="270" y="4108"/>
                      <a:pt x="426" y="4057"/>
                      <a:pt x="581" y="4025"/>
                    </a:cubicBezTo>
                    <a:cubicBezTo>
                      <a:pt x="737" y="3994"/>
                      <a:pt x="903" y="3984"/>
                      <a:pt x="1058" y="3974"/>
                    </a:cubicBezTo>
                    <a:cubicBezTo>
                      <a:pt x="1224" y="3974"/>
                      <a:pt x="1401" y="3984"/>
                      <a:pt x="1567" y="4004"/>
                    </a:cubicBezTo>
                    <a:cubicBezTo>
                      <a:pt x="1909" y="4036"/>
                      <a:pt x="2241" y="4108"/>
                      <a:pt x="2573" y="4191"/>
                    </a:cubicBezTo>
                    <a:cubicBezTo>
                      <a:pt x="2739" y="4223"/>
                      <a:pt x="2895" y="4264"/>
                      <a:pt x="3061" y="4306"/>
                    </a:cubicBezTo>
                    <a:cubicBezTo>
                      <a:pt x="3226" y="4336"/>
                      <a:pt x="3402" y="4378"/>
                      <a:pt x="3568" y="4399"/>
                    </a:cubicBezTo>
                    <a:cubicBezTo>
                      <a:pt x="3685" y="4411"/>
                      <a:pt x="3801" y="4421"/>
                      <a:pt x="3917" y="4421"/>
                    </a:cubicBezTo>
                    <a:cubicBezTo>
                      <a:pt x="3987" y="4421"/>
                      <a:pt x="4058" y="4417"/>
                      <a:pt x="4129" y="4409"/>
                    </a:cubicBezTo>
                    <a:cubicBezTo>
                      <a:pt x="4191" y="4399"/>
                      <a:pt x="4253" y="4389"/>
                      <a:pt x="4315" y="4368"/>
                    </a:cubicBezTo>
                    <a:cubicBezTo>
                      <a:pt x="4368" y="4357"/>
                      <a:pt x="4430" y="4336"/>
                      <a:pt x="4481" y="4316"/>
                    </a:cubicBezTo>
                    <a:cubicBezTo>
                      <a:pt x="4533" y="4285"/>
                      <a:pt x="4585" y="4264"/>
                      <a:pt x="4647" y="4233"/>
                    </a:cubicBezTo>
                    <a:cubicBezTo>
                      <a:pt x="4699" y="4191"/>
                      <a:pt x="4751" y="4160"/>
                      <a:pt x="4803" y="4119"/>
                    </a:cubicBezTo>
                    <a:cubicBezTo>
                      <a:pt x="4938" y="4015"/>
                      <a:pt x="5062" y="3880"/>
                      <a:pt x="5187" y="3755"/>
                    </a:cubicBezTo>
                    <a:cubicBezTo>
                      <a:pt x="5332" y="3600"/>
                      <a:pt x="5467" y="3434"/>
                      <a:pt x="5612" y="3278"/>
                    </a:cubicBezTo>
                    <a:cubicBezTo>
                      <a:pt x="5716" y="3175"/>
                      <a:pt x="5809" y="3061"/>
                      <a:pt x="5923" y="2967"/>
                    </a:cubicBezTo>
                    <a:cubicBezTo>
                      <a:pt x="6027" y="2884"/>
                      <a:pt x="6131" y="2812"/>
                      <a:pt x="6245" y="2750"/>
                    </a:cubicBezTo>
                    <a:cubicBezTo>
                      <a:pt x="6452" y="2635"/>
                      <a:pt x="6691" y="2563"/>
                      <a:pt x="6929" y="2531"/>
                    </a:cubicBezTo>
                    <a:lnTo>
                      <a:pt x="7085" y="2531"/>
                    </a:lnTo>
                    <a:cubicBezTo>
                      <a:pt x="7261" y="2531"/>
                      <a:pt x="7438" y="2552"/>
                      <a:pt x="7604" y="2614"/>
                    </a:cubicBezTo>
                    <a:cubicBezTo>
                      <a:pt x="7697" y="2656"/>
                      <a:pt x="7801" y="2708"/>
                      <a:pt x="7884" y="2770"/>
                    </a:cubicBezTo>
                    <a:cubicBezTo>
                      <a:pt x="7977" y="2833"/>
                      <a:pt x="8060" y="2905"/>
                      <a:pt x="8133" y="2999"/>
                    </a:cubicBezTo>
                    <a:cubicBezTo>
                      <a:pt x="8206" y="3082"/>
                      <a:pt x="8278" y="3185"/>
                      <a:pt x="8319" y="3299"/>
                    </a:cubicBezTo>
                    <a:cubicBezTo>
                      <a:pt x="8372" y="3414"/>
                      <a:pt x="8413" y="3538"/>
                      <a:pt x="8444" y="3662"/>
                    </a:cubicBezTo>
                    <a:cubicBezTo>
                      <a:pt x="8464" y="3808"/>
                      <a:pt x="8485" y="3953"/>
                      <a:pt x="8475" y="4098"/>
                    </a:cubicBezTo>
                    <a:cubicBezTo>
                      <a:pt x="8464" y="4233"/>
                      <a:pt x="8444" y="4368"/>
                      <a:pt x="8413" y="4492"/>
                    </a:cubicBezTo>
                    <a:cubicBezTo>
                      <a:pt x="8340" y="4751"/>
                      <a:pt x="8226" y="5000"/>
                      <a:pt x="8102" y="5228"/>
                    </a:cubicBezTo>
                    <a:cubicBezTo>
                      <a:pt x="7977" y="5467"/>
                      <a:pt x="7842" y="5696"/>
                      <a:pt x="7738" y="5934"/>
                    </a:cubicBezTo>
                    <a:cubicBezTo>
                      <a:pt x="7676" y="6079"/>
                      <a:pt x="7625" y="6235"/>
                      <a:pt x="7604" y="6390"/>
                    </a:cubicBezTo>
                    <a:cubicBezTo>
                      <a:pt x="7604" y="6442"/>
                      <a:pt x="7593" y="6505"/>
                      <a:pt x="7593" y="6556"/>
                    </a:cubicBezTo>
                    <a:cubicBezTo>
                      <a:pt x="7593" y="6608"/>
                      <a:pt x="7593" y="6660"/>
                      <a:pt x="7604" y="6712"/>
                    </a:cubicBezTo>
                    <a:lnTo>
                      <a:pt x="7635" y="6867"/>
                    </a:lnTo>
                    <a:cubicBezTo>
                      <a:pt x="7645" y="6920"/>
                      <a:pt x="7666" y="6961"/>
                      <a:pt x="7687" y="7013"/>
                    </a:cubicBezTo>
                    <a:cubicBezTo>
                      <a:pt x="7708" y="7075"/>
                      <a:pt x="7749" y="7137"/>
                      <a:pt x="7780" y="7199"/>
                    </a:cubicBezTo>
                    <a:cubicBezTo>
                      <a:pt x="7821" y="7262"/>
                      <a:pt x="7853" y="7324"/>
                      <a:pt x="7904" y="7376"/>
                    </a:cubicBezTo>
                    <a:cubicBezTo>
                      <a:pt x="8070" y="7593"/>
                      <a:pt x="8268" y="7780"/>
                      <a:pt x="8464" y="7957"/>
                    </a:cubicBezTo>
                    <a:cubicBezTo>
                      <a:pt x="8662" y="8123"/>
                      <a:pt x="8859" y="8278"/>
                      <a:pt x="9035" y="8455"/>
                    </a:cubicBezTo>
                    <a:cubicBezTo>
                      <a:pt x="9211" y="8621"/>
                      <a:pt x="9367" y="8797"/>
                      <a:pt x="9481" y="9015"/>
                    </a:cubicBezTo>
                    <a:cubicBezTo>
                      <a:pt x="9533" y="9129"/>
                      <a:pt x="9585" y="9243"/>
                      <a:pt x="9616" y="9368"/>
                    </a:cubicBezTo>
                    <a:cubicBezTo>
                      <a:pt x="9658" y="9492"/>
                      <a:pt x="9679" y="9627"/>
                      <a:pt x="9688" y="9762"/>
                    </a:cubicBezTo>
                    <a:cubicBezTo>
                      <a:pt x="9688" y="9928"/>
                      <a:pt x="9688" y="10083"/>
                      <a:pt x="9658" y="10249"/>
                    </a:cubicBezTo>
                    <a:cubicBezTo>
                      <a:pt x="9637" y="10322"/>
                      <a:pt x="9626" y="10405"/>
                      <a:pt x="9596" y="10488"/>
                    </a:cubicBezTo>
                    <a:cubicBezTo>
                      <a:pt x="9575" y="10560"/>
                      <a:pt x="9554" y="10633"/>
                      <a:pt x="9522" y="10695"/>
                    </a:cubicBezTo>
                    <a:cubicBezTo>
                      <a:pt x="9460" y="10841"/>
                      <a:pt x="9388" y="10975"/>
                      <a:pt x="9305" y="11110"/>
                    </a:cubicBezTo>
                    <a:cubicBezTo>
                      <a:pt x="9211" y="11235"/>
                      <a:pt x="9118" y="11359"/>
                      <a:pt x="9015" y="11463"/>
                    </a:cubicBezTo>
                    <a:cubicBezTo>
                      <a:pt x="8890" y="11588"/>
                      <a:pt x="8755" y="11701"/>
                      <a:pt x="8610" y="11805"/>
                    </a:cubicBezTo>
                    <a:cubicBezTo>
                      <a:pt x="8651" y="11795"/>
                      <a:pt x="8683" y="11774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24" y="10281"/>
                      <a:pt x="10186" y="10011"/>
                      <a:pt x="10207" y="9720"/>
                    </a:cubicBezTo>
                    <a:cubicBezTo>
                      <a:pt x="10218" y="9585"/>
                      <a:pt x="10218" y="9430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16"/>
                    </a:cubicBezTo>
                    <a:cubicBezTo>
                      <a:pt x="9585" y="8174"/>
                      <a:pt x="9543" y="8144"/>
                      <a:pt x="9502" y="8102"/>
                    </a:cubicBezTo>
                    <a:cubicBezTo>
                      <a:pt x="9367" y="7967"/>
                      <a:pt x="9232" y="7842"/>
                      <a:pt x="9118" y="7697"/>
                    </a:cubicBezTo>
                    <a:cubicBezTo>
                      <a:pt x="9045" y="7593"/>
                      <a:pt x="8994" y="7510"/>
                      <a:pt x="8952" y="7418"/>
                    </a:cubicBezTo>
                    <a:cubicBezTo>
                      <a:pt x="8921" y="7355"/>
                      <a:pt x="8911" y="7293"/>
                      <a:pt x="8900" y="7220"/>
                    </a:cubicBezTo>
                    <a:cubicBezTo>
                      <a:pt x="8890" y="7169"/>
                      <a:pt x="8890" y="7106"/>
                      <a:pt x="8900" y="7033"/>
                    </a:cubicBez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81" y="6369"/>
                      <a:pt x="9284" y="6203"/>
                    </a:cubicBezTo>
                    <a:cubicBezTo>
                      <a:pt x="935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5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88" y="3165"/>
                    </a:cubicBezTo>
                    <a:cubicBezTo>
                      <a:pt x="9626" y="301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42" y="1370"/>
                      <a:pt x="7406" y="1328"/>
                      <a:pt x="7272" y="1297"/>
                    </a:cubicBezTo>
                    <a:lnTo>
                      <a:pt x="7261" y="1287"/>
                    </a:lnTo>
                    <a:cubicBezTo>
                      <a:pt x="7116" y="1245"/>
                      <a:pt x="6971" y="120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cubicBezTo>
                      <a:pt x="6401" y="986"/>
                      <a:pt x="6255" y="903"/>
                      <a:pt x="6152" y="830"/>
                    </a:cubicBezTo>
                    <a:cubicBezTo>
                      <a:pt x="6110" y="800"/>
                      <a:pt x="6079" y="768"/>
                      <a:pt x="6037" y="72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61" y="353"/>
                      <a:pt x="5830" y="322"/>
                    </a:cubicBezTo>
                    <a:cubicBezTo>
                      <a:pt x="5788" y="281"/>
                      <a:pt x="5747" y="249"/>
                      <a:pt x="5726" y="229"/>
                    </a:cubicBezTo>
                    <a:cubicBezTo>
                      <a:pt x="5601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31;p53"/>
              <p:cNvSpPr/>
              <p:nvPr/>
            </p:nvSpPr>
            <p:spPr>
              <a:xfrm>
                <a:off x="4936863" y="2096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32;p53"/>
              <p:cNvSpPr/>
              <p:nvPr/>
            </p:nvSpPr>
            <p:spPr>
              <a:xfrm>
                <a:off x="4821963" y="2069825"/>
                <a:ext cx="187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32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1" y="32"/>
                      <a:pt x="1" y="42"/>
                      <a:pt x="1" y="63"/>
                    </a:cubicBezTo>
                    <a:cubicBezTo>
                      <a:pt x="1" y="74"/>
                      <a:pt x="11" y="84"/>
                      <a:pt x="21" y="94"/>
                    </a:cubicBezTo>
                    <a:cubicBezTo>
                      <a:pt x="32" y="104"/>
                      <a:pt x="42" y="115"/>
                      <a:pt x="53" y="115"/>
                    </a:cubicBezTo>
                    <a:cubicBezTo>
                      <a:pt x="185" y="121"/>
                      <a:pt x="314" y="131"/>
                      <a:pt x="444" y="131"/>
                    </a:cubicBezTo>
                    <a:cubicBezTo>
                      <a:pt x="527" y="131"/>
                      <a:pt x="611" y="127"/>
                      <a:pt x="696" y="115"/>
                    </a:cubicBezTo>
                    <a:cubicBezTo>
                      <a:pt x="717" y="115"/>
                      <a:pt x="747" y="94"/>
                      <a:pt x="747" y="63"/>
                    </a:cubicBezTo>
                    <a:cubicBezTo>
                      <a:pt x="737" y="32"/>
                      <a:pt x="717" y="11"/>
                      <a:pt x="685" y="11"/>
                    </a:cubicBezTo>
                    <a:cubicBezTo>
                      <a:pt x="581" y="21"/>
                      <a:pt x="478" y="21"/>
                      <a:pt x="374" y="21"/>
                    </a:cubicBezTo>
                    <a:cubicBezTo>
                      <a:pt x="260" y="11"/>
                      <a:pt x="157" y="11"/>
                      <a:pt x="53" y="1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33;p53"/>
              <p:cNvSpPr/>
              <p:nvPr/>
            </p:nvSpPr>
            <p:spPr>
              <a:xfrm>
                <a:off x="4819363" y="2068275"/>
                <a:ext cx="316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8" extrusionOk="0">
                    <a:moveTo>
                      <a:pt x="1215" y="0"/>
                    </a:moveTo>
                    <a:cubicBezTo>
                      <a:pt x="821" y="32"/>
                      <a:pt x="437" y="73"/>
                      <a:pt x="53" y="73"/>
                    </a:cubicBezTo>
                    <a:cubicBezTo>
                      <a:pt x="22" y="73"/>
                      <a:pt x="1" y="94"/>
                      <a:pt x="1" y="125"/>
                    </a:cubicBezTo>
                    <a:cubicBezTo>
                      <a:pt x="1" y="156"/>
                      <a:pt x="32" y="177"/>
                      <a:pt x="53" y="177"/>
                    </a:cubicBezTo>
                    <a:cubicBezTo>
                      <a:pt x="447" y="177"/>
                      <a:pt x="831" y="136"/>
                      <a:pt x="1215" y="115"/>
                    </a:cubicBezTo>
                    <a:cubicBezTo>
                      <a:pt x="1246" y="115"/>
                      <a:pt x="1266" y="83"/>
                      <a:pt x="1266" y="53"/>
                    </a:cubicBezTo>
                    <a:cubicBezTo>
                      <a:pt x="1266" y="32"/>
                      <a:pt x="1246" y="0"/>
                      <a:pt x="1215" y="0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34;p53"/>
              <p:cNvSpPr/>
              <p:nvPr/>
            </p:nvSpPr>
            <p:spPr>
              <a:xfrm>
                <a:off x="4600763" y="1656200"/>
                <a:ext cx="445800" cy="416525"/>
              </a:xfrm>
              <a:custGeom>
                <a:avLst/>
                <a:gdLst/>
                <a:ahLst/>
                <a:cxnLst/>
                <a:rect l="l" t="t" r="r" b="b"/>
                <a:pathLst>
                  <a:path w="17832" h="16661" extrusionOk="0">
                    <a:moveTo>
                      <a:pt x="8590" y="1"/>
                    </a:moveTo>
                    <a:cubicBezTo>
                      <a:pt x="8071" y="1"/>
                      <a:pt x="7562" y="52"/>
                      <a:pt x="7064" y="146"/>
                    </a:cubicBezTo>
                    <a:cubicBezTo>
                      <a:pt x="6245" y="312"/>
                      <a:pt x="5540" y="623"/>
                      <a:pt x="4969" y="1069"/>
                    </a:cubicBezTo>
                    <a:cubicBezTo>
                      <a:pt x="4616" y="1339"/>
                      <a:pt x="4326" y="1671"/>
                      <a:pt x="4088" y="2044"/>
                    </a:cubicBezTo>
                    <a:cubicBezTo>
                      <a:pt x="4015" y="2002"/>
                      <a:pt x="3943" y="1972"/>
                      <a:pt x="3860" y="1951"/>
                    </a:cubicBezTo>
                    <a:cubicBezTo>
                      <a:pt x="3766" y="1920"/>
                      <a:pt x="3662" y="1899"/>
                      <a:pt x="3538" y="1878"/>
                    </a:cubicBezTo>
                    <a:lnTo>
                      <a:pt x="3392" y="1878"/>
                    </a:lnTo>
                    <a:cubicBezTo>
                      <a:pt x="3247" y="1878"/>
                      <a:pt x="3081" y="1899"/>
                      <a:pt x="2915" y="1951"/>
                    </a:cubicBezTo>
                    <a:cubicBezTo>
                      <a:pt x="2728" y="2002"/>
                      <a:pt x="2542" y="2085"/>
                      <a:pt x="2334" y="2210"/>
                    </a:cubicBezTo>
                    <a:cubicBezTo>
                      <a:pt x="2158" y="2314"/>
                      <a:pt x="1992" y="2449"/>
                      <a:pt x="1806" y="2615"/>
                    </a:cubicBezTo>
                    <a:cubicBezTo>
                      <a:pt x="1650" y="2760"/>
                      <a:pt x="1504" y="2915"/>
                      <a:pt x="1349" y="3092"/>
                    </a:cubicBezTo>
                    <a:cubicBezTo>
                      <a:pt x="1225" y="3258"/>
                      <a:pt x="1100" y="3424"/>
                      <a:pt x="997" y="3590"/>
                    </a:cubicBezTo>
                    <a:cubicBezTo>
                      <a:pt x="727" y="4015"/>
                      <a:pt x="519" y="4482"/>
                      <a:pt x="384" y="4969"/>
                    </a:cubicBezTo>
                    <a:cubicBezTo>
                      <a:pt x="146" y="5851"/>
                      <a:pt x="156" y="6785"/>
                      <a:pt x="177" y="7687"/>
                    </a:cubicBezTo>
                    <a:lnTo>
                      <a:pt x="177" y="7905"/>
                    </a:lnTo>
                    <a:cubicBezTo>
                      <a:pt x="187" y="8320"/>
                      <a:pt x="135" y="8735"/>
                      <a:pt x="94" y="9129"/>
                    </a:cubicBezTo>
                    <a:lnTo>
                      <a:pt x="84" y="9201"/>
                    </a:lnTo>
                    <a:cubicBezTo>
                      <a:pt x="73" y="9316"/>
                      <a:pt x="52" y="9440"/>
                      <a:pt x="42" y="9565"/>
                    </a:cubicBezTo>
                    <a:cubicBezTo>
                      <a:pt x="11" y="9886"/>
                      <a:pt x="1" y="10146"/>
                      <a:pt x="11" y="10395"/>
                    </a:cubicBezTo>
                    <a:cubicBezTo>
                      <a:pt x="11" y="10674"/>
                      <a:pt x="42" y="10955"/>
                      <a:pt x="114" y="11204"/>
                    </a:cubicBezTo>
                    <a:cubicBezTo>
                      <a:pt x="167" y="11453"/>
                      <a:pt x="260" y="11681"/>
                      <a:pt x="384" y="11898"/>
                    </a:cubicBezTo>
                    <a:cubicBezTo>
                      <a:pt x="478" y="12064"/>
                      <a:pt x="602" y="12220"/>
                      <a:pt x="737" y="12345"/>
                    </a:cubicBezTo>
                    <a:cubicBezTo>
                      <a:pt x="1027" y="12604"/>
                      <a:pt x="1412" y="12718"/>
                      <a:pt x="1681" y="12790"/>
                    </a:cubicBezTo>
                    <a:cubicBezTo>
                      <a:pt x="1847" y="12832"/>
                      <a:pt x="2023" y="12864"/>
                      <a:pt x="2200" y="12894"/>
                    </a:cubicBezTo>
                    <a:lnTo>
                      <a:pt x="2272" y="12905"/>
                    </a:lnTo>
                    <a:cubicBezTo>
                      <a:pt x="2449" y="12936"/>
                      <a:pt x="2636" y="12977"/>
                      <a:pt x="2822" y="13009"/>
                    </a:cubicBezTo>
                    <a:lnTo>
                      <a:pt x="2967" y="13029"/>
                    </a:lnTo>
                    <a:cubicBezTo>
                      <a:pt x="3403" y="13102"/>
                      <a:pt x="3860" y="13195"/>
                      <a:pt x="4284" y="13361"/>
                    </a:cubicBezTo>
                    <a:lnTo>
                      <a:pt x="4295" y="13371"/>
                    </a:lnTo>
                    <a:lnTo>
                      <a:pt x="4284" y="13351"/>
                    </a:lnTo>
                    <a:lnTo>
                      <a:pt x="4284" y="13351"/>
                    </a:lnTo>
                    <a:cubicBezTo>
                      <a:pt x="4523" y="13465"/>
                      <a:pt x="4741" y="13590"/>
                      <a:pt x="4928" y="13735"/>
                    </a:cubicBezTo>
                    <a:cubicBezTo>
                      <a:pt x="5135" y="13890"/>
                      <a:pt x="5322" y="14077"/>
                      <a:pt x="5488" y="14295"/>
                    </a:cubicBezTo>
                    <a:cubicBezTo>
                      <a:pt x="5654" y="14512"/>
                      <a:pt x="5799" y="14751"/>
                      <a:pt x="5934" y="14980"/>
                    </a:cubicBezTo>
                    <a:lnTo>
                      <a:pt x="5944" y="14990"/>
                    </a:lnTo>
                    <a:cubicBezTo>
                      <a:pt x="6048" y="15156"/>
                      <a:pt x="6152" y="15322"/>
                      <a:pt x="6255" y="15478"/>
                    </a:cubicBezTo>
                    <a:cubicBezTo>
                      <a:pt x="6401" y="15695"/>
                      <a:pt x="6546" y="15872"/>
                      <a:pt x="6691" y="16017"/>
                    </a:cubicBezTo>
                    <a:cubicBezTo>
                      <a:pt x="6847" y="16172"/>
                      <a:pt x="7023" y="16297"/>
                      <a:pt x="7210" y="16400"/>
                    </a:cubicBezTo>
                    <a:cubicBezTo>
                      <a:pt x="7511" y="16556"/>
                      <a:pt x="7864" y="16629"/>
                      <a:pt x="8258" y="16629"/>
                    </a:cubicBezTo>
                    <a:lnTo>
                      <a:pt x="8371" y="16629"/>
                    </a:lnTo>
                    <a:cubicBezTo>
                      <a:pt x="8569" y="16619"/>
                      <a:pt x="8776" y="16598"/>
                      <a:pt x="9025" y="16546"/>
                    </a:cubicBezTo>
                    <a:cubicBezTo>
                      <a:pt x="9067" y="16536"/>
                      <a:pt x="9108" y="16525"/>
                      <a:pt x="9160" y="16525"/>
                    </a:cubicBezTo>
                    <a:lnTo>
                      <a:pt x="9212" y="16515"/>
                    </a:lnTo>
                    <a:lnTo>
                      <a:pt x="9274" y="16494"/>
                    </a:lnTo>
                    <a:lnTo>
                      <a:pt x="9326" y="16483"/>
                    </a:lnTo>
                    <a:cubicBezTo>
                      <a:pt x="9357" y="16483"/>
                      <a:pt x="9399" y="16473"/>
                      <a:pt x="9429" y="16463"/>
                    </a:cubicBezTo>
                    <a:lnTo>
                      <a:pt x="9834" y="16400"/>
                    </a:lnTo>
                    <a:cubicBezTo>
                      <a:pt x="10063" y="16370"/>
                      <a:pt x="10280" y="16359"/>
                      <a:pt x="10488" y="16349"/>
                    </a:cubicBezTo>
                    <a:lnTo>
                      <a:pt x="10591" y="16349"/>
                    </a:lnTo>
                    <a:cubicBezTo>
                      <a:pt x="10768" y="16349"/>
                      <a:pt x="10955" y="16359"/>
                      <a:pt x="11151" y="16390"/>
                    </a:cubicBezTo>
                    <a:cubicBezTo>
                      <a:pt x="11276" y="16400"/>
                      <a:pt x="11400" y="16432"/>
                      <a:pt x="11525" y="16453"/>
                    </a:cubicBezTo>
                    <a:cubicBezTo>
                      <a:pt x="11577" y="16473"/>
                      <a:pt x="11619" y="16483"/>
                      <a:pt x="11670" y="16494"/>
                    </a:cubicBezTo>
                    <a:lnTo>
                      <a:pt x="11753" y="16515"/>
                    </a:lnTo>
                    <a:lnTo>
                      <a:pt x="11877" y="16546"/>
                    </a:lnTo>
                    <a:cubicBezTo>
                      <a:pt x="12054" y="16587"/>
                      <a:pt x="12292" y="16639"/>
                      <a:pt x="12541" y="16660"/>
                    </a:cubicBezTo>
                    <a:lnTo>
                      <a:pt x="12635" y="16660"/>
                    </a:lnTo>
                    <a:cubicBezTo>
                      <a:pt x="12832" y="16660"/>
                      <a:pt x="13039" y="16629"/>
                      <a:pt x="13247" y="16556"/>
                    </a:cubicBezTo>
                    <a:cubicBezTo>
                      <a:pt x="13413" y="16504"/>
                      <a:pt x="13579" y="16421"/>
                      <a:pt x="13724" y="16307"/>
                    </a:cubicBezTo>
                    <a:cubicBezTo>
                      <a:pt x="13848" y="16214"/>
                      <a:pt x="13963" y="16110"/>
                      <a:pt x="14056" y="15985"/>
                    </a:cubicBezTo>
                    <a:cubicBezTo>
                      <a:pt x="14139" y="15872"/>
                      <a:pt x="14212" y="15747"/>
                      <a:pt x="14284" y="15602"/>
                    </a:cubicBezTo>
                    <a:cubicBezTo>
                      <a:pt x="14378" y="15415"/>
                      <a:pt x="14450" y="15218"/>
                      <a:pt x="14512" y="15052"/>
                    </a:cubicBezTo>
                    <a:cubicBezTo>
                      <a:pt x="14554" y="14938"/>
                      <a:pt x="14595" y="14834"/>
                      <a:pt x="14648" y="14731"/>
                    </a:cubicBezTo>
                    <a:lnTo>
                      <a:pt x="14648" y="14731"/>
                    </a:lnTo>
                    <a:lnTo>
                      <a:pt x="14627" y="14751"/>
                    </a:lnTo>
                    <a:cubicBezTo>
                      <a:pt x="14751" y="14471"/>
                      <a:pt x="14865" y="14274"/>
                      <a:pt x="14989" y="14118"/>
                    </a:cubicBezTo>
                    <a:cubicBezTo>
                      <a:pt x="15083" y="14005"/>
                      <a:pt x="15187" y="13901"/>
                      <a:pt x="15291" y="13807"/>
                    </a:cubicBezTo>
                    <a:cubicBezTo>
                      <a:pt x="15342" y="13776"/>
                      <a:pt x="15394" y="13735"/>
                      <a:pt x="15446" y="13703"/>
                    </a:cubicBezTo>
                    <a:lnTo>
                      <a:pt x="15529" y="13652"/>
                    </a:lnTo>
                    <a:cubicBezTo>
                      <a:pt x="15612" y="13590"/>
                      <a:pt x="15706" y="13537"/>
                      <a:pt x="15789" y="13465"/>
                    </a:cubicBezTo>
                    <a:cubicBezTo>
                      <a:pt x="15964" y="13341"/>
                      <a:pt x="16130" y="13216"/>
                      <a:pt x="16296" y="13081"/>
                    </a:cubicBezTo>
                    <a:cubicBezTo>
                      <a:pt x="16660" y="12781"/>
                      <a:pt x="16960" y="12479"/>
                      <a:pt x="17199" y="12168"/>
                    </a:cubicBezTo>
                    <a:cubicBezTo>
                      <a:pt x="17469" y="11815"/>
                      <a:pt x="17656" y="11442"/>
                      <a:pt x="17749" y="11079"/>
                    </a:cubicBezTo>
                    <a:cubicBezTo>
                      <a:pt x="17801" y="10882"/>
                      <a:pt x="17832" y="10674"/>
                      <a:pt x="17832" y="10467"/>
                    </a:cubicBezTo>
                    <a:cubicBezTo>
                      <a:pt x="17832" y="10259"/>
                      <a:pt x="17801" y="10031"/>
                      <a:pt x="17728" y="9814"/>
                    </a:cubicBezTo>
                    <a:cubicBezTo>
                      <a:pt x="17666" y="9586"/>
                      <a:pt x="17583" y="9378"/>
                      <a:pt x="17458" y="9201"/>
                    </a:cubicBezTo>
                    <a:cubicBezTo>
                      <a:pt x="17365" y="9035"/>
                      <a:pt x="17230" y="8880"/>
                      <a:pt x="17043" y="8703"/>
                    </a:cubicBezTo>
                    <a:cubicBezTo>
                      <a:pt x="16940" y="8600"/>
                      <a:pt x="16836" y="8507"/>
                      <a:pt x="16732" y="8413"/>
                    </a:cubicBezTo>
                    <a:lnTo>
                      <a:pt x="16691" y="8382"/>
                    </a:lnTo>
                    <a:lnTo>
                      <a:pt x="16628" y="8330"/>
                    </a:lnTo>
                    <a:lnTo>
                      <a:pt x="16577" y="8268"/>
                    </a:lnTo>
                    <a:cubicBezTo>
                      <a:pt x="16379" y="8102"/>
                      <a:pt x="16234" y="7947"/>
                      <a:pt x="16120" y="7801"/>
                    </a:cubicBezTo>
                    <a:cubicBezTo>
                      <a:pt x="16017" y="7666"/>
                      <a:pt x="15934" y="7511"/>
                      <a:pt x="15861" y="7355"/>
                    </a:cubicBezTo>
                    <a:cubicBezTo>
                      <a:pt x="15789" y="7179"/>
                      <a:pt x="15747" y="6992"/>
                      <a:pt x="15716" y="6785"/>
                    </a:cubicBezTo>
                    <a:cubicBezTo>
                      <a:pt x="15685" y="6525"/>
                      <a:pt x="15674" y="6276"/>
                      <a:pt x="15674" y="6059"/>
                    </a:cubicBezTo>
                    <a:lnTo>
                      <a:pt x="15674" y="5841"/>
                    </a:lnTo>
                    <a:cubicBezTo>
                      <a:pt x="15685" y="5665"/>
                      <a:pt x="15685" y="5488"/>
                      <a:pt x="15674" y="5312"/>
                    </a:cubicBezTo>
                    <a:cubicBezTo>
                      <a:pt x="15653" y="4886"/>
                      <a:pt x="15560" y="4451"/>
                      <a:pt x="15404" y="4026"/>
                    </a:cubicBezTo>
                    <a:cubicBezTo>
                      <a:pt x="15125" y="3268"/>
                      <a:pt x="14616" y="2542"/>
                      <a:pt x="13921" y="1920"/>
                    </a:cubicBezTo>
                    <a:cubicBezTo>
                      <a:pt x="13288" y="1349"/>
                      <a:pt x="12531" y="893"/>
                      <a:pt x="11670" y="561"/>
                    </a:cubicBezTo>
                    <a:cubicBezTo>
                      <a:pt x="11006" y="301"/>
                      <a:pt x="10259" y="125"/>
                      <a:pt x="9461" y="42"/>
                    </a:cubicBezTo>
                    <a:cubicBezTo>
                      <a:pt x="9160" y="11"/>
                      <a:pt x="8869" y="1"/>
                      <a:pt x="8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35;p53"/>
              <p:cNvSpPr/>
              <p:nvPr/>
            </p:nvSpPr>
            <p:spPr>
              <a:xfrm>
                <a:off x="4605163" y="1748775"/>
                <a:ext cx="306550" cy="323150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12926" extrusionOk="0">
                    <a:moveTo>
                      <a:pt x="12169" y="10021"/>
                    </a:moveTo>
                    <a:cubicBezTo>
                      <a:pt x="12168" y="10024"/>
                      <a:pt x="12167" y="10026"/>
                      <a:pt x="12165" y="10029"/>
                    </a:cubicBezTo>
                    <a:lnTo>
                      <a:pt x="12165" y="10029"/>
                    </a:lnTo>
                    <a:cubicBezTo>
                      <a:pt x="12167" y="10027"/>
                      <a:pt x="12169" y="10025"/>
                      <a:pt x="12169" y="10021"/>
                    </a:cubicBezTo>
                    <a:close/>
                    <a:moveTo>
                      <a:pt x="3787" y="1"/>
                    </a:moveTo>
                    <a:cubicBezTo>
                      <a:pt x="3714" y="1"/>
                      <a:pt x="3642" y="1"/>
                      <a:pt x="3569" y="11"/>
                    </a:cubicBezTo>
                    <a:lnTo>
                      <a:pt x="3559" y="11"/>
                    </a:lnTo>
                    <a:cubicBezTo>
                      <a:pt x="3507" y="21"/>
                      <a:pt x="3465" y="32"/>
                      <a:pt x="3424" y="42"/>
                    </a:cubicBezTo>
                    <a:cubicBezTo>
                      <a:pt x="3362" y="63"/>
                      <a:pt x="3299" y="74"/>
                      <a:pt x="3248" y="104"/>
                    </a:cubicBezTo>
                    <a:cubicBezTo>
                      <a:pt x="3186" y="125"/>
                      <a:pt x="3133" y="157"/>
                      <a:pt x="3082" y="187"/>
                    </a:cubicBezTo>
                    <a:cubicBezTo>
                      <a:pt x="3030" y="219"/>
                      <a:pt x="2978" y="250"/>
                      <a:pt x="2937" y="281"/>
                    </a:cubicBezTo>
                    <a:cubicBezTo>
                      <a:pt x="2874" y="333"/>
                      <a:pt x="2822" y="374"/>
                      <a:pt x="2781" y="426"/>
                    </a:cubicBezTo>
                    <a:cubicBezTo>
                      <a:pt x="2729" y="478"/>
                      <a:pt x="2677" y="530"/>
                      <a:pt x="2635" y="582"/>
                    </a:cubicBezTo>
                    <a:lnTo>
                      <a:pt x="2635" y="592"/>
                    </a:lnTo>
                    <a:cubicBezTo>
                      <a:pt x="2490" y="768"/>
                      <a:pt x="2386" y="976"/>
                      <a:pt x="2294" y="1183"/>
                    </a:cubicBezTo>
                    <a:cubicBezTo>
                      <a:pt x="2179" y="1453"/>
                      <a:pt x="2096" y="1733"/>
                      <a:pt x="2024" y="2013"/>
                    </a:cubicBezTo>
                    <a:cubicBezTo>
                      <a:pt x="1951" y="2283"/>
                      <a:pt x="1889" y="2552"/>
                      <a:pt x="1816" y="2812"/>
                    </a:cubicBezTo>
                    <a:cubicBezTo>
                      <a:pt x="1785" y="2916"/>
                      <a:pt x="1754" y="3030"/>
                      <a:pt x="1713" y="3133"/>
                    </a:cubicBezTo>
                    <a:cubicBezTo>
                      <a:pt x="1681" y="3237"/>
                      <a:pt x="1640" y="3341"/>
                      <a:pt x="1598" y="3445"/>
                    </a:cubicBezTo>
                    <a:cubicBezTo>
                      <a:pt x="1505" y="3673"/>
                      <a:pt x="1401" y="3901"/>
                      <a:pt x="1298" y="4129"/>
                    </a:cubicBezTo>
                    <a:cubicBezTo>
                      <a:pt x="1059" y="4638"/>
                      <a:pt x="821" y="5146"/>
                      <a:pt x="602" y="5664"/>
                    </a:cubicBezTo>
                    <a:lnTo>
                      <a:pt x="602" y="5654"/>
                    </a:lnTo>
                    <a:cubicBezTo>
                      <a:pt x="468" y="5976"/>
                      <a:pt x="343" y="6298"/>
                      <a:pt x="240" y="6619"/>
                    </a:cubicBezTo>
                    <a:cubicBezTo>
                      <a:pt x="146" y="6930"/>
                      <a:pt x="63" y="7231"/>
                      <a:pt x="21" y="7552"/>
                    </a:cubicBezTo>
                    <a:lnTo>
                      <a:pt x="21" y="7542"/>
                    </a:lnTo>
                    <a:cubicBezTo>
                      <a:pt x="11" y="7615"/>
                      <a:pt x="11" y="7677"/>
                      <a:pt x="1" y="7750"/>
                    </a:cubicBezTo>
                    <a:cubicBezTo>
                      <a:pt x="53" y="7905"/>
                      <a:pt x="125" y="8061"/>
                      <a:pt x="208" y="8195"/>
                    </a:cubicBezTo>
                    <a:cubicBezTo>
                      <a:pt x="302" y="8372"/>
                      <a:pt x="416" y="8517"/>
                      <a:pt x="561" y="8642"/>
                    </a:cubicBezTo>
                    <a:cubicBezTo>
                      <a:pt x="851" y="8901"/>
                      <a:pt x="1236" y="9025"/>
                      <a:pt x="1505" y="9087"/>
                    </a:cubicBezTo>
                    <a:cubicBezTo>
                      <a:pt x="1671" y="9129"/>
                      <a:pt x="1847" y="9161"/>
                      <a:pt x="2024" y="9191"/>
                    </a:cubicBezTo>
                    <a:lnTo>
                      <a:pt x="2096" y="9212"/>
                    </a:lnTo>
                    <a:cubicBezTo>
                      <a:pt x="2273" y="9243"/>
                      <a:pt x="2460" y="9274"/>
                      <a:pt x="2646" y="9306"/>
                    </a:cubicBezTo>
                    <a:lnTo>
                      <a:pt x="2791" y="9326"/>
                    </a:lnTo>
                    <a:cubicBezTo>
                      <a:pt x="3227" y="9409"/>
                      <a:pt x="3673" y="9492"/>
                      <a:pt x="4098" y="9658"/>
                    </a:cubicBezTo>
                    <a:lnTo>
                      <a:pt x="4119" y="9668"/>
                    </a:lnTo>
                    <a:lnTo>
                      <a:pt x="4108" y="9648"/>
                    </a:lnTo>
                    <a:lnTo>
                      <a:pt x="4108" y="9648"/>
                    </a:lnTo>
                    <a:cubicBezTo>
                      <a:pt x="4357" y="9772"/>
                      <a:pt x="4576" y="9897"/>
                      <a:pt x="4752" y="10032"/>
                    </a:cubicBezTo>
                    <a:cubicBezTo>
                      <a:pt x="4949" y="10187"/>
                      <a:pt x="5136" y="10374"/>
                      <a:pt x="5312" y="10592"/>
                    </a:cubicBezTo>
                    <a:cubicBezTo>
                      <a:pt x="5478" y="10809"/>
                      <a:pt x="5623" y="11048"/>
                      <a:pt x="5758" y="11277"/>
                    </a:cubicBezTo>
                    <a:lnTo>
                      <a:pt x="5768" y="11297"/>
                    </a:lnTo>
                    <a:cubicBezTo>
                      <a:pt x="5872" y="11473"/>
                      <a:pt x="5976" y="11629"/>
                      <a:pt x="6079" y="11775"/>
                    </a:cubicBezTo>
                    <a:cubicBezTo>
                      <a:pt x="6225" y="11992"/>
                      <a:pt x="6360" y="12169"/>
                      <a:pt x="6515" y="12314"/>
                    </a:cubicBezTo>
                    <a:cubicBezTo>
                      <a:pt x="6671" y="12469"/>
                      <a:pt x="6837" y="12594"/>
                      <a:pt x="7034" y="12697"/>
                    </a:cubicBezTo>
                    <a:cubicBezTo>
                      <a:pt x="7335" y="12853"/>
                      <a:pt x="7688" y="12926"/>
                      <a:pt x="8082" y="12926"/>
                    </a:cubicBezTo>
                    <a:lnTo>
                      <a:pt x="8092" y="12926"/>
                    </a:lnTo>
                    <a:cubicBezTo>
                      <a:pt x="8123" y="12905"/>
                      <a:pt x="8154" y="12884"/>
                      <a:pt x="8185" y="12853"/>
                    </a:cubicBezTo>
                    <a:cubicBezTo>
                      <a:pt x="8268" y="12791"/>
                      <a:pt x="8351" y="12718"/>
                      <a:pt x="8424" y="12646"/>
                    </a:cubicBezTo>
                    <a:cubicBezTo>
                      <a:pt x="8497" y="12573"/>
                      <a:pt x="8569" y="12501"/>
                      <a:pt x="8631" y="12418"/>
                    </a:cubicBezTo>
                    <a:cubicBezTo>
                      <a:pt x="8683" y="12355"/>
                      <a:pt x="8725" y="12282"/>
                      <a:pt x="8776" y="12220"/>
                    </a:cubicBezTo>
                    <a:cubicBezTo>
                      <a:pt x="8829" y="12169"/>
                      <a:pt x="8870" y="12106"/>
                      <a:pt x="8922" y="12044"/>
                    </a:cubicBezTo>
                    <a:cubicBezTo>
                      <a:pt x="9015" y="11930"/>
                      <a:pt x="9119" y="11816"/>
                      <a:pt x="9223" y="11701"/>
                    </a:cubicBezTo>
                    <a:cubicBezTo>
                      <a:pt x="9419" y="11505"/>
                      <a:pt x="9638" y="11328"/>
                      <a:pt x="9876" y="11194"/>
                    </a:cubicBezTo>
                    <a:cubicBezTo>
                      <a:pt x="10146" y="11038"/>
                      <a:pt x="10436" y="10924"/>
                      <a:pt x="10737" y="10851"/>
                    </a:cubicBezTo>
                    <a:lnTo>
                      <a:pt x="11173" y="10758"/>
                    </a:lnTo>
                    <a:cubicBezTo>
                      <a:pt x="11307" y="10726"/>
                      <a:pt x="11443" y="10685"/>
                      <a:pt x="11577" y="10633"/>
                    </a:cubicBezTo>
                    <a:cubicBezTo>
                      <a:pt x="11619" y="10613"/>
                      <a:pt x="11660" y="10592"/>
                      <a:pt x="11712" y="10571"/>
                    </a:cubicBezTo>
                    <a:cubicBezTo>
                      <a:pt x="11743" y="10540"/>
                      <a:pt x="11784" y="10519"/>
                      <a:pt x="11826" y="10488"/>
                    </a:cubicBezTo>
                    <a:cubicBezTo>
                      <a:pt x="11858" y="10468"/>
                      <a:pt x="11888" y="10436"/>
                      <a:pt x="11920" y="10405"/>
                    </a:cubicBezTo>
                    <a:cubicBezTo>
                      <a:pt x="11950" y="10374"/>
                      <a:pt x="11971" y="10343"/>
                      <a:pt x="12003" y="10312"/>
                    </a:cubicBezTo>
                    <a:cubicBezTo>
                      <a:pt x="12063" y="10221"/>
                      <a:pt x="12124" y="10130"/>
                      <a:pt x="12165" y="10029"/>
                    </a:cubicBezTo>
                    <a:lnTo>
                      <a:pt x="12165" y="10029"/>
                    </a:lnTo>
                    <a:cubicBezTo>
                      <a:pt x="12162" y="10032"/>
                      <a:pt x="12158" y="10032"/>
                      <a:pt x="12158" y="10032"/>
                    </a:cubicBezTo>
                    <a:cubicBezTo>
                      <a:pt x="12179" y="9980"/>
                      <a:pt x="12199" y="9917"/>
                      <a:pt x="12220" y="9866"/>
                    </a:cubicBezTo>
                    <a:lnTo>
                      <a:pt x="12252" y="9710"/>
                    </a:lnTo>
                    <a:cubicBezTo>
                      <a:pt x="12262" y="9638"/>
                      <a:pt x="12262" y="9555"/>
                      <a:pt x="12262" y="9482"/>
                    </a:cubicBezTo>
                    <a:cubicBezTo>
                      <a:pt x="12262" y="9399"/>
                      <a:pt x="12252" y="9316"/>
                      <a:pt x="12241" y="9243"/>
                    </a:cubicBezTo>
                    <a:cubicBezTo>
                      <a:pt x="12199" y="8942"/>
                      <a:pt x="12106" y="8652"/>
                      <a:pt x="12003" y="8361"/>
                    </a:cubicBezTo>
                    <a:cubicBezTo>
                      <a:pt x="11940" y="8216"/>
                      <a:pt x="11878" y="8071"/>
                      <a:pt x="11816" y="7916"/>
                    </a:cubicBezTo>
                    <a:lnTo>
                      <a:pt x="11816" y="7905"/>
                    </a:lnTo>
                    <a:cubicBezTo>
                      <a:pt x="11805" y="7895"/>
                      <a:pt x="11805" y="7895"/>
                      <a:pt x="11805" y="7884"/>
                    </a:cubicBezTo>
                    <a:cubicBezTo>
                      <a:pt x="11795" y="7863"/>
                      <a:pt x="11784" y="7854"/>
                      <a:pt x="11784" y="7833"/>
                    </a:cubicBezTo>
                    <a:cubicBezTo>
                      <a:pt x="11764" y="7791"/>
                      <a:pt x="11754" y="7750"/>
                      <a:pt x="11733" y="7718"/>
                    </a:cubicBezTo>
                    <a:cubicBezTo>
                      <a:pt x="11701" y="7646"/>
                      <a:pt x="11681" y="7584"/>
                      <a:pt x="11650" y="7511"/>
                    </a:cubicBezTo>
                    <a:cubicBezTo>
                      <a:pt x="11598" y="7376"/>
                      <a:pt x="11536" y="7241"/>
                      <a:pt x="11494" y="7107"/>
                    </a:cubicBezTo>
                    <a:cubicBezTo>
                      <a:pt x="11443" y="6971"/>
                      <a:pt x="11401" y="6837"/>
                      <a:pt x="11370" y="6702"/>
                    </a:cubicBezTo>
                    <a:cubicBezTo>
                      <a:pt x="11360" y="6639"/>
                      <a:pt x="11349" y="6577"/>
                      <a:pt x="11339" y="6526"/>
                    </a:cubicBezTo>
                    <a:cubicBezTo>
                      <a:pt x="11328" y="6443"/>
                      <a:pt x="11328" y="6370"/>
                      <a:pt x="11318" y="6298"/>
                    </a:cubicBezTo>
                    <a:lnTo>
                      <a:pt x="11318" y="6307"/>
                    </a:lnTo>
                    <a:cubicBezTo>
                      <a:pt x="11266" y="5966"/>
                      <a:pt x="11204" y="5623"/>
                      <a:pt x="11121" y="5291"/>
                    </a:cubicBezTo>
                    <a:cubicBezTo>
                      <a:pt x="11038" y="4970"/>
                      <a:pt x="10934" y="4669"/>
                      <a:pt x="10809" y="4368"/>
                    </a:cubicBezTo>
                    <a:cubicBezTo>
                      <a:pt x="10706" y="4129"/>
                      <a:pt x="10592" y="3901"/>
                      <a:pt x="10457" y="3673"/>
                    </a:cubicBezTo>
                    <a:cubicBezTo>
                      <a:pt x="10332" y="3455"/>
                      <a:pt x="10198" y="3248"/>
                      <a:pt x="10042" y="3061"/>
                    </a:cubicBezTo>
                    <a:cubicBezTo>
                      <a:pt x="9897" y="2864"/>
                      <a:pt x="9731" y="2667"/>
                      <a:pt x="9555" y="2490"/>
                    </a:cubicBezTo>
                    <a:cubicBezTo>
                      <a:pt x="9368" y="2314"/>
                      <a:pt x="9181" y="2148"/>
                      <a:pt x="8984" y="1992"/>
                    </a:cubicBezTo>
                    <a:lnTo>
                      <a:pt x="8974" y="1992"/>
                    </a:lnTo>
                    <a:cubicBezTo>
                      <a:pt x="8714" y="1796"/>
                      <a:pt x="8444" y="1609"/>
                      <a:pt x="8165" y="1453"/>
                    </a:cubicBezTo>
                    <a:cubicBezTo>
                      <a:pt x="7874" y="1287"/>
                      <a:pt x="7563" y="1142"/>
                      <a:pt x="7252" y="1007"/>
                    </a:cubicBezTo>
                    <a:lnTo>
                      <a:pt x="7241" y="1007"/>
                    </a:lnTo>
                    <a:cubicBezTo>
                      <a:pt x="7044" y="914"/>
                      <a:pt x="6837" y="831"/>
                      <a:pt x="6629" y="758"/>
                    </a:cubicBezTo>
                    <a:cubicBezTo>
                      <a:pt x="6381" y="655"/>
                      <a:pt x="6121" y="561"/>
                      <a:pt x="5872" y="478"/>
                    </a:cubicBezTo>
                    <a:cubicBezTo>
                      <a:pt x="5581" y="374"/>
                      <a:pt x="5302" y="281"/>
                      <a:pt x="5011" y="208"/>
                    </a:cubicBezTo>
                    <a:cubicBezTo>
                      <a:pt x="4742" y="136"/>
                      <a:pt x="4472" y="74"/>
                      <a:pt x="4191" y="32"/>
                    </a:cubicBezTo>
                    <a:cubicBezTo>
                      <a:pt x="4057" y="11"/>
                      <a:pt x="3922" y="1"/>
                      <a:pt x="378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36;p53"/>
              <p:cNvSpPr/>
              <p:nvPr/>
            </p:nvSpPr>
            <p:spPr>
              <a:xfrm>
                <a:off x="4694138" y="1749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37;p53"/>
              <p:cNvSpPr/>
              <p:nvPr/>
            </p:nvSpPr>
            <p:spPr>
              <a:xfrm>
                <a:off x="4686338" y="17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38;p53"/>
              <p:cNvSpPr/>
              <p:nvPr/>
            </p:nvSpPr>
            <p:spPr>
              <a:xfrm>
                <a:off x="4671038" y="17633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039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040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41;p53"/>
              <p:cNvSpPr/>
              <p:nvPr/>
            </p:nvSpPr>
            <p:spPr>
              <a:xfrm>
                <a:off x="4912488" y="1679025"/>
                <a:ext cx="13407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1910" extrusionOk="0">
                    <a:moveTo>
                      <a:pt x="1411" y="5322"/>
                    </a:moveTo>
                    <a:cubicBezTo>
                      <a:pt x="1411" y="5330"/>
                      <a:pt x="1411" y="5332"/>
                      <a:pt x="1415" y="5332"/>
                    </a:cubicBezTo>
                    <a:lnTo>
                      <a:pt x="1415" y="5332"/>
                    </a:lnTo>
                    <a:cubicBezTo>
                      <a:pt x="1414" y="5329"/>
                      <a:pt x="1412" y="5325"/>
                      <a:pt x="1411" y="5322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45" y="187"/>
                      <a:pt x="291" y="384"/>
                      <a:pt x="404" y="602"/>
                    </a:cubicBezTo>
                    <a:cubicBezTo>
                      <a:pt x="706" y="1131"/>
                      <a:pt x="892" y="1712"/>
                      <a:pt x="996" y="2304"/>
                    </a:cubicBezTo>
                    <a:cubicBezTo>
                      <a:pt x="1047" y="2615"/>
                      <a:pt x="1068" y="2926"/>
                      <a:pt x="1079" y="3237"/>
                    </a:cubicBezTo>
                    <a:lnTo>
                      <a:pt x="1079" y="3517"/>
                    </a:lnTo>
                    <a:cubicBezTo>
                      <a:pt x="1079" y="3600"/>
                      <a:pt x="1089" y="3683"/>
                      <a:pt x="1089" y="3777"/>
                    </a:cubicBezTo>
                    <a:cubicBezTo>
                      <a:pt x="1100" y="3932"/>
                      <a:pt x="1110" y="4098"/>
                      <a:pt x="1130" y="4264"/>
                    </a:cubicBezTo>
                    <a:cubicBezTo>
                      <a:pt x="1162" y="4450"/>
                      <a:pt x="1193" y="4648"/>
                      <a:pt x="1245" y="4835"/>
                    </a:cubicBezTo>
                    <a:cubicBezTo>
                      <a:pt x="1296" y="5001"/>
                      <a:pt x="1349" y="5167"/>
                      <a:pt x="1421" y="5332"/>
                    </a:cubicBezTo>
                    <a:cubicBezTo>
                      <a:pt x="1419" y="5332"/>
                      <a:pt x="1417" y="5332"/>
                      <a:pt x="1415" y="5332"/>
                    </a:cubicBezTo>
                    <a:lnTo>
                      <a:pt x="1415" y="5332"/>
                    </a:lnTo>
                    <a:cubicBezTo>
                      <a:pt x="1477" y="5474"/>
                      <a:pt x="1547" y="5615"/>
                      <a:pt x="1628" y="5747"/>
                    </a:cubicBezTo>
                    <a:cubicBezTo>
                      <a:pt x="1701" y="5872"/>
                      <a:pt x="1784" y="5996"/>
                      <a:pt x="1877" y="6110"/>
                    </a:cubicBezTo>
                    <a:cubicBezTo>
                      <a:pt x="2043" y="6328"/>
                      <a:pt x="2230" y="6525"/>
                      <a:pt x="2417" y="6712"/>
                    </a:cubicBezTo>
                    <a:cubicBezTo>
                      <a:pt x="2635" y="6919"/>
                      <a:pt x="2863" y="7117"/>
                      <a:pt x="3091" y="7313"/>
                    </a:cubicBezTo>
                    <a:cubicBezTo>
                      <a:pt x="3226" y="7428"/>
                      <a:pt x="3350" y="7542"/>
                      <a:pt x="3486" y="7645"/>
                    </a:cubicBezTo>
                    <a:lnTo>
                      <a:pt x="3703" y="7832"/>
                    </a:lnTo>
                    <a:cubicBezTo>
                      <a:pt x="3765" y="7894"/>
                      <a:pt x="3827" y="7956"/>
                      <a:pt x="3880" y="8019"/>
                    </a:cubicBezTo>
                    <a:cubicBezTo>
                      <a:pt x="4108" y="8258"/>
                      <a:pt x="4295" y="8537"/>
                      <a:pt x="4440" y="8839"/>
                    </a:cubicBezTo>
                    <a:cubicBezTo>
                      <a:pt x="4502" y="8973"/>
                      <a:pt x="4554" y="9118"/>
                      <a:pt x="4595" y="9263"/>
                    </a:cubicBezTo>
                    <a:cubicBezTo>
                      <a:pt x="4637" y="9409"/>
                      <a:pt x="4668" y="9554"/>
                      <a:pt x="4689" y="9699"/>
                    </a:cubicBezTo>
                    <a:cubicBezTo>
                      <a:pt x="4730" y="10000"/>
                      <a:pt x="4719" y="10301"/>
                      <a:pt x="4668" y="10591"/>
                    </a:cubicBezTo>
                    <a:cubicBezTo>
                      <a:pt x="4616" y="10892"/>
                      <a:pt x="4512" y="11193"/>
                      <a:pt x="4388" y="11463"/>
                    </a:cubicBezTo>
                    <a:cubicBezTo>
                      <a:pt x="4305" y="11619"/>
                      <a:pt x="4222" y="11774"/>
                      <a:pt x="4129" y="11909"/>
                    </a:cubicBezTo>
                    <a:cubicBezTo>
                      <a:pt x="4357" y="11702"/>
                      <a:pt x="4564" y="11483"/>
                      <a:pt x="4730" y="11255"/>
                    </a:cubicBezTo>
                    <a:cubicBezTo>
                      <a:pt x="5000" y="10902"/>
                      <a:pt x="5187" y="10529"/>
                      <a:pt x="5290" y="10166"/>
                    </a:cubicBezTo>
                    <a:cubicBezTo>
                      <a:pt x="5342" y="9969"/>
                      <a:pt x="5363" y="9761"/>
                      <a:pt x="5363" y="9554"/>
                    </a:cubicBezTo>
                    <a:cubicBezTo>
                      <a:pt x="5363" y="9346"/>
                      <a:pt x="5332" y="9118"/>
                      <a:pt x="5270" y="8890"/>
                    </a:cubicBezTo>
                    <a:cubicBezTo>
                      <a:pt x="5207" y="8673"/>
                      <a:pt x="5114" y="8465"/>
                      <a:pt x="5000" y="8288"/>
                    </a:cubicBezTo>
                    <a:cubicBezTo>
                      <a:pt x="4896" y="8122"/>
                      <a:pt x="4761" y="7967"/>
                      <a:pt x="4574" y="7781"/>
                    </a:cubicBezTo>
                    <a:cubicBezTo>
                      <a:pt x="4481" y="7687"/>
                      <a:pt x="4378" y="7604"/>
                      <a:pt x="4274" y="7511"/>
                    </a:cubicBezTo>
                    <a:lnTo>
                      <a:pt x="4222" y="7459"/>
                    </a:lnTo>
                    <a:lnTo>
                      <a:pt x="4170" y="7407"/>
                    </a:lnTo>
                    <a:lnTo>
                      <a:pt x="4108" y="7355"/>
                    </a:lnTo>
                    <a:cubicBezTo>
                      <a:pt x="3921" y="7189"/>
                      <a:pt x="3776" y="7034"/>
                      <a:pt x="3651" y="6888"/>
                    </a:cubicBezTo>
                    <a:cubicBezTo>
                      <a:pt x="3548" y="6743"/>
                      <a:pt x="3465" y="6598"/>
                      <a:pt x="3392" y="6442"/>
                    </a:cubicBezTo>
                    <a:cubicBezTo>
                      <a:pt x="3320" y="6266"/>
                      <a:pt x="3278" y="6079"/>
                      <a:pt x="3247" y="5872"/>
                    </a:cubicBezTo>
                    <a:cubicBezTo>
                      <a:pt x="3216" y="5623"/>
                      <a:pt x="3205" y="5374"/>
                      <a:pt x="3205" y="5146"/>
                    </a:cubicBezTo>
                    <a:cubicBezTo>
                      <a:pt x="3205" y="5073"/>
                      <a:pt x="3216" y="5001"/>
                      <a:pt x="3216" y="4928"/>
                    </a:cubicBezTo>
                    <a:lnTo>
                      <a:pt x="3216" y="4876"/>
                    </a:lnTo>
                    <a:cubicBezTo>
                      <a:pt x="3216" y="4720"/>
                      <a:pt x="3216" y="4565"/>
                      <a:pt x="3205" y="4399"/>
                    </a:cubicBezTo>
                    <a:cubicBezTo>
                      <a:pt x="3184" y="3973"/>
                      <a:pt x="3101" y="3538"/>
                      <a:pt x="2946" y="3113"/>
                    </a:cubicBezTo>
                    <a:cubicBezTo>
                      <a:pt x="2666" y="2355"/>
                      <a:pt x="2147" y="1629"/>
                      <a:pt x="1462" y="1007"/>
                    </a:cubicBezTo>
                    <a:cubicBezTo>
                      <a:pt x="1027" y="612"/>
                      <a:pt x="540" y="280"/>
                      <a:pt x="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42;p53"/>
              <p:cNvSpPr/>
              <p:nvPr/>
            </p:nvSpPr>
            <p:spPr>
              <a:xfrm>
                <a:off x="4700363" y="2010450"/>
                <a:ext cx="1449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861" extrusionOk="0">
                    <a:moveTo>
                      <a:pt x="3163" y="1"/>
                    </a:moveTo>
                    <a:cubicBezTo>
                      <a:pt x="3080" y="1"/>
                      <a:pt x="2997" y="1"/>
                      <a:pt x="2925" y="10"/>
                    </a:cubicBezTo>
                    <a:cubicBezTo>
                      <a:pt x="2697" y="42"/>
                      <a:pt x="2479" y="135"/>
                      <a:pt x="2292" y="259"/>
                    </a:cubicBezTo>
                    <a:cubicBezTo>
                      <a:pt x="2178" y="342"/>
                      <a:pt x="2085" y="436"/>
                      <a:pt x="2002" y="550"/>
                    </a:cubicBezTo>
                    <a:cubicBezTo>
                      <a:pt x="1992" y="498"/>
                      <a:pt x="1950" y="457"/>
                      <a:pt x="1898" y="457"/>
                    </a:cubicBezTo>
                    <a:cubicBezTo>
                      <a:pt x="1867" y="457"/>
                      <a:pt x="1846" y="467"/>
                      <a:pt x="1826" y="488"/>
                    </a:cubicBezTo>
                    <a:cubicBezTo>
                      <a:pt x="1805" y="508"/>
                      <a:pt x="1794" y="529"/>
                      <a:pt x="1794" y="561"/>
                    </a:cubicBezTo>
                    <a:cubicBezTo>
                      <a:pt x="1794" y="737"/>
                      <a:pt x="1784" y="923"/>
                      <a:pt x="1763" y="1089"/>
                    </a:cubicBezTo>
                    <a:lnTo>
                      <a:pt x="1763" y="1100"/>
                    </a:lnTo>
                    <a:lnTo>
                      <a:pt x="1763" y="1110"/>
                    </a:lnTo>
                    <a:cubicBezTo>
                      <a:pt x="1732" y="1338"/>
                      <a:pt x="1680" y="1525"/>
                      <a:pt x="1607" y="1712"/>
                    </a:cubicBezTo>
                    <a:cubicBezTo>
                      <a:pt x="1545" y="1836"/>
                      <a:pt x="1483" y="1951"/>
                      <a:pt x="1411" y="2044"/>
                    </a:cubicBezTo>
                    <a:cubicBezTo>
                      <a:pt x="1338" y="2127"/>
                      <a:pt x="1266" y="2210"/>
                      <a:pt x="1183" y="2272"/>
                    </a:cubicBezTo>
                    <a:cubicBezTo>
                      <a:pt x="1100" y="2334"/>
                      <a:pt x="1006" y="2396"/>
                      <a:pt x="902" y="2438"/>
                    </a:cubicBezTo>
                    <a:cubicBezTo>
                      <a:pt x="788" y="2479"/>
                      <a:pt x="664" y="2511"/>
                      <a:pt x="539" y="2532"/>
                    </a:cubicBezTo>
                    <a:cubicBezTo>
                      <a:pt x="466" y="2541"/>
                      <a:pt x="394" y="2541"/>
                      <a:pt x="321" y="2541"/>
                    </a:cubicBezTo>
                    <a:cubicBezTo>
                      <a:pt x="300" y="2552"/>
                      <a:pt x="270" y="2552"/>
                      <a:pt x="259" y="2573"/>
                    </a:cubicBezTo>
                    <a:cubicBezTo>
                      <a:pt x="217" y="2583"/>
                      <a:pt x="187" y="2615"/>
                      <a:pt x="176" y="2645"/>
                    </a:cubicBezTo>
                    <a:cubicBezTo>
                      <a:pt x="21" y="3195"/>
                      <a:pt x="0" y="3766"/>
                      <a:pt x="114" y="4274"/>
                    </a:cubicBezTo>
                    <a:cubicBezTo>
                      <a:pt x="176" y="4523"/>
                      <a:pt x="270" y="4761"/>
                      <a:pt x="394" y="4980"/>
                    </a:cubicBezTo>
                    <a:cubicBezTo>
                      <a:pt x="529" y="5187"/>
                      <a:pt x="705" y="5374"/>
                      <a:pt x="902" y="5519"/>
                    </a:cubicBezTo>
                    <a:cubicBezTo>
                      <a:pt x="1110" y="5664"/>
                      <a:pt x="1358" y="5768"/>
                      <a:pt x="1618" y="5819"/>
                    </a:cubicBezTo>
                    <a:cubicBezTo>
                      <a:pt x="1763" y="5851"/>
                      <a:pt x="1919" y="5861"/>
                      <a:pt x="2075" y="5861"/>
                    </a:cubicBezTo>
                    <a:cubicBezTo>
                      <a:pt x="2230" y="5861"/>
                      <a:pt x="2396" y="5851"/>
                      <a:pt x="2562" y="5819"/>
                    </a:cubicBezTo>
                    <a:cubicBezTo>
                      <a:pt x="3195" y="5726"/>
                      <a:pt x="3827" y="5425"/>
                      <a:pt x="4398" y="4938"/>
                    </a:cubicBezTo>
                    <a:cubicBezTo>
                      <a:pt x="4699" y="4689"/>
                      <a:pt x="4979" y="4388"/>
                      <a:pt x="5217" y="4035"/>
                    </a:cubicBezTo>
                    <a:cubicBezTo>
                      <a:pt x="5332" y="3880"/>
                      <a:pt x="5435" y="3714"/>
                      <a:pt x="5528" y="3537"/>
                    </a:cubicBezTo>
                    <a:cubicBezTo>
                      <a:pt x="5643" y="3320"/>
                      <a:pt x="5726" y="3122"/>
                      <a:pt x="5788" y="2936"/>
                    </a:cubicBezTo>
                    <a:lnTo>
                      <a:pt x="5788" y="2873"/>
                    </a:lnTo>
                    <a:lnTo>
                      <a:pt x="5788" y="2853"/>
                    </a:lnTo>
                    <a:cubicBezTo>
                      <a:pt x="5798" y="2832"/>
                      <a:pt x="5798" y="2801"/>
                      <a:pt x="5777" y="2770"/>
                    </a:cubicBezTo>
                    <a:cubicBezTo>
                      <a:pt x="5767" y="2749"/>
                      <a:pt x="5747" y="2728"/>
                      <a:pt x="5715" y="2728"/>
                    </a:cubicBezTo>
                    <a:cubicBezTo>
                      <a:pt x="5539" y="2698"/>
                      <a:pt x="5373" y="2656"/>
                      <a:pt x="5228" y="2594"/>
                    </a:cubicBezTo>
                    <a:cubicBezTo>
                      <a:pt x="5124" y="2552"/>
                      <a:pt x="5021" y="2490"/>
                      <a:pt x="4927" y="2417"/>
                    </a:cubicBezTo>
                    <a:cubicBezTo>
                      <a:pt x="4834" y="2345"/>
                      <a:pt x="4761" y="2272"/>
                      <a:pt x="4689" y="2179"/>
                    </a:cubicBezTo>
                    <a:cubicBezTo>
                      <a:pt x="4616" y="2085"/>
                      <a:pt x="4553" y="1971"/>
                      <a:pt x="4502" y="1847"/>
                    </a:cubicBezTo>
                    <a:cubicBezTo>
                      <a:pt x="4429" y="1691"/>
                      <a:pt x="4387" y="1515"/>
                      <a:pt x="4367" y="1328"/>
                    </a:cubicBezTo>
                    <a:lnTo>
                      <a:pt x="4367" y="1349"/>
                    </a:lnTo>
                    <a:cubicBezTo>
                      <a:pt x="4325" y="1069"/>
                      <a:pt x="4336" y="757"/>
                      <a:pt x="4377" y="415"/>
                    </a:cubicBezTo>
                    <a:lnTo>
                      <a:pt x="4377" y="405"/>
                    </a:lnTo>
                    <a:lnTo>
                      <a:pt x="4377" y="395"/>
                    </a:lnTo>
                    <a:cubicBezTo>
                      <a:pt x="4387" y="363"/>
                      <a:pt x="4387" y="322"/>
                      <a:pt x="4398" y="291"/>
                    </a:cubicBezTo>
                    <a:cubicBezTo>
                      <a:pt x="4398" y="259"/>
                      <a:pt x="4398" y="239"/>
                      <a:pt x="4387" y="208"/>
                    </a:cubicBezTo>
                    <a:cubicBezTo>
                      <a:pt x="4367" y="187"/>
                      <a:pt x="4346" y="166"/>
                      <a:pt x="4325" y="166"/>
                    </a:cubicBezTo>
                    <a:cubicBezTo>
                      <a:pt x="4315" y="166"/>
                      <a:pt x="4304" y="156"/>
                      <a:pt x="4294" y="156"/>
                    </a:cubicBezTo>
                    <a:cubicBezTo>
                      <a:pt x="4274" y="156"/>
                      <a:pt x="4253" y="166"/>
                      <a:pt x="4242" y="176"/>
                    </a:cubicBezTo>
                    <a:cubicBezTo>
                      <a:pt x="4221" y="187"/>
                      <a:pt x="4201" y="208"/>
                      <a:pt x="4191" y="239"/>
                    </a:cubicBezTo>
                    <a:lnTo>
                      <a:pt x="4180" y="332"/>
                    </a:lnTo>
                    <a:cubicBezTo>
                      <a:pt x="4108" y="280"/>
                      <a:pt x="4035" y="229"/>
                      <a:pt x="3952" y="187"/>
                    </a:cubicBezTo>
                    <a:cubicBezTo>
                      <a:pt x="3848" y="135"/>
                      <a:pt x="3734" y="93"/>
                      <a:pt x="3620" y="63"/>
                    </a:cubicBezTo>
                    <a:cubicBezTo>
                      <a:pt x="3475" y="21"/>
                      <a:pt x="3319" y="1"/>
                      <a:pt x="316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43;p53"/>
              <p:cNvSpPr/>
              <p:nvPr/>
            </p:nvSpPr>
            <p:spPr>
              <a:xfrm>
                <a:off x="4743913" y="2010175"/>
                <a:ext cx="664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319" extrusionOk="0">
                    <a:moveTo>
                      <a:pt x="1421" y="1"/>
                    </a:moveTo>
                    <a:cubicBezTo>
                      <a:pt x="1338" y="1"/>
                      <a:pt x="1255" y="12"/>
                      <a:pt x="1183" y="21"/>
                    </a:cubicBezTo>
                    <a:cubicBezTo>
                      <a:pt x="944" y="53"/>
                      <a:pt x="737" y="136"/>
                      <a:pt x="550" y="270"/>
                    </a:cubicBezTo>
                    <a:cubicBezTo>
                      <a:pt x="436" y="343"/>
                      <a:pt x="343" y="447"/>
                      <a:pt x="250" y="561"/>
                    </a:cubicBezTo>
                    <a:cubicBezTo>
                      <a:pt x="260" y="530"/>
                      <a:pt x="250" y="509"/>
                      <a:pt x="229" y="489"/>
                    </a:cubicBezTo>
                    <a:cubicBezTo>
                      <a:pt x="208" y="468"/>
                      <a:pt x="177" y="457"/>
                      <a:pt x="156" y="457"/>
                    </a:cubicBezTo>
                    <a:cubicBezTo>
                      <a:pt x="125" y="457"/>
                      <a:pt x="94" y="468"/>
                      <a:pt x="73" y="489"/>
                    </a:cubicBezTo>
                    <a:cubicBezTo>
                      <a:pt x="63" y="509"/>
                      <a:pt x="42" y="540"/>
                      <a:pt x="42" y="572"/>
                    </a:cubicBezTo>
                    <a:cubicBezTo>
                      <a:pt x="52" y="758"/>
                      <a:pt x="42" y="934"/>
                      <a:pt x="21" y="1100"/>
                    </a:cubicBezTo>
                    <a:lnTo>
                      <a:pt x="21" y="1121"/>
                    </a:lnTo>
                    <a:cubicBezTo>
                      <a:pt x="11" y="1163"/>
                      <a:pt x="11" y="1204"/>
                      <a:pt x="1" y="1245"/>
                    </a:cubicBezTo>
                    <a:cubicBezTo>
                      <a:pt x="208" y="1277"/>
                      <a:pt x="426" y="1298"/>
                      <a:pt x="644" y="1319"/>
                    </a:cubicBezTo>
                    <a:lnTo>
                      <a:pt x="644" y="1308"/>
                    </a:lnTo>
                    <a:cubicBezTo>
                      <a:pt x="742" y="1313"/>
                      <a:pt x="841" y="1316"/>
                      <a:pt x="941" y="1316"/>
                    </a:cubicBezTo>
                    <a:cubicBezTo>
                      <a:pt x="1040" y="1316"/>
                      <a:pt x="1142" y="1313"/>
                      <a:pt x="1245" y="1308"/>
                    </a:cubicBezTo>
                    <a:cubicBezTo>
                      <a:pt x="1442" y="1287"/>
                      <a:pt x="1640" y="1266"/>
                      <a:pt x="1836" y="1215"/>
                    </a:cubicBezTo>
                    <a:lnTo>
                      <a:pt x="1836" y="1215"/>
                    </a:lnTo>
                    <a:lnTo>
                      <a:pt x="1826" y="1225"/>
                    </a:lnTo>
                    <a:cubicBezTo>
                      <a:pt x="1961" y="1194"/>
                      <a:pt x="2106" y="1153"/>
                      <a:pt x="2230" y="1100"/>
                    </a:cubicBezTo>
                    <a:cubicBezTo>
                      <a:pt x="2355" y="1059"/>
                      <a:pt x="2479" y="1007"/>
                      <a:pt x="2604" y="945"/>
                    </a:cubicBezTo>
                    <a:cubicBezTo>
                      <a:pt x="2604" y="779"/>
                      <a:pt x="2615" y="602"/>
                      <a:pt x="2635" y="426"/>
                    </a:cubicBezTo>
                    <a:lnTo>
                      <a:pt x="2635" y="406"/>
                    </a:lnTo>
                    <a:cubicBezTo>
                      <a:pt x="2645" y="374"/>
                      <a:pt x="2645" y="353"/>
                      <a:pt x="2656" y="323"/>
                    </a:cubicBezTo>
                    <a:lnTo>
                      <a:pt x="2656" y="302"/>
                    </a:lnTo>
                    <a:cubicBezTo>
                      <a:pt x="2656" y="270"/>
                      <a:pt x="2656" y="250"/>
                      <a:pt x="2645" y="219"/>
                    </a:cubicBezTo>
                    <a:cubicBezTo>
                      <a:pt x="2625" y="198"/>
                      <a:pt x="2604" y="177"/>
                      <a:pt x="2583" y="177"/>
                    </a:cubicBezTo>
                    <a:cubicBezTo>
                      <a:pt x="2573" y="167"/>
                      <a:pt x="2562" y="167"/>
                      <a:pt x="2552" y="167"/>
                    </a:cubicBezTo>
                    <a:cubicBezTo>
                      <a:pt x="2532" y="167"/>
                      <a:pt x="2511" y="177"/>
                      <a:pt x="2500" y="187"/>
                    </a:cubicBezTo>
                    <a:cubicBezTo>
                      <a:pt x="2479" y="198"/>
                      <a:pt x="2459" y="219"/>
                      <a:pt x="2449" y="250"/>
                    </a:cubicBezTo>
                    <a:lnTo>
                      <a:pt x="2438" y="343"/>
                    </a:lnTo>
                    <a:cubicBezTo>
                      <a:pt x="2376" y="291"/>
                      <a:pt x="2293" y="240"/>
                      <a:pt x="2210" y="198"/>
                    </a:cubicBezTo>
                    <a:cubicBezTo>
                      <a:pt x="2106" y="146"/>
                      <a:pt x="1992" y="104"/>
                      <a:pt x="1878" y="63"/>
                    </a:cubicBezTo>
                    <a:cubicBezTo>
                      <a:pt x="1733" y="21"/>
                      <a:pt x="1577" y="1"/>
                      <a:pt x="1421" y="1"/>
                    </a:cubicBezTo>
                    <a:close/>
                  </a:path>
                </a:pathLst>
              </a:custGeom>
              <a:solidFill>
                <a:srgbClr val="EAC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44;p53"/>
              <p:cNvSpPr/>
              <p:nvPr/>
            </p:nvSpPr>
            <p:spPr>
              <a:xfrm>
                <a:off x="4632938" y="1726750"/>
                <a:ext cx="292775" cy="307825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2313" extrusionOk="0">
                    <a:moveTo>
                      <a:pt x="3963" y="0"/>
                    </a:moveTo>
                    <a:cubicBezTo>
                      <a:pt x="3578" y="0"/>
                      <a:pt x="3236" y="52"/>
                      <a:pt x="2925" y="166"/>
                    </a:cubicBezTo>
                    <a:cubicBezTo>
                      <a:pt x="2759" y="218"/>
                      <a:pt x="2603" y="301"/>
                      <a:pt x="2458" y="395"/>
                    </a:cubicBezTo>
                    <a:cubicBezTo>
                      <a:pt x="2437" y="384"/>
                      <a:pt x="2417" y="374"/>
                      <a:pt x="2396" y="374"/>
                    </a:cubicBezTo>
                    <a:cubicBezTo>
                      <a:pt x="2365" y="374"/>
                      <a:pt x="2344" y="384"/>
                      <a:pt x="2324" y="405"/>
                    </a:cubicBezTo>
                    <a:cubicBezTo>
                      <a:pt x="1981" y="819"/>
                      <a:pt x="1670" y="1297"/>
                      <a:pt x="1369" y="1857"/>
                    </a:cubicBezTo>
                    <a:cubicBezTo>
                      <a:pt x="1089" y="2407"/>
                      <a:pt x="840" y="3009"/>
                      <a:pt x="632" y="3662"/>
                    </a:cubicBezTo>
                    <a:cubicBezTo>
                      <a:pt x="425" y="4305"/>
                      <a:pt x="259" y="4959"/>
                      <a:pt x="155" y="5612"/>
                    </a:cubicBezTo>
                    <a:cubicBezTo>
                      <a:pt x="51" y="6286"/>
                      <a:pt x="0" y="6909"/>
                      <a:pt x="21" y="7510"/>
                    </a:cubicBezTo>
                    <a:cubicBezTo>
                      <a:pt x="31" y="7811"/>
                      <a:pt x="62" y="8101"/>
                      <a:pt x="104" y="8392"/>
                    </a:cubicBezTo>
                    <a:cubicBezTo>
                      <a:pt x="155" y="8693"/>
                      <a:pt x="228" y="8973"/>
                      <a:pt x="311" y="9232"/>
                    </a:cubicBezTo>
                    <a:cubicBezTo>
                      <a:pt x="529" y="9823"/>
                      <a:pt x="892" y="10383"/>
                      <a:pt x="1358" y="10861"/>
                    </a:cubicBezTo>
                    <a:cubicBezTo>
                      <a:pt x="1577" y="11079"/>
                      <a:pt x="1826" y="11275"/>
                      <a:pt x="2105" y="11473"/>
                    </a:cubicBezTo>
                    <a:cubicBezTo>
                      <a:pt x="2365" y="11639"/>
                      <a:pt x="2656" y="11794"/>
                      <a:pt x="2967" y="11919"/>
                    </a:cubicBezTo>
                    <a:cubicBezTo>
                      <a:pt x="3558" y="12168"/>
                      <a:pt x="4211" y="12303"/>
                      <a:pt x="4865" y="12313"/>
                    </a:cubicBezTo>
                    <a:lnTo>
                      <a:pt x="4906" y="12313"/>
                    </a:lnTo>
                    <a:cubicBezTo>
                      <a:pt x="5176" y="12313"/>
                      <a:pt x="5466" y="12292"/>
                      <a:pt x="5788" y="12241"/>
                    </a:cubicBezTo>
                    <a:cubicBezTo>
                      <a:pt x="6099" y="12199"/>
                      <a:pt x="6411" y="12137"/>
                      <a:pt x="6722" y="12043"/>
                    </a:cubicBezTo>
                    <a:cubicBezTo>
                      <a:pt x="7365" y="11856"/>
                      <a:pt x="7935" y="11577"/>
                      <a:pt x="8423" y="11224"/>
                    </a:cubicBezTo>
                    <a:cubicBezTo>
                      <a:pt x="8578" y="11110"/>
                      <a:pt x="8723" y="10985"/>
                      <a:pt x="8859" y="10851"/>
                    </a:cubicBezTo>
                    <a:cubicBezTo>
                      <a:pt x="8993" y="10726"/>
                      <a:pt x="9118" y="10591"/>
                      <a:pt x="9242" y="10425"/>
                    </a:cubicBezTo>
                    <a:cubicBezTo>
                      <a:pt x="9357" y="10280"/>
                      <a:pt x="9449" y="10114"/>
                      <a:pt x="9543" y="9948"/>
                    </a:cubicBezTo>
                    <a:cubicBezTo>
                      <a:pt x="9585" y="9865"/>
                      <a:pt x="9636" y="9772"/>
                      <a:pt x="9678" y="9657"/>
                    </a:cubicBezTo>
                    <a:lnTo>
                      <a:pt x="9771" y="9408"/>
                    </a:lnTo>
                    <a:cubicBezTo>
                      <a:pt x="9906" y="9450"/>
                      <a:pt x="10051" y="9471"/>
                      <a:pt x="10186" y="9471"/>
                    </a:cubicBezTo>
                    <a:cubicBezTo>
                      <a:pt x="10249" y="9471"/>
                      <a:pt x="10300" y="9471"/>
                      <a:pt x="10362" y="9461"/>
                    </a:cubicBezTo>
                    <a:cubicBezTo>
                      <a:pt x="10560" y="9440"/>
                      <a:pt x="10736" y="9367"/>
                      <a:pt x="10912" y="9274"/>
                    </a:cubicBezTo>
                    <a:cubicBezTo>
                      <a:pt x="11203" y="9087"/>
                      <a:pt x="11452" y="8776"/>
                      <a:pt x="11586" y="8403"/>
                    </a:cubicBezTo>
                    <a:cubicBezTo>
                      <a:pt x="11649" y="8237"/>
                      <a:pt x="11690" y="8050"/>
                      <a:pt x="11701" y="7863"/>
                    </a:cubicBezTo>
                    <a:cubicBezTo>
                      <a:pt x="11711" y="7686"/>
                      <a:pt x="11701" y="7510"/>
                      <a:pt x="11649" y="7354"/>
                    </a:cubicBezTo>
                    <a:cubicBezTo>
                      <a:pt x="11607" y="7188"/>
                      <a:pt x="11524" y="7033"/>
                      <a:pt x="11410" y="6919"/>
                    </a:cubicBezTo>
                    <a:cubicBezTo>
                      <a:pt x="11296" y="6794"/>
                      <a:pt x="11151" y="6701"/>
                      <a:pt x="10975" y="6639"/>
                    </a:cubicBezTo>
                    <a:cubicBezTo>
                      <a:pt x="10871" y="6608"/>
                      <a:pt x="10747" y="6587"/>
                      <a:pt x="10611" y="6587"/>
                    </a:cubicBezTo>
                    <a:lnTo>
                      <a:pt x="10570" y="6587"/>
                    </a:lnTo>
                    <a:cubicBezTo>
                      <a:pt x="10518" y="6587"/>
                      <a:pt x="10456" y="6587"/>
                      <a:pt x="10383" y="6598"/>
                    </a:cubicBezTo>
                    <a:cubicBezTo>
                      <a:pt x="10332" y="6598"/>
                      <a:pt x="10279" y="6608"/>
                      <a:pt x="10238" y="6618"/>
                    </a:cubicBezTo>
                    <a:cubicBezTo>
                      <a:pt x="10290" y="6349"/>
                      <a:pt x="10311" y="6079"/>
                      <a:pt x="10321" y="5809"/>
                    </a:cubicBezTo>
                    <a:cubicBezTo>
                      <a:pt x="10321" y="5508"/>
                      <a:pt x="10300" y="5197"/>
                      <a:pt x="10238" y="4876"/>
                    </a:cubicBezTo>
                    <a:cubicBezTo>
                      <a:pt x="10134" y="4295"/>
                      <a:pt x="9927" y="3724"/>
                      <a:pt x="9595" y="3175"/>
                    </a:cubicBezTo>
                    <a:cubicBezTo>
                      <a:pt x="9294" y="2666"/>
                      <a:pt x="8900" y="2189"/>
                      <a:pt x="8423" y="1764"/>
                    </a:cubicBezTo>
                    <a:cubicBezTo>
                      <a:pt x="7967" y="1359"/>
                      <a:pt x="7437" y="1006"/>
                      <a:pt x="6867" y="726"/>
                    </a:cubicBezTo>
                    <a:cubicBezTo>
                      <a:pt x="6286" y="436"/>
                      <a:pt x="5684" y="239"/>
                      <a:pt x="5062" y="114"/>
                    </a:cubicBezTo>
                    <a:cubicBezTo>
                      <a:pt x="4678" y="42"/>
                      <a:pt x="4336" y="0"/>
                      <a:pt x="40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45;p53"/>
              <p:cNvSpPr/>
              <p:nvPr/>
            </p:nvSpPr>
            <p:spPr>
              <a:xfrm>
                <a:off x="4636038" y="1726750"/>
                <a:ext cx="254925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6878" extrusionOk="0">
                    <a:moveTo>
                      <a:pt x="3839" y="0"/>
                    </a:moveTo>
                    <a:cubicBezTo>
                      <a:pt x="3465" y="0"/>
                      <a:pt x="3112" y="52"/>
                      <a:pt x="2801" y="156"/>
                    </a:cubicBezTo>
                    <a:cubicBezTo>
                      <a:pt x="2635" y="218"/>
                      <a:pt x="2479" y="301"/>
                      <a:pt x="2334" y="395"/>
                    </a:cubicBezTo>
                    <a:cubicBezTo>
                      <a:pt x="2313" y="374"/>
                      <a:pt x="2293" y="374"/>
                      <a:pt x="2272" y="374"/>
                    </a:cubicBezTo>
                    <a:cubicBezTo>
                      <a:pt x="2241" y="374"/>
                      <a:pt x="2210" y="384"/>
                      <a:pt x="2200" y="405"/>
                    </a:cubicBezTo>
                    <a:cubicBezTo>
                      <a:pt x="1857" y="809"/>
                      <a:pt x="1546" y="1287"/>
                      <a:pt x="1245" y="1857"/>
                    </a:cubicBezTo>
                    <a:cubicBezTo>
                      <a:pt x="965" y="2396"/>
                      <a:pt x="716" y="3009"/>
                      <a:pt x="498" y="3662"/>
                    </a:cubicBezTo>
                    <a:cubicBezTo>
                      <a:pt x="291" y="4295"/>
                      <a:pt x="135" y="4948"/>
                      <a:pt x="31" y="5612"/>
                    </a:cubicBezTo>
                    <a:lnTo>
                      <a:pt x="1" y="5830"/>
                    </a:lnTo>
                    <a:cubicBezTo>
                      <a:pt x="208" y="5467"/>
                      <a:pt x="436" y="5104"/>
                      <a:pt x="674" y="4761"/>
                    </a:cubicBezTo>
                    <a:cubicBezTo>
                      <a:pt x="893" y="4429"/>
                      <a:pt x="1131" y="4097"/>
                      <a:pt x="1370" y="3786"/>
                    </a:cubicBezTo>
                    <a:cubicBezTo>
                      <a:pt x="1432" y="3693"/>
                      <a:pt x="1494" y="3610"/>
                      <a:pt x="1566" y="3527"/>
                    </a:cubicBezTo>
                    <a:cubicBezTo>
                      <a:pt x="1619" y="3444"/>
                      <a:pt x="1681" y="3371"/>
                      <a:pt x="1732" y="3299"/>
                    </a:cubicBezTo>
                    <a:cubicBezTo>
                      <a:pt x="1847" y="3143"/>
                      <a:pt x="1951" y="2998"/>
                      <a:pt x="2044" y="2843"/>
                    </a:cubicBezTo>
                    <a:cubicBezTo>
                      <a:pt x="2137" y="2687"/>
                      <a:pt x="2230" y="2531"/>
                      <a:pt x="2303" y="2355"/>
                    </a:cubicBezTo>
                    <a:cubicBezTo>
                      <a:pt x="2376" y="2189"/>
                      <a:pt x="2438" y="2013"/>
                      <a:pt x="2500" y="1836"/>
                    </a:cubicBezTo>
                    <a:cubicBezTo>
                      <a:pt x="2500" y="1826"/>
                      <a:pt x="2511" y="1815"/>
                      <a:pt x="2521" y="1805"/>
                    </a:cubicBezTo>
                    <a:cubicBezTo>
                      <a:pt x="2532" y="1805"/>
                      <a:pt x="2552" y="1805"/>
                      <a:pt x="2562" y="1826"/>
                    </a:cubicBezTo>
                    <a:cubicBezTo>
                      <a:pt x="2635" y="2002"/>
                      <a:pt x="2718" y="2168"/>
                      <a:pt x="2811" y="2334"/>
                    </a:cubicBezTo>
                    <a:lnTo>
                      <a:pt x="2811" y="2324"/>
                    </a:lnTo>
                    <a:cubicBezTo>
                      <a:pt x="2884" y="2448"/>
                      <a:pt x="2967" y="2562"/>
                      <a:pt x="3050" y="2677"/>
                    </a:cubicBezTo>
                    <a:cubicBezTo>
                      <a:pt x="3143" y="2780"/>
                      <a:pt x="3237" y="2873"/>
                      <a:pt x="3330" y="2967"/>
                    </a:cubicBezTo>
                    <a:cubicBezTo>
                      <a:pt x="3475" y="3112"/>
                      <a:pt x="3631" y="3237"/>
                      <a:pt x="3807" y="3350"/>
                    </a:cubicBezTo>
                    <a:cubicBezTo>
                      <a:pt x="3973" y="3475"/>
                      <a:pt x="4150" y="3579"/>
                      <a:pt x="4326" y="3672"/>
                    </a:cubicBezTo>
                    <a:lnTo>
                      <a:pt x="4326" y="3682"/>
                    </a:lnTo>
                    <a:cubicBezTo>
                      <a:pt x="4782" y="3921"/>
                      <a:pt x="5259" y="4129"/>
                      <a:pt x="5736" y="4326"/>
                    </a:cubicBezTo>
                    <a:cubicBezTo>
                      <a:pt x="5996" y="4440"/>
                      <a:pt x="6255" y="4554"/>
                      <a:pt x="6515" y="4678"/>
                    </a:cubicBezTo>
                    <a:cubicBezTo>
                      <a:pt x="6764" y="4803"/>
                      <a:pt x="7002" y="4938"/>
                      <a:pt x="7241" y="5083"/>
                    </a:cubicBezTo>
                    <a:cubicBezTo>
                      <a:pt x="7355" y="5155"/>
                      <a:pt x="7469" y="5238"/>
                      <a:pt x="7573" y="5321"/>
                    </a:cubicBezTo>
                    <a:cubicBezTo>
                      <a:pt x="7697" y="5415"/>
                      <a:pt x="7811" y="5519"/>
                      <a:pt x="7926" y="5633"/>
                    </a:cubicBezTo>
                    <a:cubicBezTo>
                      <a:pt x="8050" y="5778"/>
                      <a:pt x="8174" y="5923"/>
                      <a:pt x="8288" y="6079"/>
                    </a:cubicBezTo>
                    <a:cubicBezTo>
                      <a:pt x="8413" y="6224"/>
                      <a:pt x="8527" y="6369"/>
                      <a:pt x="8662" y="6504"/>
                    </a:cubicBezTo>
                    <a:cubicBezTo>
                      <a:pt x="8724" y="6556"/>
                      <a:pt x="8776" y="6608"/>
                      <a:pt x="8838" y="6649"/>
                    </a:cubicBezTo>
                    <a:cubicBezTo>
                      <a:pt x="8890" y="6691"/>
                      <a:pt x="8942" y="6722"/>
                      <a:pt x="9004" y="6753"/>
                    </a:cubicBezTo>
                    <a:lnTo>
                      <a:pt x="9004" y="6764"/>
                    </a:lnTo>
                    <a:cubicBezTo>
                      <a:pt x="9046" y="6784"/>
                      <a:pt x="9087" y="6805"/>
                      <a:pt x="9139" y="6815"/>
                    </a:cubicBezTo>
                    <a:cubicBezTo>
                      <a:pt x="9170" y="6826"/>
                      <a:pt x="9212" y="6836"/>
                      <a:pt x="9242" y="6847"/>
                    </a:cubicBezTo>
                    <a:lnTo>
                      <a:pt x="9253" y="6847"/>
                    </a:lnTo>
                    <a:cubicBezTo>
                      <a:pt x="9284" y="6857"/>
                      <a:pt x="9315" y="6867"/>
                      <a:pt x="9357" y="6867"/>
                    </a:cubicBezTo>
                    <a:cubicBezTo>
                      <a:pt x="9395" y="6876"/>
                      <a:pt x="9424" y="6877"/>
                      <a:pt x="9461" y="6877"/>
                    </a:cubicBezTo>
                    <a:lnTo>
                      <a:pt x="9461" y="6877"/>
                    </a:lnTo>
                    <a:cubicBezTo>
                      <a:pt x="9512" y="6867"/>
                      <a:pt x="9554" y="6867"/>
                      <a:pt x="9606" y="6857"/>
                    </a:cubicBezTo>
                    <a:cubicBezTo>
                      <a:pt x="9637" y="6847"/>
                      <a:pt x="9678" y="6847"/>
                      <a:pt x="9720" y="6826"/>
                    </a:cubicBezTo>
                    <a:cubicBezTo>
                      <a:pt x="9772" y="6815"/>
                      <a:pt x="9823" y="6794"/>
                      <a:pt x="9876" y="6764"/>
                    </a:cubicBezTo>
                    <a:cubicBezTo>
                      <a:pt x="9927" y="6743"/>
                      <a:pt x="9979" y="6711"/>
                      <a:pt x="10021" y="6691"/>
                    </a:cubicBezTo>
                    <a:cubicBezTo>
                      <a:pt x="10062" y="6660"/>
                      <a:pt x="10104" y="6639"/>
                      <a:pt x="10145" y="6608"/>
                    </a:cubicBezTo>
                    <a:lnTo>
                      <a:pt x="10145" y="6608"/>
                    </a:lnTo>
                    <a:cubicBezTo>
                      <a:pt x="10135" y="6608"/>
                      <a:pt x="10125" y="6618"/>
                      <a:pt x="10114" y="6618"/>
                    </a:cubicBezTo>
                    <a:cubicBezTo>
                      <a:pt x="10166" y="6359"/>
                      <a:pt x="10187" y="6089"/>
                      <a:pt x="10197" y="5809"/>
                    </a:cubicBezTo>
                    <a:cubicBezTo>
                      <a:pt x="10197" y="5508"/>
                      <a:pt x="10176" y="5197"/>
                      <a:pt x="10125" y="4876"/>
                    </a:cubicBezTo>
                    <a:cubicBezTo>
                      <a:pt x="10021" y="4295"/>
                      <a:pt x="9803" y="3724"/>
                      <a:pt x="9481" y="3175"/>
                    </a:cubicBezTo>
                    <a:cubicBezTo>
                      <a:pt x="9170" y="2666"/>
                      <a:pt x="8776" y="2189"/>
                      <a:pt x="8299" y="1764"/>
                    </a:cubicBezTo>
                    <a:cubicBezTo>
                      <a:pt x="7843" y="1359"/>
                      <a:pt x="7313" y="1006"/>
                      <a:pt x="6743" y="716"/>
                    </a:cubicBezTo>
                    <a:cubicBezTo>
                      <a:pt x="6162" y="436"/>
                      <a:pt x="5560" y="229"/>
                      <a:pt x="4938" y="114"/>
                    </a:cubicBezTo>
                    <a:cubicBezTo>
                      <a:pt x="4554" y="42"/>
                      <a:pt x="4212" y="0"/>
                      <a:pt x="3890" y="0"/>
                    </a:cubicBezTo>
                    <a:close/>
                    <a:moveTo>
                      <a:pt x="9461" y="6877"/>
                    </a:moveTo>
                    <a:cubicBezTo>
                      <a:pt x="9461" y="6877"/>
                      <a:pt x="9461" y="6877"/>
                      <a:pt x="9461" y="6877"/>
                    </a:cubicBezTo>
                    <a:lnTo>
                      <a:pt x="9471" y="6877"/>
                    </a:lnTo>
                    <a:cubicBezTo>
                      <a:pt x="9467" y="6877"/>
                      <a:pt x="9464" y="6877"/>
                      <a:pt x="9461" y="6877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46;p53"/>
              <p:cNvSpPr/>
              <p:nvPr/>
            </p:nvSpPr>
            <p:spPr>
              <a:xfrm>
                <a:off x="4729138" y="1932900"/>
                <a:ext cx="19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067" extrusionOk="0">
                    <a:moveTo>
                      <a:pt x="7791" y="1"/>
                    </a:moveTo>
                    <a:lnTo>
                      <a:pt x="7791" y="1"/>
                    </a:lnTo>
                    <a:cubicBezTo>
                      <a:pt x="7749" y="63"/>
                      <a:pt x="7708" y="125"/>
                      <a:pt x="7666" y="177"/>
                    </a:cubicBezTo>
                    <a:cubicBezTo>
                      <a:pt x="7489" y="385"/>
                      <a:pt x="7282" y="561"/>
                      <a:pt x="7054" y="706"/>
                    </a:cubicBezTo>
                    <a:cubicBezTo>
                      <a:pt x="6940" y="768"/>
                      <a:pt x="6816" y="830"/>
                      <a:pt x="6680" y="883"/>
                    </a:cubicBezTo>
                    <a:cubicBezTo>
                      <a:pt x="6556" y="924"/>
                      <a:pt x="6421" y="966"/>
                      <a:pt x="6297" y="986"/>
                    </a:cubicBezTo>
                    <a:cubicBezTo>
                      <a:pt x="6198" y="1002"/>
                      <a:pt x="6099" y="1011"/>
                      <a:pt x="6000" y="1011"/>
                    </a:cubicBezTo>
                    <a:cubicBezTo>
                      <a:pt x="5964" y="1011"/>
                      <a:pt x="5928" y="1010"/>
                      <a:pt x="5892" y="1007"/>
                    </a:cubicBezTo>
                    <a:cubicBezTo>
                      <a:pt x="5820" y="1007"/>
                      <a:pt x="5747" y="996"/>
                      <a:pt x="5674" y="986"/>
                    </a:cubicBezTo>
                    <a:cubicBezTo>
                      <a:pt x="5622" y="976"/>
                      <a:pt x="5560" y="966"/>
                      <a:pt x="5509" y="945"/>
                    </a:cubicBezTo>
                    <a:cubicBezTo>
                      <a:pt x="5488" y="1069"/>
                      <a:pt x="5456" y="1183"/>
                      <a:pt x="5415" y="1287"/>
                    </a:cubicBezTo>
                    <a:cubicBezTo>
                      <a:pt x="5363" y="1411"/>
                      <a:pt x="5301" y="1536"/>
                      <a:pt x="5228" y="1650"/>
                    </a:cubicBezTo>
                    <a:cubicBezTo>
                      <a:pt x="5073" y="1899"/>
                      <a:pt x="4886" y="2127"/>
                      <a:pt x="4679" y="2335"/>
                    </a:cubicBezTo>
                    <a:cubicBezTo>
                      <a:pt x="4471" y="2542"/>
                      <a:pt x="4253" y="2739"/>
                      <a:pt x="4015" y="2916"/>
                    </a:cubicBezTo>
                    <a:cubicBezTo>
                      <a:pt x="3797" y="3082"/>
                      <a:pt x="3568" y="3237"/>
                      <a:pt x="3330" y="3361"/>
                    </a:cubicBezTo>
                    <a:cubicBezTo>
                      <a:pt x="3008" y="3538"/>
                      <a:pt x="2666" y="3663"/>
                      <a:pt x="2324" y="3766"/>
                    </a:cubicBezTo>
                    <a:cubicBezTo>
                      <a:pt x="1961" y="3859"/>
                      <a:pt x="1597" y="3922"/>
                      <a:pt x="1224" y="3953"/>
                    </a:cubicBezTo>
                    <a:cubicBezTo>
                      <a:pt x="1022" y="3968"/>
                      <a:pt x="817" y="3976"/>
                      <a:pt x="612" y="3976"/>
                    </a:cubicBezTo>
                    <a:cubicBezTo>
                      <a:pt x="407" y="3976"/>
                      <a:pt x="202" y="3968"/>
                      <a:pt x="0" y="3953"/>
                    </a:cubicBezTo>
                    <a:lnTo>
                      <a:pt x="0" y="3953"/>
                    </a:lnTo>
                    <a:cubicBezTo>
                      <a:pt x="332" y="4025"/>
                      <a:pt x="675" y="4067"/>
                      <a:pt x="1017" y="4067"/>
                    </a:cubicBezTo>
                    <a:lnTo>
                      <a:pt x="1058" y="4067"/>
                    </a:lnTo>
                    <a:cubicBezTo>
                      <a:pt x="1328" y="4067"/>
                      <a:pt x="1618" y="4046"/>
                      <a:pt x="1940" y="4005"/>
                    </a:cubicBezTo>
                    <a:cubicBezTo>
                      <a:pt x="2251" y="3963"/>
                      <a:pt x="2563" y="3891"/>
                      <a:pt x="2874" y="3797"/>
                    </a:cubicBezTo>
                    <a:cubicBezTo>
                      <a:pt x="3517" y="3610"/>
                      <a:pt x="4087" y="3331"/>
                      <a:pt x="4575" y="2978"/>
                    </a:cubicBezTo>
                    <a:cubicBezTo>
                      <a:pt x="4730" y="2864"/>
                      <a:pt x="4875" y="2739"/>
                      <a:pt x="5011" y="2615"/>
                    </a:cubicBezTo>
                    <a:cubicBezTo>
                      <a:pt x="5145" y="2480"/>
                      <a:pt x="5270" y="2335"/>
                      <a:pt x="5394" y="2179"/>
                    </a:cubicBezTo>
                    <a:cubicBezTo>
                      <a:pt x="5509" y="2034"/>
                      <a:pt x="5612" y="1878"/>
                      <a:pt x="5695" y="1713"/>
                    </a:cubicBezTo>
                    <a:cubicBezTo>
                      <a:pt x="5737" y="1619"/>
                      <a:pt x="5788" y="1526"/>
                      <a:pt x="5830" y="1411"/>
                    </a:cubicBezTo>
                    <a:cubicBezTo>
                      <a:pt x="5861" y="1339"/>
                      <a:pt x="5892" y="1256"/>
                      <a:pt x="5923" y="1173"/>
                    </a:cubicBezTo>
                    <a:cubicBezTo>
                      <a:pt x="6058" y="1204"/>
                      <a:pt x="6203" y="1225"/>
                      <a:pt x="6338" y="1225"/>
                    </a:cubicBezTo>
                    <a:cubicBezTo>
                      <a:pt x="6390" y="1225"/>
                      <a:pt x="6452" y="1225"/>
                      <a:pt x="6514" y="1215"/>
                    </a:cubicBezTo>
                    <a:cubicBezTo>
                      <a:pt x="6712" y="1194"/>
                      <a:pt x="6899" y="1132"/>
                      <a:pt x="7064" y="1028"/>
                    </a:cubicBezTo>
                    <a:cubicBezTo>
                      <a:pt x="7355" y="841"/>
                      <a:pt x="7604" y="530"/>
                      <a:pt x="7749" y="157"/>
                    </a:cubicBezTo>
                    <a:cubicBezTo>
                      <a:pt x="7759" y="104"/>
                      <a:pt x="7780" y="53"/>
                      <a:pt x="7791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47;p53"/>
              <p:cNvSpPr/>
              <p:nvPr/>
            </p:nvSpPr>
            <p:spPr>
              <a:xfrm>
                <a:off x="4687113" y="179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48;p53"/>
              <p:cNvSpPr/>
              <p:nvPr/>
            </p:nvSpPr>
            <p:spPr>
              <a:xfrm>
                <a:off x="4744163" y="181855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49;p53"/>
              <p:cNvSpPr/>
              <p:nvPr/>
            </p:nvSpPr>
            <p:spPr>
              <a:xfrm>
                <a:off x="4744163" y="1818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50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51;p53"/>
              <p:cNvSpPr/>
              <p:nvPr/>
            </p:nvSpPr>
            <p:spPr>
              <a:xfrm>
                <a:off x="4861138" y="18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52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53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54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055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056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057;p53"/>
              <p:cNvSpPr/>
              <p:nvPr/>
            </p:nvSpPr>
            <p:spPr>
              <a:xfrm>
                <a:off x="4867088" y="18979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058;p53"/>
              <p:cNvSpPr/>
              <p:nvPr/>
            </p:nvSpPr>
            <p:spPr>
              <a:xfrm>
                <a:off x="4888113" y="1906725"/>
                <a:ext cx="109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676" extrusionOk="0">
                    <a:moveTo>
                      <a:pt x="218" y="0"/>
                    </a:moveTo>
                    <a:cubicBezTo>
                      <a:pt x="197" y="0"/>
                      <a:pt x="176" y="10"/>
                      <a:pt x="166" y="10"/>
                    </a:cubicBezTo>
                    <a:cubicBezTo>
                      <a:pt x="125" y="42"/>
                      <a:pt x="104" y="104"/>
                      <a:pt x="135" y="146"/>
                    </a:cubicBezTo>
                    <a:cubicBezTo>
                      <a:pt x="145" y="176"/>
                      <a:pt x="166" y="208"/>
                      <a:pt x="176" y="238"/>
                    </a:cubicBezTo>
                    <a:cubicBezTo>
                      <a:pt x="218" y="332"/>
                      <a:pt x="238" y="425"/>
                      <a:pt x="249" y="529"/>
                    </a:cubicBezTo>
                    <a:cubicBezTo>
                      <a:pt x="270" y="674"/>
                      <a:pt x="270" y="819"/>
                      <a:pt x="249" y="965"/>
                    </a:cubicBezTo>
                    <a:lnTo>
                      <a:pt x="249" y="975"/>
                    </a:lnTo>
                    <a:cubicBezTo>
                      <a:pt x="228" y="1110"/>
                      <a:pt x="197" y="1234"/>
                      <a:pt x="145" y="1359"/>
                    </a:cubicBezTo>
                    <a:lnTo>
                      <a:pt x="145" y="1349"/>
                    </a:lnTo>
                    <a:cubicBezTo>
                      <a:pt x="114" y="1432"/>
                      <a:pt x="72" y="1504"/>
                      <a:pt x="21" y="1566"/>
                    </a:cubicBezTo>
                    <a:lnTo>
                      <a:pt x="21" y="1577"/>
                    </a:lnTo>
                    <a:cubicBezTo>
                      <a:pt x="10" y="1587"/>
                      <a:pt x="0" y="1598"/>
                      <a:pt x="0" y="1618"/>
                    </a:cubicBezTo>
                    <a:cubicBezTo>
                      <a:pt x="0" y="1628"/>
                      <a:pt x="10" y="1649"/>
                      <a:pt x="21" y="1660"/>
                    </a:cubicBezTo>
                    <a:cubicBezTo>
                      <a:pt x="31" y="1670"/>
                      <a:pt x="47" y="1676"/>
                      <a:pt x="62" y="1676"/>
                    </a:cubicBezTo>
                    <a:cubicBezTo>
                      <a:pt x="78" y="1676"/>
                      <a:pt x="93" y="1670"/>
                      <a:pt x="104" y="1660"/>
                    </a:cubicBezTo>
                    <a:cubicBezTo>
                      <a:pt x="280" y="1432"/>
                      <a:pt x="374" y="1162"/>
                      <a:pt x="404" y="882"/>
                    </a:cubicBezTo>
                    <a:cubicBezTo>
                      <a:pt x="425" y="736"/>
                      <a:pt x="436" y="591"/>
                      <a:pt x="415" y="446"/>
                    </a:cubicBezTo>
                    <a:cubicBezTo>
                      <a:pt x="394" y="311"/>
                      <a:pt x="363" y="176"/>
                      <a:pt x="301" y="52"/>
                    </a:cubicBezTo>
                    <a:cubicBezTo>
                      <a:pt x="280" y="21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059;p53"/>
              <p:cNvSpPr/>
              <p:nvPr/>
            </p:nvSpPr>
            <p:spPr>
              <a:xfrm>
                <a:off x="4894063" y="1908000"/>
                <a:ext cx="207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44" extrusionOk="0">
                    <a:moveTo>
                      <a:pt x="415" y="1"/>
                    </a:moveTo>
                    <a:cubicBezTo>
                      <a:pt x="281" y="1"/>
                      <a:pt x="136" y="63"/>
                      <a:pt x="42" y="167"/>
                    </a:cubicBezTo>
                    <a:cubicBezTo>
                      <a:pt x="0" y="208"/>
                      <a:pt x="0" y="270"/>
                      <a:pt x="42" y="312"/>
                    </a:cubicBezTo>
                    <a:cubicBezTo>
                      <a:pt x="63" y="333"/>
                      <a:pt x="88" y="343"/>
                      <a:pt x="114" y="343"/>
                    </a:cubicBezTo>
                    <a:cubicBezTo>
                      <a:pt x="140" y="343"/>
                      <a:pt x="166" y="333"/>
                      <a:pt x="187" y="312"/>
                    </a:cubicBezTo>
                    <a:lnTo>
                      <a:pt x="239" y="260"/>
                    </a:lnTo>
                    <a:cubicBezTo>
                      <a:pt x="270" y="240"/>
                      <a:pt x="302" y="229"/>
                      <a:pt x="322" y="208"/>
                    </a:cubicBezTo>
                    <a:cubicBezTo>
                      <a:pt x="364" y="198"/>
                      <a:pt x="394" y="187"/>
                      <a:pt x="436" y="177"/>
                    </a:cubicBezTo>
                    <a:lnTo>
                      <a:pt x="540" y="177"/>
                    </a:lnTo>
                    <a:cubicBezTo>
                      <a:pt x="571" y="187"/>
                      <a:pt x="613" y="198"/>
                      <a:pt x="643" y="208"/>
                    </a:cubicBezTo>
                    <a:cubicBezTo>
                      <a:pt x="664" y="219"/>
                      <a:pt x="696" y="240"/>
                      <a:pt x="716" y="250"/>
                    </a:cubicBezTo>
                    <a:cubicBezTo>
                      <a:pt x="727" y="261"/>
                      <a:pt x="741" y="265"/>
                      <a:pt x="754" y="265"/>
                    </a:cubicBezTo>
                    <a:cubicBezTo>
                      <a:pt x="779" y="265"/>
                      <a:pt x="803" y="249"/>
                      <a:pt x="809" y="229"/>
                    </a:cubicBezTo>
                    <a:cubicBezTo>
                      <a:pt x="820" y="208"/>
                      <a:pt x="830" y="187"/>
                      <a:pt x="820" y="177"/>
                    </a:cubicBezTo>
                    <a:cubicBezTo>
                      <a:pt x="820" y="157"/>
                      <a:pt x="799" y="146"/>
                      <a:pt x="789" y="125"/>
                    </a:cubicBezTo>
                    <a:cubicBezTo>
                      <a:pt x="737" y="95"/>
                      <a:pt x="685" y="63"/>
                      <a:pt x="623" y="42"/>
                    </a:cubicBezTo>
                    <a:cubicBezTo>
                      <a:pt x="560" y="12"/>
                      <a:pt x="488" y="1"/>
                      <a:pt x="415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060;p53"/>
              <p:cNvSpPr/>
              <p:nvPr/>
            </p:nvSpPr>
            <p:spPr>
              <a:xfrm>
                <a:off x="4544763" y="1962725"/>
                <a:ext cx="67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5488" extrusionOk="0"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93" y="135"/>
                    </a:cubicBezTo>
                    <a:cubicBezTo>
                      <a:pt x="93" y="156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50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090"/>
                      <a:pt x="31" y="1463"/>
                    </a:cubicBezTo>
                    <a:cubicBezTo>
                      <a:pt x="0" y="2023"/>
                      <a:pt x="0" y="2521"/>
                      <a:pt x="21" y="2968"/>
                    </a:cubicBezTo>
                    <a:cubicBezTo>
                      <a:pt x="31" y="323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77"/>
                      <a:pt x="840" y="5353"/>
                    </a:cubicBezTo>
                    <a:cubicBezTo>
                      <a:pt x="913" y="5395"/>
                      <a:pt x="996" y="5426"/>
                      <a:pt x="1079" y="5457"/>
                    </a:cubicBezTo>
                    <a:cubicBezTo>
                      <a:pt x="1141" y="5467"/>
                      <a:pt x="1203" y="5478"/>
                      <a:pt x="1286" y="5488"/>
                    </a:cubicBezTo>
                    <a:lnTo>
                      <a:pt x="1359" y="5488"/>
                    </a:lnTo>
                    <a:cubicBezTo>
                      <a:pt x="1432" y="5488"/>
                      <a:pt x="1494" y="5488"/>
                      <a:pt x="1545" y="5478"/>
                    </a:cubicBezTo>
                    <a:cubicBezTo>
                      <a:pt x="1701" y="5457"/>
                      <a:pt x="1857" y="5395"/>
                      <a:pt x="2013" y="5301"/>
                    </a:cubicBezTo>
                    <a:cubicBezTo>
                      <a:pt x="2147" y="5229"/>
                      <a:pt x="2271" y="5114"/>
                      <a:pt x="2386" y="4980"/>
                    </a:cubicBezTo>
                    <a:cubicBezTo>
                      <a:pt x="2490" y="4855"/>
                      <a:pt x="2562" y="4710"/>
                      <a:pt x="2624" y="4554"/>
                    </a:cubicBezTo>
                    <a:cubicBezTo>
                      <a:pt x="2645" y="4482"/>
                      <a:pt x="2666" y="4409"/>
                      <a:pt x="2676" y="4305"/>
                    </a:cubicBezTo>
                    <a:cubicBezTo>
                      <a:pt x="2697" y="4212"/>
                      <a:pt x="2697" y="4109"/>
                      <a:pt x="2697" y="4005"/>
                    </a:cubicBezTo>
                    <a:cubicBezTo>
                      <a:pt x="2697" y="3828"/>
                      <a:pt x="2676" y="3631"/>
                      <a:pt x="2624" y="3413"/>
                    </a:cubicBezTo>
                    <a:cubicBezTo>
                      <a:pt x="2583" y="3247"/>
                      <a:pt x="2520" y="3071"/>
                      <a:pt x="2437" y="2853"/>
                    </a:cubicBezTo>
                    <a:cubicBezTo>
                      <a:pt x="2386" y="2760"/>
                      <a:pt x="2344" y="2656"/>
                      <a:pt x="2282" y="2542"/>
                    </a:cubicBezTo>
                    <a:cubicBezTo>
                      <a:pt x="2303" y="2542"/>
                      <a:pt x="2324" y="2542"/>
                      <a:pt x="2344" y="2532"/>
                    </a:cubicBezTo>
                    <a:cubicBezTo>
                      <a:pt x="2427" y="2511"/>
                      <a:pt x="2479" y="2449"/>
                      <a:pt x="2500" y="2376"/>
                    </a:cubicBezTo>
                    <a:cubicBezTo>
                      <a:pt x="2520" y="2314"/>
                      <a:pt x="2510" y="2251"/>
                      <a:pt x="2479" y="2158"/>
                    </a:cubicBezTo>
                    <a:cubicBezTo>
                      <a:pt x="2458" y="2075"/>
                      <a:pt x="2407" y="1982"/>
                      <a:pt x="2375" y="1919"/>
                    </a:cubicBezTo>
                    <a:cubicBezTo>
                      <a:pt x="2262" y="1733"/>
                      <a:pt x="2137" y="1567"/>
                      <a:pt x="2013" y="1422"/>
                    </a:cubicBezTo>
                    <a:cubicBezTo>
                      <a:pt x="1919" y="1308"/>
                      <a:pt x="1815" y="1183"/>
                      <a:pt x="1701" y="1069"/>
                    </a:cubicBezTo>
                    <a:lnTo>
                      <a:pt x="1670" y="1048"/>
                    </a:lnTo>
                    <a:cubicBezTo>
                      <a:pt x="1618" y="997"/>
                      <a:pt x="1556" y="955"/>
                      <a:pt x="1504" y="914"/>
                    </a:cubicBezTo>
                    <a:lnTo>
                      <a:pt x="1483" y="903"/>
                    </a:lnTo>
                    <a:cubicBezTo>
                      <a:pt x="1369" y="810"/>
                      <a:pt x="1245" y="716"/>
                      <a:pt x="1079" y="603"/>
                    </a:cubicBezTo>
                    <a:cubicBezTo>
                      <a:pt x="975" y="529"/>
                      <a:pt x="881" y="467"/>
                      <a:pt x="778" y="395"/>
                    </a:cubicBezTo>
                    <a:cubicBezTo>
                      <a:pt x="602" y="271"/>
                      <a:pt x="425" y="146"/>
                      <a:pt x="238" y="11"/>
                    </a:cubicBezTo>
                    <a:cubicBezTo>
                      <a:pt x="228" y="11"/>
                      <a:pt x="218" y="1"/>
                      <a:pt x="197" y="1"/>
                    </a:cubicBezTo>
                    <a:close/>
                  </a:path>
                </a:pathLst>
              </a:custGeom>
              <a:solidFill>
                <a:srgbClr val="FCF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061;p53"/>
              <p:cNvSpPr/>
              <p:nvPr/>
            </p:nvSpPr>
            <p:spPr>
              <a:xfrm>
                <a:off x="4544763" y="1962725"/>
                <a:ext cx="54725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5499" extrusionOk="0">
                    <a:moveTo>
                      <a:pt x="1906" y="3510"/>
                    </a:moveTo>
                    <a:cubicBezTo>
                      <a:pt x="1907" y="3512"/>
                      <a:pt x="1908" y="3515"/>
                      <a:pt x="1909" y="3517"/>
                    </a:cubicBezTo>
                    <a:cubicBezTo>
                      <a:pt x="1909" y="3517"/>
                      <a:pt x="1909" y="3513"/>
                      <a:pt x="1906" y="3510"/>
                    </a:cubicBezTo>
                    <a:close/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83" y="135"/>
                    </a:cubicBezTo>
                    <a:cubicBezTo>
                      <a:pt x="93" y="167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39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100"/>
                      <a:pt x="31" y="1463"/>
                    </a:cubicBezTo>
                    <a:cubicBezTo>
                      <a:pt x="0" y="2034"/>
                      <a:pt x="0" y="2521"/>
                      <a:pt x="21" y="2968"/>
                    </a:cubicBezTo>
                    <a:cubicBezTo>
                      <a:pt x="31" y="324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87"/>
                      <a:pt x="840" y="5353"/>
                    </a:cubicBezTo>
                    <a:cubicBezTo>
                      <a:pt x="913" y="5395"/>
                      <a:pt x="985" y="5436"/>
                      <a:pt x="1079" y="5457"/>
                    </a:cubicBezTo>
                    <a:cubicBezTo>
                      <a:pt x="1130" y="5478"/>
                      <a:pt x="1203" y="5488"/>
                      <a:pt x="1286" y="5488"/>
                    </a:cubicBezTo>
                    <a:cubicBezTo>
                      <a:pt x="1307" y="5499"/>
                      <a:pt x="1338" y="5499"/>
                      <a:pt x="1359" y="5499"/>
                    </a:cubicBezTo>
                    <a:cubicBezTo>
                      <a:pt x="1432" y="5499"/>
                      <a:pt x="1504" y="5488"/>
                      <a:pt x="1545" y="5478"/>
                    </a:cubicBezTo>
                    <a:cubicBezTo>
                      <a:pt x="1701" y="5457"/>
                      <a:pt x="1857" y="5405"/>
                      <a:pt x="2013" y="5312"/>
                    </a:cubicBezTo>
                    <a:cubicBezTo>
                      <a:pt x="2064" y="5280"/>
                      <a:pt x="2116" y="5239"/>
                      <a:pt x="2168" y="5197"/>
                    </a:cubicBezTo>
                    <a:cubicBezTo>
                      <a:pt x="2188" y="4928"/>
                      <a:pt x="2179" y="4658"/>
                      <a:pt x="2137" y="4388"/>
                    </a:cubicBezTo>
                    <a:cubicBezTo>
                      <a:pt x="2096" y="4088"/>
                      <a:pt x="2023" y="3787"/>
                      <a:pt x="1898" y="3507"/>
                    </a:cubicBezTo>
                    <a:lnTo>
                      <a:pt x="1898" y="3507"/>
                    </a:lnTo>
                    <a:cubicBezTo>
                      <a:pt x="1902" y="3507"/>
                      <a:pt x="1904" y="3508"/>
                      <a:pt x="1906" y="3510"/>
                    </a:cubicBezTo>
                    <a:lnTo>
                      <a:pt x="1906" y="3510"/>
                    </a:lnTo>
                    <a:cubicBezTo>
                      <a:pt x="1823" y="3316"/>
                      <a:pt x="1720" y="3131"/>
                      <a:pt x="1587" y="2957"/>
                    </a:cubicBezTo>
                    <a:cubicBezTo>
                      <a:pt x="1515" y="2874"/>
                      <a:pt x="1442" y="2791"/>
                      <a:pt x="1359" y="2708"/>
                    </a:cubicBezTo>
                    <a:cubicBezTo>
                      <a:pt x="1349" y="2698"/>
                      <a:pt x="1349" y="2677"/>
                      <a:pt x="1359" y="2666"/>
                    </a:cubicBezTo>
                    <a:cubicBezTo>
                      <a:pt x="1369" y="2656"/>
                      <a:pt x="1379" y="2656"/>
                      <a:pt x="1390" y="2656"/>
                    </a:cubicBezTo>
                    <a:cubicBezTo>
                      <a:pt x="1400" y="2646"/>
                      <a:pt x="1421" y="2636"/>
                      <a:pt x="1432" y="2636"/>
                    </a:cubicBezTo>
                    <a:cubicBezTo>
                      <a:pt x="1442" y="2632"/>
                      <a:pt x="1452" y="2631"/>
                      <a:pt x="1462" y="2631"/>
                    </a:cubicBezTo>
                    <a:cubicBezTo>
                      <a:pt x="1482" y="2631"/>
                      <a:pt x="1501" y="2636"/>
                      <a:pt x="1515" y="2636"/>
                    </a:cubicBezTo>
                    <a:cubicBezTo>
                      <a:pt x="1577" y="2646"/>
                      <a:pt x="1628" y="2677"/>
                      <a:pt x="1691" y="2677"/>
                    </a:cubicBezTo>
                    <a:lnTo>
                      <a:pt x="1743" y="2677"/>
                    </a:lnTo>
                    <a:cubicBezTo>
                      <a:pt x="1743" y="2677"/>
                      <a:pt x="1753" y="2677"/>
                      <a:pt x="1753" y="2666"/>
                    </a:cubicBezTo>
                    <a:cubicBezTo>
                      <a:pt x="1753" y="2666"/>
                      <a:pt x="1764" y="2666"/>
                      <a:pt x="1764" y="2656"/>
                    </a:cubicBezTo>
                    <a:lnTo>
                      <a:pt x="1774" y="2646"/>
                    </a:lnTo>
                    <a:cubicBezTo>
                      <a:pt x="1774" y="2625"/>
                      <a:pt x="1784" y="2615"/>
                      <a:pt x="1784" y="2594"/>
                    </a:cubicBezTo>
                    <a:cubicBezTo>
                      <a:pt x="1794" y="2542"/>
                      <a:pt x="1784" y="2490"/>
                      <a:pt x="1784" y="2449"/>
                    </a:cubicBezTo>
                    <a:cubicBezTo>
                      <a:pt x="1774" y="2407"/>
                      <a:pt x="1764" y="2366"/>
                      <a:pt x="1753" y="2334"/>
                    </a:cubicBezTo>
                    <a:cubicBezTo>
                      <a:pt x="1743" y="2293"/>
                      <a:pt x="1732" y="2262"/>
                      <a:pt x="1722" y="2231"/>
                    </a:cubicBezTo>
                    <a:lnTo>
                      <a:pt x="1660" y="2106"/>
                    </a:lnTo>
                    <a:cubicBezTo>
                      <a:pt x="1628" y="2065"/>
                      <a:pt x="1608" y="2023"/>
                      <a:pt x="1577" y="1982"/>
                    </a:cubicBezTo>
                    <a:cubicBezTo>
                      <a:pt x="1442" y="1816"/>
                      <a:pt x="1296" y="1681"/>
                      <a:pt x="1141" y="1536"/>
                    </a:cubicBezTo>
                    <a:cubicBezTo>
                      <a:pt x="1068" y="1463"/>
                      <a:pt x="996" y="1401"/>
                      <a:pt x="934" y="1329"/>
                    </a:cubicBezTo>
                    <a:cubicBezTo>
                      <a:pt x="861" y="1235"/>
                      <a:pt x="789" y="1142"/>
                      <a:pt x="726" y="1048"/>
                    </a:cubicBezTo>
                    <a:cubicBezTo>
                      <a:pt x="581" y="841"/>
                      <a:pt x="457" y="623"/>
                      <a:pt x="353" y="395"/>
                    </a:cubicBezTo>
                    <a:cubicBezTo>
                      <a:pt x="301" y="271"/>
                      <a:pt x="238" y="135"/>
                      <a:pt x="187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062;p53"/>
              <p:cNvSpPr/>
              <p:nvPr/>
            </p:nvSpPr>
            <p:spPr>
              <a:xfrm>
                <a:off x="4589088" y="20286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063;p53"/>
              <p:cNvSpPr/>
              <p:nvPr/>
            </p:nvSpPr>
            <p:spPr>
              <a:xfrm>
                <a:off x="4587813" y="20296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064;p53"/>
              <p:cNvSpPr/>
              <p:nvPr/>
            </p:nvSpPr>
            <p:spPr>
              <a:xfrm>
                <a:off x="4393313" y="2075000"/>
                <a:ext cx="214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784" extrusionOk="0">
                    <a:moveTo>
                      <a:pt x="3973" y="1"/>
                    </a:moveTo>
                    <a:cubicBezTo>
                      <a:pt x="3516" y="1"/>
                      <a:pt x="3060" y="22"/>
                      <a:pt x="2604" y="63"/>
                    </a:cubicBezTo>
                    <a:cubicBezTo>
                      <a:pt x="2604" y="74"/>
                      <a:pt x="2594" y="74"/>
                      <a:pt x="2594" y="74"/>
                    </a:cubicBezTo>
                    <a:cubicBezTo>
                      <a:pt x="2282" y="105"/>
                      <a:pt x="1971" y="157"/>
                      <a:pt x="1670" y="229"/>
                    </a:cubicBezTo>
                    <a:cubicBezTo>
                      <a:pt x="1504" y="271"/>
                      <a:pt x="1349" y="312"/>
                      <a:pt x="1193" y="364"/>
                    </a:cubicBezTo>
                    <a:cubicBezTo>
                      <a:pt x="1038" y="406"/>
                      <a:pt x="892" y="457"/>
                      <a:pt x="736" y="520"/>
                    </a:cubicBezTo>
                    <a:lnTo>
                      <a:pt x="747" y="520"/>
                    </a:lnTo>
                    <a:cubicBezTo>
                      <a:pt x="623" y="572"/>
                      <a:pt x="487" y="623"/>
                      <a:pt x="363" y="686"/>
                    </a:cubicBezTo>
                    <a:cubicBezTo>
                      <a:pt x="291" y="738"/>
                      <a:pt x="218" y="789"/>
                      <a:pt x="146" y="852"/>
                    </a:cubicBezTo>
                    <a:cubicBezTo>
                      <a:pt x="93" y="883"/>
                      <a:pt x="52" y="925"/>
                      <a:pt x="0" y="966"/>
                    </a:cubicBezTo>
                    <a:cubicBezTo>
                      <a:pt x="0" y="997"/>
                      <a:pt x="0" y="1028"/>
                      <a:pt x="10" y="1049"/>
                    </a:cubicBezTo>
                    <a:cubicBezTo>
                      <a:pt x="21" y="1174"/>
                      <a:pt x="52" y="1308"/>
                      <a:pt x="104" y="1464"/>
                    </a:cubicBezTo>
                    <a:cubicBezTo>
                      <a:pt x="187" y="1713"/>
                      <a:pt x="321" y="1972"/>
                      <a:pt x="519" y="2252"/>
                    </a:cubicBezTo>
                    <a:cubicBezTo>
                      <a:pt x="685" y="2481"/>
                      <a:pt x="882" y="2698"/>
                      <a:pt x="1121" y="2916"/>
                    </a:cubicBezTo>
                    <a:cubicBezTo>
                      <a:pt x="1328" y="3113"/>
                      <a:pt x="1587" y="3300"/>
                      <a:pt x="1919" y="3507"/>
                    </a:cubicBezTo>
                    <a:cubicBezTo>
                      <a:pt x="2220" y="3694"/>
                      <a:pt x="2552" y="3871"/>
                      <a:pt x="2905" y="4016"/>
                    </a:cubicBezTo>
                    <a:cubicBezTo>
                      <a:pt x="3216" y="4150"/>
                      <a:pt x="3558" y="4265"/>
                      <a:pt x="3942" y="4368"/>
                    </a:cubicBezTo>
                    <a:cubicBezTo>
                      <a:pt x="4595" y="4555"/>
                      <a:pt x="5311" y="4669"/>
                      <a:pt x="6130" y="4731"/>
                    </a:cubicBezTo>
                    <a:cubicBezTo>
                      <a:pt x="6577" y="4763"/>
                      <a:pt x="7054" y="4783"/>
                      <a:pt x="7583" y="4783"/>
                    </a:cubicBezTo>
                    <a:cubicBezTo>
                      <a:pt x="7780" y="4783"/>
                      <a:pt x="7977" y="4783"/>
                      <a:pt x="8174" y="4773"/>
                    </a:cubicBezTo>
                    <a:cubicBezTo>
                      <a:pt x="8205" y="4773"/>
                      <a:pt x="8226" y="4752"/>
                      <a:pt x="8246" y="4742"/>
                    </a:cubicBezTo>
                    <a:cubicBezTo>
                      <a:pt x="8257" y="4710"/>
                      <a:pt x="8267" y="4690"/>
                      <a:pt x="8267" y="4659"/>
                    </a:cubicBezTo>
                    <a:cubicBezTo>
                      <a:pt x="8257" y="4627"/>
                      <a:pt x="8246" y="4607"/>
                      <a:pt x="8226" y="4586"/>
                    </a:cubicBezTo>
                    <a:cubicBezTo>
                      <a:pt x="8205" y="4576"/>
                      <a:pt x="8174" y="4565"/>
                      <a:pt x="8154" y="4565"/>
                    </a:cubicBezTo>
                    <a:cubicBezTo>
                      <a:pt x="8029" y="4576"/>
                      <a:pt x="7905" y="4576"/>
                      <a:pt x="7780" y="4576"/>
                    </a:cubicBezTo>
                    <a:cubicBezTo>
                      <a:pt x="7852" y="4441"/>
                      <a:pt x="7905" y="4275"/>
                      <a:pt x="7967" y="4078"/>
                    </a:cubicBezTo>
                    <a:cubicBezTo>
                      <a:pt x="8039" y="3860"/>
                      <a:pt x="8091" y="3611"/>
                      <a:pt x="8133" y="3341"/>
                    </a:cubicBezTo>
                    <a:cubicBezTo>
                      <a:pt x="8184" y="3071"/>
                      <a:pt x="8216" y="2792"/>
                      <a:pt x="8226" y="2501"/>
                    </a:cubicBezTo>
                    <a:cubicBezTo>
                      <a:pt x="8237" y="2211"/>
                      <a:pt x="8237" y="1930"/>
                      <a:pt x="8216" y="1661"/>
                    </a:cubicBezTo>
                    <a:cubicBezTo>
                      <a:pt x="8184" y="1319"/>
                      <a:pt x="8122" y="1018"/>
                      <a:pt x="8018" y="759"/>
                    </a:cubicBezTo>
                    <a:cubicBezTo>
                      <a:pt x="7956" y="572"/>
                      <a:pt x="7873" y="427"/>
                      <a:pt x="7780" y="291"/>
                    </a:cubicBezTo>
                    <a:lnTo>
                      <a:pt x="7780" y="291"/>
                    </a:lnTo>
                    <a:cubicBezTo>
                      <a:pt x="8029" y="323"/>
                      <a:pt x="8246" y="344"/>
                      <a:pt x="8465" y="354"/>
                    </a:cubicBezTo>
                    <a:cubicBezTo>
                      <a:pt x="8527" y="354"/>
                      <a:pt x="8568" y="312"/>
                      <a:pt x="8578" y="261"/>
                    </a:cubicBezTo>
                    <a:cubicBezTo>
                      <a:pt x="8578" y="240"/>
                      <a:pt x="8578" y="208"/>
                      <a:pt x="8558" y="178"/>
                    </a:cubicBezTo>
                    <a:cubicBezTo>
                      <a:pt x="8537" y="157"/>
                      <a:pt x="8516" y="146"/>
                      <a:pt x="8485" y="146"/>
                    </a:cubicBezTo>
                    <a:cubicBezTo>
                      <a:pt x="8226" y="136"/>
                      <a:pt x="7977" y="105"/>
                      <a:pt x="7718" y="84"/>
                    </a:cubicBezTo>
                    <a:cubicBezTo>
                      <a:pt x="7656" y="84"/>
                      <a:pt x="7583" y="84"/>
                      <a:pt x="7520" y="95"/>
                    </a:cubicBezTo>
                    <a:cubicBezTo>
                      <a:pt x="7450" y="96"/>
                      <a:pt x="7379" y="96"/>
                      <a:pt x="7309" y="96"/>
                    </a:cubicBezTo>
                    <a:cubicBezTo>
                      <a:pt x="6559" y="96"/>
                      <a:pt x="5801" y="51"/>
                      <a:pt x="5052" y="22"/>
                    </a:cubicBezTo>
                    <a:cubicBezTo>
                      <a:pt x="4699" y="12"/>
                      <a:pt x="4336" y="1"/>
                      <a:pt x="397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065;p53"/>
              <p:cNvSpPr/>
              <p:nvPr/>
            </p:nvSpPr>
            <p:spPr>
              <a:xfrm>
                <a:off x="4568338" y="2064900"/>
                <a:ext cx="14552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675" extrusionOk="0">
                    <a:moveTo>
                      <a:pt x="768" y="1"/>
                    </a:moveTo>
                    <a:cubicBezTo>
                      <a:pt x="738" y="11"/>
                      <a:pt x="706" y="22"/>
                      <a:pt x="696" y="42"/>
                    </a:cubicBezTo>
                    <a:cubicBezTo>
                      <a:pt x="582" y="198"/>
                      <a:pt x="489" y="354"/>
                      <a:pt x="416" y="509"/>
                    </a:cubicBezTo>
                    <a:cubicBezTo>
                      <a:pt x="333" y="665"/>
                      <a:pt x="270" y="831"/>
                      <a:pt x="208" y="1027"/>
                    </a:cubicBezTo>
                    <a:cubicBezTo>
                      <a:pt x="104" y="1349"/>
                      <a:pt x="42" y="1702"/>
                      <a:pt x="12" y="2117"/>
                    </a:cubicBezTo>
                    <a:cubicBezTo>
                      <a:pt x="1" y="2293"/>
                      <a:pt x="1" y="2470"/>
                      <a:pt x="1" y="2666"/>
                    </a:cubicBezTo>
                    <a:cubicBezTo>
                      <a:pt x="1" y="2791"/>
                      <a:pt x="12" y="2915"/>
                      <a:pt x="21" y="3040"/>
                    </a:cubicBezTo>
                    <a:lnTo>
                      <a:pt x="21" y="3102"/>
                    </a:lnTo>
                    <a:cubicBezTo>
                      <a:pt x="42" y="3341"/>
                      <a:pt x="63" y="3611"/>
                      <a:pt x="104" y="3880"/>
                    </a:cubicBezTo>
                    <a:cubicBezTo>
                      <a:pt x="146" y="4202"/>
                      <a:pt x="219" y="4461"/>
                      <a:pt x="302" y="4679"/>
                    </a:cubicBezTo>
                    <a:cubicBezTo>
                      <a:pt x="406" y="4948"/>
                      <a:pt x="540" y="5167"/>
                      <a:pt x="717" y="5322"/>
                    </a:cubicBezTo>
                    <a:cubicBezTo>
                      <a:pt x="810" y="5395"/>
                      <a:pt x="924" y="5467"/>
                      <a:pt x="1038" y="5509"/>
                    </a:cubicBezTo>
                    <a:cubicBezTo>
                      <a:pt x="1111" y="5540"/>
                      <a:pt x="1194" y="5561"/>
                      <a:pt x="1256" y="5571"/>
                    </a:cubicBezTo>
                    <a:cubicBezTo>
                      <a:pt x="1328" y="5592"/>
                      <a:pt x="1422" y="5612"/>
                      <a:pt x="1515" y="5623"/>
                    </a:cubicBezTo>
                    <a:cubicBezTo>
                      <a:pt x="1681" y="5654"/>
                      <a:pt x="1858" y="5675"/>
                      <a:pt x="2024" y="5675"/>
                    </a:cubicBezTo>
                    <a:cubicBezTo>
                      <a:pt x="2158" y="5675"/>
                      <a:pt x="2304" y="5665"/>
                      <a:pt x="2439" y="5633"/>
                    </a:cubicBezTo>
                    <a:cubicBezTo>
                      <a:pt x="2594" y="5612"/>
                      <a:pt x="2739" y="5582"/>
                      <a:pt x="2874" y="5529"/>
                    </a:cubicBezTo>
                    <a:cubicBezTo>
                      <a:pt x="2999" y="5499"/>
                      <a:pt x="3133" y="5436"/>
                      <a:pt x="3279" y="5363"/>
                    </a:cubicBezTo>
                    <a:cubicBezTo>
                      <a:pt x="3518" y="5239"/>
                      <a:pt x="3746" y="5073"/>
                      <a:pt x="3974" y="4855"/>
                    </a:cubicBezTo>
                    <a:cubicBezTo>
                      <a:pt x="4171" y="4669"/>
                      <a:pt x="4357" y="4430"/>
                      <a:pt x="4534" y="4160"/>
                    </a:cubicBezTo>
                    <a:cubicBezTo>
                      <a:pt x="4689" y="3911"/>
                      <a:pt x="4825" y="3621"/>
                      <a:pt x="4938" y="3309"/>
                    </a:cubicBezTo>
                    <a:lnTo>
                      <a:pt x="4959" y="3268"/>
                    </a:lnTo>
                    <a:lnTo>
                      <a:pt x="4970" y="3226"/>
                    </a:lnTo>
                    <a:cubicBezTo>
                      <a:pt x="5042" y="3030"/>
                      <a:pt x="5125" y="2822"/>
                      <a:pt x="5208" y="2615"/>
                    </a:cubicBezTo>
                    <a:lnTo>
                      <a:pt x="5219" y="2594"/>
                    </a:lnTo>
                    <a:cubicBezTo>
                      <a:pt x="5312" y="2355"/>
                      <a:pt x="5415" y="2075"/>
                      <a:pt x="5509" y="1806"/>
                    </a:cubicBezTo>
                    <a:cubicBezTo>
                      <a:pt x="5602" y="1546"/>
                      <a:pt x="5675" y="1308"/>
                      <a:pt x="5717" y="1090"/>
                    </a:cubicBezTo>
                    <a:cubicBezTo>
                      <a:pt x="5747" y="955"/>
                      <a:pt x="5768" y="820"/>
                      <a:pt x="5779" y="685"/>
                    </a:cubicBezTo>
                    <a:cubicBezTo>
                      <a:pt x="5779" y="612"/>
                      <a:pt x="5779" y="520"/>
                      <a:pt x="5768" y="437"/>
                    </a:cubicBezTo>
                    <a:cubicBezTo>
                      <a:pt x="5800" y="426"/>
                      <a:pt x="5820" y="395"/>
                      <a:pt x="5820" y="363"/>
                    </a:cubicBezTo>
                    <a:lnTo>
                      <a:pt x="5820" y="322"/>
                    </a:lnTo>
                    <a:lnTo>
                      <a:pt x="5820" y="291"/>
                    </a:lnTo>
                    <a:lnTo>
                      <a:pt x="5800" y="271"/>
                    </a:lnTo>
                    <a:lnTo>
                      <a:pt x="5779" y="271"/>
                    </a:lnTo>
                    <a:cubicBezTo>
                      <a:pt x="5768" y="260"/>
                      <a:pt x="5758" y="260"/>
                      <a:pt x="5758" y="250"/>
                    </a:cubicBezTo>
                    <a:cubicBezTo>
                      <a:pt x="5737" y="239"/>
                      <a:pt x="5717" y="239"/>
                      <a:pt x="5706" y="239"/>
                    </a:cubicBezTo>
                    <a:lnTo>
                      <a:pt x="5602" y="239"/>
                    </a:lnTo>
                    <a:cubicBezTo>
                      <a:pt x="5581" y="239"/>
                      <a:pt x="5561" y="239"/>
                      <a:pt x="5551" y="229"/>
                    </a:cubicBezTo>
                    <a:cubicBezTo>
                      <a:pt x="5509" y="239"/>
                      <a:pt x="5468" y="239"/>
                      <a:pt x="5436" y="239"/>
                    </a:cubicBezTo>
                    <a:lnTo>
                      <a:pt x="5104" y="239"/>
                    </a:lnTo>
                    <a:cubicBezTo>
                      <a:pt x="4793" y="260"/>
                      <a:pt x="4461" y="271"/>
                      <a:pt x="4088" y="271"/>
                    </a:cubicBezTo>
                    <a:lnTo>
                      <a:pt x="4005" y="271"/>
                    </a:lnTo>
                    <a:cubicBezTo>
                      <a:pt x="3465" y="271"/>
                      <a:pt x="2916" y="250"/>
                      <a:pt x="2377" y="198"/>
                    </a:cubicBezTo>
                    <a:lnTo>
                      <a:pt x="2377" y="198"/>
                    </a:lnTo>
                    <a:lnTo>
                      <a:pt x="2387" y="208"/>
                    </a:lnTo>
                    <a:cubicBezTo>
                      <a:pt x="1816" y="156"/>
                      <a:pt x="1319" y="84"/>
                      <a:pt x="841" y="1"/>
                    </a:cubicBezTo>
                    <a:lnTo>
                      <a:pt x="821" y="1"/>
                    </a:lnTo>
                    <a:cubicBezTo>
                      <a:pt x="810" y="1"/>
                      <a:pt x="800" y="1"/>
                      <a:pt x="779" y="11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066;p53"/>
              <p:cNvSpPr/>
              <p:nvPr/>
            </p:nvSpPr>
            <p:spPr>
              <a:xfrm>
                <a:off x="4570413" y="2081500"/>
                <a:ext cx="142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5011" extrusionOk="0">
                    <a:moveTo>
                      <a:pt x="5696" y="1"/>
                    </a:moveTo>
                    <a:cubicBezTo>
                      <a:pt x="5613" y="52"/>
                      <a:pt x="5540" y="94"/>
                      <a:pt x="5468" y="146"/>
                    </a:cubicBezTo>
                    <a:cubicBezTo>
                      <a:pt x="5374" y="208"/>
                      <a:pt x="5302" y="270"/>
                      <a:pt x="5219" y="343"/>
                    </a:cubicBezTo>
                    <a:cubicBezTo>
                      <a:pt x="5146" y="416"/>
                      <a:pt x="5084" y="478"/>
                      <a:pt x="5011" y="540"/>
                    </a:cubicBezTo>
                    <a:cubicBezTo>
                      <a:pt x="4804" y="768"/>
                      <a:pt x="4617" y="1017"/>
                      <a:pt x="4430" y="1255"/>
                    </a:cubicBezTo>
                    <a:cubicBezTo>
                      <a:pt x="4337" y="1380"/>
                      <a:pt x="4244" y="1504"/>
                      <a:pt x="4161" y="1629"/>
                    </a:cubicBezTo>
                    <a:cubicBezTo>
                      <a:pt x="4067" y="1743"/>
                      <a:pt x="3984" y="1857"/>
                      <a:pt x="3891" y="1961"/>
                    </a:cubicBezTo>
                    <a:cubicBezTo>
                      <a:pt x="3767" y="2096"/>
                      <a:pt x="3652" y="2221"/>
                      <a:pt x="3518" y="2345"/>
                    </a:cubicBezTo>
                    <a:cubicBezTo>
                      <a:pt x="3393" y="2459"/>
                      <a:pt x="3258" y="2573"/>
                      <a:pt x="3123" y="2666"/>
                    </a:cubicBezTo>
                    <a:cubicBezTo>
                      <a:pt x="2864" y="2853"/>
                      <a:pt x="2594" y="2998"/>
                      <a:pt x="2294" y="3092"/>
                    </a:cubicBezTo>
                    <a:cubicBezTo>
                      <a:pt x="2024" y="3185"/>
                      <a:pt x="1733" y="3237"/>
                      <a:pt x="1443" y="3258"/>
                    </a:cubicBezTo>
                    <a:cubicBezTo>
                      <a:pt x="1393" y="3260"/>
                      <a:pt x="1343" y="3260"/>
                      <a:pt x="1292" y="3260"/>
                    </a:cubicBezTo>
                    <a:cubicBezTo>
                      <a:pt x="1042" y="3260"/>
                      <a:pt x="793" y="3240"/>
                      <a:pt x="551" y="3206"/>
                    </a:cubicBezTo>
                    <a:cubicBezTo>
                      <a:pt x="364" y="3175"/>
                      <a:pt x="187" y="3143"/>
                      <a:pt x="1" y="3102"/>
                    </a:cubicBezTo>
                    <a:lnTo>
                      <a:pt x="1" y="3102"/>
                    </a:lnTo>
                    <a:cubicBezTo>
                      <a:pt x="11" y="3143"/>
                      <a:pt x="11" y="3175"/>
                      <a:pt x="21" y="3216"/>
                    </a:cubicBezTo>
                    <a:cubicBezTo>
                      <a:pt x="63" y="3538"/>
                      <a:pt x="125" y="3797"/>
                      <a:pt x="219" y="4025"/>
                    </a:cubicBezTo>
                    <a:cubicBezTo>
                      <a:pt x="323" y="4295"/>
                      <a:pt x="457" y="4503"/>
                      <a:pt x="634" y="4658"/>
                    </a:cubicBezTo>
                    <a:cubicBezTo>
                      <a:pt x="727" y="4741"/>
                      <a:pt x="841" y="4803"/>
                      <a:pt x="955" y="4845"/>
                    </a:cubicBezTo>
                    <a:cubicBezTo>
                      <a:pt x="1007" y="4865"/>
                      <a:pt x="1080" y="4886"/>
                      <a:pt x="1173" y="4907"/>
                    </a:cubicBezTo>
                    <a:cubicBezTo>
                      <a:pt x="1245" y="4928"/>
                      <a:pt x="1328" y="4948"/>
                      <a:pt x="1432" y="4969"/>
                    </a:cubicBezTo>
                    <a:cubicBezTo>
                      <a:pt x="1598" y="4990"/>
                      <a:pt x="1775" y="5011"/>
                      <a:pt x="1941" y="5011"/>
                    </a:cubicBezTo>
                    <a:cubicBezTo>
                      <a:pt x="2075" y="5011"/>
                      <a:pt x="2221" y="5001"/>
                      <a:pt x="2366" y="4980"/>
                    </a:cubicBezTo>
                    <a:cubicBezTo>
                      <a:pt x="2511" y="4948"/>
                      <a:pt x="2656" y="4918"/>
                      <a:pt x="2791" y="4876"/>
                    </a:cubicBezTo>
                    <a:cubicBezTo>
                      <a:pt x="2916" y="4835"/>
                      <a:pt x="3050" y="4782"/>
                      <a:pt x="3196" y="4699"/>
                    </a:cubicBezTo>
                    <a:cubicBezTo>
                      <a:pt x="3435" y="4586"/>
                      <a:pt x="3663" y="4409"/>
                      <a:pt x="3891" y="4201"/>
                    </a:cubicBezTo>
                    <a:cubicBezTo>
                      <a:pt x="4098" y="4005"/>
                      <a:pt x="4274" y="3766"/>
                      <a:pt x="4451" y="3496"/>
                    </a:cubicBezTo>
                    <a:cubicBezTo>
                      <a:pt x="4606" y="3247"/>
                      <a:pt x="4742" y="2957"/>
                      <a:pt x="4855" y="2656"/>
                    </a:cubicBezTo>
                    <a:lnTo>
                      <a:pt x="4876" y="2604"/>
                    </a:lnTo>
                    <a:lnTo>
                      <a:pt x="4887" y="2573"/>
                    </a:lnTo>
                    <a:cubicBezTo>
                      <a:pt x="4970" y="2366"/>
                      <a:pt x="5042" y="2158"/>
                      <a:pt x="5125" y="1951"/>
                    </a:cubicBezTo>
                    <a:lnTo>
                      <a:pt x="5136" y="1930"/>
                    </a:lnTo>
                    <a:cubicBezTo>
                      <a:pt x="5240" y="1660"/>
                      <a:pt x="5343" y="1401"/>
                      <a:pt x="5426" y="1152"/>
                    </a:cubicBezTo>
                    <a:cubicBezTo>
                      <a:pt x="5519" y="882"/>
                      <a:pt x="5592" y="644"/>
                      <a:pt x="5644" y="426"/>
                    </a:cubicBezTo>
                    <a:cubicBezTo>
                      <a:pt x="5664" y="291"/>
                      <a:pt x="5685" y="156"/>
                      <a:pt x="5696" y="21"/>
                    </a:cubicBez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067;p53"/>
              <p:cNvSpPr/>
              <p:nvPr/>
            </p:nvSpPr>
            <p:spPr>
              <a:xfrm>
                <a:off x="4580538" y="2070875"/>
                <a:ext cx="329375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20280" extrusionOk="0">
                    <a:moveTo>
                      <a:pt x="5229" y="0"/>
                    </a:moveTo>
                    <a:cubicBezTo>
                      <a:pt x="5125" y="11"/>
                      <a:pt x="5021" y="42"/>
                      <a:pt x="4927" y="83"/>
                    </a:cubicBezTo>
                    <a:cubicBezTo>
                      <a:pt x="4835" y="115"/>
                      <a:pt x="4752" y="156"/>
                      <a:pt x="4648" y="228"/>
                    </a:cubicBezTo>
                    <a:cubicBezTo>
                      <a:pt x="4492" y="332"/>
                      <a:pt x="4337" y="488"/>
                      <a:pt x="4181" y="685"/>
                    </a:cubicBezTo>
                    <a:cubicBezTo>
                      <a:pt x="3901" y="1058"/>
                      <a:pt x="3714" y="1484"/>
                      <a:pt x="3590" y="1816"/>
                    </a:cubicBezTo>
                    <a:cubicBezTo>
                      <a:pt x="3579" y="1846"/>
                      <a:pt x="3569" y="1867"/>
                      <a:pt x="3579" y="1899"/>
                    </a:cubicBezTo>
                    <a:cubicBezTo>
                      <a:pt x="3341" y="2324"/>
                      <a:pt x="3060" y="2729"/>
                      <a:pt x="2791" y="3123"/>
                    </a:cubicBezTo>
                    <a:lnTo>
                      <a:pt x="2770" y="3143"/>
                    </a:lnTo>
                    <a:cubicBezTo>
                      <a:pt x="2583" y="3413"/>
                      <a:pt x="2396" y="3693"/>
                      <a:pt x="2221" y="3973"/>
                    </a:cubicBezTo>
                    <a:cubicBezTo>
                      <a:pt x="1961" y="4388"/>
                      <a:pt x="1764" y="4772"/>
                      <a:pt x="1619" y="5145"/>
                    </a:cubicBezTo>
                    <a:cubicBezTo>
                      <a:pt x="1463" y="5560"/>
                      <a:pt x="1370" y="6016"/>
                      <a:pt x="1328" y="6525"/>
                    </a:cubicBezTo>
                    <a:cubicBezTo>
                      <a:pt x="1297" y="6888"/>
                      <a:pt x="1308" y="7282"/>
                      <a:pt x="1338" y="7728"/>
                    </a:cubicBezTo>
                    <a:cubicBezTo>
                      <a:pt x="1359" y="7915"/>
                      <a:pt x="1380" y="8102"/>
                      <a:pt x="1411" y="8319"/>
                    </a:cubicBezTo>
                    <a:cubicBezTo>
                      <a:pt x="1421" y="8402"/>
                      <a:pt x="1432" y="8496"/>
                      <a:pt x="1453" y="8579"/>
                    </a:cubicBezTo>
                    <a:lnTo>
                      <a:pt x="1453" y="8641"/>
                    </a:lnTo>
                    <a:cubicBezTo>
                      <a:pt x="1474" y="8734"/>
                      <a:pt x="1484" y="8828"/>
                      <a:pt x="1494" y="8921"/>
                    </a:cubicBezTo>
                    <a:lnTo>
                      <a:pt x="1504" y="8942"/>
                    </a:lnTo>
                    <a:cubicBezTo>
                      <a:pt x="1567" y="9450"/>
                      <a:pt x="1598" y="9958"/>
                      <a:pt x="1598" y="10446"/>
                    </a:cubicBezTo>
                    <a:cubicBezTo>
                      <a:pt x="1598" y="10933"/>
                      <a:pt x="1567" y="11431"/>
                      <a:pt x="1494" y="11929"/>
                    </a:cubicBezTo>
                    <a:cubicBezTo>
                      <a:pt x="1391" y="12707"/>
                      <a:pt x="1204" y="13526"/>
                      <a:pt x="923" y="14439"/>
                    </a:cubicBezTo>
                    <a:cubicBezTo>
                      <a:pt x="810" y="14824"/>
                      <a:pt x="665" y="15228"/>
                      <a:pt x="488" y="15716"/>
                    </a:cubicBezTo>
                    <a:cubicBezTo>
                      <a:pt x="426" y="15902"/>
                      <a:pt x="363" y="16078"/>
                      <a:pt x="301" y="16255"/>
                    </a:cubicBezTo>
                    <a:lnTo>
                      <a:pt x="270" y="16359"/>
                    </a:lnTo>
                    <a:cubicBezTo>
                      <a:pt x="187" y="16597"/>
                      <a:pt x="94" y="16846"/>
                      <a:pt x="11" y="17085"/>
                    </a:cubicBezTo>
                    <a:cubicBezTo>
                      <a:pt x="1" y="17116"/>
                      <a:pt x="1" y="17147"/>
                      <a:pt x="21" y="17168"/>
                    </a:cubicBezTo>
                    <a:cubicBezTo>
                      <a:pt x="21" y="17189"/>
                      <a:pt x="21" y="17209"/>
                      <a:pt x="42" y="17230"/>
                    </a:cubicBezTo>
                    <a:cubicBezTo>
                      <a:pt x="416" y="17707"/>
                      <a:pt x="903" y="18122"/>
                      <a:pt x="1557" y="18516"/>
                    </a:cubicBezTo>
                    <a:cubicBezTo>
                      <a:pt x="2085" y="18828"/>
                      <a:pt x="2698" y="19107"/>
                      <a:pt x="3445" y="19377"/>
                    </a:cubicBezTo>
                    <a:cubicBezTo>
                      <a:pt x="3735" y="19491"/>
                      <a:pt x="4035" y="19584"/>
                      <a:pt x="4357" y="19688"/>
                    </a:cubicBezTo>
                    <a:cubicBezTo>
                      <a:pt x="4731" y="19803"/>
                      <a:pt x="5104" y="19906"/>
                      <a:pt x="5467" y="19979"/>
                    </a:cubicBezTo>
                    <a:cubicBezTo>
                      <a:pt x="6276" y="20155"/>
                      <a:pt x="7085" y="20259"/>
                      <a:pt x="7884" y="20269"/>
                    </a:cubicBezTo>
                    <a:cubicBezTo>
                      <a:pt x="7967" y="20269"/>
                      <a:pt x="8029" y="20280"/>
                      <a:pt x="8102" y="20280"/>
                    </a:cubicBezTo>
                    <a:cubicBezTo>
                      <a:pt x="8869" y="20280"/>
                      <a:pt x="9606" y="20197"/>
                      <a:pt x="10301" y="20041"/>
                    </a:cubicBezTo>
                    <a:cubicBezTo>
                      <a:pt x="10674" y="19948"/>
                      <a:pt x="11058" y="19823"/>
                      <a:pt x="11390" y="19720"/>
                    </a:cubicBezTo>
                    <a:cubicBezTo>
                      <a:pt x="11681" y="19626"/>
                      <a:pt x="12054" y="19491"/>
                      <a:pt x="12438" y="19305"/>
                    </a:cubicBezTo>
                    <a:cubicBezTo>
                      <a:pt x="12686" y="19180"/>
                      <a:pt x="12925" y="19035"/>
                      <a:pt x="13122" y="18869"/>
                    </a:cubicBezTo>
                    <a:cubicBezTo>
                      <a:pt x="13133" y="18858"/>
                      <a:pt x="13143" y="18838"/>
                      <a:pt x="13154" y="18817"/>
                    </a:cubicBezTo>
                    <a:cubicBezTo>
                      <a:pt x="13164" y="18796"/>
                      <a:pt x="13174" y="18775"/>
                      <a:pt x="13174" y="18745"/>
                    </a:cubicBezTo>
                    <a:cubicBezTo>
                      <a:pt x="13008" y="17064"/>
                      <a:pt x="13029" y="15352"/>
                      <a:pt x="13039" y="13692"/>
                    </a:cubicBezTo>
                    <a:lnTo>
                      <a:pt x="13039" y="13651"/>
                    </a:lnTo>
                    <a:cubicBezTo>
                      <a:pt x="13050" y="12977"/>
                      <a:pt x="13050" y="12219"/>
                      <a:pt x="13039" y="11483"/>
                    </a:cubicBezTo>
                    <a:cubicBezTo>
                      <a:pt x="13039" y="10830"/>
                      <a:pt x="13018" y="10239"/>
                      <a:pt x="12988" y="9668"/>
                    </a:cubicBezTo>
                    <a:cubicBezTo>
                      <a:pt x="12946" y="9056"/>
                      <a:pt x="12884" y="8464"/>
                      <a:pt x="12832" y="7904"/>
                    </a:cubicBezTo>
                    <a:cubicBezTo>
                      <a:pt x="12686" y="6587"/>
                      <a:pt x="12521" y="5498"/>
                      <a:pt x="12303" y="4481"/>
                    </a:cubicBezTo>
                    <a:cubicBezTo>
                      <a:pt x="12199" y="3983"/>
                      <a:pt x="12085" y="3496"/>
                      <a:pt x="11950" y="3040"/>
                    </a:cubicBezTo>
                    <a:cubicBezTo>
                      <a:pt x="11888" y="2812"/>
                      <a:pt x="11815" y="2583"/>
                      <a:pt x="11753" y="2386"/>
                    </a:cubicBezTo>
                    <a:cubicBezTo>
                      <a:pt x="11691" y="2189"/>
                      <a:pt x="11639" y="2033"/>
                      <a:pt x="11598" y="1888"/>
                    </a:cubicBezTo>
                    <a:cubicBezTo>
                      <a:pt x="11442" y="1484"/>
                      <a:pt x="11307" y="1183"/>
                      <a:pt x="11141" y="924"/>
                    </a:cubicBezTo>
                    <a:cubicBezTo>
                      <a:pt x="10965" y="654"/>
                      <a:pt x="10757" y="446"/>
                      <a:pt x="10529" y="301"/>
                    </a:cubicBezTo>
                    <a:cubicBezTo>
                      <a:pt x="10498" y="290"/>
                      <a:pt x="10477" y="281"/>
                      <a:pt x="10446" y="270"/>
                    </a:cubicBezTo>
                    <a:cubicBezTo>
                      <a:pt x="10415" y="260"/>
                      <a:pt x="10374" y="249"/>
                      <a:pt x="10342" y="239"/>
                    </a:cubicBezTo>
                    <a:cubicBezTo>
                      <a:pt x="10311" y="228"/>
                      <a:pt x="10291" y="228"/>
                      <a:pt x="10270" y="218"/>
                    </a:cubicBezTo>
                    <a:lnTo>
                      <a:pt x="10259" y="228"/>
                    </a:lnTo>
                    <a:lnTo>
                      <a:pt x="10238" y="249"/>
                    </a:lnTo>
                    <a:lnTo>
                      <a:pt x="10238" y="260"/>
                    </a:lnTo>
                    <a:cubicBezTo>
                      <a:pt x="10228" y="270"/>
                      <a:pt x="10228" y="281"/>
                      <a:pt x="10218" y="290"/>
                    </a:cubicBezTo>
                    <a:cubicBezTo>
                      <a:pt x="10176" y="343"/>
                      <a:pt x="10135" y="405"/>
                      <a:pt x="10093" y="467"/>
                    </a:cubicBezTo>
                    <a:cubicBezTo>
                      <a:pt x="9834" y="788"/>
                      <a:pt x="9512" y="1110"/>
                      <a:pt x="9108" y="1422"/>
                    </a:cubicBezTo>
                    <a:cubicBezTo>
                      <a:pt x="8818" y="1650"/>
                      <a:pt x="8486" y="1867"/>
                      <a:pt x="8112" y="2095"/>
                    </a:cubicBezTo>
                    <a:cubicBezTo>
                      <a:pt x="7843" y="2241"/>
                      <a:pt x="7541" y="2427"/>
                      <a:pt x="7200" y="2563"/>
                    </a:cubicBezTo>
                    <a:cubicBezTo>
                      <a:pt x="6971" y="2666"/>
                      <a:pt x="6764" y="2718"/>
                      <a:pt x="6577" y="2749"/>
                    </a:cubicBezTo>
                    <a:lnTo>
                      <a:pt x="6566" y="2759"/>
                    </a:lnTo>
                    <a:lnTo>
                      <a:pt x="6255" y="2759"/>
                    </a:lnTo>
                    <a:cubicBezTo>
                      <a:pt x="6183" y="2749"/>
                      <a:pt x="6110" y="2729"/>
                      <a:pt x="6038" y="2697"/>
                    </a:cubicBezTo>
                    <a:cubicBezTo>
                      <a:pt x="5986" y="2676"/>
                      <a:pt x="5934" y="2646"/>
                      <a:pt x="5882" y="2604"/>
                    </a:cubicBezTo>
                    <a:cubicBezTo>
                      <a:pt x="5830" y="2563"/>
                      <a:pt x="5778" y="2521"/>
                      <a:pt x="5737" y="2469"/>
                    </a:cubicBezTo>
                    <a:cubicBezTo>
                      <a:pt x="5664" y="2365"/>
                      <a:pt x="5602" y="2251"/>
                      <a:pt x="5540" y="2106"/>
                    </a:cubicBezTo>
                    <a:cubicBezTo>
                      <a:pt x="5467" y="1919"/>
                      <a:pt x="5415" y="1712"/>
                      <a:pt x="5374" y="1484"/>
                    </a:cubicBezTo>
                    <a:cubicBezTo>
                      <a:pt x="5322" y="1017"/>
                      <a:pt x="5342" y="560"/>
                      <a:pt x="5374" y="115"/>
                    </a:cubicBezTo>
                    <a:cubicBezTo>
                      <a:pt x="5374" y="62"/>
                      <a:pt x="5332" y="11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068;p53"/>
              <p:cNvSpPr/>
              <p:nvPr/>
            </p:nvSpPr>
            <p:spPr>
              <a:xfrm>
                <a:off x="4650038" y="2089025"/>
                <a:ext cx="259875" cy="4888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9554" extrusionOk="0">
                    <a:moveTo>
                      <a:pt x="8216" y="0"/>
                    </a:moveTo>
                    <a:lnTo>
                      <a:pt x="8216" y="0"/>
                    </a:lnTo>
                    <a:cubicBezTo>
                      <a:pt x="8268" y="270"/>
                      <a:pt x="8309" y="540"/>
                      <a:pt x="8330" y="820"/>
                    </a:cubicBezTo>
                    <a:cubicBezTo>
                      <a:pt x="8392" y="1463"/>
                      <a:pt x="8403" y="2127"/>
                      <a:pt x="8403" y="2780"/>
                    </a:cubicBezTo>
                    <a:cubicBezTo>
                      <a:pt x="8413" y="3040"/>
                      <a:pt x="8413" y="3299"/>
                      <a:pt x="8413" y="3559"/>
                    </a:cubicBezTo>
                    <a:cubicBezTo>
                      <a:pt x="8413" y="3817"/>
                      <a:pt x="8424" y="4066"/>
                      <a:pt x="8424" y="4326"/>
                    </a:cubicBezTo>
                    <a:cubicBezTo>
                      <a:pt x="8434" y="4866"/>
                      <a:pt x="8444" y="5394"/>
                      <a:pt x="8434" y="5934"/>
                    </a:cubicBezTo>
                    <a:cubicBezTo>
                      <a:pt x="8424" y="7033"/>
                      <a:pt x="8371" y="8133"/>
                      <a:pt x="8247" y="9222"/>
                    </a:cubicBezTo>
                    <a:cubicBezTo>
                      <a:pt x="8185" y="9762"/>
                      <a:pt x="8102" y="10301"/>
                      <a:pt x="7998" y="10830"/>
                    </a:cubicBezTo>
                    <a:cubicBezTo>
                      <a:pt x="7884" y="11369"/>
                      <a:pt x="7760" y="11898"/>
                      <a:pt x="7594" y="12417"/>
                    </a:cubicBezTo>
                    <a:cubicBezTo>
                      <a:pt x="7283" y="13434"/>
                      <a:pt x="6847" y="14429"/>
                      <a:pt x="6266" y="15322"/>
                    </a:cubicBezTo>
                    <a:cubicBezTo>
                      <a:pt x="6131" y="15518"/>
                      <a:pt x="5996" y="15716"/>
                      <a:pt x="5851" y="15902"/>
                    </a:cubicBezTo>
                    <a:cubicBezTo>
                      <a:pt x="5706" y="16089"/>
                      <a:pt x="5550" y="16265"/>
                      <a:pt x="5384" y="16431"/>
                    </a:cubicBezTo>
                    <a:cubicBezTo>
                      <a:pt x="5063" y="16753"/>
                      <a:pt x="4720" y="17043"/>
                      <a:pt x="4347" y="17292"/>
                    </a:cubicBezTo>
                    <a:cubicBezTo>
                      <a:pt x="3973" y="17531"/>
                      <a:pt x="3579" y="17749"/>
                      <a:pt x="3175" y="17915"/>
                    </a:cubicBezTo>
                    <a:cubicBezTo>
                      <a:pt x="2760" y="18081"/>
                      <a:pt x="2324" y="18205"/>
                      <a:pt x="1889" y="18298"/>
                    </a:cubicBezTo>
                    <a:cubicBezTo>
                      <a:pt x="1463" y="18381"/>
                      <a:pt x="1017" y="18423"/>
                      <a:pt x="582" y="18423"/>
                    </a:cubicBezTo>
                    <a:cubicBezTo>
                      <a:pt x="384" y="18423"/>
                      <a:pt x="197" y="18413"/>
                      <a:pt x="1" y="18402"/>
                    </a:cubicBezTo>
                    <a:lnTo>
                      <a:pt x="1" y="18402"/>
                    </a:lnTo>
                    <a:cubicBezTo>
                      <a:pt x="208" y="18485"/>
                      <a:pt x="426" y="18568"/>
                      <a:pt x="654" y="18662"/>
                    </a:cubicBezTo>
                    <a:cubicBezTo>
                      <a:pt x="944" y="18765"/>
                      <a:pt x="1245" y="18858"/>
                      <a:pt x="1577" y="18962"/>
                    </a:cubicBezTo>
                    <a:cubicBezTo>
                      <a:pt x="1951" y="19077"/>
                      <a:pt x="2324" y="19180"/>
                      <a:pt x="2687" y="19263"/>
                    </a:cubicBezTo>
                    <a:cubicBezTo>
                      <a:pt x="3496" y="19439"/>
                      <a:pt x="4305" y="19533"/>
                      <a:pt x="5104" y="19554"/>
                    </a:cubicBezTo>
                    <a:lnTo>
                      <a:pt x="5322" y="19554"/>
                    </a:lnTo>
                    <a:cubicBezTo>
                      <a:pt x="6089" y="19554"/>
                      <a:pt x="6826" y="19471"/>
                      <a:pt x="7521" y="19315"/>
                    </a:cubicBezTo>
                    <a:cubicBezTo>
                      <a:pt x="7905" y="19222"/>
                      <a:pt x="8278" y="19107"/>
                      <a:pt x="8610" y="18994"/>
                    </a:cubicBezTo>
                    <a:cubicBezTo>
                      <a:pt x="8901" y="18900"/>
                      <a:pt x="9274" y="18765"/>
                      <a:pt x="9658" y="18579"/>
                    </a:cubicBezTo>
                    <a:cubicBezTo>
                      <a:pt x="9906" y="18454"/>
                      <a:pt x="10145" y="18309"/>
                      <a:pt x="10342" y="18143"/>
                    </a:cubicBezTo>
                    <a:cubicBezTo>
                      <a:pt x="10363" y="18132"/>
                      <a:pt x="10374" y="18112"/>
                      <a:pt x="10374" y="18091"/>
                    </a:cubicBezTo>
                    <a:cubicBezTo>
                      <a:pt x="10394" y="18070"/>
                      <a:pt x="10394" y="18049"/>
                      <a:pt x="10394" y="18019"/>
                    </a:cubicBezTo>
                    <a:cubicBezTo>
                      <a:pt x="10228" y="16338"/>
                      <a:pt x="10249" y="14626"/>
                      <a:pt x="10259" y="12977"/>
                    </a:cubicBezTo>
                    <a:lnTo>
                      <a:pt x="10259" y="12925"/>
                    </a:lnTo>
                    <a:cubicBezTo>
                      <a:pt x="10270" y="12178"/>
                      <a:pt x="10270" y="11463"/>
                      <a:pt x="10270" y="10757"/>
                    </a:cubicBezTo>
                    <a:cubicBezTo>
                      <a:pt x="10259" y="10104"/>
                      <a:pt x="10238" y="9513"/>
                      <a:pt x="10208" y="8942"/>
                    </a:cubicBezTo>
                    <a:cubicBezTo>
                      <a:pt x="10166" y="8319"/>
                      <a:pt x="10104" y="7697"/>
                      <a:pt x="10052" y="7178"/>
                    </a:cubicBezTo>
                    <a:cubicBezTo>
                      <a:pt x="9906" y="5871"/>
                      <a:pt x="9741" y="4783"/>
                      <a:pt x="9533" y="3755"/>
                    </a:cubicBezTo>
                    <a:cubicBezTo>
                      <a:pt x="9419" y="3247"/>
                      <a:pt x="9305" y="2759"/>
                      <a:pt x="9170" y="2314"/>
                    </a:cubicBezTo>
                    <a:cubicBezTo>
                      <a:pt x="9108" y="2086"/>
                      <a:pt x="9046" y="1857"/>
                      <a:pt x="8973" y="1660"/>
                    </a:cubicBezTo>
                    <a:cubicBezTo>
                      <a:pt x="8921" y="1463"/>
                      <a:pt x="8869" y="1307"/>
                      <a:pt x="8818" y="1162"/>
                    </a:cubicBezTo>
                    <a:cubicBezTo>
                      <a:pt x="8673" y="758"/>
                      <a:pt x="8527" y="457"/>
                      <a:pt x="8361" y="198"/>
                    </a:cubicBezTo>
                    <a:cubicBezTo>
                      <a:pt x="8309" y="125"/>
                      <a:pt x="8268" y="62"/>
                      <a:pt x="821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069;p53"/>
              <p:cNvSpPr/>
              <p:nvPr/>
            </p:nvSpPr>
            <p:spPr>
              <a:xfrm>
                <a:off x="4335463" y="1703925"/>
                <a:ext cx="1571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422" extrusionOk="0">
                    <a:moveTo>
                      <a:pt x="4731" y="1"/>
                    </a:moveTo>
                    <a:cubicBezTo>
                      <a:pt x="4679" y="1"/>
                      <a:pt x="4627" y="11"/>
                      <a:pt x="4586" y="21"/>
                    </a:cubicBezTo>
                    <a:cubicBezTo>
                      <a:pt x="4493" y="52"/>
                      <a:pt x="4410" y="104"/>
                      <a:pt x="4347" y="176"/>
                    </a:cubicBezTo>
                    <a:cubicBezTo>
                      <a:pt x="4223" y="312"/>
                      <a:pt x="4140" y="488"/>
                      <a:pt x="4088" y="747"/>
                    </a:cubicBezTo>
                    <a:cubicBezTo>
                      <a:pt x="4036" y="955"/>
                      <a:pt x="4016" y="1183"/>
                      <a:pt x="4016" y="1453"/>
                    </a:cubicBezTo>
                    <a:cubicBezTo>
                      <a:pt x="4005" y="1660"/>
                      <a:pt x="4016" y="1857"/>
                      <a:pt x="4046" y="2034"/>
                    </a:cubicBezTo>
                    <a:cubicBezTo>
                      <a:pt x="4057" y="2147"/>
                      <a:pt x="4088" y="2251"/>
                      <a:pt x="4108" y="2345"/>
                    </a:cubicBezTo>
                    <a:cubicBezTo>
                      <a:pt x="4161" y="2500"/>
                      <a:pt x="4212" y="2656"/>
                      <a:pt x="4285" y="2822"/>
                    </a:cubicBezTo>
                    <a:cubicBezTo>
                      <a:pt x="4306" y="2873"/>
                      <a:pt x="4337" y="2926"/>
                      <a:pt x="4357" y="2977"/>
                    </a:cubicBezTo>
                    <a:cubicBezTo>
                      <a:pt x="4088" y="2511"/>
                      <a:pt x="3850" y="2002"/>
                      <a:pt x="3642" y="1515"/>
                    </a:cubicBezTo>
                    <a:cubicBezTo>
                      <a:pt x="3621" y="1474"/>
                      <a:pt x="3601" y="1421"/>
                      <a:pt x="3580" y="1380"/>
                    </a:cubicBezTo>
                    <a:lnTo>
                      <a:pt x="3569" y="1349"/>
                    </a:lnTo>
                    <a:lnTo>
                      <a:pt x="3528" y="1266"/>
                    </a:lnTo>
                    <a:cubicBezTo>
                      <a:pt x="3476" y="1152"/>
                      <a:pt x="3435" y="1038"/>
                      <a:pt x="3382" y="944"/>
                    </a:cubicBezTo>
                    <a:cubicBezTo>
                      <a:pt x="3320" y="820"/>
                      <a:pt x="3258" y="716"/>
                      <a:pt x="3186" y="623"/>
                    </a:cubicBezTo>
                    <a:cubicBezTo>
                      <a:pt x="3113" y="519"/>
                      <a:pt x="3040" y="446"/>
                      <a:pt x="2957" y="384"/>
                    </a:cubicBezTo>
                    <a:cubicBezTo>
                      <a:pt x="2916" y="353"/>
                      <a:pt x="2874" y="332"/>
                      <a:pt x="2833" y="322"/>
                    </a:cubicBezTo>
                    <a:cubicBezTo>
                      <a:pt x="2791" y="301"/>
                      <a:pt x="2750" y="301"/>
                      <a:pt x="2698" y="301"/>
                    </a:cubicBezTo>
                    <a:lnTo>
                      <a:pt x="2667" y="301"/>
                    </a:lnTo>
                    <a:cubicBezTo>
                      <a:pt x="2563" y="301"/>
                      <a:pt x="2460" y="353"/>
                      <a:pt x="2366" y="446"/>
                    </a:cubicBezTo>
                    <a:cubicBezTo>
                      <a:pt x="2273" y="529"/>
                      <a:pt x="2200" y="654"/>
                      <a:pt x="2148" y="789"/>
                    </a:cubicBezTo>
                    <a:cubicBezTo>
                      <a:pt x="2107" y="903"/>
                      <a:pt x="2096" y="1048"/>
                      <a:pt x="2096" y="1204"/>
                    </a:cubicBezTo>
                    <a:cubicBezTo>
                      <a:pt x="2107" y="1463"/>
                      <a:pt x="2169" y="1743"/>
                      <a:pt x="2304" y="2106"/>
                    </a:cubicBezTo>
                    <a:cubicBezTo>
                      <a:pt x="2366" y="2272"/>
                      <a:pt x="2449" y="2438"/>
                      <a:pt x="2532" y="2594"/>
                    </a:cubicBezTo>
                    <a:lnTo>
                      <a:pt x="2490" y="2542"/>
                    </a:lnTo>
                    <a:cubicBezTo>
                      <a:pt x="2449" y="2479"/>
                      <a:pt x="2407" y="2417"/>
                      <a:pt x="2356" y="2355"/>
                    </a:cubicBezTo>
                    <a:cubicBezTo>
                      <a:pt x="2211" y="2158"/>
                      <a:pt x="2045" y="1930"/>
                      <a:pt x="1826" y="1743"/>
                    </a:cubicBezTo>
                    <a:cubicBezTo>
                      <a:pt x="1713" y="1629"/>
                      <a:pt x="1526" y="1494"/>
                      <a:pt x="1308" y="1494"/>
                    </a:cubicBezTo>
                    <a:lnTo>
                      <a:pt x="1236" y="1494"/>
                    </a:lnTo>
                    <a:cubicBezTo>
                      <a:pt x="1183" y="1504"/>
                      <a:pt x="1132" y="1525"/>
                      <a:pt x="1090" y="1546"/>
                    </a:cubicBezTo>
                    <a:cubicBezTo>
                      <a:pt x="1049" y="1557"/>
                      <a:pt x="1017" y="1577"/>
                      <a:pt x="976" y="1608"/>
                    </a:cubicBezTo>
                    <a:cubicBezTo>
                      <a:pt x="914" y="1660"/>
                      <a:pt x="862" y="1732"/>
                      <a:pt x="831" y="1815"/>
                    </a:cubicBezTo>
                    <a:cubicBezTo>
                      <a:pt x="800" y="1878"/>
                      <a:pt x="789" y="1961"/>
                      <a:pt x="789" y="2054"/>
                    </a:cubicBezTo>
                    <a:cubicBezTo>
                      <a:pt x="789" y="2147"/>
                      <a:pt x="810" y="2241"/>
                      <a:pt x="841" y="2334"/>
                    </a:cubicBezTo>
                    <a:cubicBezTo>
                      <a:pt x="893" y="2521"/>
                      <a:pt x="976" y="2718"/>
                      <a:pt x="1100" y="2947"/>
                    </a:cubicBezTo>
                    <a:cubicBezTo>
                      <a:pt x="1194" y="3122"/>
                      <a:pt x="1319" y="3320"/>
                      <a:pt x="1464" y="3527"/>
                    </a:cubicBezTo>
                    <a:cubicBezTo>
                      <a:pt x="1577" y="3683"/>
                      <a:pt x="1681" y="3818"/>
                      <a:pt x="1796" y="3952"/>
                    </a:cubicBezTo>
                    <a:lnTo>
                      <a:pt x="1899" y="4056"/>
                    </a:lnTo>
                    <a:cubicBezTo>
                      <a:pt x="1951" y="4108"/>
                      <a:pt x="2003" y="4150"/>
                      <a:pt x="2065" y="4191"/>
                    </a:cubicBezTo>
                    <a:lnTo>
                      <a:pt x="2013" y="4171"/>
                    </a:lnTo>
                    <a:cubicBezTo>
                      <a:pt x="1754" y="4035"/>
                      <a:pt x="1453" y="3880"/>
                      <a:pt x="1153" y="3766"/>
                    </a:cubicBezTo>
                    <a:cubicBezTo>
                      <a:pt x="1028" y="3714"/>
                      <a:pt x="924" y="3683"/>
                      <a:pt x="831" y="3652"/>
                    </a:cubicBezTo>
                    <a:cubicBezTo>
                      <a:pt x="727" y="3631"/>
                      <a:pt x="623" y="3610"/>
                      <a:pt x="540" y="3610"/>
                    </a:cubicBezTo>
                    <a:lnTo>
                      <a:pt x="519" y="3610"/>
                    </a:lnTo>
                    <a:cubicBezTo>
                      <a:pt x="468" y="3610"/>
                      <a:pt x="416" y="3620"/>
                      <a:pt x="385" y="3631"/>
                    </a:cubicBezTo>
                    <a:cubicBezTo>
                      <a:pt x="333" y="3652"/>
                      <a:pt x="291" y="3673"/>
                      <a:pt x="250" y="3714"/>
                    </a:cubicBezTo>
                    <a:cubicBezTo>
                      <a:pt x="219" y="3735"/>
                      <a:pt x="187" y="3776"/>
                      <a:pt x="177" y="3818"/>
                    </a:cubicBezTo>
                    <a:cubicBezTo>
                      <a:pt x="167" y="3839"/>
                      <a:pt x="157" y="3869"/>
                      <a:pt x="157" y="3890"/>
                    </a:cubicBezTo>
                    <a:cubicBezTo>
                      <a:pt x="146" y="3922"/>
                      <a:pt x="146" y="3952"/>
                      <a:pt x="146" y="3994"/>
                    </a:cubicBezTo>
                    <a:cubicBezTo>
                      <a:pt x="146" y="4067"/>
                      <a:pt x="167" y="4129"/>
                      <a:pt x="177" y="4191"/>
                    </a:cubicBezTo>
                    <a:cubicBezTo>
                      <a:pt x="198" y="4243"/>
                      <a:pt x="219" y="4305"/>
                      <a:pt x="240" y="4367"/>
                    </a:cubicBezTo>
                    <a:cubicBezTo>
                      <a:pt x="291" y="4471"/>
                      <a:pt x="343" y="4575"/>
                      <a:pt x="406" y="4668"/>
                    </a:cubicBezTo>
                    <a:cubicBezTo>
                      <a:pt x="530" y="4844"/>
                      <a:pt x="696" y="5000"/>
                      <a:pt x="904" y="5125"/>
                    </a:cubicBezTo>
                    <a:cubicBezTo>
                      <a:pt x="1049" y="5218"/>
                      <a:pt x="1204" y="5291"/>
                      <a:pt x="1381" y="5353"/>
                    </a:cubicBezTo>
                    <a:cubicBezTo>
                      <a:pt x="1287" y="5332"/>
                      <a:pt x="1163" y="5312"/>
                      <a:pt x="955" y="5291"/>
                    </a:cubicBezTo>
                    <a:cubicBezTo>
                      <a:pt x="841" y="5291"/>
                      <a:pt x="768" y="5280"/>
                      <a:pt x="685" y="5280"/>
                    </a:cubicBezTo>
                    <a:cubicBezTo>
                      <a:pt x="613" y="5280"/>
                      <a:pt x="540" y="5291"/>
                      <a:pt x="468" y="5301"/>
                    </a:cubicBezTo>
                    <a:cubicBezTo>
                      <a:pt x="395" y="5312"/>
                      <a:pt x="333" y="5322"/>
                      <a:pt x="281" y="5342"/>
                    </a:cubicBezTo>
                    <a:cubicBezTo>
                      <a:pt x="208" y="5363"/>
                      <a:pt x="157" y="5405"/>
                      <a:pt x="104" y="5446"/>
                    </a:cubicBezTo>
                    <a:cubicBezTo>
                      <a:pt x="63" y="5478"/>
                      <a:pt x="32" y="5519"/>
                      <a:pt x="12" y="5591"/>
                    </a:cubicBezTo>
                    <a:cubicBezTo>
                      <a:pt x="1" y="5612"/>
                      <a:pt x="1" y="5653"/>
                      <a:pt x="1" y="5674"/>
                    </a:cubicBezTo>
                    <a:cubicBezTo>
                      <a:pt x="1" y="5706"/>
                      <a:pt x="12" y="5736"/>
                      <a:pt x="21" y="5778"/>
                    </a:cubicBezTo>
                    <a:cubicBezTo>
                      <a:pt x="42" y="5851"/>
                      <a:pt x="84" y="5913"/>
                      <a:pt x="146" y="5985"/>
                    </a:cubicBezTo>
                    <a:cubicBezTo>
                      <a:pt x="187" y="6038"/>
                      <a:pt x="229" y="6089"/>
                      <a:pt x="281" y="6131"/>
                    </a:cubicBezTo>
                    <a:cubicBezTo>
                      <a:pt x="468" y="6276"/>
                      <a:pt x="706" y="6359"/>
                      <a:pt x="1017" y="6400"/>
                    </a:cubicBezTo>
                    <a:cubicBezTo>
                      <a:pt x="1142" y="6421"/>
                      <a:pt x="1266" y="6421"/>
                      <a:pt x="1391" y="6421"/>
                    </a:cubicBezTo>
                    <a:cubicBezTo>
                      <a:pt x="1547" y="6421"/>
                      <a:pt x="1713" y="6411"/>
                      <a:pt x="1889" y="6390"/>
                    </a:cubicBezTo>
                    <a:cubicBezTo>
                      <a:pt x="2148" y="6359"/>
                      <a:pt x="2428" y="6317"/>
                      <a:pt x="2698" y="6245"/>
                    </a:cubicBezTo>
                    <a:cubicBezTo>
                      <a:pt x="2988" y="6162"/>
                      <a:pt x="3289" y="6068"/>
                      <a:pt x="3601" y="5934"/>
                    </a:cubicBezTo>
                    <a:cubicBezTo>
                      <a:pt x="3963" y="5789"/>
                      <a:pt x="4264" y="5623"/>
                      <a:pt x="4544" y="5446"/>
                    </a:cubicBezTo>
                    <a:lnTo>
                      <a:pt x="4565" y="5436"/>
                    </a:lnTo>
                    <a:cubicBezTo>
                      <a:pt x="4596" y="5425"/>
                      <a:pt x="4617" y="5405"/>
                      <a:pt x="4627" y="5374"/>
                    </a:cubicBezTo>
                    <a:cubicBezTo>
                      <a:pt x="4689" y="5332"/>
                      <a:pt x="4752" y="5291"/>
                      <a:pt x="4804" y="5249"/>
                    </a:cubicBezTo>
                    <a:cubicBezTo>
                      <a:pt x="4825" y="5229"/>
                      <a:pt x="4845" y="5208"/>
                      <a:pt x="4845" y="5187"/>
                    </a:cubicBezTo>
                    <a:cubicBezTo>
                      <a:pt x="4855" y="5166"/>
                      <a:pt x="4855" y="5146"/>
                      <a:pt x="4845" y="5125"/>
                    </a:cubicBezTo>
                    <a:lnTo>
                      <a:pt x="4876" y="5125"/>
                    </a:lnTo>
                    <a:cubicBezTo>
                      <a:pt x="4918" y="5114"/>
                      <a:pt x="4959" y="5114"/>
                      <a:pt x="5011" y="5114"/>
                    </a:cubicBezTo>
                    <a:lnTo>
                      <a:pt x="5053" y="5104"/>
                    </a:lnTo>
                    <a:cubicBezTo>
                      <a:pt x="5084" y="5104"/>
                      <a:pt x="5104" y="5093"/>
                      <a:pt x="5125" y="5073"/>
                    </a:cubicBezTo>
                    <a:cubicBezTo>
                      <a:pt x="5146" y="5042"/>
                      <a:pt x="5157" y="5021"/>
                      <a:pt x="5157" y="4990"/>
                    </a:cubicBezTo>
                    <a:cubicBezTo>
                      <a:pt x="5447" y="4938"/>
                      <a:pt x="5737" y="4855"/>
                      <a:pt x="5996" y="4741"/>
                    </a:cubicBezTo>
                    <a:cubicBezTo>
                      <a:pt x="6028" y="4731"/>
                      <a:pt x="6049" y="4710"/>
                      <a:pt x="6059" y="4678"/>
                    </a:cubicBezTo>
                    <a:cubicBezTo>
                      <a:pt x="6079" y="4678"/>
                      <a:pt x="6111" y="4668"/>
                      <a:pt x="6152" y="4658"/>
                    </a:cubicBezTo>
                    <a:cubicBezTo>
                      <a:pt x="6215" y="4637"/>
                      <a:pt x="6256" y="4585"/>
                      <a:pt x="6245" y="4523"/>
                    </a:cubicBezTo>
                    <a:cubicBezTo>
                      <a:pt x="6235" y="4512"/>
                      <a:pt x="6235" y="4492"/>
                      <a:pt x="6225" y="4482"/>
                    </a:cubicBezTo>
                    <a:cubicBezTo>
                      <a:pt x="6235" y="4482"/>
                      <a:pt x="6256" y="4471"/>
                      <a:pt x="6266" y="4461"/>
                    </a:cubicBezTo>
                    <a:cubicBezTo>
                      <a:pt x="6277" y="4429"/>
                      <a:pt x="6287" y="4399"/>
                      <a:pt x="6277" y="4378"/>
                    </a:cubicBezTo>
                    <a:cubicBezTo>
                      <a:pt x="6266" y="4346"/>
                      <a:pt x="6256" y="4316"/>
                      <a:pt x="6225" y="4305"/>
                    </a:cubicBezTo>
                    <a:cubicBezTo>
                      <a:pt x="6152" y="4254"/>
                      <a:pt x="6100" y="4212"/>
                      <a:pt x="6038" y="4171"/>
                    </a:cubicBezTo>
                    <a:cubicBezTo>
                      <a:pt x="5945" y="4077"/>
                      <a:pt x="5862" y="3984"/>
                      <a:pt x="5789" y="3880"/>
                    </a:cubicBezTo>
                    <a:cubicBezTo>
                      <a:pt x="5696" y="3735"/>
                      <a:pt x="5613" y="3590"/>
                      <a:pt x="5551" y="3403"/>
                    </a:cubicBezTo>
                    <a:lnTo>
                      <a:pt x="5540" y="3382"/>
                    </a:lnTo>
                    <a:cubicBezTo>
                      <a:pt x="5405" y="2977"/>
                      <a:pt x="5364" y="2562"/>
                      <a:pt x="5343" y="2210"/>
                    </a:cubicBezTo>
                    <a:lnTo>
                      <a:pt x="5332" y="2230"/>
                    </a:lnTo>
                    <a:lnTo>
                      <a:pt x="5332" y="1940"/>
                    </a:lnTo>
                    <a:lnTo>
                      <a:pt x="5332" y="1919"/>
                    </a:lnTo>
                    <a:lnTo>
                      <a:pt x="5332" y="1868"/>
                    </a:lnTo>
                    <a:lnTo>
                      <a:pt x="5323" y="1681"/>
                    </a:lnTo>
                    <a:lnTo>
                      <a:pt x="5312" y="1577"/>
                    </a:lnTo>
                    <a:lnTo>
                      <a:pt x="5312" y="1380"/>
                    </a:lnTo>
                    <a:cubicBezTo>
                      <a:pt x="5302" y="1245"/>
                      <a:pt x="5291" y="1110"/>
                      <a:pt x="5281" y="986"/>
                    </a:cubicBezTo>
                    <a:lnTo>
                      <a:pt x="5270" y="882"/>
                    </a:lnTo>
                    <a:cubicBezTo>
                      <a:pt x="5270" y="810"/>
                      <a:pt x="5260" y="727"/>
                      <a:pt x="5249" y="644"/>
                    </a:cubicBezTo>
                    <a:cubicBezTo>
                      <a:pt x="5229" y="498"/>
                      <a:pt x="5198" y="374"/>
                      <a:pt x="5146" y="270"/>
                    </a:cubicBezTo>
                    <a:cubicBezTo>
                      <a:pt x="5125" y="218"/>
                      <a:pt x="5094" y="176"/>
                      <a:pt x="5053" y="125"/>
                    </a:cubicBezTo>
                    <a:cubicBezTo>
                      <a:pt x="5011" y="84"/>
                      <a:pt x="4959" y="52"/>
                      <a:pt x="4897" y="21"/>
                    </a:cubicBezTo>
                    <a:cubicBezTo>
                      <a:pt x="4855" y="1"/>
                      <a:pt x="4804" y="1"/>
                      <a:pt x="47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070;p53"/>
              <p:cNvSpPr/>
              <p:nvPr/>
            </p:nvSpPr>
            <p:spPr>
              <a:xfrm>
                <a:off x="4386813" y="2161900"/>
                <a:ext cx="86650" cy="3410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3641" extrusionOk="0">
                    <a:moveTo>
                      <a:pt x="1577" y="0"/>
                    </a:moveTo>
                    <a:cubicBezTo>
                      <a:pt x="1464" y="0"/>
                      <a:pt x="1349" y="10"/>
                      <a:pt x="1225" y="31"/>
                    </a:cubicBezTo>
                    <a:cubicBezTo>
                      <a:pt x="1111" y="52"/>
                      <a:pt x="986" y="104"/>
                      <a:pt x="883" y="176"/>
                    </a:cubicBezTo>
                    <a:cubicBezTo>
                      <a:pt x="789" y="249"/>
                      <a:pt x="706" y="332"/>
                      <a:pt x="613" y="446"/>
                    </a:cubicBezTo>
                    <a:cubicBezTo>
                      <a:pt x="572" y="508"/>
                      <a:pt x="519" y="591"/>
                      <a:pt x="478" y="674"/>
                    </a:cubicBezTo>
                    <a:cubicBezTo>
                      <a:pt x="468" y="633"/>
                      <a:pt x="426" y="602"/>
                      <a:pt x="385" y="602"/>
                    </a:cubicBezTo>
                    <a:cubicBezTo>
                      <a:pt x="333" y="602"/>
                      <a:pt x="281" y="653"/>
                      <a:pt x="281" y="716"/>
                    </a:cubicBezTo>
                    <a:cubicBezTo>
                      <a:pt x="270" y="1587"/>
                      <a:pt x="208" y="2469"/>
                      <a:pt x="146" y="3320"/>
                    </a:cubicBezTo>
                    <a:lnTo>
                      <a:pt x="136" y="3330"/>
                    </a:lnTo>
                    <a:cubicBezTo>
                      <a:pt x="74" y="4180"/>
                      <a:pt x="1" y="5135"/>
                      <a:pt x="1" y="6058"/>
                    </a:cubicBezTo>
                    <a:cubicBezTo>
                      <a:pt x="1" y="6266"/>
                      <a:pt x="1" y="6494"/>
                      <a:pt x="11" y="6722"/>
                    </a:cubicBezTo>
                    <a:cubicBezTo>
                      <a:pt x="21" y="6909"/>
                      <a:pt x="32" y="7085"/>
                      <a:pt x="53" y="7271"/>
                    </a:cubicBezTo>
                    <a:cubicBezTo>
                      <a:pt x="84" y="7531"/>
                      <a:pt x="125" y="7780"/>
                      <a:pt x="198" y="8008"/>
                    </a:cubicBezTo>
                    <a:cubicBezTo>
                      <a:pt x="229" y="8122"/>
                      <a:pt x="270" y="8226"/>
                      <a:pt x="323" y="8340"/>
                    </a:cubicBezTo>
                    <a:cubicBezTo>
                      <a:pt x="364" y="8444"/>
                      <a:pt x="416" y="8516"/>
                      <a:pt x="468" y="8589"/>
                    </a:cubicBezTo>
                    <a:cubicBezTo>
                      <a:pt x="519" y="8661"/>
                      <a:pt x="581" y="8703"/>
                      <a:pt x="644" y="8714"/>
                    </a:cubicBezTo>
                    <a:cubicBezTo>
                      <a:pt x="644" y="8931"/>
                      <a:pt x="634" y="9170"/>
                      <a:pt x="634" y="9367"/>
                    </a:cubicBezTo>
                    <a:lnTo>
                      <a:pt x="634" y="9388"/>
                    </a:lnTo>
                    <a:lnTo>
                      <a:pt x="634" y="9440"/>
                    </a:lnTo>
                    <a:lnTo>
                      <a:pt x="623" y="9564"/>
                    </a:lnTo>
                    <a:lnTo>
                      <a:pt x="623" y="9637"/>
                    </a:lnTo>
                    <a:cubicBezTo>
                      <a:pt x="613" y="9885"/>
                      <a:pt x="613" y="10145"/>
                      <a:pt x="613" y="10394"/>
                    </a:cubicBezTo>
                    <a:cubicBezTo>
                      <a:pt x="602" y="10985"/>
                      <a:pt x="623" y="11690"/>
                      <a:pt x="758" y="12354"/>
                    </a:cubicBezTo>
                    <a:cubicBezTo>
                      <a:pt x="820" y="12665"/>
                      <a:pt x="903" y="12935"/>
                      <a:pt x="1017" y="13174"/>
                    </a:cubicBezTo>
                    <a:cubicBezTo>
                      <a:pt x="1049" y="13236"/>
                      <a:pt x="1090" y="13299"/>
                      <a:pt x="1132" y="13361"/>
                    </a:cubicBezTo>
                    <a:cubicBezTo>
                      <a:pt x="1162" y="13423"/>
                      <a:pt x="1215" y="13495"/>
                      <a:pt x="1277" y="13558"/>
                    </a:cubicBezTo>
                    <a:cubicBezTo>
                      <a:pt x="1298" y="13578"/>
                      <a:pt x="1360" y="13620"/>
                      <a:pt x="1422" y="13631"/>
                    </a:cubicBezTo>
                    <a:cubicBezTo>
                      <a:pt x="1432" y="13631"/>
                      <a:pt x="1443" y="13641"/>
                      <a:pt x="1453" y="13641"/>
                    </a:cubicBezTo>
                    <a:cubicBezTo>
                      <a:pt x="1474" y="13641"/>
                      <a:pt x="1484" y="13631"/>
                      <a:pt x="1505" y="13631"/>
                    </a:cubicBezTo>
                    <a:cubicBezTo>
                      <a:pt x="1547" y="13620"/>
                      <a:pt x="1577" y="13589"/>
                      <a:pt x="1588" y="13578"/>
                    </a:cubicBezTo>
                    <a:cubicBezTo>
                      <a:pt x="1619" y="13558"/>
                      <a:pt x="1650" y="13516"/>
                      <a:pt x="1671" y="13465"/>
                    </a:cubicBezTo>
                    <a:cubicBezTo>
                      <a:pt x="1692" y="13412"/>
                      <a:pt x="1723" y="13350"/>
                      <a:pt x="1733" y="13267"/>
                    </a:cubicBezTo>
                    <a:cubicBezTo>
                      <a:pt x="1775" y="13133"/>
                      <a:pt x="1796" y="12987"/>
                      <a:pt x="1816" y="12863"/>
                    </a:cubicBezTo>
                    <a:lnTo>
                      <a:pt x="1837" y="12769"/>
                    </a:lnTo>
                    <a:cubicBezTo>
                      <a:pt x="1909" y="12344"/>
                      <a:pt x="1971" y="11898"/>
                      <a:pt x="2034" y="11441"/>
                    </a:cubicBezTo>
                    <a:cubicBezTo>
                      <a:pt x="2096" y="10996"/>
                      <a:pt x="2158" y="10519"/>
                      <a:pt x="2210" y="10031"/>
                    </a:cubicBezTo>
                    <a:cubicBezTo>
                      <a:pt x="2220" y="10021"/>
                      <a:pt x="2231" y="10021"/>
                      <a:pt x="2241" y="10010"/>
                    </a:cubicBezTo>
                    <a:cubicBezTo>
                      <a:pt x="2501" y="9772"/>
                      <a:pt x="2635" y="9429"/>
                      <a:pt x="2708" y="9201"/>
                    </a:cubicBezTo>
                    <a:cubicBezTo>
                      <a:pt x="2801" y="8931"/>
                      <a:pt x="2854" y="8652"/>
                      <a:pt x="2916" y="8382"/>
                    </a:cubicBezTo>
                    <a:lnTo>
                      <a:pt x="2937" y="8257"/>
                    </a:lnTo>
                    <a:cubicBezTo>
                      <a:pt x="2947" y="8184"/>
                      <a:pt x="2967" y="8112"/>
                      <a:pt x="2978" y="8039"/>
                    </a:cubicBezTo>
                    <a:lnTo>
                      <a:pt x="2988" y="7977"/>
                    </a:lnTo>
                    <a:cubicBezTo>
                      <a:pt x="3020" y="7884"/>
                      <a:pt x="3040" y="7780"/>
                      <a:pt x="3050" y="7676"/>
                    </a:cubicBezTo>
                    <a:cubicBezTo>
                      <a:pt x="3092" y="7479"/>
                      <a:pt x="3133" y="7262"/>
                      <a:pt x="3165" y="7023"/>
                    </a:cubicBezTo>
                    <a:cubicBezTo>
                      <a:pt x="3237" y="6598"/>
                      <a:pt x="3289" y="6162"/>
                      <a:pt x="3341" y="5695"/>
                    </a:cubicBezTo>
                    <a:cubicBezTo>
                      <a:pt x="3382" y="5280"/>
                      <a:pt x="3414" y="4844"/>
                      <a:pt x="3444" y="4357"/>
                    </a:cubicBezTo>
                    <a:cubicBezTo>
                      <a:pt x="3455" y="4139"/>
                      <a:pt x="3465" y="3921"/>
                      <a:pt x="3465" y="3703"/>
                    </a:cubicBezTo>
                    <a:cubicBezTo>
                      <a:pt x="3465" y="3267"/>
                      <a:pt x="3444" y="2843"/>
                      <a:pt x="3393" y="2428"/>
                    </a:cubicBezTo>
                    <a:cubicBezTo>
                      <a:pt x="3320" y="1909"/>
                      <a:pt x="3206" y="1473"/>
                      <a:pt x="3040" y="1100"/>
                    </a:cubicBezTo>
                    <a:cubicBezTo>
                      <a:pt x="2854" y="664"/>
                      <a:pt x="2594" y="353"/>
                      <a:pt x="2273" y="166"/>
                    </a:cubicBezTo>
                    <a:cubicBezTo>
                      <a:pt x="2127" y="93"/>
                      <a:pt x="1971" y="42"/>
                      <a:pt x="1806" y="10"/>
                    </a:cubicBezTo>
                    <a:cubicBezTo>
                      <a:pt x="1733" y="0"/>
                      <a:pt x="1660" y="0"/>
                      <a:pt x="1577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071;p53"/>
              <p:cNvSpPr/>
              <p:nvPr/>
            </p:nvSpPr>
            <p:spPr>
              <a:xfrm>
                <a:off x="4436613" y="1703650"/>
                <a:ext cx="306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983" extrusionOk="0">
                    <a:moveTo>
                      <a:pt x="685" y="1"/>
                    </a:moveTo>
                    <a:cubicBezTo>
                      <a:pt x="633" y="1"/>
                      <a:pt x="581" y="12"/>
                      <a:pt x="540" y="32"/>
                    </a:cubicBezTo>
                    <a:cubicBezTo>
                      <a:pt x="447" y="63"/>
                      <a:pt x="364" y="115"/>
                      <a:pt x="301" y="187"/>
                    </a:cubicBezTo>
                    <a:cubicBezTo>
                      <a:pt x="177" y="312"/>
                      <a:pt x="94" y="499"/>
                      <a:pt x="42" y="758"/>
                    </a:cubicBezTo>
                    <a:cubicBezTo>
                      <a:pt x="21" y="831"/>
                      <a:pt x="11" y="904"/>
                      <a:pt x="0" y="987"/>
                    </a:cubicBezTo>
                    <a:cubicBezTo>
                      <a:pt x="11" y="1142"/>
                      <a:pt x="32" y="1308"/>
                      <a:pt x="83" y="1464"/>
                    </a:cubicBezTo>
                    <a:cubicBezTo>
                      <a:pt x="94" y="1505"/>
                      <a:pt x="115" y="1547"/>
                      <a:pt x="125" y="1588"/>
                    </a:cubicBezTo>
                    <a:cubicBezTo>
                      <a:pt x="145" y="1630"/>
                      <a:pt x="166" y="1671"/>
                      <a:pt x="187" y="1702"/>
                    </a:cubicBezTo>
                    <a:cubicBezTo>
                      <a:pt x="208" y="1733"/>
                      <a:pt x="228" y="1754"/>
                      <a:pt x="239" y="1775"/>
                    </a:cubicBezTo>
                    <a:lnTo>
                      <a:pt x="291" y="1826"/>
                    </a:lnTo>
                    <a:cubicBezTo>
                      <a:pt x="343" y="1868"/>
                      <a:pt x="394" y="1909"/>
                      <a:pt x="447" y="1930"/>
                    </a:cubicBezTo>
                    <a:lnTo>
                      <a:pt x="436" y="1930"/>
                    </a:lnTo>
                    <a:cubicBezTo>
                      <a:pt x="477" y="1951"/>
                      <a:pt x="519" y="1962"/>
                      <a:pt x="571" y="1972"/>
                    </a:cubicBezTo>
                    <a:lnTo>
                      <a:pt x="560" y="1972"/>
                    </a:lnTo>
                    <a:cubicBezTo>
                      <a:pt x="590" y="1982"/>
                      <a:pt x="619" y="1982"/>
                      <a:pt x="657" y="1982"/>
                    </a:cubicBezTo>
                    <a:lnTo>
                      <a:pt x="657" y="1982"/>
                    </a:lnTo>
                    <a:cubicBezTo>
                      <a:pt x="677" y="1982"/>
                      <a:pt x="697" y="1982"/>
                      <a:pt x="726" y="1972"/>
                    </a:cubicBezTo>
                    <a:cubicBezTo>
                      <a:pt x="758" y="1962"/>
                      <a:pt x="779" y="1951"/>
                      <a:pt x="809" y="1930"/>
                    </a:cubicBezTo>
                    <a:lnTo>
                      <a:pt x="809" y="1930"/>
                    </a:lnTo>
                    <a:lnTo>
                      <a:pt x="799" y="1941"/>
                    </a:lnTo>
                    <a:cubicBezTo>
                      <a:pt x="830" y="1920"/>
                      <a:pt x="862" y="1899"/>
                      <a:pt x="882" y="1868"/>
                    </a:cubicBezTo>
                    <a:cubicBezTo>
                      <a:pt x="924" y="1816"/>
                      <a:pt x="955" y="1764"/>
                      <a:pt x="986" y="1713"/>
                    </a:cubicBezTo>
                    <a:cubicBezTo>
                      <a:pt x="1058" y="1568"/>
                      <a:pt x="1111" y="1412"/>
                      <a:pt x="1141" y="1256"/>
                    </a:cubicBezTo>
                    <a:lnTo>
                      <a:pt x="1141" y="1266"/>
                    </a:lnTo>
                    <a:cubicBezTo>
                      <a:pt x="1173" y="1090"/>
                      <a:pt x="1203" y="924"/>
                      <a:pt x="1224" y="748"/>
                    </a:cubicBezTo>
                    <a:cubicBezTo>
                      <a:pt x="1214" y="717"/>
                      <a:pt x="1214" y="685"/>
                      <a:pt x="1203" y="655"/>
                    </a:cubicBezTo>
                    <a:cubicBezTo>
                      <a:pt x="1183" y="509"/>
                      <a:pt x="1152" y="385"/>
                      <a:pt x="1111" y="281"/>
                    </a:cubicBezTo>
                    <a:cubicBezTo>
                      <a:pt x="1090" y="229"/>
                      <a:pt x="1048" y="178"/>
                      <a:pt x="1017" y="136"/>
                    </a:cubicBezTo>
                    <a:cubicBezTo>
                      <a:pt x="975" y="95"/>
                      <a:pt x="913" y="53"/>
                      <a:pt x="851" y="32"/>
                    </a:cubicBezTo>
                    <a:cubicBezTo>
                      <a:pt x="809" y="12"/>
                      <a:pt x="758" y="1"/>
                      <a:pt x="696" y="1"/>
                    </a:cubicBezTo>
                    <a:close/>
                    <a:moveTo>
                      <a:pt x="657" y="1982"/>
                    </a:moveTo>
                    <a:cubicBezTo>
                      <a:pt x="656" y="1982"/>
                      <a:pt x="655" y="1982"/>
                      <a:pt x="654" y="1982"/>
                    </a:cubicBezTo>
                    <a:lnTo>
                      <a:pt x="664" y="1982"/>
                    </a:lnTo>
                    <a:cubicBezTo>
                      <a:pt x="662" y="1982"/>
                      <a:pt x="660" y="1982"/>
                      <a:pt x="657" y="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072;p53"/>
              <p:cNvSpPr/>
              <p:nvPr/>
            </p:nvSpPr>
            <p:spPr>
              <a:xfrm>
                <a:off x="4458663" y="17500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073;p53"/>
              <p:cNvSpPr/>
              <p:nvPr/>
            </p:nvSpPr>
            <p:spPr>
              <a:xfrm>
                <a:off x="4387863" y="1711175"/>
                <a:ext cx="334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9" extrusionOk="0">
                    <a:moveTo>
                      <a:pt x="571" y="1"/>
                    </a:moveTo>
                    <a:cubicBezTo>
                      <a:pt x="467" y="11"/>
                      <a:pt x="364" y="63"/>
                      <a:pt x="270" y="156"/>
                    </a:cubicBezTo>
                    <a:cubicBezTo>
                      <a:pt x="177" y="239"/>
                      <a:pt x="94" y="364"/>
                      <a:pt x="52" y="499"/>
                    </a:cubicBezTo>
                    <a:cubicBezTo>
                      <a:pt x="11" y="613"/>
                      <a:pt x="0" y="737"/>
                      <a:pt x="0" y="893"/>
                    </a:cubicBezTo>
                    <a:cubicBezTo>
                      <a:pt x="73" y="1048"/>
                      <a:pt x="156" y="1193"/>
                      <a:pt x="239" y="1329"/>
                    </a:cubicBezTo>
                    <a:lnTo>
                      <a:pt x="239" y="1318"/>
                    </a:lnTo>
                    <a:cubicBezTo>
                      <a:pt x="332" y="1463"/>
                      <a:pt x="426" y="1598"/>
                      <a:pt x="550" y="1712"/>
                    </a:cubicBezTo>
                    <a:lnTo>
                      <a:pt x="560" y="1712"/>
                    </a:lnTo>
                    <a:lnTo>
                      <a:pt x="560" y="1723"/>
                    </a:lnTo>
                    <a:cubicBezTo>
                      <a:pt x="613" y="1764"/>
                      <a:pt x="675" y="1816"/>
                      <a:pt x="737" y="1847"/>
                    </a:cubicBezTo>
                    <a:cubicBezTo>
                      <a:pt x="778" y="1868"/>
                      <a:pt x="820" y="1878"/>
                      <a:pt x="861" y="1889"/>
                    </a:cubicBezTo>
                    <a:lnTo>
                      <a:pt x="871" y="1889"/>
                    </a:lnTo>
                    <a:cubicBezTo>
                      <a:pt x="903" y="1899"/>
                      <a:pt x="934" y="1899"/>
                      <a:pt x="975" y="1899"/>
                    </a:cubicBezTo>
                    <a:cubicBezTo>
                      <a:pt x="1007" y="1899"/>
                      <a:pt x="1048" y="1899"/>
                      <a:pt x="1079" y="1889"/>
                    </a:cubicBezTo>
                    <a:cubicBezTo>
                      <a:pt x="1100" y="1878"/>
                      <a:pt x="1131" y="1868"/>
                      <a:pt x="1152" y="1847"/>
                    </a:cubicBezTo>
                    <a:cubicBezTo>
                      <a:pt x="1173" y="1837"/>
                      <a:pt x="1193" y="1816"/>
                      <a:pt x="1214" y="1795"/>
                    </a:cubicBezTo>
                    <a:lnTo>
                      <a:pt x="1214" y="1806"/>
                    </a:lnTo>
                    <a:cubicBezTo>
                      <a:pt x="1235" y="1774"/>
                      <a:pt x="1256" y="1744"/>
                      <a:pt x="1266" y="1712"/>
                    </a:cubicBezTo>
                    <a:lnTo>
                      <a:pt x="1266" y="1723"/>
                    </a:lnTo>
                    <a:cubicBezTo>
                      <a:pt x="1286" y="1681"/>
                      <a:pt x="1307" y="1629"/>
                      <a:pt x="1318" y="1588"/>
                    </a:cubicBezTo>
                    <a:cubicBezTo>
                      <a:pt x="1339" y="1484"/>
                      <a:pt x="1339" y="1380"/>
                      <a:pt x="1339" y="1267"/>
                    </a:cubicBezTo>
                    <a:cubicBezTo>
                      <a:pt x="1328" y="1069"/>
                      <a:pt x="1286" y="862"/>
                      <a:pt x="1245" y="665"/>
                    </a:cubicBezTo>
                    <a:cubicBezTo>
                      <a:pt x="1235" y="613"/>
                      <a:pt x="1214" y="550"/>
                      <a:pt x="1203" y="499"/>
                    </a:cubicBezTo>
                    <a:cubicBezTo>
                      <a:pt x="1173" y="437"/>
                      <a:pt x="1131" y="384"/>
                      <a:pt x="1090" y="333"/>
                    </a:cubicBezTo>
                    <a:cubicBezTo>
                      <a:pt x="1027" y="229"/>
                      <a:pt x="944" y="146"/>
                      <a:pt x="861" y="94"/>
                    </a:cubicBezTo>
                    <a:cubicBezTo>
                      <a:pt x="820" y="63"/>
                      <a:pt x="778" y="42"/>
                      <a:pt x="737" y="22"/>
                    </a:cubicBezTo>
                    <a:cubicBezTo>
                      <a:pt x="695" y="11"/>
                      <a:pt x="65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074;p53"/>
              <p:cNvSpPr/>
              <p:nvPr/>
            </p:nvSpPr>
            <p:spPr>
              <a:xfrm>
                <a:off x="4401863" y="17539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075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76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77;p53"/>
              <p:cNvSpPr/>
              <p:nvPr/>
            </p:nvSpPr>
            <p:spPr>
              <a:xfrm>
                <a:off x="4409388" y="17583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78;p53"/>
              <p:cNvSpPr/>
              <p:nvPr/>
            </p:nvSpPr>
            <p:spPr>
              <a:xfrm>
                <a:off x="4409638" y="1758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79;p53"/>
              <p:cNvSpPr/>
              <p:nvPr/>
            </p:nvSpPr>
            <p:spPr>
              <a:xfrm>
                <a:off x="4355188" y="1741000"/>
                <a:ext cx="3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734" extrusionOk="0">
                    <a:moveTo>
                      <a:pt x="519" y="0"/>
                    </a:moveTo>
                    <a:cubicBezTo>
                      <a:pt x="498" y="0"/>
                      <a:pt x="467" y="11"/>
                      <a:pt x="447" y="11"/>
                    </a:cubicBezTo>
                    <a:cubicBezTo>
                      <a:pt x="405" y="21"/>
                      <a:pt x="353" y="32"/>
                      <a:pt x="301" y="53"/>
                    </a:cubicBezTo>
                    <a:cubicBezTo>
                      <a:pt x="260" y="74"/>
                      <a:pt x="228" y="94"/>
                      <a:pt x="177" y="125"/>
                    </a:cubicBezTo>
                    <a:cubicBezTo>
                      <a:pt x="125" y="177"/>
                      <a:pt x="73" y="249"/>
                      <a:pt x="32" y="332"/>
                    </a:cubicBezTo>
                    <a:cubicBezTo>
                      <a:pt x="11" y="395"/>
                      <a:pt x="0" y="478"/>
                      <a:pt x="0" y="571"/>
                    </a:cubicBezTo>
                    <a:cubicBezTo>
                      <a:pt x="0" y="664"/>
                      <a:pt x="21" y="758"/>
                      <a:pt x="42" y="851"/>
                    </a:cubicBezTo>
                    <a:cubicBezTo>
                      <a:pt x="73" y="955"/>
                      <a:pt x="115" y="1059"/>
                      <a:pt x="156" y="1162"/>
                    </a:cubicBezTo>
                    <a:cubicBezTo>
                      <a:pt x="228" y="1245"/>
                      <a:pt x="301" y="1328"/>
                      <a:pt x="384" y="1401"/>
                    </a:cubicBezTo>
                    <a:cubicBezTo>
                      <a:pt x="488" y="1494"/>
                      <a:pt x="602" y="1577"/>
                      <a:pt x="726" y="1650"/>
                    </a:cubicBezTo>
                    <a:cubicBezTo>
                      <a:pt x="788" y="1681"/>
                      <a:pt x="851" y="1702"/>
                      <a:pt x="913" y="1712"/>
                    </a:cubicBezTo>
                    <a:lnTo>
                      <a:pt x="903" y="1712"/>
                    </a:lnTo>
                    <a:cubicBezTo>
                      <a:pt x="944" y="1722"/>
                      <a:pt x="986" y="1733"/>
                      <a:pt x="1037" y="1733"/>
                    </a:cubicBezTo>
                    <a:cubicBezTo>
                      <a:pt x="1069" y="1722"/>
                      <a:pt x="1090" y="1722"/>
                      <a:pt x="1120" y="1712"/>
                    </a:cubicBezTo>
                    <a:cubicBezTo>
                      <a:pt x="1141" y="1702"/>
                      <a:pt x="1162" y="1692"/>
                      <a:pt x="1193" y="1681"/>
                    </a:cubicBezTo>
                    <a:cubicBezTo>
                      <a:pt x="1214" y="1671"/>
                      <a:pt x="1224" y="1650"/>
                      <a:pt x="1245" y="1639"/>
                    </a:cubicBezTo>
                    <a:cubicBezTo>
                      <a:pt x="1256" y="1619"/>
                      <a:pt x="1276" y="1598"/>
                      <a:pt x="1286" y="1577"/>
                    </a:cubicBezTo>
                    <a:cubicBezTo>
                      <a:pt x="1297" y="1556"/>
                      <a:pt x="1297" y="1536"/>
                      <a:pt x="1307" y="1515"/>
                    </a:cubicBezTo>
                    <a:lnTo>
                      <a:pt x="1307" y="1505"/>
                    </a:lnTo>
                    <a:cubicBezTo>
                      <a:pt x="1317" y="1456"/>
                      <a:pt x="1318" y="1407"/>
                      <a:pt x="1318" y="1358"/>
                    </a:cubicBezTo>
                    <a:lnTo>
                      <a:pt x="1318" y="1358"/>
                    </a:lnTo>
                    <a:cubicBezTo>
                      <a:pt x="1318" y="1359"/>
                      <a:pt x="1318" y="1359"/>
                      <a:pt x="1318" y="1360"/>
                    </a:cubicBezTo>
                    <a:lnTo>
                      <a:pt x="1318" y="1349"/>
                    </a:lnTo>
                    <a:cubicBezTo>
                      <a:pt x="1318" y="1352"/>
                      <a:pt x="1318" y="1355"/>
                      <a:pt x="1318" y="1358"/>
                    </a:cubicBezTo>
                    <a:lnTo>
                      <a:pt x="1318" y="1358"/>
                    </a:lnTo>
                    <a:cubicBezTo>
                      <a:pt x="1318" y="1234"/>
                      <a:pt x="1286" y="1110"/>
                      <a:pt x="1245" y="996"/>
                    </a:cubicBezTo>
                    <a:cubicBezTo>
                      <a:pt x="1203" y="841"/>
                      <a:pt x="1141" y="706"/>
                      <a:pt x="1079" y="561"/>
                    </a:cubicBezTo>
                    <a:cubicBezTo>
                      <a:pt x="1007" y="426"/>
                      <a:pt x="944" y="291"/>
                      <a:pt x="871" y="156"/>
                    </a:cubicBezTo>
                    <a:cubicBezTo>
                      <a:pt x="861" y="136"/>
                      <a:pt x="851" y="115"/>
                      <a:pt x="841" y="104"/>
                    </a:cubicBezTo>
                    <a:cubicBezTo>
                      <a:pt x="747" y="42"/>
                      <a:pt x="633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80;p53"/>
              <p:cNvSpPr/>
              <p:nvPr/>
            </p:nvSpPr>
            <p:spPr>
              <a:xfrm>
                <a:off x="4339088" y="1794175"/>
                <a:ext cx="32200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349" extrusionOk="0">
                    <a:moveTo>
                      <a:pt x="374" y="0"/>
                    </a:moveTo>
                    <a:cubicBezTo>
                      <a:pt x="323" y="0"/>
                      <a:pt x="281" y="10"/>
                      <a:pt x="229" y="21"/>
                    </a:cubicBezTo>
                    <a:cubicBezTo>
                      <a:pt x="188" y="31"/>
                      <a:pt x="146" y="63"/>
                      <a:pt x="105" y="93"/>
                    </a:cubicBezTo>
                    <a:cubicBezTo>
                      <a:pt x="74" y="125"/>
                      <a:pt x="42" y="166"/>
                      <a:pt x="32" y="208"/>
                    </a:cubicBezTo>
                    <a:cubicBezTo>
                      <a:pt x="22" y="229"/>
                      <a:pt x="12" y="249"/>
                      <a:pt x="1" y="280"/>
                    </a:cubicBezTo>
                    <a:lnTo>
                      <a:pt x="1" y="384"/>
                    </a:lnTo>
                    <a:cubicBezTo>
                      <a:pt x="1" y="457"/>
                      <a:pt x="22" y="529"/>
                      <a:pt x="32" y="581"/>
                    </a:cubicBezTo>
                    <a:cubicBezTo>
                      <a:pt x="42" y="644"/>
                      <a:pt x="63" y="695"/>
                      <a:pt x="95" y="757"/>
                    </a:cubicBezTo>
                    <a:cubicBezTo>
                      <a:pt x="136" y="861"/>
                      <a:pt x="198" y="965"/>
                      <a:pt x="261" y="1058"/>
                    </a:cubicBezTo>
                    <a:cubicBezTo>
                      <a:pt x="291" y="1110"/>
                      <a:pt x="333" y="1151"/>
                      <a:pt x="364" y="1193"/>
                    </a:cubicBezTo>
                    <a:cubicBezTo>
                      <a:pt x="478" y="1245"/>
                      <a:pt x="603" y="1297"/>
                      <a:pt x="727" y="1317"/>
                    </a:cubicBezTo>
                    <a:lnTo>
                      <a:pt x="717" y="1317"/>
                    </a:lnTo>
                    <a:cubicBezTo>
                      <a:pt x="770" y="1332"/>
                      <a:pt x="823" y="1342"/>
                      <a:pt x="876" y="1342"/>
                    </a:cubicBezTo>
                    <a:cubicBezTo>
                      <a:pt x="896" y="1342"/>
                      <a:pt x="915" y="1341"/>
                      <a:pt x="935" y="1338"/>
                    </a:cubicBezTo>
                    <a:lnTo>
                      <a:pt x="935" y="1349"/>
                    </a:lnTo>
                    <a:cubicBezTo>
                      <a:pt x="976" y="1338"/>
                      <a:pt x="1018" y="1338"/>
                      <a:pt x="1070" y="1317"/>
                    </a:cubicBezTo>
                    <a:cubicBezTo>
                      <a:pt x="1091" y="1307"/>
                      <a:pt x="1121" y="1297"/>
                      <a:pt x="1142" y="1287"/>
                    </a:cubicBezTo>
                    <a:cubicBezTo>
                      <a:pt x="1163" y="1276"/>
                      <a:pt x="1183" y="1255"/>
                      <a:pt x="1194" y="1245"/>
                    </a:cubicBezTo>
                    <a:cubicBezTo>
                      <a:pt x="1215" y="1214"/>
                      <a:pt x="1236" y="1193"/>
                      <a:pt x="1246" y="1162"/>
                    </a:cubicBezTo>
                    <a:cubicBezTo>
                      <a:pt x="1257" y="1141"/>
                      <a:pt x="1266" y="1121"/>
                      <a:pt x="1277" y="1089"/>
                    </a:cubicBezTo>
                    <a:cubicBezTo>
                      <a:pt x="1277" y="1058"/>
                      <a:pt x="1287" y="1027"/>
                      <a:pt x="1287" y="996"/>
                    </a:cubicBezTo>
                    <a:lnTo>
                      <a:pt x="1257" y="872"/>
                    </a:lnTo>
                    <a:cubicBezTo>
                      <a:pt x="1236" y="789"/>
                      <a:pt x="1194" y="716"/>
                      <a:pt x="1153" y="644"/>
                    </a:cubicBezTo>
                    <a:lnTo>
                      <a:pt x="1153" y="653"/>
                    </a:lnTo>
                    <a:cubicBezTo>
                      <a:pt x="1080" y="540"/>
                      <a:pt x="997" y="446"/>
                      <a:pt x="914" y="353"/>
                    </a:cubicBezTo>
                    <a:cubicBezTo>
                      <a:pt x="821" y="249"/>
                      <a:pt x="727" y="166"/>
                      <a:pt x="634" y="73"/>
                    </a:cubicBezTo>
                    <a:cubicBezTo>
                      <a:pt x="613" y="52"/>
                      <a:pt x="582" y="31"/>
                      <a:pt x="561" y="21"/>
                    </a:cubicBezTo>
                    <a:cubicBezTo>
                      <a:pt x="499" y="0"/>
                      <a:pt x="447" y="0"/>
                      <a:pt x="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81;p53"/>
              <p:cNvSpPr/>
              <p:nvPr/>
            </p:nvSpPr>
            <p:spPr>
              <a:xfrm>
                <a:off x="4370213" y="182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82;p53"/>
              <p:cNvSpPr/>
              <p:nvPr/>
            </p:nvSpPr>
            <p:spPr>
              <a:xfrm>
                <a:off x="4367613" y="182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83;p53"/>
              <p:cNvSpPr/>
              <p:nvPr/>
            </p:nvSpPr>
            <p:spPr>
              <a:xfrm>
                <a:off x="4335463" y="1836175"/>
                <a:ext cx="309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39" extrusionOk="0">
                    <a:moveTo>
                      <a:pt x="468" y="1"/>
                    </a:moveTo>
                    <a:cubicBezTo>
                      <a:pt x="395" y="11"/>
                      <a:pt x="333" y="32"/>
                      <a:pt x="270" y="52"/>
                    </a:cubicBezTo>
                    <a:cubicBezTo>
                      <a:pt x="208" y="73"/>
                      <a:pt x="157" y="105"/>
                      <a:pt x="104" y="156"/>
                    </a:cubicBezTo>
                    <a:cubicBezTo>
                      <a:pt x="63" y="188"/>
                      <a:pt x="32" y="229"/>
                      <a:pt x="12" y="301"/>
                    </a:cubicBezTo>
                    <a:cubicBezTo>
                      <a:pt x="1" y="322"/>
                      <a:pt x="1" y="353"/>
                      <a:pt x="1" y="384"/>
                    </a:cubicBezTo>
                    <a:cubicBezTo>
                      <a:pt x="1" y="416"/>
                      <a:pt x="1" y="446"/>
                      <a:pt x="21" y="488"/>
                    </a:cubicBezTo>
                    <a:cubicBezTo>
                      <a:pt x="42" y="561"/>
                      <a:pt x="74" y="623"/>
                      <a:pt x="136" y="695"/>
                    </a:cubicBezTo>
                    <a:cubicBezTo>
                      <a:pt x="187" y="758"/>
                      <a:pt x="229" y="799"/>
                      <a:pt x="281" y="841"/>
                    </a:cubicBezTo>
                    <a:cubicBezTo>
                      <a:pt x="385" y="924"/>
                      <a:pt x="499" y="986"/>
                      <a:pt x="644" y="1027"/>
                    </a:cubicBezTo>
                    <a:cubicBezTo>
                      <a:pt x="675" y="1038"/>
                      <a:pt x="717" y="1038"/>
                      <a:pt x="748" y="1038"/>
                    </a:cubicBezTo>
                    <a:cubicBezTo>
                      <a:pt x="821" y="1027"/>
                      <a:pt x="893" y="1017"/>
                      <a:pt x="966" y="997"/>
                    </a:cubicBezTo>
                    <a:cubicBezTo>
                      <a:pt x="997" y="986"/>
                      <a:pt x="1038" y="965"/>
                      <a:pt x="1080" y="944"/>
                    </a:cubicBezTo>
                    <a:cubicBezTo>
                      <a:pt x="1100" y="934"/>
                      <a:pt x="1121" y="914"/>
                      <a:pt x="1142" y="893"/>
                    </a:cubicBezTo>
                    <a:cubicBezTo>
                      <a:pt x="1163" y="872"/>
                      <a:pt x="1183" y="841"/>
                      <a:pt x="1194" y="820"/>
                    </a:cubicBezTo>
                    <a:lnTo>
                      <a:pt x="1194" y="831"/>
                    </a:lnTo>
                    <a:cubicBezTo>
                      <a:pt x="1204" y="789"/>
                      <a:pt x="1215" y="758"/>
                      <a:pt x="1225" y="727"/>
                    </a:cubicBezTo>
                    <a:cubicBezTo>
                      <a:pt x="1225" y="695"/>
                      <a:pt x="1236" y="675"/>
                      <a:pt x="1236" y="654"/>
                    </a:cubicBezTo>
                    <a:cubicBezTo>
                      <a:pt x="1236" y="612"/>
                      <a:pt x="1225" y="582"/>
                      <a:pt x="1215" y="550"/>
                    </a:cubicBezTo>
                    <a:cubicBezTo>
                      <a:pt x="1204" y="509"/>
                      <a:pt x="1183" y="478"/>
                      <a:pt x="1163" y="446"/>
                    </a:cubicBezTo>
                    <a:cubicBezTo>
                      <a:pt x="1132" y="395"/>
                      <a:pt x="1090" y="353"/>
                      <a:pt x="1049" y="312"/>
                    </a:cubicBezTo>
                    <a:cubicBezTo>
                      <a:pt x="955" y="229"/>
                      <a:pt x="841" y="156"/>
                      <a:pt x="717" y="94"/>
                    </a:cubicBezTo>
                    <a:cubicBezTo>
                      <a:pt x="655" y="63"/>
                      <a:pt x="582" y="32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84;p53"/>
              <p:cNvSpPr/>
              <p:nvPr/>
            </p:nvSpPr>
            <p:spPr>
              <a:xfrm>
                <a:off x="4361663" y="1843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85;p53"/>
              <p:cNvSpPr/>
              <p:nvPr/>
            </p:nvSpPr>
            <p:spPr>
              <a:xfrm>
                <a:off x="4365813" y="18496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86;p53"/>
              <p:cNvSpPr/>
              <p:nvPr/>
            </p:nvSpPr>
            <p:spPr>
              <a:xfrm>
                <a:off x="4386563" y="2312550"/>
                <a:ext cx="7185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7615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9"/>
                      <a:pt x="11" y="457"/>
                      <a:pt x="21" y="696"/>
                    </a:cubicBezTo>
                    <a:cubicBezTo>
                      <a:pt x="31" y="862"/>
                      <a:pt x="31" y="1059"/>
                      <a:pt x="63" y="1245"/>
                    </a:cubicBezTo>
                    <a:cubicBezTo>
                      <a:pt x="84" y="1505"/>
                      <a:pt x="135" y="1754"/>
                      <a:pt x="208" y="1992"/>
                    </a:cubicBezTo>
                    <a:cubicBezTo>
                      <a:pt x="239" y="2086"/>
                      <a:pt x="280" y="2200"/>
                      <a:pt x="333" y="2324"/>
                    </a:cubicBezTo>
                    <a:cubicBezTo>
                      <a:pt x="374" y="2418"/>
                      <a:pt x="416" y="2501"/>
                      <a:pt x="478" y="2563"/>
                    </a:cubicBezTo>
                    <a:cubicBezTo>
                      <a:pt x="529" y="2635"/>
                      <a:pt x="591" y="2677"/>
                      <a:pt x="654" y="2688"/>
                    </a:cubicBezTo>
                    <a:cubicBezTo>
                      <a:pt x="654" y="2884"/>
                      <a:pt x="644" y="3092"/>
                      <a:pt x="644" y="3279"/>
                    </a:cubicBezTo>
                    <a:lnTo>
                      <a:pt x="644" y="3320"/>
                    </a:lnTo>
                    <a:lnTo>
                      <a:pt x="633" y="3341"/>
                    </a:lnTo>
                    <a:lnTo>
                      <a:pt x="633" y="3362"/>
                    </a:lnTo>
                    <a:lnTo>
                      <a:pt x="633" y="3414"/>
                    </a:lnTo>
                    <a:lnTo>
                      <a:pt x="633" y="3538"/>
                    </a:lnTo>
                    <a:lnTo>
                      <a:pt x="633" y="3611"/>
                    </a:lnTo>
                    <a:cubicBezTo>
                      <a:pt x="623" y="3859"/>
                      <a:pt x="623" y="4119"/>
                      <a:pt x="612" y="4368"/>
                    </a:cubicBezTo>
                    <a:cubicBezTo>
                      <a:pt x="612" y="4959"/>
                      <a:pt x="623" y="5664"/>
                      <a:pt x="757" y="6328"/>
                    </a:cubicBezTo>
                    <a:cubicBezTo>
                      <a:pt x="820" y="6639"/>
                      <a:pt x="913" y="6909"/>
                      <a:pt x="1027" y="7148"/>
                    </a:cubicBezTo>
                    <a:cubicBezTo>
                      <a:pt x="1059" y="7210"/>
                      <a:pt x="1100" y="7273"/>
                      <a:pt x="1131" y="7335"/>
                    </a:cubicBezTo>
                    <a:cubicBezTo>
                      <a:pt x="1172" y="7397"/>
                      <a:pt x="1225" y="7469"/>
                      <a:pt x="1287" y="7532"/>
                    </a:cubicBezTo>
                    <a:cubicBezTo>
                      <a:pt x="1318" y="7563"/>
                      <a:pt x="1370" y="7605"/>
                      <a:pt x="1432" y="7615"/>
                    </a:cubicBezTo>
                    <a:lnTo>
                      <a:pt x="1463" y="7615"/>
                    </a:lnTo>
                    <a:cubicBezTo>
                      <a:pt x="1484" y="7615"/>
                      <a:pt x="1494" y="7615"/>
                      <a:pt x="1515" y="7605"/>
                    </a:cubicBezTo>
                    <a:cubicBezTo>
                      <a:pt x="1557" y="7594"/>
                      <a:pt x="1587" y="7573"/>
                      <a:pt x="1598" y="7563"/>
                    </a:cubicBezTo>
                    <a:cubicBezTo>
                      <a:pt x="1629" y="7532"/>
                      <a:pt x="1660" y="7490"/>
                      <a:pt x="1681" y="7439"/>
                    </a:cubicBezTo>
                    <a:cubicBezTo>
                      <a:pt x="1712" y="7386"/>
                      <a:pt x="1733" y="7324"/>
                      <a:pt x="1753" y="7241"/>
                    </a:cubicBezTo>
                    <a:cubicBezTo>
                      <a:pt x="1785" y="7117"/>
                      <a:pt x="1806" y="6982"/>
                      <a:pt x="1826" y="6858"/>
                    </a:cubicBezTo>
                    <a:lnTo>
                      <a:pt x="1826" y="6837"/>
                    </a:lnTo>
                    <a:lnTo>
                      <a:pt x="1847" y="6743"/>
                    </a:lnTo>
                    <a:cubicBezTo>
                      <a:pt x="1919" y="6318"/>
                      <a:pt x="1992" y="5872"/>
                      <a:pt x="2044" y="5415"/>
                    </a:cubicBezTo>
                    <a:cubicBezTo>
                      <a:pt x="2106" y="4980"/>
                      <a:pt x="2168" y="4503"/>
                      <a:pt x="2220" y="4005"/>
                    </a:cubicBezTo>
                    <a:cubicBezTo>
                      <a:pt x="2230" y="4005"/>
                      <a:pt x="2241" y="3995"/>
                      <a:pt x="2251" y="3984"/>
                    </a:cubicBezTo>
                    <a:cubicBezTo>
                      <a:pt x="2511" y="3746"/>
                      <a:pt x="2645" y="3403"/>
                      <a:pt x="2718" y="3175"/>
                    </a:cubicBezTo>
                    <a:cubicBezTo>
                      <a:pt x="2781" y="2988"/>
                      <a:pt x="2832" y="2801"/>
                      <a:pt x="2874" y="2615"/>
                    </a:cubicBezTo>
                    <a:lnTo>
                      <a:pt x="2874" y="2615"/>
                    </a:lnTo>
                    <a:lnTo>
                      <a:pt x="2843" y="2646"/>
                    </a:lnTo>
                    <a:cubicBezTo>
                      <a:pt x="2791" y="2688"/>
                      <a:pt x="2749" y="2718"/>
                      <a:pt x="2687" y="2739"/>
                    </a:cubicBezTo>
                    <a:cubicBezTo>
                      <a:pt x="2656" y="2751"/>
                      <a:pt x="2622" y="2756"/>
                      <a:pt x="2589" y="2756"/>
                    </a:cubicBezTo>
                    <a:cubicBezTo>
                      <a:pt x="2565" y="2756"/>
                      <a:pt x="2542" y="2754"/>
                      <a:pt x="2521" y="2750"/>
                    </a:cubicBezTo>
                    <a:cubicBezTo>
                      <a:pt x="2459" y="2729"/>
                      <a:pt x="2407" y="2698"/>
                      <a:pt x="2355" y="2646"/>
                    </a:cubicBezTo>
                    <a:cubicBezTo>
                      <a:pt x="2283" y="2584"/>
                      <a:pt x="2241" y="2501"/>
                      <a:pt x="2210" y="2418"/>
                    </a:cubicBezTo>
                    <a:cubicBezTo>
                      <a:pt x="2168" y="2304"/>
                      <a:pt x="2137" y="2179"/>
                      <a:pt x="2127" y="2065"/>
                    </a:cubicBezTo>
                    <a:cubicBezTo>
                      <a:pt x="2106" y="1930"/>
                      <a:pt x="2096" y="1796"/>
                      <a:pt x="2096" y="1660"/>
                    </a:cubicBezTo>
                    <a:cubicBezTo>
                      <a:pt x="2085" y="1515"/>
                      <a:pt x="2085" y="1381"/>
                      <a:pt x="2085" y="1236"/>
                    </a:cubicBezTo>
                    <a:lnTo>
                      <a:pt x="2085" y="1007"/>
                    </a:lnTo>
                    <a:cubicBezTo>
                      <a:pt x="2064" y="1287"/>
                      <a:pt x="2034" y="1557"/>
                      <a:pt x="2013" y="1837"/>
                    </a:cubicBezTo>
                    <a:cubicBezTo>
                      <a:pt x="1992" y="2055"/>
                      <a:pt x="1961" y="2283"/>
                      <a:pt x="1940" y="2511"/>
                    </a:cubicBezTo>
                    <a:cubicBezTo>
                      <a:pt x="1930" y="2615"/>
                      <a:pt x="1919" y="2729"/>
                      <a:pt x="1909" y="2833"/>
                    </a:cubicBezTo>
                    <a:cubicBezTo>
                      <a:pt x="1909" y="2864"/>
                      <a:pt x="1898" y="2905"/>
                      <a:pt x="1898" y="2937"/>
                    </a:cubicBezTo>
                    <a:cubicBezTo>
                      <a:pt x="1889" y="3113"/>
                      <a:pt x="1868" y="3289"/>
                      <a:pt x="1847" y="3465"/>
                    </a:cubicBezTo>
                    <a:cubicBezTo>
                      <a:pt x="1836" y="3580"/>
                      <a:pt x="1826" y="3684"/>
                      <a:pt x="1806" y="3797"/>
                    </a:cubicBezTo>
                    <a:cubicBezTo>
                      <a:pt x="1785" y="3891"/>
                      <a:pt x="1764" y="3984"/>
                      <a:pt x="1723" y="4078"/>
                    </a:cubicBezTo>
                    <a:cubicBezTo>
                      <a:pt x="1712" y="4119"/>
                      <a:pt x="1691" y="4150"/>
                      <a:pt x="1670" y="4191"/>
                    </a:cubicBezTo>
                    <a:cubicBezTo>
                      <a:pt x="1660" y="4212"/>
                      <a:pt x="1640" y="4244"/>
                      <a:pt x="1619" y="4264"/>
                    </a:cubicBezTo>
                    <a:cubicBezTo>
                      <a:pt x="1598" y="4285"/>
                      <a:pt x="1577" y="4295"/>
                      <a:pt x="1546" y="4306"/>
                    </a:cubicBezTo>
                    <a:cubicBezTo>
                      <a:pt x="1525" y="4306"/>
                      <a:pt x="1509" y="4310"/>
                      <a:pt x="1492" y="4310"/>
                    </a:cubicBezTo>
                    <a:cubicBezTo>
                      <a:pt x="1483" y="4310"/>
                      <a:pt x="1473" y="4309"/>
                      <a:pt x="1463" y="4306"/>
                    </a:cubicBezTo>
                    <a:cubicBezTo>
                      <a:pt x="1432" y="4295"/>
                      <a:pt x="1401" y="4274"/>
                      <a:pt x="1380" y="4254"/>
                    </a:cubicBezTo>
                    <a:cubicBezTo>
                      <a:pt x="1359" y="4233"/>
                      <a:pt x="1338" y="4202"/>
                      <a:pt x="1328" y="4171"/>
                    </a:cubicBezTo>
                    <a:cubicBezTo>
                      <a:pt x="1287" y="4088"/>
                      <a:pt x="1266" y="3995"/>
                      <a:pt x="1245" y="3901"/>
                    </a:cubicBezTo>
                    <a:cubicBezTo>
                      <a:pt x="1235" y="3787"/>
                      <a:pt x="1225" y="3663"/>
                      <a:pt x="1225" y="3548"/>
                    </a:cubicBezTo>
                    <a:cubicBezTo>
                      <a:pt x="1214" y="3414"/>
                      <a:pt x="1214" y="3289"/>
                      <a:pt x="1225" y="3154"/>
                    </a:cubicBezTo>
                    <a:cubicBezTo>
                      <a:pt x="1225" y="3050"/>
                      <a:pt x="1235" y="2937"/>
                      <a:pt x="1235" y="2822"/>
                    </a:cubicBezTo>
                    <a:cubicBezTo>
                      <a:pt x="1235" y="2771"/>
                      <a:pt x="1245" y="2729"/>
                      <a:pt x="1245" y="2688"/>
                    </a:cubicBezTo>
                    <a:lnTo>
                      <a:pt x="1245" y="2594"/>
                    </a:lnTo>
                    <a:cubicBezTo>
                      <a:pt x="1245" y="2377"/>
                      <a:pt x="1245" y="2158"/>
                      <a:pt x="1255" y="1941"/>
                    </a:cubicBezTo>
                    <a:cubicBezTo>
                      <a:pt x="1266" y="1723"/>
                      <a:pt x="1266" y="1494"/>
                      <a:pt x="1276" y="1266"/>
                    </a:cubicBezTo>
                    <a:cubicBezTo>
                      <a:pt x="1287" y="945"/>
                      <a:pt x="1297" y="623"/>
                      <a:pt x="1297" y="302"/>
                    </a:cubicBezTo>
                    <a:lnTo>
                      <a:pt x="1297" y="302"/>
                    </a:lnTo>
                    <a:cubicBezTo>
                      <a:pt x="1287" y="333"/>
                      <a:pt x="1276" y="364"/>
                      <a:pt x="1276" y="395"/>
                    </a:cubicBezTo>
                    <a:cubicBezTo>
                      <a:pt x="1235" y="572"/>
                      <a:pt x="1183" y="758"/>
                      <a:pt x="1110" y="924"/>
                    </a:cubicBezTo>
                    <a:cubicBezTo>
                      <a:pt x="1079" y="1007"/>
                      <a:pt x="1048" y="1090"/>
                      <a:pt x="1006" y="1163"/>
                    </a:cubicBezTo>
                    <a:lnTo>
                      <a:pt x="944" y="1256"/>
                    </a:lnTo>
                    <a:cubicBezTo>
                      <a:pt x="923" y="1287"/>
                      <a:pt x="913" y="1308"/>
                      <a:pt x="882" y="1339"/>
                    </a:cubicBezTo>
                    <a:cubicBezTo>
                      <a:pt x="851" y="1381"/>
                      <a:pt x="799" y="1411"/>
                      <a:pt x="747" y="1432"/>
                    </a:cubicBezTo>
                    <a:cubicBezTo>
                      <a:pt x="727" y="1443"/>
                      <a:pt x="706" y="1443"/>
                      <a:pt x="685" y="1443"/>
                    </a:cubicBezTo>
                    <a:cubicBezTo>
                      <a:pt x="654" y="1443"/>
                      <a:pt x="633" y="1443"/>
                      <a:pt x="602" y="1432"/>
                    </a:cubicBezTo>
                    <a:cubicBezTo>
                      <a:pt x="591" y="1422"/>
                      <a:pt x="571" y="1411"/>
                      <a:pt x="550" y="1401"/>
                    </a:cubicBezTo>
                    <a:cubicBezTo>
                      <a:pt x="540" y="1391"/>
                      <a:pt x="519" y="1381"/>
                      <a:pt x="508" y="1370"/>
                    </a:cubicBezTo>
                    <a:cubicBezTo>
                      <a:pt x="478" y="1339"/>
                      <a:pt x="446" y="1308"/>
                      <a:pt x="416" y="1266"/>
                    </a:cubicBezTo>
                    <a:cubicBezTo>
                      <a:pt x="374" y="1215"/>
                      <a:pt x="343" y="1153"/>
                      <a:pt x="312" y="1100"/>
                    </a:cubicBezTo>
                    <a:cubicBezTo>
                      <a:pt x="280" y="1028"/>
                      <a:pt x="239" y="955"/>
                      <a:pt x="218" y="883"/>
                    </a:cubicBezTo>
                    <a:cubicBezTo>
                      <a:pt x="146" y="706"/>
                      <a:pt x="94" y="530"/>
                      <a:pt x="63" y="353"/>
                    </a:cubicBezTo>
                    <a:cubicBezTo>
                      <a:pt x="42" y="240"/>
                      <a:pt x="21" y="115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87;p53"/>
              <p:cNvSpPr/>
              <p:nvPr/>
            </p:nvSpPr>
            <p:spPr>
              <a:xfrm>
                <a:off x="4438438" y="232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88;p53"/>
              <p:cNvSpPr/>
              <p:nvPr/>
            </p:nvSpPr>
            <p:spPr>
              <a:xfrm>
                <a:off x="4417938" y="2203400"/>
                <a:ext cx="9100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471" extrusionOk="0">
                    <a:moveTo>
                      <a:pt x="281" y="0"/>
                    </a:moveTo>
                    <a:cubicBezTo>
                      <a:pt x="270" y="0"/>
                      <a:pt x="249" y="0"/>
                      <a:pt x="229" y="21"/>
                    </a:cubicBezTo>
                    <a:cubicBezTo>
                      <a:pt x="219" y="31"/>
                      <a:pt x="208" y="52"/>
                      <a:pt x="208" y="72"/>
                    </a:cubicBezTo>
                    <a:cubicBezTo>
                      <a:pt x="187" y="436"/>
                      <a:pt x="166" y="798"/>
                      <a:pt x="146" y="1151"/>
                    </a:cubicBezTo>
                    <a:cubicBezTo>
                      <a:pt x="125" y="1515"/>
                      <a:pt x="115" y="1877"/>
                      <a:pt x="94" y="2241"/>
                    </a:cubicBezTo>
                    <a:cubicBezTo>
                      <a:pt x="63" y="2967"/>
                      <a:pt x="32" y="3703"/>
                      <a:pt x="0" y="4429"/>
                    </a:cubicBezTo>
                    <a:cubicBezTo>
                      <a:pt x="0" y="4450"/>
                      <a:pt x="11" y="4470"/>
                      <a:pt x="32" y="4470"/>
                    </a:cubicBezTo>
                    <a:cubicBezTo>
                      <a:pt x="53" y="4470"/>
                      <a:pt x="63" y="4450"/>
                      <a:pt x="63" y="4429"/>
                    </a:cubicBezTo>
                    <a:cubicBezTo>
                      <a:pt x="104" y="3714"/>
                      <a:pt x="146" y="2988"/>
                      <a:pt x="187" y="2261"/>
                    </a:cubicBezTo>
                    <a:cubicBezTo>
                      <a:pt x="208" y="1909"/>
                      <a:pt x="239" y="1545"/>
                      <a:pt x="260" y="1183"/>
                    </a:cubicBezTo>
                    <a:cubicBezTo>
                      <a:pt x="291" y="809"/>
                      <a:pt x="322" y="436"/>
                      <a:pt x="364" y="72"/>
                    </a:cubicBezTo>
                    <a:cubicBezTo>
                      <a:pt x="364" y="52"/>
                      <a:pt x="353" y="31"/>
                      <a:pt x="332" y="21"/>
                    </a:cubicBezTo>
                    <a:cubicBezTo>
                      <a:pt x="32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089;p53"/>
              <p:cNvSpPr/>
              <p:nvPr/>
            </p:nvSpPr>
            <p:spPr>
              <a:xfrm>
                <a:off x="4439463" y="2205725"/>
                <a:ext cx="9875" cy="12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032" extrusionOk="0">
                    <a:moveTo>
                      <a:pt x="260" y="0"/>
                    </a:moveTo>
                    <a:cubicBezTo>
                      <a:pt x="229" y="0"/>
                      <a:pt x="197" y="11"/>
                      <a:pt x="177" y="32"/>
                    </a:cubicBezTo>
                    <a:cubicBezTo>
                      <a:pt x="146" y="62"/>
                      <a:pt x="135" y="94"/>
                      <a:pt x="135" y="124"/>
                    </a:cubicBezTo>
                    <a:cubicBezTo>
                      <a:pt x="114" y="322"/>
                      <a:pt x="114" y="519"/>
                      <a:pt x="104" y="716"/>
                    </a:cubicBezTo>
                    <a:cubicBezTo>
                      <a:pt x="94" y="924"/>
                      <a:pt x="84" y="1131"/>
                      <a:pt x="84" y="1339"/>
                    </a:cubicBezTo>
                    <a:cubicBezTo>
                      <a:pt x="73" y="1535"/>
                      <a:pt x="63" y="1743"/>
                      <a:pt x="52" y="1940"/>
                    </a:cubicBezTo>
                    <a:cubicBezTo>
                      <a:pt x="52" y="2148"/>
                      <a:pt x="42" y="2355"/>
                      <a:pt x="31" y="2563"/>
                    </a:cubicBezTo>
                    <a:cubicBezTo>
                      <a:pt x="21" y="2759"/>
                      <a:pt x="21" y="2957"/>
                      <a:pt x="11" y="3153"/>
                    </a:cubicBezTo>
                    <a:lnTo>
                      <a:pt x="11" y="3776"/>
                    </a:lnTo>
                    <a:cubicBezTo>
                      <a:pt x="11" y="3880"/>
                      <a:pt x="1" y="3973"/>
                      <a:pt x="1" y="4077"/>
                    </a:cubicBezTo>
                    <a:lnTo>
                      <a:pt x="1" y="4377"/>
                    </a:lnTo>
                    <a:lnTo>
                      <a:pt x="1" y="5000"/>
                    </a:lnTo>
                    <a:cubicBezTo>
                      <a:pt x="1" y="5021"/>
                      <a:pt x="11" y="5031"/>
                      <a:pt x="31" y="5031"/>
                    </a:cubicBezTo>
                    <a:cubicBezTo>
                      <a:pt x="52" y="5031"/>
                      <a:pt x="63" y="5021"/>
                      <a:pt x="63" y="5000"/>
                    </a:cubicBezTo>
                    <a:cubicBezTo>
                      <a:pt x="73" y="4803"/>
                      <a:pt x="73" y="4596"/>
                      <a:pt x="84" y="4398"/>
                    </a:cubicBezTo>
                    <a:cubicBezTo>
                      <a:pt x="94" y="4305"/>
                      <a:pt x="104" y="4202"/>
                      <a:pt x="104" y="4108"/>
                    </a:cubicBezTo>
                    <a:cubicBezTo>
                      <a:pt x="114" y="3994"/>
                      <a:pt x="125" y="3890"/>
                      <a:pt x="125" y="3776"/>
                    </a:cubicBezTo>
                    <a:cubicBezTo>
                      <a:pt x="146" y="3579"/>
                      <a:pt x="167" y="3382"/>
                      <a:pt x="177" y="3185"/>
                    </a:cubicBezTo>
                    <a:lnTo>
                      <a:pt x="239" y="2563"/>
                    </a:lnTo>
                    <a:cubicBezTo>
                      <a:pt x="250" y="2365"/>
                      <a:pt x="270" y="2158"/>
                      <a:pt x="280" y="1961"/>
                    </a:cubicBezTo>
                    <a:cubicBezTo>
                      <a:pt x="301" y="1753"/>
                      <a:pt x="312" y="1546"/>
                      <a:pt x="333" y="1339"/>
                    </a:cubicBezTo>
                    <a:lnTo>
                      <a:pt x="363" y="747"/>
                    </a:lnTo>
                    <a:cubicBezTo>
                      <a:pt x="384" y="539"/>
                      <a:pt x="395" y="332"/>
                      <a:pt x="384" y="124"/>
                    </a:cubicBezTo>
                    <a:cubicBezTo>
                      <a:pt x="384" y="52"/>
                      <a:pt x="333" y="0"/>
                      <a:pt x="2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090;p53"/>
              <p:cNvSpPr/>
              <p:nvPr/>
            </p:nvSpPr>
            <p:spPr>
              <a:xfrm>
                <a:off x="4369188" y="1837225"/>
                <a:ext cx="386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01" extrusionOk="0">
                    <a:moveTo>
                      <a:pt x="42" y="0"/>
                    </a:moveTo>
                    <a:cubicBezTo>
                      <a:pt x="21" y="0"/>
                      <a:pt x="11" y="10"/>
                      <a:pt x="11" y="21"/>
                    </a:cubicBezTo>
                    <a:cubicBezTo>
                      <a:pt x="0" y="42"/>
                      <a:pt x="0" y="63"/>
                      <a:pt x="21" y="73"/>
                    </a:cubicBezTo>
                    <a:cubicBezTo>
                      <a:pt x="125" y="125"/>
                      <a:pt x="228" y="176"/>
                      <a:pt x="343" y="208"/>
                    </a:cubicBezTo>
                    <a:cubicBezTo>
                      <a:pt x="467" y="259"/>
                      <a:pt x="592" y="291"/>
                      <a:pt x="716" y="321"/>
                    </a:cubicBezTo>
                    <a:cubicBezTo>
                      <a:pt x="851" y="353"/>
                      <a:pt x="975" y="374"/>
                      <a:pt x="1100" y="384"/>
                    </a:cubicBezTo>
                    <a:cubicBezTo>
                      <a:pt x="1180" y="396"/>
                      <a:pt x="1256" y="401"/>
                      <a:pt x="1332" y="401"/>
                    </a:cubicBezTo>
                    <a:cubicBezTo>
                      <a:pt x="1386" y="401"/>
                      <a:pt x="1439" y="399"/>
                      <a:pt x="1494" y="394"/>
                    </a:cubicBezTo>
                    <a:cubicBezTo>
                      <a:pt x="1505" y="394"/>
                      <a:pt x="1515" y="384"/>
                      <a:pt x="1525" y="374"/>
                    </a:cubicBezTo>
                    <a:cubicBezTo>
                      <a:pt x="1535" y="363"/>
                      <a:pt x="1546" y="353"/>
                      <a:pt x="1546" y="342"/>
                    </a:cubicBezTo>
                    <a:cubicBezTo>
                      <a:pt x="1546" y="311"/>
                      <a:pt x="1525" y="291"/>
                      <a:pt x="1494" y="291"/>
                    </a:cubicBezTo>
                    <a:cubicBezTo>
                      <a:pt x="1266" y="291"/>
                      <a:pt x="1048" y="280"/>
                      <a:pt x="830" y="249"/>
                    </a:cubicBezTo>
                    <a:lnTo>
                      <a:pt x="841" y="249"/>
                    </a:lnTo>
                    <a:cubicBezTo>
                      <a:pt x="602" y="208"/>
                      <a:pt x="364" y="146"/>
                      <a:pt x="135" y="42"/>
                    </a:cubicBezTo>
                    <a:cubicBezTo>
                      <a:pt x="115" y="31"/>
                      <a:pt x="83" y="21"/>
                      <a:pt x="62" y="10"/>
                    </a:cubicBezTo>
                    <a:cubicBezTo>
                      <a:pt x="53" y="10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091;p53"/>
              <p:cNvSpPr/>
              <p:nvPr/>
            </p:nvSpPr>
            <p:spPr>
              <a:xfrm>
                <a:off x="4385013" y="1807650"/>
                <a:ext cx="40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007" extrusionOk="0">
                    <a:moveTo>
                      <a:pt x="52" y="1"/>
                    </a:moveTo>
                    <a:cubicBezTo>
                      <a:pt x="42" y="1"/>
                      <a:pt x="31" y="1"/>
                      <a:pt x="21" y="11"/>
                    </a:cubicBezTo>
                    <a:cubicBezTo>
                      <a:pt x="10" y="31"/>
                      <a:pt x="0" y="63"/>
                      <a:pt x="21" y="84"/>
                    </a:cubicBezTo>
                    <a:cubicBezTo>
                      <a:pt x="125" y="177"/>
                      <a:pt x="229" y="280"/>
                      <a:pt x="342" y="363"/>
                    </a:cubicBezTo>
                    <a:cubicBezTo>
                      <a:pt x="467" y="467"/>
                      <a:pt x="591" y="561"/>
                      <a:pt x="727" y="644"/>
                    </a:cubicBezTo>
                    <a:cubicBezTo>
                      <a:pt x="851" y="727"/>
                      <a:pt x="985" y="799"/>
                      <a:pt x="1121" y="861"/>
                    </a:cubicBezTo>
                    <a:cubicBezTo>
                      <a:pt x="1183" y="893"/>
                      <a:pt x="1255" y="924"/>
                      <a:pt x="1328" y="944"/>
                    </a:cubicBezTo>
                    <a:cubicBezTo>
                      <a:pt x="1400" y="976"/>
                      <a:pt x="1473" y="986"/>
                      <a:pt x="1546" y="1007"/>
                    </a:cubicBezTo>
                    <a:cubicBezTo>
                      <a:pt x="1566" y="1007"/>
                      <a:pt x="1577" y="1007"/>
                      <a:pt x="1587" y="997"/>
                    </a:cubicBezTo>
                    <a:cubicBezTo>
                      <a:pt x="1608" y="997"/>
                      <a:pt x="1619" y="976"/>
                      <a:pt x="1619" y="965"/>
                    </a:cubicBezTo>
                    <a:cubicBezTo>
                      <a:pt x="1629" y="934"/>
                      <a:pt x="1608" y="903"/>
                      <a:pt x="1577" y="893"/>
                    </a:cubicBezTo>
                    <a:cubicBezTo>
                      <a:pt x="1432" y="851"/>
                      <a:pt x="1287" y="799"/>
                      <a:pt x="1151" y="737"/>
                    </a:cubicBezTo>
                    <a:lnTo>
                      <a:pt x="1162" y="737"/>
                    </a:lnTo>
                    <a:cubicBezTo>
                      <a:pt x="1017" y="675"/>
                      <a:pt x="872" y="602"/>
                      <a:pt x="747" y="519"/>
                    </a:cubicBezTo>
                    <a:cubicBezTo>
                      <a:pt x="602" y="436"/>
                      <a:pt x="467" y="343"/>
                      <a:pt x="342" y="239"/>
                    </a:cubicBezTo>
                    <a:cubicBezTo>
                      <a:pt x="249" y="167"/>
                      <a:pt x="166" y="94"/>
                      <a:pt x="93" y="11"/>
                    </a:cubicBezTo>
                    <a:cubicBezTo>
                      <a:pt x="83" y="1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092;p53"/>
              <p:cNvSpPr/>
              <p:nvPr/>
            </p:nvSpPr>
            <p:spPr>
              <a:xfrm>
                <a:off x="4397713" y="1769000"/>
                <a:ext cx="4565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132" extrusionOk="0">
                    <a:moveTo>
                      <a:pt x="42" y="1"/>
                    </a:moveTo>
                    <a:cubicBezTo>
                      <a:pt x="11" y="22"/>
                      <a:pt x="0" y="42"/>
                      <a:pt x="21" y="74"/>
                    </a:cubicBezTo>
                    <a:cubicBezTo>
                      <a:pt x="228" y="468"/>
                      <a:pt x="457" y="841"/>
                      <a:pt x="726" y="1204"/>
                    </a:cubicBezTo>
                    <a:cubicBezTo>
                      <a:pt x="799" y="1287"/>
                      <a:pt x="862" y="1370"/>
                      <a:pt x="934" y="1453"/>
                    </a:cubicBezTo>
                    <a:cubicBezTo>
                      <a:pt x="1007" y="1536"/>
                      <a:pt x="1090" y="1619"/>
                      <a:pt x="1173" y="1702"/>
                    </a:cubicBezTo>
                    <a:cubicBezTo>
                      <a:pt x="1245" y="1785"/>
                      <a:pt x="1339" y="1858"/>
                      <a:pt x="1422" y="1930"/>
                    </a:cubicBezTo>
                    <a:cubicBezTo>
                      <a:pt x="1515" y="2003"/>
                      <a:pt x="1608" y="2065"/>
                      <a:pt x="1701" y="2117"/>
                    </a:cubicBezTo>
                    <a:cubicBezTo>
                      <a:pt x="1716" y="2126"/>
                      <a:pt x="1732" y="2131"/>
                      <a:pt x="1747" y="2131"/>
                    </a:cubicBezTo>
                    <a:cubicBezTo>
                      <a:pt x="1766" y="2131"/>
                      <a:pt x="1784" y="2124"/>
                      <a:pt x="1795" y="2107"/>
                    </a:cubicBezTo>
                    <a:cubicBezTo>
                      <a:pt x="1816" y="2096"/>
                      <a:pt x="1826" y="2075"/>
                      <a:pt x="1826" y="2055"/>
                    </a:cubicBezTo>
                    <a:cubicBezTo>
                      <a:pt x="1826" y="2034"/>
                      <a:pt x="1816" y="2013"/>
                      <a:pt x="1805" y="1992"/>
                    </a:cubicBezTo>
                    <a:cubicBezTo>
                      <a:pt x="1733" y="1941"/>
                      <a:pt x="1660" y="1889"/>
                      <a:pt x="1588" y="1826"/>
                    </a:cubicBezTo>
                    <a:lnTo>
                      <a:pt x="1588" y="1826"/>
                    </a:lnTo>
                    <a:lnTo>
                      <a:pt x="1608" y="1847"/>
                    </a:lnTo>
                    <a:cubicBezTo>
                      <a:pt x="1411" y="1692"/>
                      <a:pt x="1224" y="1526"/>
                      <a:pt x="1048" y="1339"/>
                    </a:cubicBezTo>
                    <a:cubicBezTo>
                      <a:pt x="965" y="1256"/>
                      <a:pt x="882" y="1163"/>
                      <a:pt x="799" y="1070"/>
                    </a:cubicBezTo>
                    <a:cubicBezTo>
                      <a:pt x="716" y="976"/>
                      <a:pt x="643" y="872"/>
                      <a:pt x="571" y="768"/>
                    </a:cubicBezTo>
                    <a:lnTo>
                      <a:pt x="571" y="779"/>
                    </a:lnTo>
                    <a:cubicBezTo>
                      <a:pt x="394" y="540"/>
                      <a:pt x="239" y="281"/>
                      <a:pt x="104" y="22"/>
                    </a:cubicBezTo>
                    <a:cubicBezTo>
                      <a:pt x="94" y="12"/>
                      <a:pt x="83" y="1"/>
                      <a:pt x="6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093;p53"/>
              <p:cNvSpPr/>
              <p:nvPr/>
            </p:nvSpPr>
            <p:spPr>
              <a:xfrm>
                <a:off x="4442313" y="1774700"/>
                <a:ext cx="285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620" extrusionOk="0">
                    <a:moveTo>
                      <a:pt x="63" y="1"/>
                    </a:moveTo>
                    <a:cubicBezTo>
                      <a:pt x="53" y="1"/>
                      <a:pt x="42" y="1"/>
                      <a:pt x="32" y="12"/>
                    </a:cubicBezTo>
                    <a:cubicBezTo>
                      <a:pt x="0" y="22"/>
                      <a:pt x="0" y="53"/>
                      <a:pt x="11" y="84"/>
                    </a:cubicBezTo>
                    <a:cubicBezTo>
                      <a:pt x="73" y="219"/>
                      <a:pt x="136" y="354"/>
                      <a:pt x="198" y="478"/>
                    </a:cubicBezTo>
                    <a:cubicBezTo>
                      <a:pt x="270" y="623"/>
                      <a:pt x="343" y="748"/>
                      <a:pt x="426" y="883"/>
                    </a:cubicBezTo>
                    <a:cubicBezTo>
                      <a:pt x="498" y="1008"/>
                      <a:pt x="592" y="1132"/>
                      <a:pt x="675" y="1257"/>
                    </a:cubicBezTo>
                    <a:cubicBezTo>
                      <a:pt x="768" y="1381"/>
                      <a:pt x="872" y="1495"/>
                      <a:pt x="996" y="1598"/>
                    </a:cubicBezTo>
                    <a:cubicBezTo>
                      <a:pt x="1007" y="1609"/>
                      <a:pt x="1028" y="1619"/>
                      <a:pt x="1049" y="1619"/>
                    </a:cubicBezTo>
                    <a:cubicBezTo>
                      <a:pt x="1069" y="1619"/>
                      <a:pt x="1090" y="1619"/>
                      <a:pt x="1100" y="1598"/>
                    </a:cubicBezTo>
                    <a:cubicBezTo>
                      <a:pt x="1141" y="1568"/>
                      <a:pt x="1131" y="1515"/>
                      <a:pt x="1111" y="1485"/>
                    </a:cubicBezTo>
                    <a:cubicBezTo>
                      <a:pt x="1017" y="1391"/>
                      <a:pt x="934" y="1287"/>
                      <a:pt x="841" y="1194"/>
                    </a:cubicBezTo>
                    <a:cubicBezTo>
                      <a:pt x="768" y="1101"/>
                      <a:pt x="685" y="997"/>
                      <a:pt x="613" y="904"/>
                    </a:cubicBezTo>
                    <a:cubicBezTo>
                      <a:pt x="613" y="893"/>
                      <a:pt x="602" y="893"/>
                      <a:pt x="602" y="893"/>
                    </a:cubicBezTo>
                    <a:cubicBezTo>
                      <a:pt x="415" y="623"/>
                      <a:pt x="249" y="333"/>
                      <a:pt x="115" y="33"/>
                    </a:cubicBezTo>
                    <a:cubicBezTo>
                      <a:pt x="104" y="12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094;p53"/>
              <p:cNvSpPr/>
              <p:nvPr/>
            </p:nvSpPr>
            <p:spPr>
              <a:xfrm>
                <a:off x="4377988" y="2094200"/>
                <a:ext cx="293075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9887" extrusionOk="0">
                    <a:moveTo>
                      <a:pt x="925" y="1"/>
                    </a:moveTo>
                    <a:cubicBezTo>
                      <a:pt x="883" y="11"/>
                      <a:pt x="851" y="11"/>
                      <a:pt x="821" y="21"/>
                    </a:cubicBezTo>
                    <a:lnTo>
                      <a:pt x="727" y="84"/>
                    </a:lnTo>
                    <a:cubicBezTo>
                      <a:pt x="696" y="115"/>
                      <a:pt x="665" y="146"/>
                      <a:pt x="623" y="177"/>
                    </a:cubicBezTo>
                    <a:cubicBezTo>
                      <a:pt x="561" y="250"/>
                      <a:pt x="489" y="333"/>
                      <a:pt x="427" y="406"/>
                    </a:cubicBezTo>
                    <a:cubicBezTo>
                      <a:pt x="354" y="509"/>
                      <a:pt x="281" y="613"/>
                      <a:pt x="219" y="717"/>
                    </a:cubicBezTo>
                    <a:lnTo>
                      <a:pt x="229" y="706"/>
                    </a:lnTo>
                    <a:lnTo>
                      <a:pt x="229" y="706"/>
                    </a:lnTo>
                    <a:cubicBezTo>
                      <a:pt x="178" y="789"/>
                      <a:pt x="146" y="872"/>
                      <a:pt x="105" y="955"/>
                    </a:cubicBezTo>
                    <a:cubicBezTo>
                      <a:pt x="84" y="1028"/>
                      <a:pt x="63" y="1090"/>
                      <a:pt x="42" y="1152"/>
                    </a:cubicBezTo>
                    <a:cubicBezTo>
                      <a:pt x="1" y="1609"/>
                      <a:pt x="1" y="2065"/>
                      <a:pt x="63" y="2511"/>
                    </a:cubicBezTo>
                    <a:cubicBezTo>
                      <a:pt x="95" y="2688"/>
                      <a:pt x="125" y="2864"/>
                      <a:pt x="178" y="3040"/>
                    </a:cubicBezTo>
                    <a:cubicBezTo>
                      <a:pt x="219" y="3196"/>
                      <a:pt x="271" y="3352"/>
                      <a:pt x="333" y="3497"/>
                    </a:cubicBezTo>
                    <a:cubicBezTo>
                      <a:pt x="395" y="3631"/>
                      <a:pt x="457" y="3766"/>
                      <a:pt x="540" y="3901"/>
                    </a:cubicBezTo>
                    <a:cubicBezTo>
                      <a:pt x="613" y="4025"/>
                      <a:pt x="686" y="4140"/>
                      <a:pt x="769" y="4244"/>
                    </a:cubicBezTo>
                    <a:lnTo>
                      <a:pt x="779" y="4254"/>
                    </a:lnTo>
                    <a:cubicBezTo>
                      <a:pt x="883" y="4378"/>
                      <a:pt x="987" y="4503"/>
                      <a:pt x="1100" y="4617"/>
                    </a:cubicBezTo>
                    <a:cubicBezTo>
                      <a:pt x="1225" y="4731"/>
                      <a:pt x="1349" y="4845"/>
                      <a:pt x="1485" y="4949"/>
                    </a:cubicBezTo>
                    <a:cubicBezTo>
                      <a:pt x="1485" y="4948"/>
                      <a:pt x="1485" y="4947"/>
                      <a:pt x="1485" y="4946"/>
                    </a:cubicBezTo>
                    <a:lnTo>
                      <a:pt x="1485" y="4946"/>
                    </a:lnTo>
                    <a:cubicBezTo>
                      <a:pt x="1908" y="5264"/>
                      <a:pt x="2381" y="5500"/>
                      <a:pt x="2875" y="5696"/>
                    </a:cubicBezTo>
                    <a:lnTo>
                      <a:pt x="2885" y="5706"/>
                    </a:lnTo>
                    <a:cubicBezTo>
                      <a:pt x="3341" y="5883"/>
                      <a:pt x="3818" y="6028"/>
                      <a:pt x="4295" y="6162"/>
                    </a:cubicBezTo>
                    <a:cubicBezTo>
                      <a:pt x="4451" y="6194"/>
                      <a:pt x="4607" y="6224"/>
                      <a:pt x="4773" y="6245"/>
                    </a:cubicBezTo>
                    <a:cubicBezTo>
                      <a:pt x="5063" y="6287"/>
                      <a:pt x="5364" y="6307"/>
                      <a:pt x="5655" y="6339"/>
                    </a:cubicBezTo>
                    <a:cubicBezTo>
                      <a:pt x="6339" y="6401"/>
                      <a:pt x="7045" y="6463"/>
                      <a:pt x="7718" y="6692"/>
                    </a:cubicBezTo>
                    <a:lnTo>
                      <a:pt x="7688" y="6681"/>
                    </a:lnTo>
                    <a:lnTo>
                      <a:pt x="7688" y="6681"/>
                    </a:lnTo>
                    <a:cubicBezTo>
                      <a:pt x="7729" y="6692"/>
                      <a:pt x="7771" y="6712"/>
                      <a:pt x="7801" y="6722"/>
                    </a:cubicBezTo>
                    <a:cubicBezTo>
                      <a:pt x="7822" y="6722"/>
                      <a:pt x="7833" y="6733"/>
                      <a:pt x="7843" y="6733"/>
                    </a:cubicBezTo>
                    <a:cubicBezTo>
                      <a:pt x="7895" y="6785"/>
                      <a:pt x="7937" y="6837"/>
                      <a:pt x="7988" y="6888"/>
                    </a:cubicBezTo>
                    <a:cubicBezTo>
                      <a:pt x="8362" y="7324"/>
                      <a:pt x="8631" y="7853"/>
                      <a:pt x="8891" y="8361"/>
                    </a:cubicBezTo>
                    <a:cubicBezTo>
                      <a:pt x="8963" y="8507"/>
                      <a:pt x="9036" y="8652"/>
                      <a:pt x="9108" y="8787"/>
                    </a:cubicBezTo>
                    <a:cubicBezTo>
                      <a:pt x="9212" y="8974"/>
                      <a:pt x="9295" y="9129"/>
                      <a:pt x="9389" y="9274"/>
                    </a:cubicBezTo>
                    <a:cubicBezTo>
                      <a:pt x="9440" y="9347"/>
                      <a:pt x="9493" y="9430"/>
                      <a:pt x="9555" y="9502"/>
                    </a:cubicBezTo>
                    <a:cubicBezTo>
                      <a:pt x="9617" y="9585"/>
                      <a:pt x="9669" y="9638"/>
                      <a:pt x="9721" y="9668"/>
                    </a:cubicBezTo>
                    <a:cubicBezTo>
                      <a:pt x="9772" y="9710"/>
                      <a:pt x="9825" y="9731"/>
                      <a:pt x="9876" y="9741"/>
                    </a:cubicBezTo>
                    <a:lnTo>
                      <a:pt x="9949" y="9741"/>
                    </a:lnTo>
                    <a:cubicBezTo>
                      <a:pt x="9980" y="9731"/>
                      <a:pt x="10001" y="9731"/>
                      <a:pt x="10042" y="9710"/>
                    </a:cubicBezTo>
                    <a:cubicBezTo>
                      <a:pt x="10084" y="9689"/>
                      <a:pt x="10115" y="9638"/>
                      <a:pt x="10136" y="9596"/>
                    </a:cubicBezTo>
                    <a:cubicBezTo>
                      <a:pt x="10166" y="9555"/>
                      <a:pt x="10187" y="9492"/>
                      <a:pt x="10187" y="9440"/>
                    </a:cubicBezTo>
                    <a:cubicBezTo>
                      <a:pt x="10198" y="9389"/>
                      <a:pt x="10208" y="9326"/>
                      <a:pt x="10208" y="9264"/>
                    </a:cubicBezTo>
                    <a:cubicBezTo>
                      <a:pt x="10270" y="9368"/>
                      <a:pt x="10332" y="9451"/>
                      <a:pt x="10405" y="9534"/>
                    </a:cubicBezTo>
                    <a:cubicBezTo>
                      <a:pt x="10468" y="9606"/>
                      <a:pt x="10530" y="9689"/>
                      <a:pt x="10623" y="9762"/>
                    </a:cubicBezTo>
                    <a:cubicBezTo>
                      <a:pt x="10706" y="9824"/>
                      <a:pt x="10779" y="9866"/>
                      <a:pt x="10862" y="9876"/>
                    </a:cubicBezTo>
                    <a:cubicBezTo>
                      <a:pt x="10883" y="9887"/>
                      <a:pt x="10913" y="9887"/>
                      <a:pt x="10934" y="9887"/>
                    </a:cubicBezTo>
                    <a:cubicBezTo>
                      <a:pt x="10996" y="9876"/>
                      <a:pt x="11049" y="9855"/>
                      <a:pt x="11100" y="9824"/>
                    </a:cubicBezTo>
                    <a:cubicBezTo>
                      <a:pt x="11132" y="9804"/>
                      <a:pt x="11162" y="9772"/>
                      <a:pt x="11194" y="9731"/>
                    </a:cubicBezTo>
                    <a:cubicBezTo>
                      <a:pt x="11215" y="9710"/>
                      <a:pt x="11235" y="9689"/>
                      <a:pt x="11245" y="9668"/>
                    </a:cubicBezTo>
                    <a:cubicBezTo>
                      <a:pt x="11256" y="9638"/>
                      <a:pt x="11266" y="9606"/>
                      <a:pt x="11277" y="9585"/>
                    </a:cubicBezTo>
                    <a:cubicBezTo>
                      <a:pt x="11298" y="9513"/>
                      <a:pt x="11298" y="9430"/>
                      <a:pt x="11298" y="9378"/>
                    </a:cubicBezTo>
                    <a:cubicBezTo>
                      <a:pt x="11298" y="9316"/>
                      <a:pt x="11287" y="9243"/>
                      <a:pt x="11256" y="9150"/>
                    </a:cubicBezTo>
                    <a:cubicBezTo>
                      <a:pt x="11245" y="9098"/>
                      <a:pt x="11225" y="9046"/>
                      <a:pt x="11204" y="8984"/>
                    </a:cubicBezTo>
                    <a:lnTo>
                      <a:pt x="11204" y="8984"/>
                    </a:lnTo>
                    <a:lnTo>
                      <a:pt x="11225" y="9004"/>
                    </a:lnTo>
                    <a:cubicBezTo>
                      <a:pt x="11287" y="9067"/>
                      <a:pt x="11349" y="9108"/>
                      <a:pt x="11401" y="9129"/>
                    </a:cubicBezTo>
                    <a:cubicBezTo>
                      <a:pt x="11432" y="9140"/>
                      <a:pt x="11464" y="9150"/>
                      <a:pt x="11484" y="9150"/>
                    </a:cubicBezTo>
                    <a:cubicBezTo>
                      <a:pt x="11489" y="9155"/>
                      <a:pt x="11497" y="9158"/>
                      <a:pt x="11505" y="9158"/>
                    </a:cubicBezTo>
                    <a:cubicBezTo>
                      <a:pt x="11512" y="9158"/>
                      <a:pt x="11520" y="9155"/>
                      <a:pt x="11526" y="9150"/>
                    </a:cubicBezTo>
                    <a:cubicBezTo>
                      <a:pt x="11556" y="9150"/>
                      <a:pt x="11577" y="9150"/>
                      <a:pt x="11609" y="9129"/>
                    </a:cubicBezTo>
                    <a:cubicBezTo>
                      <a:pt x="11671" y="9098"/>
                      <a:pt x="11702" y="9004"/>
                      <a:pt x="11702" y="8963"/>
                    </a:cubicBezTo>
                    <a:cubicBezTo>
                      <a:pt x="11722" y="8859"/>
                      <a:pt x="11712" y="8755"/>
                      <a:pt x="11692" y="8663"/>
                    </a:cubicBezTo>
                    <a:cubicBezTo>
                      <a:pt x="11671" y="8497"/>
                      <a:pt x="11630" y="8331"/>
                      <a:pt x="11556" y="8154"/>
                    </a:cubicBezTo>
                    <a:cubicBezTo>
                      <a:pt x="11401" y="7770"/>
                      <a:pt x="11162" y="7418"/>
                      <a:pt x="10976" y="7158"/>
                    </a:cubicBezTo>
                    <a:cubicBezTo>
                      <a:pt x="10747" y="6826"/>
                      <a:pt x="10509" y="6526"/>
                      <a:pt x="10260" y="6245"/>
                    </a:cubicBezTo>
                    <a:cubicBezTo>
                      <a:pt x="10001" y="5966"/>
                      <a:pt x="9721" y="5696"/>
                      <a:pt x="9389" y="5405"/>
                    </a:cubicBezTo>
                    <a:cubicBezTo>
                      <a:pt x="9067" y="5125"/>
                      <a:pt x="8777" y="4897"/>
                      <a:pt x="8497" y="4700"/>
                    </a:cubicBezTo>
                    <a:cubicBezTo>
                      <a:pt x="8216" y="4503"/>
                      <a:pt x="7905" y="4316"/>
                      <a:pt x="7522" y="4098"/>
                    </a:cubicBezTo>
                    <a:cubicBezTo>
                      <a:pt x="7324" y="3984"/>
                      <a:pt x="7128" y="3870"/>
                      <a:pt x="6930" y="3766"/>
                    </a:cubicBezTo>
                    <a:cubicBezTo>
                      <a:pt x="6474" y="3517"/>
                      <a:pt x="6007" y="3258"/>
                      <a:pt x="5572" y="2967"/>
                    </a:cubicBezTo>
                    <a:lnTo>
                      <a:pt x="5551" y="2957"/>
                    </a:lnTo>
                    <a:cubicBezTo>
                      <a:pt x="5063" y="2635"/>
                      <a:pt x="4597" y="2241"/>
                      <a:pt x="4150" y="1858"/>
                    </a:cubicBezTo>
                    <a:cubicBezTo>
                      <a:pt x="4046" y="1775"/>
                      <a:pt x="3943" y="1681"/>
                      <a:pt x="3839" y="1598"/>
                    </a:cubicBezTo>
                    <a:cubicBezTo>
                      <a:pt x="3320" y="1162"/>
                      <a:pt x="2719" y="675"/>
                      <a:pt x="2034" y="333"/>
                    </a:cubicBezTo>
                    <a:cubicBezTo>
                      <a:pt x="1868" y="240"/>
                      <a:pt x="1713" y="177"/>
                      <a:pt x="1557" y="115"/>
                    </a:cubicBezTo>
                    <a:cubicBezTo>
                      <a:pt x="1381" y="53"/>
                      <a:pt x="1236" y="21"/>
                      <a:pt x="1100" y="11"/>
                    </a:cubicBezTo>
                    <a:cubicBezTo>
                      <a:pt x="1059" y="1"/>
                      <a:pt x="1017" y="1"/>
                      <a:pt x="987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095;p53"/>
              <p:cNvSpPr/>
              <p:nvPr/>
            </p:nvSpPr>
            <p:spPr>
              <a:xfrm>
                <a:off x="4397188" y="2200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096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097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098;p53"/>
              <p:cNvSpPr/>
              <p:nvPr/>
            </p:nvSpPr>
            <p:spPr>
              <a:xfrm>
                <a:off x="4379038" y="21222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099;p53"/>
              <p:cNvSpPr/>
              <p:nvPr/>
            </p:nvSpPr>
            <p:spPr>
              <a:xfrm>
                <a:off x="4449838" y="2236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100;p53"/>
              <p:cNvSpPr/>
              <p:nvPr/>
            </p:nvSpPr>
            <p:spPr>
              <a:xfrm>
                <a:off x="4449838" y="2236575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1"/>
                    </a:lnTo>
                    <a:cubicBezTo>
                      <a:pt x="1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101;p53"/>
              <p:cNvSpPr/>
              <p:nvPr/>
            </p:nvSpPr>
            <p:spPr>
              <a:xfrm>
                <a:off x="4611663" y="2232675"/>
                <a:ext cx="5627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49" extrusionOk="0">
                    <a:moveTo>
                      <a:pt x="205" y="56"/>
                    </a:moveTo>
                    <a:cubicBezTo>
                      <a:pt x="208" y="59"/>
                      <a:pt x="208" y="63"/>
                      <a:pt x="208" y="63"/>
                    </a:cubicBezTo>
                    <a:lnTo>
                      <a:pt x="208" y="63"/>
                    </a:lnTo>
                    <a:cubicBezTo>
                      <a:pt x="208" y="60"/>
                      <a:pt x="207" y="57"/>
                      <a:pt x="205" y="56"/>
                    </a:cubicBezTo>
                    <a:close/>
                    <a:moveTo>
                      <a:pt x="93" y="1"/>
                    </a:moveTo>
                    <a:cubicBezTo>
                      <a:pt x="73" y="1"/>
                      <a:pt x="52" y="12"/>
                      <a:pt x="31" y="32"/>
                    </a:cubicBezTo>
                    <a:cubicBezTo>
                      <a:pt x="10" y="42"/>
                      <a:pt x="0" y="74"/>
                      <a:pt x="0" y="95"/>
                    </a:cubicBezTo>
                    <a:cubicBezTo>
                      <a:pt x="0" y="125"/>
                      <a:pt x="10" y="157"/>
                      <a:pt x="21" y="178"/>
                    </a:cubicBezTo>
                    <a:lnTo>
                      <a:pt x="425" y="489"/>
                    </a:lnTo>
                    <a:cubicBezTo>
                      <a:pt x="571" y="582"/>
                      <a:pt x="706" y="675"/>
                      <a:pt x="851" y="758"/>
                    </a:cubicBezTo>
                    <a:cubicBezTo>
                      <a:pt x="996" y="851"/>
                      <a:pt x="1141" y="934"/>
                      <a:pt x="1276" y="1028"/>
                    </a:cubicBezTo>
                    <a:cubicBezTo>
                      <a:pt x="1349" y="1080"/>
                      <a:pt x="1411" y="1121"/>
                      <a:pt x="1473" y="1163"/>
                    </a:cubicBezTo>
                    <a:cubicBezTo>
                      <a:pt x="1525" y="1204"/>
                      <a:pt x="1566" y="1236"/>
                      <a:pt x="1619" y="1266"/>
                    </a:cubicBezTo>
                    <a:cubicBezTo>
                      <a:pt x="1722" y="1360"/>
                      <a:pt x="1815" y="1474"/>
                      <a:pt x="1898" y="1588"/>
                    </a:cubicBezTo>
                    <a:cubicBezTo>
                      <a:pt x="1951" y="1661"/>
                      <a:pt x="1992" y="1734"/>
                      <a:pt x="2023" y="1817"/>
                    </a:cubicBezTo>
                    <a:cubicBezTo>
                      <a:pt x="2034" y="1837"/>
                      <a:pt x="2034" y="1858"/>
                      <a:pt x="2044" y="1889"/>
                    </a:cubicBezTo>
                    <a:cubicBezTo>
                      <a:pt x="2044" y="1899"/>
                      <a:pt x="2034" y="1899"/>
                      <a:pt x="2034" y="1909"/>
                    </a:cubicBezTo>
                    <a:lnTo>
                      <a:pt x="2034" y="1920"/>
                    </a:lnTo>
                    <a:lnTo>
                      <a:pt x="2034" y="1930"/>
                    </a:lnTo>
                    <a:lnTo>
                      <a:pt x="2013" y="1930"/>
                    </a:lnTo>
                    <a:cubicBezTo>
                      <a:pt x="2002" y="1941"/>
                      <a:pt x="1981" y="1941"/>
                      <a:pt x="1971" y="1941"/>
                    </a:cubicBezTo>
                    <a:cubicBezTo>
                      <a:pt x="1919" y="1941"/>
                      <a:pt x="1868" y="1941"/>
                      <a:pt x="1826" y="1930"/>
                    </a:cubicBezTo>
                    <a:cubicBezTo>
                      <a:pt x="1774" y="1920"/>
                      <a:pt x="1732" y="1909"/>
                      <a:pt x="1681" y="1889"/>
                    </a:cubicBezTo>
                    <a:cubicBezTo>
                      <a:pt x="1587" y="1837"/>
                      <a:pt x="1494" y="1775"/>
                      <a:pt x="1411" y="1702"/>
                    </a:cubicBezTo>
                    <a:lnTo>
                      <a:pt x="1411" y="1702"/>
                    </a:lnTo>
                    <a:lnTo>
                      <a:pt x="1421" y="1713"/>
                    </a:lnTo>
                    <a:cubicBezTo>
                      <a:pt x="1234" y="1547"/>
                      <a:pt x="1068" y="1370"/>
                      <a:pt x="913" y="1183"/>
                    </a:cubicBezTo>
                    <a:cubicBezTo>
                      <a:pt x="896" y="1161"/>
                      <a:pt x="868" y="1151"/>
                      <a:pt x="839" y="1151"/>
                    </a:cubicBezTo>
                    <a:cubicBezTo>
                      <a:pt x="813" y="1151"/>
                      <a:pt x="787" y="1159"/>
                      <a:pt x="768" y="1173"/>
                    </a:cubicBezTo>
                    <a:cubicBezTo>
                      <a:pt x="727" y="1215"/>
                      <a:pt x="727" y="1277"/>
                      <a:pt x="757" y="1319"/>
                    </a:cubicBezTo>
                    <a:cubicBezTo>
                      <a:pt x="965" y="1557"/>
                      <a:pt x="1183" y="1806"/>
                      <a:pt x="1442" y="1982"/>
                    </a:cubicBezTo>
                    <a:cubicBezTo>
                      <a:pt x="1504" y="2024"/>
                      <a:pt x="1566" y="2065"/>
                      <a:pt x="1639" y="2086"/>
                    </a:cubicBezTo>
                    <a:cubicBezTo>
                      <a:pt x="1712" y="2117"/>
                      <a:pt x="1785" y="2138"/>
                      <a:pt x="1857" y="2148"/>
                    </a:cubicBezTo>
                    <a:cubicBezTo>
                      <a:pt x="1909" y="2148"/>
                      <a:pt x="1971" y="2148"/>
                      <a:pt x="2023" y="2138"/>
                    </a:cubicBezTo>
                    <a:cubicBezTo>
                      <a:pt x="2075" y="2138"/>
                      <a:pt x="2117" y="2117"/>
                      <a:pt x="2158" y="2086"/>
                    </a:cubicBezTo>
                    <a:cubicBezTo>
                      <a:pt x="2200" y="2055"/>
                      <a:pt x="2220" y="2024"/>
                      <a:pt x="2230" y="1982"/>
                    </a:cubicBezTo>
                    <a:cubicBezTo>
                      <a:pt x="2251" y="1941"/>
                      <a:pt x="2241" y="1889"/>
                      <a:pt x="2241" y="1847"/>
                    </a:cubicBezTo>
                    <a:cubicBezTo>
                      <a:pt x="2230" y="1806"/>
                      <a:pt x="2220" y="1764"/>
                      <a:pt x="2200" y="1723"/>
                    </a:cubicBezTo>
                    <a:cubicBezTo>
                      <a:pt x="2189" y="1671"/>
                      <a:pt x="2158" y="1630"/>
                      <a:pt x="2137" y="1588"/>
                    </a:cubicBezTo>
                    <a:cubicBezTo>
                      <a:pt x="2085" y="1495"/>
                      <a:pt x="2013" y="1402"/>
                      <a:pt x="1951" y="1319"/>
                    </a:cubicBezTo>
                    <a:cubicBezTo>
                      <a:pt x="1878" y="1246"/>
                      <a:pt x="1815" y="1173"/>
                      <a:pt x="1743" y="1111"/>
                    </a:cubicBezTo>
                    <a:cubicBezTo>
                      <a:pt x="1702" y="1070"/>
                      <a:pt x="1649" y="1038"/>
                      <a:pt x="1608" y="1007"/>
                    </a:cubicBezTo>
                    <a:cubicBezTo>
                      <a:pt x="1546" y="966"/>
                      <a:pt x="1473" y="914"/>
                      <a:pt x="1411" y="872"/>
                    </a:cubicBezTo>
                    <a:cubicBezTo>
                      <a:pt x="1276" y="779"/>
                      <a:pt x="1141" y="696"/>
                      <a:pt x="1006" y="613"/>
                    </a:cubicBezTo>
                    <a:cubicBezTo>
                      <a:pt x="727" y="447"/>
                      <a:pt x="457" y="271"/>
                      <a:pt x="208" y="63"/>
                    </a:cubicBezTo>
                    <a:lnTo>
                      <a:pt x="197" y="53"/>
                    </a:lnTo>
                    <a:lnTo>
                      <a:pt x="197" y="53"/>
                    </a:lnTo>
                    <a:cubicBezTo>
                      <a:pt x="197" y="53"/>
                      <a:pt x="202" y="53"/>
                      <a:pt x="205" y="56"/>
                    </a:cubicBezTo>
                    <a:lnTo>
                      <a:pt x="205" y="56"/>
                    </a:lnTo>
                    <a:cubicBezTo>
                      <a:pt x="203" y="54"/>
                      <a:pt x="201" y="53"/>
                      <a:pt x="197" y="53"/>
                    </a:cubicBezTo>
                    <a:lnTo>
                      <a:pt x="197" y="53"/>
                    </a:lnTo>
                    <a:cubicBezTo>
                      <a:pt x="197" y="53"/>
                      <a:pt x="197" y="53"/>
                      <a:pt x="197" y="53"/>
                    </a:cubicBezTo>
                    <a:lnTo>
                      <a:pt x="176" y="32"/>
                    </a:lnTo>
                    <a:cubicBezTo>
                      <a:pt x="156" y="22"/>
                      <a:pt x="13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102;p53"/>
              <p:cNvSpPr/>
              <p:nvPr/>
            </p:nvSpPr>
            <p:spPr>
              <a:xfrm>
                <a:off x="4633163" y="2251625"/>
                <a:ext cx="296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45" extrusionOk="0">
                    <a:moveTo>
                      <a:pt x="105" y="0"/>
                    </a:moveTo>
                    <a:cubicBezTo>
                      <a:pt x="74" y="10"/>
                      <a:pt x="42" y="21"/>
                      <a:pt x="33" y="52"/>
                    </a:cubicBezTo>
                    <a:cubicBezTo>
                      <a:pt x="1" y="93"/>
                      <a:pt x="12" y="166"/>
                      <a:pt x="63" y="197"/>
                    </a:cubicBezTo>
                    <a:cubicBezTo>
                      <a:pt x="84" y="208"/>
                      <a:pt x="105" y="218"/>
                      <a:pt x="125" y="239"/>
                    </a:cubicBezTo>
                    <a:cubicBezTo>
                      <a:pt x="125" y="259"/>
                      <a:pt x="136" y="280"/>
                      <a:pt x="146" y="291"/>
                    </a:cubicBezTo>
                    <a:cubicBezTo>
                      <a:pt x="281" y="446"/>
                      <a:pt x="427" y="581"/>
                      <a:pt x="572" y="727"/>
                    </a:cubicBezTo>
                    <a:cubicBezTo>
                      <a:pt x="717" y="882"/>
                      <a:pt x="862" y="1038"/>
                      <a:pt x="997" y="1214"/>
                    </a:cubicBezTo>
                    <a:cubicBezTo>
                      <a:pt x="1013" y="1234"/>
                      <a:pt x="1038" y="1245"/>
                      <a:pt x="1066" y="1245"/>
                    </a:cubicBezTo>
                    <a:cubicBezTo>
                      <a:pt x="1093" y="1245"/>
                      <a:pt x="1121" y="1234"/>
                      <a:pt x="1142" y="1214"/>
                    </a:cubicBezTo>
                    <a:cubicBezTo>
                      <a:pt x="1163" y="1193"/>
                      <a:pt x="1174" y="1172"/>
                      <a:pt x="1174" y="1141"/>
                    </a:cubicBezTo>
                    <a:cubicBezTo>
                      <a:pt x="1174" y="1121"/>
                      <a:pt x="1163" y="1089"/>
                      <a:pt x="1153" y="1068"/>
                    </a:cubicBezTo>
                    <a:lnTo>
                      <a:pt x="1121" y="1038"/>
                    </a:lnTo>
                    <a:cubicBezTo>
                      <a:pt x="1163" y="1017"/>
                      <a:pt x="1184" y="955"/>
                      <a:pt x="1153" y="913"/>
                    </a:cubicBezTo>
                    <a:cubicBezTo>
                      <a:pt x="1101" y="820"/>
                      <a:pt x="1038" y="727"/>
                      <a:pt x="976" y="654"/>
                    </a:cubicBezTo>
                    <a:cubicBezTo>
                      <a:pt x="893" y="561"/>
                      <a:pt x="810" y="478"/>
                      <a:pt x="717" y="405"/>
                    </a:cubicBezTo>
                    <a:cubicBezTo>
                      <a:pt x="551" y="259"/>
                      <a:pt x="354" y="135"/>
                      <a:pt x="167" y="21"/>
                    </a:cubicBezTo>
                    <a:cubicBezTo>
                      <a:pt x="146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103;p53"/>
              <p:cNvSpPr/>
              <p:nvPr/>
            </p:nvSpPr>
            <p:spPr>
              <a:xfrm>
                <a:off x="4632663" y="2252300"/>
                <a:ext cx="31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23" extrusionOk="0">
                    <a:moveTo>
                      <a:pt x="122" y="0"/>
                    </a:moveTo>
                    <a:cubicBezTo>
                      <a:pt x="116" y="0"/>
                      <a:pt x="110" y="1"/>
                      <a:pt x="104" y="4"/>
                    </a:cubicBezTo>
                    <a:cubicBezTo>
                      <a:pt x="73" y="4"/>
                      <a:pt x="42" y="15"/>
                      <a:pt x="21" y="46"/>
                    </a:cubicBezTo>
                    <a:cubicBezTo>
                      <a:pt x="0" y="98"/>
                      <a:pt x="11" y="160"/>
                      <a:pt x="53" y="191"/>
                    </a:cubicBezTo>
                    <a:cubicBezTo>
                      <a:pt x="260" y="305"/>
                      <a:pt x="457" y="430"/>
                      <a:pt x="633" y="575"/>
                    </a:cubicBezTo>
                    <a:cubicBezTo>
                      <a:pt x="737" y="668"/>
                      <a:pt x="841" y="762"/>
                      <a:pt x="913" y="876"/>
                    </a:cubicBezTo>
                    <a:cubicBezTo>
                      <a:pt x="965" y="949"/>
                      <a:pt x="1007" y="1021"/>
                      <a:pt x="1038" y="1104"/>
                    </a:cubicBezTo>
                    <a:cubicBezTo>
                      <a:pt x="1038" y="1114"/>
                      <a:pt x="1038" y="1135"/>
                      <a:pt x="1048" y="1145"/>
                    </a:cubicBezTo>
                    <a:cubicBezTo>
                      <a:pt x="1048" y="1166"/>
                      <a:pt x="1069" y="1197"/>
                      <a:pt x="1090" y="1207"/>
                    </a:cubicBezTo>
                    <a:cubicBezTo>
                      <a:pt x="1105" y="1215"/>
                      <a:pt x="1124" y="1222"/>
                      <a:pt x="1142" y="1222"/>
                    </a:cubicBezTo>
                    <a:cubicBezTo>
                      <a:pt x="1149" y="1222"/>
                      <a:pt x="1156" y="1221"/>
                      <a:pt x="1162" y="1218"/>
                    </a:cubicBezTo>
                    <a:cubicBezTo>
                      <a:pt x="1214" y="1207"/>
                      <a:pt x="1266" y="1156"/>
                      <a:pt x="1245" y="1104"/>
                    </a:cubicBezTo>
                    <a:cubicBezTo>
                      <a:pt x="1224" y="1041"/>
                      <a:pt x="1204" y="990"/>
                      <a:pt x="1183" y="928"/>
                    </a:cubicBezTo>
                    <a:cubicBezTo>
                      <a:pt x="1152" y="876"/>
                      <a:pt x="1121" y="813"/>
                      <a:pt x="1079" y="762"/>
                    </a:cubicBezTo>
                    <a:cubicBezTo>
                      <a:pt x="1007" y="647"/>
                      <a:pt x="913" y="554"/>
                      <a:pt x="809" y="461"/>
                    </a:cubicBezTo>
                    <a:cubicBezTo>
                      <a:pt x="613" y="285"/>
                      <a:pt x="394" y="149"/>
                      <a:pt x="166" y="15"/>
                    </a:cubicBezTo>
                    <a:cubicBezTo>
                      <a:pt x="151" y="7"/>
                      <a:pt x="137" y="0"/>
                      <a:pt x="122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104;p53"/>
              <p:cNvSpPr/>
              <p:nvPr/>
            </p:nvSpPr>
            <p:spPr>
              <a:xfrm>
                <a:off x="4571713" y="2203400"/>
                <a:ext cx="985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475" extrusionOk="0">
                    <a:moveTo>
                      <a:pt x="105" y="0"/>
                    </a:moveTo>
                    <a:cubicBezTo>
                      <a:pt x="63" y="10"/>
                      <a:pt x="32" y="31"/>
                      <a:pt x="11" y="72"/>
                    </a:cubicBezTo>
                    <a:cubicBezTo>
                      <a:pt x="1" y="135"/>
                      <a:pt x="32" y="187"/>
                      <a:pt x="84" y="208"/>
                    </a:cubicBezTo>
                    <a:cubicBezTo>
                      <a:pt x="167" y="238"/>
                      <a:pt x="239" y="270"/>
                      <a:pt x="322" y="300"/>
                    </a:cubicBezTo>
                    <a:cubicBezTo>
                      <a:pt x="872" y="570"/>
                      <a:pt x="1339" y="954"/>
                      <a:pt x="1827" y="1317"/>
                    </a:cubicBezTo>
                    <a:cubicBezTo>
                      <a:pt x="2044" y="1473"/>
                      <a:pt x="2262" y="1618"/>
                      <a:pt x="2491" y="1763"/>
                    </a:cubicBezTo>
                    <a:cubicBezTo>
                      <a:pt x="2719" y="1909"/>
                      <a:pt x="2947" y="2064"/>
                      <a:pt x="3154" y="2241"/>
                    </a:cubicBezTo>
                    <a:cubicBezTo>
                      <a:pt x="3310" y="2365"/>
                      <a:pt x="3445" y="2510"/>
                      <a:pt x="3569" y="2676"/>
                    </a:cubicBezTo>
                    <a:cubicBezTo>
                      <a:pt x="3621" y="2749"/>
                      <a:pt x="3662" y="2832"/>
                      <a:pt x="3694" y="2925"/>
                    </a:cubicBezTo>
                    <a:cubicBezTo>
                      <a:pt x="3715" y="2977"/>
                      <a:pt x="3724" y="3029"/>
                      <a:pt x="3735" y="3080"/>
                    </a:cubicBezTo>
                    <a:cubicBezTo>
                      <a:pt x="3735" y="3101"/>
                      <a:pt x="3735" y="3133"/>
                      <a:pt x="3724" y="3163"/>
                    </a:cubicBezTo>
                    <a:cubicBezTo>
                      <a:pt x="3724" y="3174"/>
                      <a:pt x="3724" y="3184"/>
                      <a:pt x="3715" y="3205"/>
                    </a:cubicBezTo>
                    <a:cubicBezTo>
                      <a:pt x="3715" y="3216"/>
                      <a:pt x="3704" y="3216"/>
                      <a:pt x="3704" y="3226"/>
                    </a:cubicBezTo>
                    <a:cubicBezTo>
                      <a:pt x="3694" y="3236"/>
                      <a:pt x="3683" y="3236"/>
                      <a:pt x="3683" y="3246"/>
                    </a:cubicBezTo>
                    <a:cubicBezTo>
                      <a:pt x="3673" y="3246"/>
                      <a:pt x="3662" y="3257"/>
                      <a:pt x="3652" y="3257"/>
                    </a:cubicBezTo>
                    <a:cubicBezTo>
                      <a:pt x="3621" y="3267"/>
                      <a:pt x="3600" y="3267"/>
                      <a:pt x="3569" y="3267"/>
                    </a:cubicBezTo>
                    <a:cubicBezTo>
                      <a:pt x="3549" y="3278"/>
                      <a:pt x="3517" y="3299"/>
                      <a:pt x="3507" y="3319"/>
                    </a:cubicBezTo>
                    <a:cubicBezTo>
                      <a:pt x="3496" y="3340"/>
                      <a:pt x="3486" y="3371"/>
                      <a:pt x="3496" y="3392"/>
                    </a:cubicBezTo>
                    <a:cubicBezTo>
                      <a:pt x="3496" y="3423"/>
                      <a:pt x="3517" y="3444"/>
                      <a:pt x="3538" y="3454"/>
                    </a:cubicBezTo>
                    <a:cubicBezTo>
                      <a:pt x="3569" y="3475"/>
                      <a:pt x="3590" y="3475"/>
                      <a:pt x="3621" y="3475"/>
                    </a:cubicBezTo>
                    <a:cubicBezTo>
                      <a:pt x="3673" y="3465"/>
                      <a:pt x="3735" y="3454"/>
                      <a:pt x="3787" y="3412"/>
                    </a:cubicBezTo>
                    <a:cubicBezTo>
                      <a:pt x="3818" y="3392"/>
                      <a:pt x="3839" y="3371"/>
                      <a:pt x="3860" y="3350"/>
                    </a:cubicBezTo>
                    <a:cubicBezTo>
                      <a:pt x="3881" y="3319"/>
                      <a:pt x="3901" y="3299"/>
                      <a:pt x="3911" y="3267"/>
                    </a:cubicBezTo>
                    <a:cubicBezTo>
                      <a:pt x="3932" y="3216"/>
                      <a:pt x="3943" y="3163"/>
                      <a:pt x="3932" y="3101"/>
                    </a:cubicBezTo>
                    <a:cubicBezTo>
                      <a:pt x="3932" y="3039"/>
                      <a:pt x="3922" y="2977"/>
                      <a:pt x="3911" y="2914"/>
                    </a:cubicBezTo>
                    <a:cubicBezTo>
                      <a:pt x="3881" y="2790"/>
                      <a:pt x="3818" y="2676"/>
                      <a:pt x="3745" y="2573"/>
                    </a:cubicBezTo>
                    <a:cubicBezTo>
                      <a:pt x="3652" y="2427"/>
                      <a:pt x="3538" y="2303"/>
                      <a:pt x="3413" y="2188"/>
                    </a:cubicBezTo>
                    <a:cubicBezTo>
                      <a:pt x="3154" y="1950"/>
                      <a:pt x="2853" y="1753"/>
                      <a:pt x="2563" y="1566"/>
                    </a:cubicBezTo>
                    <a:cubicBezTo>
                      <a:pt x="2428" y="1473"/>
                      <a:pt x="2283" y="1379"/>
                      <a:pt x="2148" y="1286"/>
                    </a:cubicBezTo>
                    <a:cubicBezTo>
                      <a:pt x="1993" y="1183"/>
                      <a:pt x="1847" y="1079"/>
                      <a:pt x="1702" y="964"/>
                    </a:cubicBezTo>
                    <a:cubicBezTo>
                      <a:pt x="1214" y="602"/>
                      <a:pt x="716" y="217"/>
                      <a:pt x="146" y="10"/>
                    </a:cubicBezTo>
                    <a:cubicBezTo>
                      <a:pt x="135" y="0"/>
                      <a:pt x="11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105;p53"/>
              <p:cNvSpPr/>
              <p:nvPr/>
            </p:nvSpPr>
            <p:spPr>
              <a:xfrm>
                <a:off x="4651338" y="2279125"/>
                <a:ext cx="2672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914" extrusionOk="0">
                    <a:moveTo>
                      <a:pt x="104" y="0"/>
                    </a:moveTo>
                    <a:cubicBezTo>
                      <a:pt x="83" y="0"/>
                      <a:pt x="62" y="10"/>
                      <a:pt x="52" y="21"/>
                    </a:cubicBezTo>
                    <a:cubicBezTo>
                      <a:pt x="11" y="62"/>
                      <a:pt x="0" y="124"/>
                      <a:pt x="32" y="166"/>
                    </a:cubicBezTo>
                    <a:cubicBezTo>
                      <a:pt x="249" y="404"/>
                      <a:pt x="457" y="643"/>
                      <a:pt x="633" y="913"/>
                    </a:cubicBezTo>
                    <a:cubicBezTo>
                      <a:pt x="622" y="913"/>
                      <a:pt x="622" y="902"/>
                      <a:pt x="613" y="892"/>
                    </a:cubicBezTo>
                    <a:lnTo>
                      <a:pt x="613" y="892"/>
                    </a:lnTo>
                    <a:cubicBezTo>
                      <a:pt x="696" y="1017"/>
                      <a:pt x="768" y="1141"/>
                      <a:pt x="820" y="1286"/>
                    </a:cubicBezTo>
                    <a:cubicBezTo>
                      <a:pt x="830" y="1338"/>
                      <a:pt x="841" y="1390"/>
                      <a:pt x="851" y="1452"/>
                    </a:cubicBezTo>
                    <a:cubicBezTo>
                      <a:pt x="851" y="1483"/>
                      <a:pt x="841" y="1504"/>
                      <a:pt x="841" y="1535"/>
                    </a:cubicBezTo>
                    <a:cubicBezTo>
                      <a:pt x="830" y="1556"/>
                      <a:pt x="820" y="1587"/>
                      <a:pt x="809" y="1607"/>
                    </a:cubicBezTo>
                    <a:cubicBezTo>
                      <a:pt x="799" y="1628"/>
                      <a:pt x="788" y="1639"/>
                      <a:pt x="778" y="1660"/>
                    </a:cubicBezTo>
                    <a:lnTo>
                      <a:pt x="747" y="1690"/>
                    </a:lnTo>
                    <a:cubicBezTo>
                      <a:pt x="737" y="1690"/>
                      <a:pt x="726" y="1701"/>
                      <a:pt x="716" y="1701"/>
                    </a:cubicBezTo>
                    <a:cubicBezTo>
                      <a:pt x="705" y="1701"/>
                      <a:pt x="696" y="1701"/>
                      <a:pt x="685" y="1711"/>
                    </a:cubicBezTo>
                    <a:cubicBezTo>
                      <a:pt x="664" y="1701"/>
                      <a:pt x="643" y="1701"/>
                      <a:pt x="622" y="1701"/>
                    </a:cubicBezTo>
                    <a:cubicBezTo>
                      <a:pt x="602" y="1690"/>
                      <a:pt x="571" y="1680"/>
                      <a:pt x="550" y="1670"/>
                    </a:cubicBezTo>
                    <a:cubicBezTo>
                      <a:pt x="498" y="1649"/>
                      <a:pt x="457" y="1618"/>
                      <a:pt x="415" y="1587"/>
                    </a:cubicBezTo>
                    <a:cubicBezTo>
                      <a:pt x="374" y="1535"/>
                      <a:pt x="332" y="1494"/>
                      <a:pt x="301" y="1441"/>
                    </a:cubicBezTo>
                    <a:cubicBezTo>
                      <a:pt x="291" y="1421"/>
                      <a:pt x="270" y="1400"/>
                      <a:pt x="249" y="1390"/>
                    </a:cubicBezTo>
                    <a:cubicBezTo>
                      <a:pt x="218" y="1390"/>
                      <a:pt x="198" y="1390"/>
                      <a:pt x="166" y="1400"/>
                    </a:cubicBezTo>
                    <a:cubicBezTo>
                      <a:pt x="145" y="1411"/>
                      <a:pt x="125" y="1431"/>
                      <a:pt x="115" y="1452"/>
                    </a:cubicBezTo>
                    <a:cubicBezTo>
                      <a:pt x="104" y="1483"/>
                      <a:pt x="104" y="1514"/>
                      <a:pt x="115" y="1535"/>
                    </a:cubicBezTo>
                    <a:cubicBezTo>
                      <a:pt x="156" y="1587"/>
                      <a:pt x="187" y="1639"/>
                      <a:pt x="228" y="1680"/>
                    </a:cubicBezTo>
                    <a:cubicBezTo>
                      <a:pt x="281" y="1732"/>
                      <a:pt x="332" y="1773"/>
                      <a:pt x="384" y="1815"/>
                    </a:cubicBezTo>
                    <a:cubicBezTo>
                      <a:pt x="470" y="1875"/>
                      <a:pt x="577" y="1914"/>
                      <a:pt x="681" y="1914"/>
                    </a:cubicBezTo>
                    <a:cubicBezTo>
                      <a:pt x="703" y="1914"/>
                      <a:pt x="725" y="1912"/>
                      <a:pt x="747" y="1909"/>
                    </a:cubicBezTo>
                    <a:cubicBezTo>
                      <a:pt x="892" y="1877"/>
                      <a:pt x="986" y="1753"/>
                      <a:pt x="1027" y="1628"/>
                    </a:cubicBezTo>
                    <a:cubicBezTo>
                      <a:pt x="1069" y="1524"/>
                      <a:pt x="1058" y="1400"/>
                      <a:pt x="1027" y="1296"/>
                    </a:cubicBezTo>
                    <a:cubicBezTo>
                      <a:pt x="996" y="1172"/>
                      <a:pt x="944" y="1047"/>
                      <a:pt x="882" y="944"/>
                    </a:cubicBezTo>
                    <a:cubicBezTo>
                      <a:pt x="809" y="809"/>
                      <a:pt x="737" y="695"/>
                      <a:pt x="643" y="581"/>
                    </a:cubicBezTo>
                    <a:cubicBezTo>
                      <a:pt x="509" y="394"/>
                      <a:pt x="353" y="207"/>
                      <a:pt x="198" y="31"/>
                    </a:cubicBezTo>
                    <a:cubicBezTo>
                      <a:pt x="166" y="10"/>
                      <a:pt x="135" y="0"/>
                      <a:pt x="10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106;p53"/>
              <p:cNvSpPr/>
              <p:nvPr/>
            </p:nvSpPr>
            <p:spPr>
              <a:xfrm>
                <a:off x="4652638" y="2278850"/>
                <a:ext cx="223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58" extrusionOk="0">
                    <a:moveTo>
                      <a:pt x="93" y="0"/>
                    </a:moveTo>
                    <a:cubicBezTo>
                      <a:pt x="73" y="11"/>
                      <a:pt x="52" y="11"/>
                      <a:pt x="42" y="32"/>
                    </a:cubicBezTo>
                    <a:cubicBezTo>
                      <a:pt x="21" y="42"/>
                      <a:pt x="0" y="73"/>
                      <a:pt x="0" y="94"/>
                    </a:cubicBezTo>
                    <a:cubicBezTo>
                      <a:pt x="0" y="125"/>
                      <a:pt x="10" y="145"/>
                      <a:pt x="21" y="177"/>
                    </a:cubicBezTo>
                    <a:cubicBezTo>
                      <a:pt x="73" y="239"/>
                      <a:pt x="114" y="311"/>
                      <a:pt x="156" y="374"/>
                    </a:cubicBezTo>
                    <a:cubicBezTo>
                      <a:pt x="280" y="560"/>
                      <a:pt x="395" y="758"/>
                      <a:pt x="487" y="975"/>
                    </a:cubicBezTo>
                    <a:cubicBezTo>
                      <a:pt x="498" y="1038"/>
                      <a:pt x="508" y="1100"/>
                      <a:pt x="529" y="1162"/>
                    </a:cubicBezTo>
                    <a:cubicBezTo>
                      <a:pt x="508" y="1162"/>
                      <a:pt x="498" y="1173"/>
                      <a:pt x="487" y="1183"/>
                    </a:cubicBezTo>
                    <a:cubicBezTo>
                      <a:pt x="467" y="1203"/>
                      <a:pt x="446" y="1224"/>
                      <a:pt x="446" y="1256"/>
                    </a:cubicBezTo>
                    <a:cubicBezTo>
                      <a:pt x="446" y="1297"/>
                      <a:pt x="457" y="1349"/>
                      <a:pt x="467" y="1390"/>
                    </a:cubicBezTo>
                    <a:cubicBezTo>
                      <a:pt x="467" y="1432"/>
                      <a:pt x="487" y="1484"/>
                      <a:pt x="508" y="1525"/>
                    </a:cubicBezTo>
                    <a:cubicBezTo>
                      <a:pt x="540" y="1608"/>
                      <a:pt x="602" y="1681"/>
                      <a:pt x="674" y="1743"/>
                    </a:cubicBezTo>
                    <a:cubicBezTo>
                      <a:pt x="689" y="1751"/>
                      <a:pt x="709" y="1758"/>
                      <a:pt x="727" y="1758"/>
                    </a:cubicBezTo>
                    <a:cubicBezTo>
                      <a:pt x="734" y="1758"/>
                      <a:pt x="741" y="1757"/>
                      <a:pt x="747" y="1754"/>
                    </a:cubicBezTo>
                    <a:cubicBezTo>
                      <a:pt x="768" y="1754"/>
                      <a:pt x="799" y="1733"/>
                      <a:pt x="819" y="1712"/>
                    </a:cubicBezTo>
                    <a:cubicBezTo>
                      <a:pt x="830" y="1681"/>
                      <a:pt x="851" y="1650"/>
                      <a:pt x="861" y="1618"/>
                    </a:cubicBezTo>
                    <a:cubicBezTo>
                      <a:pt x="872" y="1588"/>
                      <a:pt x="882" y="1546"/>
                      <a:pt x="882" y="1505"/>
                    </a:cubicBezTo>
                    <a:cubicBezTo>
                      <a:pt x="892" y="1432"/>
                      <a:pt x="882" y="1349"/>
                      <a:pt x="872" y="1286"/>
                    </a:cubicBezTo>
                    <a:cubicBezTo>
                      <a:pt x="840" y="1131"/>
                      <a:pt x="768" y="986"/>
                      <a:pt x="664" y="872"/>
                    </a:cubicBezTo>
                    <a:cubicBezTo>
                      <a:pt x="540" y="581"/>
                      <a:pt x="353" y="311"/>
                      <a:pt x="176" y="42"/>
                    </a:cubicBezTo>
                    <a:cubicBezTo>
                      <a:pt x="166" y="21"/>
                      <a:pt x="135" y="11"/>
                      <a:pt x="1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107;p53"/>
              <p:cNvSpPr/>
              <p:nvPr/>
            </p:nvSpPr>
            <p:spPr>
              <a:xfrm>
                <a:off x="4380338" y="2161900"/>
                <a:ext cx="248200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70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114"/>
                      <a:pt x="52" y="229"/>
                      <a:pt x="73" y="332"/>
                    </a:cubicBezTo>
                    <a:cubicBezTo>
                      <a:pt x="125" y="488"/>
                      <a:pt x="177" y="644"/>
                      <a:pt x="239" y="789"/>
                    </a:cubicBezTo>
                    <a:cubicBezTo>
                      <a:pt x="301" y="934"/>
                      <a:pt x="363" y="1068"/>
                      <a:pt x="436" y="1193"/>
                    </a:cubicBezTo>
                    <a:cubicBezTo>
                      <a:pt x="519" y="1317"/>
                      <a:pt x="592" y="1432"/>
                      <a:pt x="675" y="1546"/>
                    </a:cubicBezTo>
                    <a:cubicBezTo>
                      <a:pt x="789" y="1681"/>
                      <a:pt x="893" y="1805"/>
                      <a:pt x="1006" y="1919"/>
                    </a:cubicBezTo>
                    <a:cubicBezTo>
                      <a:pt x="1131" y="2034"/>
                      <a:pt x="1255" y="2137"/>
                      <a:pt x="1391" y="2241"/>
                    </a:cubicBezTo>
                    <a:cubicBezTo>
                      <a:pt x="1764" y="2521"/>
                      <a:pt x="2221" y="2770"/>
                      <a:pt x="2781" y="2998"/>
                    </a:cubicBezTo>
                    <a:cubicBezTo>
                      <a:pt x="3289" y="3195"/>
                      <a:pt x="3807" y="3350"/>
                      <a:pt x="4201" y="3454"/>
                    </a:cubicBezTo>
                    <a:cubicBezTo>
                      <a:pt x="4347" y="3486"/>
                      <a:pt x="4513" y="3516"/>
                      <a:pt x="4679" y="3537"/>
                    </a:cubicBezTo>
                    <a:cubicBezTo>
                      <a:pt x="4969" y="3579"/>
                      <a:pt x="5280" y="3599"/>
                      <a:pt x="5550" y="3631"/>
                    </a:cubicBezTo>
                    <a:lnTo>
                      <a:pt x="5571" y="3631"/>
                    </a:lnTo>
                    <a:cubicBezTo>
                      <a:pt x="6245" y="3693"/>
                      <a:pt x="6951" y="3755"/>
                      <a:pt x="7614" y="3984"/>
                    </a:cubicBezTo>
                    <a:lnTo>
                      <a:pt x="7594" y="3973"/>
                    </a:lnTo>
                    <a:lnTo>
                      <a:pt x="7594" y="3973"/>
                    </a:lnTo>
                    <a:cubicBezTo>
                      <a:pt x="7624" y="3984"/>
                      <a:pt x="7645" y="3994"/>
                      <a:pt x="7666" y="4004"/>
                    </a:cubicBezTo>
                    <a:lnTo>
                      <a:pt x="7707" y="4014"/>
                    </a:lnTo>
                    <a:cubicBezTo>
                      <a:pt x="7728" y="4025"/>
                      <a:pt x="7739" y="4025"/>
                      <a:pt x="7749" y="4025"/>
                    </a:cubicBezTo>
                    <a:cubicBezTo>
                      <a:pt x="7790" y="4077"/>
                      <a:pt x="7843" y="4129"/>
                      <a:pt x="7894" y="4180"/>
                    </a:cubicBezTo>
                    <a:cubicBezTo>
                      <a:pt x="8268" y="4627"/>
                      <a:pt x="8537" y="5145"/>
                      <a:pt x="8797" y="5653"/>
                    </a:cubicBezTo>
                    <a:cubicBezTo>
                      <a:pt x="8869" y="5799"/>
                      <a:pt x="8942" y="5944"/>
                      <a:pt x="9014" y="6079"/>
                    </a:cubicBezTo>
                    <a:cubicBezTo>
                      <a:pt x="9118" y="6266"/>
                      <a:pt x="9212" y="6432"/>
                      <a:pt x="9295" y="6566"/>
                    </a:cubicBezTo>
                    <a:cubicBezTo>
                      <a:pt x="9336" y="6639"/>
                      <a:pt x="9388" y="6722"/>
                      <a:pt x="9461" y="6805"/>
                    </a:cubicBezTo>
                    <a:cubicBezTo>
                      <a:pt x="9512" y="6877"/>
                      <a:pt x="9565" y="6930"/>
                      <a:pt x="9627" y="6971"/>
                    </a:cubicBezTo>
                    <a:cubicBezTo>
                      <a:pt x="9678" y="7002"/>
                      <a:pt x="9731" y="7023"/>
                      <a:pt x="9782" y="7033"/>
                    </a:cubicBezTo>
                    <a:lnTo>
                      <a:pt x="9855" y="7033"/>
                    </a:lnTo>
                    <a:cubicBezTo>
                      <a:pt x="9876" y="7033"/>
                      <a:pt x="9897" y="7023"/>
                      <a:pt x="9927" y="7013"/>
                    </a:cubicBezTo>
                    <a:cubicBezTo>
                      <a:pt x="9814" y="6867"/>
                      <a:pt x="9720" y="6711"/>
                      <a:pt x="9627" y="6556"/>
                    </a:cubicBezTo>
                    <a:cubicBezTo>
                      <a:pt x="9502" y="6328"/>
                      <a:pt x="9399" y="6100"/>
                      <a:pt x="9305" y="5872"/>
                    </a:cubicBezTo>
                    <a:cubicBezTo>
                      <a:pt x="9201" y="5633"/>
                      <a:pt x="9108" y="5404"/>
                      <a:pt x="9004" y="5166"/>
                    </a:cubicBezTo>
                    <a:cubicBezTo>
                      <a:pt x="8901" y="4948"/>
                      <a:pt x="8797" y="4720"/>
                      <a:pt x="8673" y="4512"/>
                    </a:cubicBezTo>
                    <a:lnTo>
                      <a:pt x="8683" y="4512"/>
                    </a:lnTo>
                    <a:cubicBezTo>
                      <a:pt x="8610" y="4388"/>
                      <a:pt x="8527" y="4274"/>
                      <a:pt x="8444" y="4150"/>
                    </a:cubicBezTo>
                    <a:cubicBezTo>
                      <a:pt x="8371" y="4056"/>
                      <a:pt x="8288" y="3963"/>
                      <a:pt x="8205" y="3869"/>
                    </a:cubicBezTo>
                    <a:cubicBezTo>
                      <a:pt x="8133" y="3807"/>
                      <a:pt x="8060" y="3735"/>
                      <a:pt x="7977" y="3682"/>
                    </a:cubicBezTo>
                    <a:cubicBezTo>
                      <a:pt x="7905" y="3620"/>
                      <a:pt x="7822" y="3569"/>
                      <a:pt x="7739" y="3516"/>
                    </a:cubicBezTo>
                    <a:lnTo>
                      <a:pt x="7739" y="3527"/>
                    </a:lnTo>
                    <a:cubicBezTo>
                      <a:pt x="7614" y="3454"/>
                      <a:pt x="7490" y="3392"/>
                      <a:pt x="7355" y="3341"/>
                    </a:cubicBezTo>
                    <a:cubicBezTo>
                      <a:pt x="7230" y="3299"/>
                      <a:pt x="7106" y="3258"/>
                      <a:pt x="6971" y="3226"/>
                    </a:cubicBezTo>
                    <a:cubicBezTo>
                      <a:pt x="6826" y="3184"/>
                      <a:pt x="6670" y="3154"/>
                      <a:pt x="6525" y="3133"/>
                    </a:cubicBezTo>
                    <a:cubicBezTo>
                      <a:pt x="6380" y="3112"/>
                      <a:pt x="6245" y="3092"/>
                      <a:pt x="6100" y="3071"/>
                    </a:cubicBezTo>
                    <a:cubicBezTo>
                      <a:pt x="5882" y="3039"/>
                      <a:pt x="5654" y="3009"/>
                      <a:pt x="5436" y="2977"/>
                    </a:cubicBezTo>
                    <a:cubicBezTo>
                      <a:pt x="4959" y="2894"/>
                      <a:pt x="4492" y="2811"/>
                      <a:pt x="4015" y="2697"/>
                    </a:cubicBezTo>
                    <a:cubicBezTo>
                      <a:pt x="3496" y="2573"/>
                      <a:pt x="2988" y="2428"/>
                      <a:pt x="2500" y="2220"/>
                    </a:cubicBezTo>
                    <a:cubicBezTo>
                      <a:pt x="2251" y="2126"/>
                      <a:pt x="2023" y="2013"/>
                      <a:pt x="1795" y="1888"/>
                    </a:cubicBezTo>
                    <a:cubicBezTo>
                      <a:pt x="1567" y="1764"/>
                      <a:pt x="1359" y="1629"/>
                      <a:pt x="1162" y="1473"/>
                    </a:cubicBezTo>
                    <a:cubicBezTo>
                      <a:pt x="965" y="1328"/>
                      <a:pt x="778" y="1162"/>
                      <a:pt x="612" y="975"/>
                    </a:cubicBezTo>
                    <a:cubicBezTo>
                      <a:pt x="457" y="799"/>
                      <a:pt x="312" y="602"/>
                      <a:pt x="187" y="384"/>
                    </a:cubicBezTo>
                    <a:cubicBezTo>
                      <a:pt x="114" y="259"/>
                      <a:pt x="52" y="135"/>
                      <a:pt x="1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108;p53"/>
              <p:cNvSpPr/>
              <p:nvPr/>
            </p:nvSpPr>
            <p:spPr>
              <a:xfrm>
                <a:off x="4408863" y="2106925"/>
                <a:ext cx="1566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3604" extrusionOk="0">
                    <a:moveTo>
                      <a:pt x="333" y="0"/>
                    </a:moveTo>
                    <a:cubicBezTo>
                      <a:pt x="260" y="0"/>
                      <a:pt x="187" y="0"/>
                      <a:pt x="114" y="10"/>
                    </a:cubicBezTo>
                    <a:cubicBezTo>
                      <a:pt x="84" y="10"/>
                      <a:pt x="42" y="31"/>
                      <a:pt x="31" y="63"/>
                    </a:cubicBezTo>
                    <a:cubicBezTo>
                      <a:pt x="11" y="83"/>
                      <a:pt x="1" y="125"/>
                      <a:pt x="11" y="155"/>
                    </a:cubicBezTo>
                    <a:cubicBezTo>
                      <a:pt x="11" y="187"/>
                      <a:pt x="31" y="218"/>
                      <a:pt x="52" y="238"/>
                    </a:cubicBezTo>
                    <a:cubicBezTo>
                      <a:pt x="84" y="259"/>
                      <a:pt x="114" y="259"/>
                      <a:pt x="156" y="259"/>
                    </a:cubicBezTo>
                    <a:lnTo>
                      <a:pt x="177" y="259"/>
                    </a:lnTo>
                    <a:cubicBezTo>
                      <a:pt x="210" y="258"/>
                      <a:pt x="244" y="257"/>
                      <a:pt x="277" y="257"/>
                    </a:cubicBezTo>
                    <a:cubicBezTo>
                      <a:pt x="513" y="257"/>
                      <a:pt x="750" y="288"/>
                      <a:pt x="986" y="342"/>
                    </a:cubicBezTo>
                    <a:cubicBezTo>
                      <a:pt x="1432" y="446"/>
                      <a:pt x="1868" y="633"/>
                      <a:pt x="2272" y="861"/>
                    </a:cubicBezTo>
                    <a:lnTo>
                      <a:pt x="2272" y="851"/>
                    </a:lnTo>
                    <a:cubicBezTo>
                      <a:pt x="2552" y="1006"/>
                      <a:pt x="2832" y="1183"/>
                      <a:pt x="3102" y="1359"/>
                    </a:cubicBezTo>
                    <a:cubicBezTo>
                      <a:pt x="3247" y="1453"/>
                      <a:pt x="3382" y="1556"/>
                      <a:pt x="3528" y="1649"/>
                    </a:cubicBezTo>
                    <a:cubicBezTo>
                      <a:pt x="3662" y="1753"/>
                      <a:pt x="3807" y="1857"/>
                      <a:pt x="3942" y="1950"/>
                    </a:cubicBezTo>
                    <a:cubicBezTo>
                      <a:pt x="4077" y="2054"/>
                      <a:pt x="4212" y="2158"/>
                      <a:pt x="4357" y="2262"/>
                    </a:cubicBezTo>
                    <a:cubicBezTo>
                      <a:pt x="4492" y="2365"/>
                      <a:pt x="4616" y="2469"/>
                      <a:pt x="4752" y="2562"/>
                    </a:cubicBezTo>
                    <a:cubicBezTo>
                      <a:pt x="5010" y="2760"/>
                      <a:pt x="5259" y="2946"/>
                      <a:pt x="5519" y="3133"/>
                    </a:cubicBezTo>
                    <a:cubicBezTo>
                      <a:pt x="5747" y="3299"/>
                      <a:pt x="5976" y="3454"/>
                      <a:pt x="6214" y="3599"/>
                    </a:cubicBezTo>
                    <a:cubicBezTo>
                      <a:pt x="6217" y="3603"/>
                      <a:pt x="6221" y="3604"/>
                      <a:pt x="6225" y="3604"/>
                    </a:cubicBezTo>
                    <a:cubicBezTo>
                      <a:pt x="6236" y="3604"/>
                      <a:pt x="6248" y="3596"/>
                      <a:pt x="6255" y="3589"/>
                    </a:cubicBezTo>
                    <a:cubicBezTo>
                      <a:pt x="6266" y="3579"/>
                      <a:pt x="6266" y="3548"/>
                      <a:pt x="6255" y="3537"/>
                    </a:cubicBezTo>
                    <a:cubicBezTo>
                      <a:pt x="6006" y="3392"/>
                      <a:pt x="5768" y="3216"/>
                      <a:pt x="5540" y="3050"/>
                    </a:cubicBezTo>
                    <a:cubicBezTo>
                      <a:pt x="5415" y="2946"/>
                      <a:pt x="5301" y="2852"/>
                      <a:pt x="5176" y="2749"/>
                    </a:cubicBezTo>
                    <a:cubicBezTo>
                      <a:pt x="5052" y="2645"/>
                      <a:pt x="4918" y="2541"/>
                      <a:pt x="4793" y="2438"/>
                    </a:cubicBezTo>
                    <a:cubicBezTo>
                      <a:pt x="4669" y="2334"/>
                      <a:pt x="4533" y="2230"/>
                      <a:pt x="4409" y="2116"/>
                    </a:cubicBezTo>
                    <a:cubicBezTo>
                      <a:pt x="4274" y="2013"/>
                      <a:pt x="4150" y="1898"/>
                      <a:pt x="4015" y="1794"/>
                    </a:cubicBezTo>
                    <a:cubicBezTo>
                      <a:pt x="3880" y="1681"/>
                      <a:pt x="3745" y="1577"/>
                      <a:pt x="3611" y="1462"/>
                    </a:cubicBezTo>
                    <a:cubicBezTo>
                      <a:pt x="3475" y="1359"/>
                      <a:pt x="3341" y="1255"/>
                      <a:pt x="3196" y="1162"/>
                    </a:cubicBezTo>
                    <a:cubicBezTo>
                      <a:pt x="2728" y="819"/>
                      <a:pt x="2221" y="498"/>
                      <a:pt x="1681" y="280"/>
                    </a:cubicBezTo>
                    <a:cubicBezTo>
                      <a:pt x="1421" y="176"/>
                      <a:pt x="1162" y="93"/>
                      <a:pt x="903" y="42"/>
                    </a:cubicBezTo>
                    <a:cubicBezTo>
                      <a:pt x="778" y="21"/>
                      <a:pt x="654" y="10"/>
                      <a:pt x="519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109;p53"/>
              <p:cNvSpPr/>
              <p:nvPr/>
            </p:nvSpPr>
            <p:spPr>
              <a:xfrm>
                <a:off x="4621238" y="2302450"/>
                <a:ext cx="1195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5" extrusionOk="0">
                    <a:moveTo>
                      <a:pt x="53" y="1"/>
                    </a:moveTo>
                    <a:cubicBezTo>
                      <a:pt x="42" y="1"/>
                      <a:pt x="32" y="1"/>
                      <a:pt x="32" y="11"/>
                    </a:cubicBezTo>
                    <a:cubicBezTo>
                      <a:pt x="12" y="21"/>
                      <a:pt x="1" y="52"/>
                      <a:pt x="22" y="63"/>
                    </a:cubicBezTo>
                    <a:cubicBezTo>
                      <a:pt x="84" y="177"/>
                      <a:pt x="146" y="280"/>
                      <a:pt x="198" y="395"/>
                    </a:cubicBezTo>
                    <a:lnTo>
                      <a:pt x="198" y="384"/>
                    </a:lnTo>
                    <a:cubicBezTo>
                      <a:pt x="271" y="529"/>
                      <a:pt x="333" y="674"/>
                      <a:pt x="395" y="820"/>
                    </a:cubicBezTo>
                    <a:cubicBezTo>
                      <a:pt x="403" y="835"/>
                      <a:pt x="416" y="845"/>
                      <a:pt x="431" y="845"/>
                    </a:cubicBezTo>
                    <a:cubicBezTo>
                      <a:pt x="436" y="845"/>
                      <a:pt x="442" y="843"/>
                      <a:pt x="447" y="840"/>
                    </a:cubicBezTo>
                    <a:cubicBezTo>
                      <a:pt x="457" y="830"/>
                      <a:pt x="478" y="810"/>
                      <a:pt x="468" y="789"/>
                    </a:cubicBezTo>
                    <a:cubicBezTo>
                      <a:pt x="416" y="664"/>
                      <a:pt x="354" y="529"/>
                      <a:pt x="291" y="405"/>
                    </a:cubicBezTo>
                    <a:cubicBezTo>
                      <a:pt x="229" y="270"/>
                      <a:pt x="167" y="146"/>
                      <a:pt x="84" y="21"/>
                    </a:cubicBezTo>
                    <a:cubicBezTo>
                      <a:pt x="74" y="11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110;p53"/>
              <p:cNvSpPr/>
              <p:nvPr/>
            </p:nvSpPr>
            <p:spPr>
              <a:xfrm>
                <a:off x="4641463" y="2293625"/>
                <a:ext cx="176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111" extrusionOk="0">
                    <a:moveTo>
                      <a:pt x="32" y="1"/>
                    </a:moveTo>
                    <a:cubicBezTo>
                      <a:pt x="12" y="22"/>
                      <a:pt x="1" y="52"/>
                      <a:pt x="22" y="73"/>
                    </a:cubicBezTo>
                    <a:cubicBezTo>
                      <a:pt x="208" y="322"/>
                      <a:pt x="395" y="571"/>
                      <a:pt x="530" y="841"/>
                    </a:cubicBezTo>
                    <a:lnTo>
                      <a:pt x="530" y="851"/>
                    </a:lnTo>
                    <a:cubicBezTo>
                      <a:pt x="572" y="924"/>
                      <a:pt x="603" y="1007"/>
                      <a:pt x="634" y="1090"/>
                    </a:cubicBezTo>
                    <a:cubicBezTo>
                      <a:pt x="644" y="1100"/>
                      <a:pt x="665" y="1110"/>
                      <a:pt x="676" y="1110"/>
                    </a:cubicBezTo>
                    <a:cubicBezTo>
                      <a:pt x="696" y="1100"/>
                      <a:pt x="706" y="1080"/>
                      <a:pt x="696" y="1069"/>
                    </a:cubicBezTo>
                    <a:cubicBezTo>
                      <a:pt x="665" y="976"/>
                      <a:pt x="634" y="882"/>
                      <a:pt x="593" y="799"/>
                    </a:cubicBezTo>
                    <a:cubicBezTo>
                      <a:pt x="540" y="706"/>
                      <a:pt x="489" y="612"/>
                      <a:pt x="437" y="530"/>
                    </a:cubicBezTo>
                    <a:cubicBezTo>
                      <a:pt x="333" y="354"/>
                      <a:pt x="219" y="188"/>
                      <a:pt x="105" y="22"/>
                    </a:cubicBezTo>
                    <a:cubicBezTo>
                      <a:pt x="95" y="1"/>
                      <a:pt x="74" y="1"/>
                      <a:pt x="6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111;p53"/>
              <p:cNvSpPr/>
              <p:nvPr/>
            </p:nvSpPr>
            <p:spPr>
              <a:xfrm>
                <a:off x="4646663" y="2269500"/>
                <a:ext cx="174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76" extrusionOk="0">
                    <a:moveTo>
                      <a:pt x="53" y="1"/>
                    </a:moveTo>
                    <a:cubicBezTo>
                      <a:pt x="42" y="1"/>
                      <a:pt x="32" y="12"/>
                      <a:pt x="21" y="22"/>
                    </a:cubicBezTo>
                    <a:cubicBezTo>
                      <a:pt x="0" y="42"/>
                      <a:pt x="0" y="74"/>
                      <a:pt x="21" y="95"/>
                    </a:cubicBezTo>
                    <a:cubicBezTo>
                      <a:pt x="156" y="198"/>
                      <a:pt x="270" y="312"/>
                      <a:pt x="385" y="447"/>
                    </a:cubicBezTo>
                    <a:cubicBezTo>
                      <a:pt x="468" y="540"/>
                      <a:pt x="551" y="655"/>
                      <a:pt x="634" y="758"/>
                    </a:cubicBezTo>
                    <a:cubicBezTo>
                      <a:pt x="639" y="770"/>
                      <a:pt x="649" y="776"/>
                      <a:pt x="658" y="776"/>
                    </a:cubicBezTo>
                    <a:cubicBezTo>
                      <a:pt x="664" y="776"/>
                      <a:pt x="671" y="773"/>
                      <a:pt x="675" y="768"/>
                    </a:cubicBezTo>
                    <a:cubicBezTo>
                      <a:pt x="696" y="758"/>
                      <a:pt x="696" y="738"/>
                      <a:pt x="685" y="727"/>
                    </a:cubicBezTo>
                    <a:cubicBezTo>
                      <a:pt x="602" y="592"/>
                      <a:pt x="509" y="478"/>
                      <a:pt x="405" y="353"/>
                    </a:cubicBezTo>
                    <a:cubicBezTo>
                      <a:pt x="312" y="240"/>
                      <a:pt x="208" y="125"/>
                      <a:pt x="83" y="22"/>
                    </a:cubicBezTo>
                    <a:cubicBezTo>
                      <a:pt x="73" y="12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112;p53"/>
              <p:cNvSpPr/>
              <p:nvPr/>
            </p:nvSpPr>
            <p:spPr>
              <a:xfrm>
                <a:off x="4485638" y="2137525"/>
                <a:ext cx="3477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49" extrusionOk="0">
                    <a:moveTo>
                      <a:pt x="830" y="0"/>
                    </a:moveTo>
                    <a:cubicBezTo>
                      <a:pt x="788" y="0"/>
                      <a:pt x="747" y="10"/>
                      <a:pt x="715" y="31"/>
                    </a:cubicBezTo>
                    <a:cubicBezTo>
                      <a:pt x="674" y="42"/>
                      <a:pt x="632" y="73"/>
                      <a:pt x="602" y="114"/>
                    </a:cubicBezTo>
                    <a:cubicBezTo>
                      <a:pt x="549" y="83"/>
                      <a:pt x="477" y="63"/>
                      <a:pt x="394" y="63"/>
                    </a:cubicBezTo>
                    <a:cubicBezTo>
                      <a:pt x="301" y="63"/>
                      <a:pt x="208" y="93"/>
                      <a:pt x="166" y="155"/>
                    </a:cubicBezTo>
                    <a:cubicBezTo>
                      <a:pt x="155" y="166"/>
                      <a:pt x="145" y="176"/>
                      <a:pt x="145" y="187"/>
                    </a:cubicBezTo>
                    <a:cubicBezTo>
                      <a:pt x="135" y="176"/>
                      <a:pt x="114" y="176"/>
                      <a:pt x="104" y="176"/>
                    </a:cubicBezTo>
                    <a:cubicBezTo>
                      <a:pt x="72" y="176"/>
                      <a:pt x="52" y="187"/>
                      <a:pt x="31" y="208"/>
                    </a:cubicBezTo>
                    <a:cubicBezTo>
                      <a:pt x="10" y="229"/>
                      <a:pt x="0" y="249"/>
                      <a:pt x="0" y="280"/>
                    </a:cubicBezTo>
                    <a:cubicBezTo>
                      <a:pt x="0" y="312"/>
                      <a:pt x="10" y="332"/>
                      <a:pt x="31" y="353"/>
                    </a:cubicBezTo>
                    <a:lnTo>
                      <a:pt x="62" y="384"/>
                    </a:lnTo>
                    <a:cubicBezTo>
                      <a:pt x="83" y="425"/>
                      <a:pt x="104" y="467"/>
                      <a:pt x="125" y="498"/>
                    </a:cubicBezTo>
                    <a:cubicBezTo>
                      <a:pt x="155" y="591"/>
                      <a:pt x="187" y="674"/>
                      <a:pt x="218" y="757"/>
                    </a:cubicBezTo>
                    <a:lnTo>
                      <a:pt x="238" y="819"/>
                    </a:lnTo>
                    <a:cubicBezTo>
                      <a:pt x="270" y="923"/>
                      <a:pt x="311" y="1038"/>
                      <a:pt x="374" y="1131"/>
                    </a:cubicBezTo>
                    <a:cubicBezTo>
                      <a:pt x="415" y="1204"/>
                      <a:pt x="477" y="1287"/>
                      <a:pt x="591" y="1317"/>
                    </a:cubicBezTo>
                    <a:lnTo>
                      <a:pt x="643" y="1317"/>
                    </a:lnTo>
                    <a:cubicBezTo>
                      <a:pt x="706" y="1317"/>
                      <a:pt x="778" y="1297"/>
                      <a:pt x="840" y="1245"/>
                    </a:cubicBezTo>
                    <a:cubicBezTo>
                      <a:pt x="902" y="1317"/>
                      <a:pt x="964" y="1349"/>
                      <a:pt x="1037" y="1349"/>
                    </a:cubicBezTo>
                    <a:cubicBezTo>
                      <a:pt x="1130" y="1349"/>
                      <a:pt x="1193" y="1307"/>
                      <a:pt x="1255" y="1214"/>
                    </a:cubicBezTo>
                    <a:cubicBezTo>
                      <a:pt x="1276" y="1172"/>
                      <a:pt x="1296" y="1141"/>
                      <a:pt x="1317" y="1089"/>
                    </a:cubicBezTo>
                    <a:cubicBezTo>
                      <a:pt x="1328" y="1048"/>
                      <a:pt x="1338" y="1006"/>
                      <a:pt x="1349" y="955"/>
                    </a:cubicBezTo>
                    <a:cubicBezTo>
                      <a:pt x="1369" y="861"/>
                      <a:pt x="1390" y="768"/>
                      <a:pt x="1390" y="664"/>
                    </a:cubicBezTo>
                    <a:cubicBezTo>
                      <a:pt x="1390" y="581"/>
                      <a:pt x="1379" y="508"/>
                      <a:pt x="1359" y="457"/>
                    </a:cubicBezTo>
                    <a:cubicBezTo>
                      <a:pt x="1317" y="363"/>
                      <a:pt x="1255" y="259"/>
                      <a:pt x="1172" y="176"/>
                    </a:cubicBezTo>
                    <a:cubicBezTo>
                      <a:pt x="1130" y="135"/>
                      <a:pt x="1079" y="93"/>
                      <a:pt x="1037" y="63"/>
                    </a:cubicBezTo>
                    <a:cubicBezTo>
                      <a:pt x="985" y="31"/>
                      <a:pt x="934" y="10"/>
                      <a:pt x="88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113;p53"/>
              <p:cNvSpPr/>
              <p:nvPr/>
            </p:nvSpPr>
            <p:spPr>
              <a:xfrm>
                <a:off x="4458138" y="2144500"/>
                <a:ext cx="391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98" extrusionOk="0">
                    <a:moveTo>
                      <a:pt x="1421" y="1"/>
                    </a:moveTo>
                    <a:cubicBezTo>
                      <a:pt x="1297" y="42"/>
                      <a:pt x="1172" y="115"/>
                      <a:pt x="1059" y="188"/>
                    </a:cubicBezTo>
                    <a:cubicBezTo>
                      <a:pt x="944" y="250"/>
                      <a:pt x="840" y="333"/>
                      <a:pt x="716" y="395"/>
                    </a:cubicBezTo>
                    <a:cubicBezTo>
                      <a:pt x="654" y="427"/>
                      <a:pt x="581" y="457"/>
                      <a:pt x="498" y="489"/>
                    </a:cubicBezTo>
                    <a:cubicBezTo>
                      <a:pt x="467" y="489"/>
                      <a:pt x="436" y="499"/>
                      <a:pt x="405" y="499"/>
                    </a:cubicBezTo>
                    <a:cubicBezTo>
                      <a:pt x="374" y="489"/>
                      <a:pt x="353" y="489"/>
                      <a:pt x="322" y="478"/>
                    </a:cubicBezTo>
                    <a:cubicBezTo>
                      <a:pt x="301" y="478"/>
                      <a:pt x="280" y="468"/>
                      <a:pt x="260" y="457"/>
                    </a:cubicBezTo>
                    <a:lnTo>
                      <a:pt x="229" y="427"/>
                    </a:lnTo>
                    <a:cubicBezTo>
                      <a:pt x="218" y="427"/>
                      <a:pt x="218" y="416"/>
                      <a:pt x="208" y="406"/>
                    </a:cubicBezTo>
                    <a:lnTo>
                      <a:pt x="208" y="395"/>
                    </a:lnTo>
                    <a:lnTo>
                      <a:pt x="208" y="385"/>
                    </a:lnTo>
                    <a:lnTo>
                      <a:pt x="208" y="374"/>
                    </a:lnTo>
                    <a:cubicBezTo>
                      <a:pt x="208" y="374"/>
                      <a:pt x="208" y="364"/>
                      <a:pt x="218" y="364"/>
                    </a:cubicBezTo>
                    <a:cubicBezTo>
                      <a:pt x="218" y="354"/>
                      <a:pt x="229" y="344"/>
                      <a:pt x="239" y="333"/>
                    </a:cubicBezTo>
                    <a:cubicBezTo>
                      <a:pt x="260" y="312"/>
                      <a:pt x="280" y="291"/>
                      <a:pt x="312" y="281"/>
                    </a:cubicBezTo>
                    <a:cubicBezTo>
                      <a:pt x="353" y="250"/>
                      <a:pt x="363" y="178"/>
                      <a:pt x="333" y="136"/>
                    </a:cubicBezTo>
                    <a:cubicBezTo>
                      <a:pt x="315" y="107"/>
                      <a:pt x="287" y="94"/>
                      <a:pt x="258" y="94"/>
                    </a:cubicBezTo>
                    <a:cubicBezTo>
                      <a:pt x="234" y="94"/>
                      <a:pt x="210" y="102"/>
                      <a:pt x="187" y="115"/>
                    </a:cubicBezTo>
                    <a:cubicBezTo>
                      <a:pt x="156" y="136"/>
                      <a:pt x="114" y="157"/>
                      <a:pt x="84" y="198"/>
                    </a:cubicBezTo>
                    <a:cubicBezTo>
                      <a:pt x="63" y="219"/>
                      <a:pt x="42" y="250"/>
                      <a:pt x="21" y="281"/>
                    </a:cubicBezTo>
                    <a:cubicBezTo>
                      <a:pt x="11" y="312"/>
                      <a:pt x="1" y="344"/>
                      <a:pt x="1" y="374"/>
                    </a:cubicBezTo>
                    <a:cubicBezTo>
                      <a:pt x="1" y="416"/>
                      <a:pt x="1" y="447"/>
                      <a:pt x="21" y="489"/>
                    </a:cubicBezTo>
                    <a:cubicBezTo>
                      <a:pt x="31" y="520"/>
                      <a:pt x="52" y="551"/>
                      <a:pt x="84" y="572"/>
                    </a:cubicBezTo>
                    <a:cubicBezTo>
                      <a:pt x="104" y="603"/>
                      <a:pt x="135" y="623"/>
                      <a:pt x="177" y="644"/>
                    </a:cubicBezTo>
                    <a:cubicBezTo>
                      <a:pt x="208" y="665"/>
                      <a:pt x="239" y="676"/>
                      <a:pt x="270" y="686"/>
                    </a:cubicBezTo>
                    <a:cubicBezTo>
                      <a:pt x="312" y="696"/>
                      <a:pt x="353" y="696"/>
                      <a:pt x="395" y="696"/>
                    </a:cubicBezTo>
                    <a:cubicBezTo>
                      <a:pt x="405" y="697"/>
                      <a:pt x="415" y="697"/>
                      <a:pt x="426" y="697"/>
                    </a:cubicBezTo>
                    <a:cubicBezTo>
                      <a:pt x="580" y="697"/>
                      <a:pt x="725" y="629"/>
                      <a:pt x="861" y="551"/>
                    </a:cubicBezTo>
                    <a:cubicBezTo>
                      <a:pt x="1006" y="468"/>
                      <a:pt x="1152" y="364"/>
                      <a:pt x="1308" y="281"/>
                    </a:cubicBezTo>
                    <a:cubicBezTo>
                      <a:pt x="1370" y="250"/>
                      <a:pt x="1432" y="219"/>
                      <a:pt x="1494" y="198"/>
                    </a:cubicBezTo>
                    <a:cubicBezTo>
                      <a:pt x="1546" y="178"/>
                      <a:pt x="1567" y="115"/>
                      <a:pt x="1557" y="63"/>
                    </a:cubicBezTo>
                    <a:cubicBezTo>
                      <a:pt x="1536" y="22"/>
                      <a:pt x="1494" y="1"/>
                      <a:pt x="1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114;p53"/>
              <p:cNvSpPr/>
              <p:nvPr/>
            </p:nvSpPr>
            <p:spPr>
              <a:xfrm>
                <a:off x="4461763" y="2149700"/>
                <a:ext cx="20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56" extrusionOk="0">
                    <a:moveTo>
                      <a:pt x="665" y="0"/>
                    </a:moveTo>
                    <a:cubicBezTo>
                      <a:pt x="623" y="11"/>
                      <a:pt x="582" y="21"/>
                      <a:pt x="550" y="32"/>
                    </a:cubicBezTo>
                    <a:lnTo>
                      <a:pt x="571" y="32"/>
                    </a:lnTo>
                    <a:cubicBezTo>
                      <a:pt x="488" y="53"/>
                      <a:pt x="416" y="63"/>
                      <a:pt x="333" y="73"/>
                    </a:cubicBezTo>
                    <a:cubicBezTo>
                      <a:pt x="322" y="53"/>
                      <a:pt x="291" y="42"/>
                      <a:pt x="271" y="42"/>
                    </a:cubicBezTo>
                    <a:lnTo>
                      <a:pt x="208" y="42"/>
                    </a:lnTo>
                    <a:cubicBezTo>
                      <a:pt x="188" y="53"/>
                      <a:pt x="167" y="53"/>
                      <a:pt x="146" y="73"/>
                    </a:cubicBezTo>
                    <a:cubicBezTo>
                      <a:pt x="125" y="83"/>
                      <a:pt x="94" y="94"/>
                      <a:pt x="63" y="94"/>
                    </a:cubicBezTo>
                    <a:cubicBezTo>
                      <a:pt x="22" y="115"/>
                      <a:pt x="1" y="156"/>
                      <a:pt x="1" y="208"/>
                    </a:cubicBezTo>
                    <a:cubicBezTo>
                      <a:pt x="1" y="229"/>
                      <a:pt x="22" y="260"/>
                      <a:pt x="42" y="270"/>
                    </a:cubicBezTo>
                    <a:cubicBezTo>
                      <a:pt x="52" y="281"/>
                      <a:pt x="63" y="291"/>
                      <a:pt x="73" y="291"/>
                    </a:cubicBezTo>
                    <a:cubicBezTo>
                      <a:pt x="91" y="327"/>
                      <a:pt x="124" y="355"/>
                      <a:pt x="160" y="355"/>
                    </a:cubicBezTo>
                    <a:cubicBezTo>
                      <a:pt x="166" y="355"/>
                      <a:pt x="171" y="355"/>
                      <a:pt x="177" y="353"/>
                    </a:cubicBezTo>
                    <a:cubicBezTo>
                      <a:pt x="374" y="332"/>
                      <a:pt x="561" y="270"/>
                      <a:pt x="737" y="198"/>
                    </a:cubicBezTo>
                    <a:cubicBezTo>
                      <a:pt x="789" y="177"/>
                      <a:pt x="820" y="115"/>
                      <a:pt x="799" y="63"/>
                    </a:cubicBezTo>
                    <a:cubicBezTo>
                      <a:pt x="789" y="32"/>
                      <a:pt x="768" y="11"/>
                      <a:pt x="73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115;p53"/>
              <p:cNvSpPr/>
              <p:nvPr/>
            </p:nvSpPr>
            <p:spPr>
              <a:xfrm>
                <a:off x="4502988" y="2138050"/>
                <a:ext cx="184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268" extrusionOk="0">
                    <a:moveTo>
                      <a:pt x="447" y="0"/>
                    </a:moveTo>
                    <a:cubicBezTo>
                      <a:pt x="416" y="0"/>
                      <a:pt x="395" y="10"/>
                      <a:pt x="374" y="31"/>
                    </a:cubicBezTo>
                    <a:cubicBezTo>
                      <a:pt x="353" y="52"/>
                      <a:pt x="343" y="72"/>
                      <a:pt x="343" y="104"/>
                    </a:cubicBezTo>
                    <a:cubicBezTo>
                      <a:pt x="343" y="134"/>
                      <a:pt x="353" y="155"/>
                      <a:pt x="374" y="176"/>
                    </a:cubicBezTo>
                    <a:cubicBezTo>
                      <a:pt x="406" y="217"/>
                      <a:pt x="426" y="270"/>
                      <a:pt x="447" y="311"/>
                    </a:cubicBezTo>
                    <a:cubicBezTo>
                      <a:pt x="478" y="394"/>
                      <a:pt x="499" y="477"/>
                      <a:pt x="519" y="560"/>
                    </a:cubicBezTo>
                    <a:cubicBezTo>
                      <a:pt x="519" y="632"/>
                      <a:pt x="530" y="705"/>
                      <a:pt x="519" y="778"/>
                    </a:cubicBezTo>
                    <a:lnTo>
                      <a:pt x="489" y="902"/>
                    </a:lnTo>
                    <a:cubicBezTo>
                      <a:pt x="468" y="934"/>
                      <a:pt x="457" y="954"/>
                      <a:pt x="447" y="975"/>
                    </a:cubicBezTo>
                    <a:lnTo>
                      <a:pt x="395" y="1027"/>
                    </a:lnTo>
                    <a:cubicBezTo>
                      <a:pt x="374" y="1037"/>
                      <a:pt x="364" y="1047"/>
                      <a:pt x="343" y="1058"/>
                    </a:cubicBezTo>
                    <a:cubicBezTo>
                      <a:pt x="343" y="1058"/>
                      <a:pt x="333" y="1058"/>
                      <a:pt x="323" y="1068"/>
                    </a:cubicBezTo>
                    <a:cubicBezTo>
                      <a:pt x="312" y="1068"/>
                      <a:pt x="312" y="1068"/>
                      <a:pt x="302" y="1058"/>
                    </a:cubicBezTo>
                    <a:lnTo>
                      <a:pt x="291" y="1058"/>
                    </a:lnTo>
                    <a:cubicBezTo>
                      <a:pt x="281" y="1058"/>
                      <a:pt x="281" y="1058"/>
                      <a:pt x="270" y="1047"/>
                    </a:cubicBezTo>
                    <a:lnTo>
                      <a:pt x="250" y="1027"/>
                    </a:lnTo>
                    <a:cubicBezTo>
                      <a:pt x="240" y="1017"/>
                      <a:pt x="229" y="996"/>
                      <a:pt x="229" y="985"/>
                    </a:cubicBezTo>
                    <a:cubicBezTo>
                      <a:pt x="219" y="964"/>
                      <a:pt x="219" y="954"/>
                      <a:pt x="208" y="934"/>
                    </a:cubicBezTo>
                    <a:cubicBezTo>
                      <a:pt x="199" y="888"/>
                      <a:pt x="151" y="859"/>
                      <a:pt x="104" y="859"/>
                    </a:cubicBezTo>
                    <a:cubicBezTo>
                      <a:pt x="97" y="859"/>
                      <a:pt x="90" y="859"/>
                      <a:pt x="84" y="861"/>
                    </a:cubicBezTo>
                    <a:cubicBezTo>
                      <a:pt x="32" y="881"/>
                      <a:pt x="1" y="934"/>
                      <a:pt x="12" y="985"/>
                    </a:cubicBezTo>
                    <a:cubicBezTo>
                      <a:pt x="32" y="1068"/>
                      <a:pt x="74" y="1141"/>
                      <a:pt x="125" y="1193"/>
                    </a:cubicBezTo>
                    <a:cubicBezTo>
                      <a:pt x="180" y="1238"/>
                      <a:pt x="242" y="1267"/>
                      <a:pt x="305" y="1267"/>
                    </a:cubicBezTo>
                    <a:cubicBezTo>
                      <a:pt x="314" y="1267"/>
                      <a:pt x="324" y="1267"/>
                      <a:pt x="333" y="1266"/>
                    </a:cubicBezTo>
                    <a:cubicBezTo>
                      <a:pt x="499" y="1255"/>
                      <a:pt x="613" y="1120"/>
                      <a:pt x="675" y="975"/>
                    </a:cubicBezTo>
                    <a:cubicBezTo>
                      <a:pt x="738" y="819"/>
                      <a:pt x="738" y="643"/>
                      <a:pt x="706" y="477"/>
                    </a:cubicBezTo>
                    <a:cubicBezTo>
                      <a:pt x="696" y="394"/>
                      <a:pt x="675" y="321"/>
                      <a:pt x="644" y="249"/>
                    </a:cubicBezTo>
                    <a:cubicBezTo>
                      <a:pt x="623" y="208"/>
                      <a:pt x="613" y="166"/>
                      <a:pt x="592" y="125"/>
                    </a:cubicBezTo>
                    <a:cubicBezTo>
                      <a:pt x="572" y="93"/>
                      <a:pt x="540" y="62"/>
                      <a:pt x="519" y="31"/>
                    </a:cubicBezTo>
                    <a:cubicBezTo>
                      <a:pt x="499" y="10"/>
                      <a:pt x="468" y="0"/>
                      <a:pt x="44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116;p53"/>
              <p:cNvSpPr/>
              <p:nvPr/>
            </p:nvSpPr>
            <p:spPr>
              <a:xfrm>
                <a:off x="4503788" y="2139325"/>
                <a:ext cx="189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302" extrusionOk="0">
                    <a:moveTo>
                      <a:pt x="457" y="1"/>
                    </a:moveTo>
                    <a:cubicBezTo>
                      <a:pt x="446" y="1"/>
                      <a:pt x="425" y="1"/>
                      <a:pt x="404" y="11"/>
                    </a:cubicBezTo>
                    <a:cubicBezTo>
                      <a:pt x="384" y="21"/>
                      <a:pt x="363" y="53"/>
                      <a:pt x="363" y="74"/>
                    </a:cubicBezTo>
                    <a:cubicBezTo>
                      <a:pt x="353" y="94"/>
                      <a:pt x="353" y="136"/>
                      <a:pt x="374" y="157"/>
                    </a:cubicBezTo>
                    <a:cubicBezTo>
                      <a:pt x="404" y="198"/>
                      <a:pt x="436" y="249"/>
                      <a:pt x="457" y="302"/>
                    </a:cubicBezTo>
                    <a:cubicBezTo>
                      <a:pt x="498" y="395"/>
                      <a:pt x="519" y="488"/>
                      <a:pt x="540" y="592"/>
                    </a:cubicBezTo>
                    <a:cubicBezTo>
                      <a:pt x="550" y="664"/>
                      <a:pt x="550" y="737"/>
                      <a:pt x="540" y="810"/>
                    </a:cubicBezTo>
                    <a:cubicBezTo>
                      <a:pt x="540" y="862"/>
                      <a:pt x="529" y="903"/>
                      <a:pt x="508" y="945"/>
                    </a:cubicBezTo>
                    <a:cubicBezTo>
                      <a:pt x="498" y="966"/>
                      <a:pt x="487" y="996"/>
                      <a:pt x="467" y="1017"/>
                    </a:cubicBezTo>
                    <a:lnTo>
                      <a:pt x="425" y="1059"/>
                    </a:lnTo>
                    <a:cubicBezTo>
                      <a:pt x="404" y="1069"/>
                      <a:pt x="394" y="1079"/>
                      <a:pt x="374" y="1090"/>
                    </a:cubicBezTo>
                    <a:cubicBezTo>
                      <a:pt x="363" y="1090"/>
                      <a:pt x="353" y="1090"/>
                      <a:pt x="342" y="1100"/>
                    </a:cubicBezTo>
                    <a:lnTo>
                      <a:pt x="311" y="1100"/>
                    </a:lnTo>
                    <a:cubicBezTo>
                      <a:pt x="301" y="1100"/>
                      <a:pt x="291" y="1090"/>
                      <a:pt x="291" y="1090"/>
                    </a:cubicBezTo>
                    <a:cubicBezTo>
                      <a:pt x="280" y="1090"/>
                      <a:pt x="280" y="1079"/>
                      <a:pt x="270" y="1079"/>
                    </a:cubicBezTo>
                    <a:lnTo>
                      <a:pt x="249" y="1059"/>
                    </a:lnTo>
                    <a:cubicBezTo>
                      <a:pt x="238" y="1049"/>
                      <a:pt x="228" y="1028"/>
                      <a:pt x="228" y="1017"/>
                    </a:cubicBezTo>
                    <a:cubicBezTo>
                      <a:pt x="218" y="1007"/>
                      <a:pt x="218" y="986"/>
                      <a:pt x="208" y="976"/>
                    </a:cubicBezTo>
                    <a:cubicBezTo>
                      <a:pt x="198" y="931"/>
                      <a:pt x="150" y="901"/>
                      <a:pt x="104" y="901"/>
                    </a:cubicBezTo>
                    <a:cubicBezTo>
                      <a:pt x="97" y="901"/>
                      <a:pt x="90" y="902"/>
                      <a:pt x="83" y="903"/>
                    </a:cubicBezTo>
                    <a:cubicBezTo>
                      <a:pt x="31" y="913"/>
                      <a:pt x="0" y="976"/>
                      <a:pt x="10" y="1028"/>
                    </a:cubicBezTo>
                    <a:cubicBezTo>
                      <a:pt x="42" y="1111"/>
                      <a:pt x="83" y="1194"/>
                      <a:pt x="155" y="1256"/>
                    </a:cubicBezTo>
                    <a:cubicBezTo>
                      <a:pt x="203" y="1288"/>
                      <a:pt x="263" y="1301"/>
                      <a:pt x="326" y="1301"/>
                    </a:cubicBezTo>
                    <a:cubicBezTo>
                      <a:pt x="345" y="1301"/>
                      <a:pt x="364" y="1300"/>
                      <a:pt x="384" y="1298"/>
                    </a:cubicBezTo>
                    <a:cubicBezTo>
                      <a:pt x="467" y="1277"/>
                      <a:pt x="540" y="1235"/>
                      <a:pt x="602" y="1173"/>
                    </a:cubicBezTo>
                    <a:cubicBezTo>
                      <a:pt x="653" y="1121"/>
                      <a:pt x="695" y="1038"/>
                      <a:pt x="716" y="966"/>
                    </a:cubicBezTo>
                    <a:cubicBezTo>
                      <a:pt x="747" y="893"/>
                      <a:pt x="747" y="810"/>
                      <a:pt x="747" y="727"/>
                    </a:cubicBezTo>
                    <a:cubicBezTo>
                      <a:pt x="757" y="644"/>
                      <a:pt x="736" y="551"/>
                      <a:pt x="726" y="468"/>
                    </a:cubicBezTo>
                    <a:cubicBezTo>
                      <a:pt x="706" y="385"/>
                      <a:pt x="685" y="312"/>
                      <a:pt x="653" y="240"/>
                    </a:cubicBezTo>
                    <a:cubicBezTo>
                      <a:pt x="623" y="177"/>
                      <a:pt x="591" y="104"/>
                      <a:pt x="550" y="53"/>
                    </a:cubicBezTo>
                    <a:cubicBezTo>
                      <a:pt x="529" y="32"/>
                      <a:pt x="519" y="1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117;p53"/>
              <p:cNvSpPr/>
              <p:nvPr/>
            </p:nvSpPr>
            <p:spPr>
              <a:xfrm>
                <a:off x="4515188" y="2135975"/>
                <a:ext cx="14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49" extrusionOk="0">
                    <a:moveTo>
                      <a:pt x="114" y="0"/>
                    </a:moveTo>
                    <a:cubicBezTo>
                      <a:pt x="84" y="0"/>
                      <a:pt x="52" y="10"/>
                      <a:pt x="31" y="52"/>
                    </a:cubicBezTo>
                    <a:cubicBezTo>
                      <a:pt x="1" y="93"/>
                      <a:pt x="21" y="155"/>
                      <a:pt x="63" y="187"/>
                    </a:cubicBezTo>
                    <a:cubicBezTo>
                      <a:pt x="73" y="187"/>
                      <a:pt x="73" y="197"/>
                      <a:pt x="84" y="197"/>
                    </a:cubicBezTo>
                    <a:cubicBezTo>
                      <a:pt x="104" y="217"/>
                      <a:pt x="125" y="238"/>
                      <a:pt x="146" y="270"/>
                    </a:cubicBezTo>
                    <a:cubicBezTo>
                      <a:pt x="197" y="342"/>
                      <a:pt x="239" y="415"/>
                      <a:pt x="280" y="498"/>
                    </a:cubicBezTo>
                    <a:cubicBezTo>
                      <a:pt x="312" y="591"/>
                      <a:pt x="343" y="695"/>
                      <a:pt x="363" y="798"/>
                    </a:cubicBezTo>
                    <a:lnTo>
                      <a:pt x="363" y="923"/>
                    </a:lnTo>
                    <a:cubicBezTo>
                      <a:pt x="363" y="944"/>
                      <a:pt x="353" y="964"/>
                      <a:pt x="343" y="985"/>
                    </a:cubicBezTo>
                    <a:cubicBezTo>
                      <a:pt x="343" y="996"/>
                      <a:pt x="333" y="996"/>
                      <a:pt x="333" y="1006"/>
                    </a:cubicBezTo>
                    <a:cubicBezTo>
                      <a:pt x="333" y="1017"/>
                      <a:pt x="322" y="1017"/>
                      <a:pt x="322" y="1017"/>
                    </a:cubicBezTo>
                    <a:cubicBezTo>
                      <a:pt x="312" y="1027"/>
                      <a:pt x="312" y="1027"/>
                      <a:pt x="301" y="1027"/>
                    </a:cubicBezTo>
                    <a:cubicBezTo>
                      <a:pt x="291" y="1037"/>
                      <a:pt x="280" y="1037"/>
                      <a:pt x="270" y="1037"/>
                    </a:cubicBezTo>
                    <a:lnTo>
                      <a:pt x="187" y="1037"/>
                    </a:lnTo>
                    <a:cubicBezTo>
                      <a:pt x="167" y="1037"/>
                      <a:pt x="135" y="1047"/>
                      <a:pt x="114" y="1068"/>
                    </a:cubicBezTo>
                    <a:cubicBezTo>
                      <a:pt x="94" y="1089"/>
                      <a:pt x="84" y="1110"/>
                      <a:pt x="84" y="1141"/>
                    </a:cubicBezTo>
                    <a:cubicBezTo>
                      <a:pt x="84" y="1162"/>
                      <a:pt x="94" y="1193"/>
                      <a:pt x="114" y="1213"/>
                    </a:cubicBezTo>
                    <a:cubicBezTo>
                      <a:pt x="135" y="1234"/>
                      <a:pt x="167" y="1234"/>
                      <a:pt x="187" y="1245"/>
                    </a:cubicBezTo>
                    <a:cubicBezTo>
                      <a:pt x="205" y="1247"/>
                      <a:pt x="223" y="1249"/>
                      <a:pt x="241" y="1249"/>
                    </a:cubicBezTo>
                    <a:cubicBezTo>
                      <a:pt x="295" y="1249"/>
                      <a:pt x="348" y="1237"/>
                      <a:pt x="395" y="1213"/>
                    </a:cubicBezTo>
                    <a:cubicBezTo>
                      <a:pt x="446" y="1193"/>
                      <a:pt x="488" y="1151"/>
                      <a:pt x="519" y="1100"/>
                    </a:cubicBezTo>
                    <a:cubicBezTo>
                      <a:pt x="550" y="1047"/>
                      <a:pt x="561" y="985"/>
                      <a:pt x="571" y="923"/>
                    </a:cubicBezTo>
                    <a:cubicBezTo>
                      <a:pt x="571" y="851"/>
                      <a:pt x="561" y="778"/>
                      <a:pt x="550" y="705"/>
                    </a:cubicBezTo>
                    <a:cubicBezTo>
                      <a:pt x="529" y="560"/>
                      <a:pt x="478" y="425"/>
                      <a:pt x="405" y="291"/>
                    </a:cubicBezTo>
                    <a:cubicBezTo>
                      <a:pt x="374" y="238"/>
                      <a:pt x="333" y="176"/>
                      <a:pt x="291" y="125"/>
                    </a:cubicBezTo>
                    <a:cubicBezTo>
                      <a:pt x="260" y="83"/>
                      <a:pt x="218" y="42"/>
                      <a:pt x="167" y="10"/>
                    </a:cubicBezTo>
                    <a:cubicBezTo>
                      <a:pt x="156" y="0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118;p53"/>
              <p:cNvSpPr/>
              <p:nvPr/>
            </p:nvSpPr>
            <p:spPr>
              <a:xfrm>
                <a:off x="4515713" y="2139600"/>
                <a:ext cx="104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944" extrusionOk="0">
                    <a:moveTo>
                      <a:pt x="104" y="0"/>
                    </a:moveTo>
                    <a:cubicBezTo>
                      <a:pt x="83" y="0"/>
                      <a:pt x="63" y="10"/>
                      <a:pt x="52" y="21"/>
                    </a:cubicBezTo>
                    <a:cubicBezTo>
                      <a:pt x="31" y="31"/>
                      <a:pt x="10" y="52"/>
                      <a:pt x="0" y="83"/>
                    </a:cubicBezTo>
                    <a:cubicBezTo>
                      <a:pt x="0" y="104"/>
                      <a:pt x="0" y="135"/>
                      <a:pt x="10" y="155"/>
                    </a:cubicBezTo>
                    <a:cubicBezTo>
                      <a:pt x="42" y="187"/>
                      <a:pt x="63" y="229"/>
                      <a:pt x="83" y="259"/>
                    </a:cubicBezTo>
                    <a:lnTo>
                      <a:pt x="83" y="280"/>
                    </a:lnTo>
                    <a:cubicBezTo>
                      <a:pt x="135" y="404"/>
                      <a:pt x="176" y="540"/>
                      <a:pt x="197" y="674"/>
                    </a:cubicBezTo>
                    <a:lnTo>
                      <a:pt x="197" y="840"/>
                    </a:lnTo>
                    <a:cubicBezTo>
                      <a:pt x="197" y="892"/>
                      <a:pt x="249" y="944"/>
                      <a:pt x="301" y="944"/>
                    </a:cubicBezTo>
                    <a:cubicBezTo>
                      <a:pt x="363" y="944"/>
                      <a:pt x="405" y="892"/>
                      <a:pt x="405" y="840"/>
                    </a:cubicBezTo>
                    <a:lnTo>
                      <a:pt x="405" y="819"/>
                    </a:lnTo>
                    <a:lnTo>
                      <a:pt x="405" y="789"/>
                    </a:lnTo>
                    <a:cubicBezTo>
                      <a:pt x="415" y="716"/>
                      <a:pt x="405" y="653"/>
                      <a:pt x="395" y="581"/>
                    </a:cubicBezTo>
                    <a:cubicBezTo>
                      <a:pt x="363" y="394"/>
                      <a:pt x="312" y="208"/>
                      <a:pt x="187" y="52"/>
                    </a:cubicBezTo>
                    <a:cubicBezTo>
                      <a:pt x="176" y="31"/>
                      <a:pt x="156" y="10"/>
                      <a:pt x="125" y="10"/>
                    </a:cubicBezTo>
                    <a:cubicBezTo>
                      <a:pt x="125" y="0"/>
                      <a:pt x="114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119;p53"/>
              <p:cNvSpPr/>
              <p:nvPr/>
            </p:nvSpPr>
            <p:spPr>
              <a:xfrm>
                <a:off x="4354938" y="1808950"/>
                <a:ext cx="2163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13797" extrusionOk="0">
                    <a:moveTo>
                      <a:pt x="5819" y="0"/>
                    </a:moveTo>
                    <a:cubicBezTo>
                      <a:pt x="5591" y="11"/>
                      <a:pt x="5342" y="42"/>
                      <a:pt x="5062" y="104"/>
                    </a:cubicBezTo>
                    <a:cubicBezTo>
                      <a:pt x="4606" y="198"/>
                      <a:pt x="4139" y="343"/>
                      <a:pt x="3661" y="530"/>
                    </a:cubicBezTo>
                    <a:cubicBezTo>
                      <a:pt x="3506" y="592"/>
                      <a:pt x="3340" y="664"/>
                      <a:pt x="3174" y="747"/>
                    </a:cubicBezTo>
                    <a:cubicBezTo>
                      <a:pt x="2873" y="913"/>
                      <a:pt x="2562" y="1111"/>
                      <a:pt x="2271" y="1349"/>
                    </a:cubicBezTo>
                    <a:cubicBezTo>
                      <a:pt x="1691" y="1816"/>
                      <a:pt x="1203" y="2407"/>
                      <a:pt x="871" y="3050"/>
                    </a:cubicBezTo>
                    <a:cubicBezTo>
                      <a:pt x="695" y="3382"/>
                      <a:pt x="560" y="3725"/>
                      <a:pt x="477" y="4077"/>
                    </a:cubicBezTo>
                    <a:cubicBezTo>
                      <a:pt x="374" y="4461"/>
                      <a:pt x="332" y="4886"/>
                      <a:pt x="332" y="5364"/>
                    </a:cubicBezTo>
                    <a:cubicBezTo>
                      <a:pt x="342" y="5758"/>
                      <a:pt x="374" y="6152"/>
                      <a:pt x="415" y="6535"/>
                    </a:cubicBezTo>
                    <a:cubicBezTo>
                      <a:pt x="477" y="7189"/>
                      <a:pt x="540" y="7842"/>
                      <a:pt x="457" y="8496"/>
                    </a:cubicBezTo>
                    <a:cubicBezTo>
                      <a:pt x="415" y="8807"/>
                      <a:pt x="332" y="9129"/>
                      <a:pt x="259" y="9440"/>
                    </a:cubicBezTo>
                    <a:cubicBezTo>
                      <a:pt x="135" y="9938"/>
                      <a:pt x="0" y="10456"/>
                      <a:pt x="10" y="10975"/>
                    </a:cubicBezTo>
                    <a:cubicBezTo>
                      <a:pt x="21" y="11182"/>
                      <a:pt x="52" y="11401"/>
                      <a:pt x="104" y="11597"/>
                    </a:cubicBezTo>
                    <a:cubicBezTo>
                      <a:pt x="155" y="11784"/>
                      <a:pt x="228" y="11982"/>
                      <a:pt x="342" y="12168"/>
                    </a:cubicBezTo>
                    <a:cubicBezTo>
                      <a:pt x="508" y="12459"/>
                      <a:pt x="747" y="12728"/>
                      <a:pt x="1047" y="12967"/>
                    </a:cubicBezTo>
                    <a:cubicBezTo>
                      <a:pt x="1328" y="13185"/>
                      <a:pt x="1649" y="13361"/>
                      <a:pt x="2002" y="13496"/>
                    </a:cubicBezTo>
                    <a:cubicBezTo>
                      <a:pt x="2158" y="13558"/>
                      <a:pt x="2334" y="13610"/>
                      <a:pt x="2510" y="13651"/>
                    </a:cubicBezTo>
                    <a:cubicBezTo>
                      <a:pt x="2666" y="13693"/>
                      <a:pt x="2832" y="13713"/>
                      <a:pt x="2988" y="13734"/>
                    </a:cubicBezTo>
                    <a:cubicBezTo>
                      <a:pt x="3329" y="13776"/>
                      <a:pt x="3672" y="13796"/>
                      <a:pt x="4014" y="13796"/>
                    </a:cubicBezTo>
                    <a:cubicBezTo>
                      <a:pt x="4274" y="13796"/>
                      <a:pt x="4544" y="13786"/>
                      <a:pt x="4813" y="13766"/>
                    </a:cubicBezTo>
                    <a:cubicBezTo>
                      <a:pt x="5477" y="13693"/>
                      <a:pt x="6089" y="13537"/>
                      <a:pt x="6618" y="13298"/>
                    </a:cubicBezTo>
                    <a:cubicBezTo>
                      <a:pt x="6898" y="13174"/>
                      <a:pt x="7158" y="13019"/>
                      <a:pt x="7396" y="12842"/>
                    </a:cubicBezTo>
                    <a:cubicBezTo>
                      <a:pt x="7624" y="12655"/>
                      <a:pt x="7831" y="12438"/>
                      <a:pt x="8008" y="12199"/>
                    </a:cubicBezTo>
                    <a:cubicBezTo>
                      <a:pt x="8091" y="12085"/>
                      <a:pt x="8174" y="11950"/>
                      <a:pt x="8236" y="11805"/>
                    </a:cubicBezTo>
                    <a:cubicBezTo>
                      <a:pt x="8340" y="11618"/>
                      <a:pt x="8423" y="11411"/>
                      <a:pt x="8485" y="11182"/>
                    </a:cubicBezTo>
                    <a:cubicBezTo>
                      <a:pt x="8599" y="10809"/>
                      <a:pt x="8651" y="10384"/>
                      <a:pt x="8651" y="9938"/>
                    </a:cubicBezTo>
                    <a:cubicBezTo>
                      <a:pt x="8640" y="9575"/>
                      <a:pt x="8599" y="9181"/>
                      <a:pt x="8495" y="8704"/>
                    </a:cubicBezTo>
                    <a:cubicBezTo>
                      <a:pt x="8412" y="8289"/>
                      <a:pt x="8299" y="7884"/>
                      <a:pt x="8184" y="7490"/>
                    </a:cubicBezTo>
                    <a:lnTo>
                      <a:pt x="8184" y="7469"/>
                    </a:lnTo>
                    <a:cubicBezTo>
                      <a:pt x="8050" y="6992"/>
                      <a:pt x="7894" y="6452"/>
                      <a:pt x="7801" y="5903"/>
                    </a:cubicBezTo>
                    <a:cubicBezTo>
                      <a:pt x="7801" y="5882"/>
                      <a:pt x="7780" y="5861"/>
                      <a:pt x="7759" y="5851"/>
                    </a:cubicBezTo>
                    <a:cubicBezTo>
                      <a:pt x="7655" y="5456"/>
                      <a:pt x="7572" y="5032"/>
                      <a:pt x="7510" y="4564"/>
                    </a:cubicBezTo>
                    <a:lnTo>
                      <a:pt x="7510" y="4596"/>
                    </a:lnTo>
                    <a:cubicBezTo>
                      <a:pt x="7396" y="3735"/>
                      <a:pt x="7365" y="2853"/>
                      <a:pt x="7333" y="2003"/>
                    </a:cubicBezTo>
                    <a:lnTo>
                      <a:pt x="7333" y="1992"/>
                    </a:lnTo>
                    <a:cubicBezTo>
                      <a:pt x="7323" y="1639"/>
                      <a:pt x="7313" y="1297"/>
                      <a:pt x="7292" y="955"/>
                    </a:cubicBezTo>
                    <a:cubicBezTo>
                      <a:pt x="7303" y="934"/>
                      <a:pt x="7303" y="913"/>
                      <a:pt x="7292" y="892"/>
                    </a:cubicBezTo>
                    <a:lnTo>
                      <a:pt x="7292" y="841"/>
                    </a:lnTo>
                    <a:cubicBezTo>
                      <a:pt x="7282" y="830"/>
                      <a:pt x="7282" y="820"/>
                      <a:pt x="7282" y="820"/>
                    </a:cubicBezTo>
                    <a:cubicBezTo>
                      <a:pt x="7241" y="633"/>
                      <a:pt x="7147" y="467"/>
                      <a:pt x="7022" y="343"/>
                    </a:cubicBezTo>
                    <a:cubicBezTo>
                      <a:pt x="6898" y="218"/>
                      <a:pt x="6722" y="125"/>
                      <a:pt x="6504" y="62"/>
                    </a:cubicBezTo>
                    <a:cubicBezTo>
                      <a:pt x="6338" y="21"/>
                      <a:pt x="6162" y="0"/>
                      <a:pt x="5954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120;p53"/>
              <p:cNvSpPr/>
              <p:nvPr/>
            </p:nvSpPr>
            <p:spPr>
              <a:xfrm>
                <a:off x="4354938" y="1850425"/>
                <a:ext cx="1838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12149" extrusionOk="0">
                    <a:moveTo>
                      <a:pt x="1919" y="1"/>
                    </a:moveTo>
                    <a:lnTo>
                      <a:pt x="1919" y="1"/>
                    </a:lnTo>
                    <a:cubicBezTo>
                      <a:pt x="1494" y="406"/>
                      <a:pt x="1130" y="883"/>
                      <a:pt x="871" y="1391"/>
                    </a:cubicBezTo>
                    <a:cubicBezTo>
                      <a:pt x="695" y="1723"/>
                      <a:pt x="560" y="2066"/>
                      <a:pt x="466" y="2418"/>
                    </a:cubicBezTo>
                    <a:cubicBezTo>
                      <a:pt x="374" y="2802"/>
                      <a:pt x="332" y="3227"/>
                      <a:pt x="332" y="3705"/>
                    </a:cubicBezTo>
                    <a:cubicBezTo>
                      <a:pt x="332" y="4088"/>
                      <a:pt x="374" y="4472"/>
                      <a:pt x="404" y="4846"/>
                    </a:cubicBezTo>
                    <a:lnTo>
                      <a:pt x="415" y="4866"/>
                    </a:lnTo>
                    <a:cubicBezTo>
                      <a:pt x="477" y="5509"/>
                      <a:pt x="540" y="6183"/>
                      <a:pt x="457" y="6837"/>
                    </a:cubicBezTo>
                    <a:cubicBezTo>
                      <a:pt x="404" y="7148"/>
                      <a:pt x="332" y="7480"/>
                      <a:pt x="259" y="7771"/>
                    </a:cubicBezTo>
                    <a:cubicBezTo>
                      <a:pt x="135" y="8279"/>
                      <a:pt x="0" y="8797"/>
                      <a:pt x="10" y="9316"/>
                    </a:cubicBezTo>
                    <a:cubicBezTo>
                      <a:pt x="10" y="9523"/>
                      <a:pt x="42" y="9742"/>
                      <a:pt x="104" y="9949"/>
                    </a:cubicBezTo>
                    <a:cubicBezTo>
                      <a:pt x="155" y="10136"/>
                      <a:pt x="228" y="10323"/>
                      <a:pt x="342" y="10509"/>
                    </a:cubicBezTo>
                    <a:cubicBezTo>
                      <a:pt x="508" y="10800"/>
                      <a:pt x="747" y="11069"/>
                      <a:pt x="1047" y="11308"/>
                    </a:cubicBezTo>
                    <a:cubicBezTo>
                      <a:pt x="1328" y="11526"/>
                      <a:pt x="1639" y="11702"/>
                      <a:pt x="2002" y="11847"/>
                    </a:cubicBezTo>
                    <a:cubicBezTo>
                      <a:pt x="2158" y="11909"/>
                      <a:pt x="2324" y="11961"/>
                      <a:pt x="2510" y="12003"/>
                    </a:cubicBezTo>
                    <a:cubicBezTo>
                      <a:pt x="2666" y="12034"/>
                      <a:pt x="2842" y="12065"/>
                      <a:pt x="2988" y="12075"/>
                    </a:cubicBezTo>
                    <a:cubicBezTo>
                      <a:pt x="3329" y="12127"/>
                      <a:pt x="3672" y="12148"/>
                      <a:pt x="4014" y="12148"/>
                    </a:cubicBezTo>
                    <a:cubicBezTo>
                      <a:pt x="4274" y="12148"/>
                      <a:pt x="4544" y="12127"/>
                      <a:pt x="4813" y="12107"/>
                    </a:cubicBezTo>
                    <a:cubicBezTo>
                      <a:pt x="5477" y="12034"/>
                      <a:pt x="6089" y="11878"/>
                      <a:pt x="6618" y="11650"/>
                    </a:cubicBezTo>
                    <a:cubicBezTo>
                      <a:pt x="6888" y="11526"/>
                      <a:pt x="7126" y="11381"/>
                      <a:pt x="7354" y="11215"/>
                    </a:cubicBezTo>
                    <a:lnTo>
                      <a:pt x="7354" y="11215"/>
                    </a:lnTo>
                    <a:cubicBezTo>
                      <a:pt x="7241" y="11266"/>
                      <a:pt x="7137" y="11308"/>
                      <a:pt x="7033" y="11349"/>
                    </a:cubicBezTo>
                    <a:cubicBezTo>
                      <a:pt x="6743" y="11464"/>
                      <a:pt x="6441" y="11557"/>
                      <a:pt x="6141" y="11630"/>
                    </a:cubicBezTo>
                    <a:cubicBezTo>
                      <a:pt x="5985" y="11660"/>
                      <a:pt x="5840" y="11692"/>
                      <a:pt x="5695" y="11713"/>
                    </a:cubicBezTo>
                    <a:cubicBezTo>
                      <a:pt x="5570" y="11733"/>
                      <a:pt x="5446" y="11743"/>
                      <a:pt x="5321" y="11764"/>
                    </a:cubicBezTo>
                    <a:cubicBezTo>
                      <a:pt x="5062" y="11785"/>
                      <a:pt x="4802" y="11805"/>
                      <a:pt x="4544" y="11805"/>
                    </a:cubicBezTo>
                    <a:cubicBezTo>
                      <a:pt x="4284" y="11805"/>
                      <a:pt x="4014" y="11796"/>
                      <a:pt x="3755" y="11743"/>
                    </a:cubicBezTo>
                    <a:cubicBezTo>
                      <a:pt x="3631" y="11722"/>
                      <a:pt x="3495" y="11692"/>
                      <a:pt x="3382" y="11650"/>
                    </a:cubicBezTo>
                    <a:cubicBezTo>
                      <a:pt x="3267" y="11609"/>
                      <a:pt x="3154" y="11557"/>
                      <a:pt x="3039" y="11494"/>
                    </a:cubicBezTo>
                    <a:cubicBezTo>
                      <a:pt x="2935" y="11432"/>
                      <a:pt x="2842" y="11370"/>
                      <a:pt x="2749" y="11277"/>
                    </a:cubicBezTo>
                    <a:cubicBezTo>
                      <a:pt x="2666" y="11194"/>
                      <a:pt x="2583" y="11100"/>
                      <a:pt x="2520" y="10996"/>
                    </a:cubicBezTo>
                    <a:cubicBezTo>
                      <a:pt x="2490" y="10934"/>
                      <a:pt x="2458" y="10872"/>
                      <a:pt x="2437" y="10810"/>
                    </a:cubicBezTo>
                    <a:cubicBezTo>
                      <a:pt x="2407" y="10747"/>
                      <a:pt x="2375" y="10675"/>
                      <a:pt x="2365" y="10602"/>
                    </a:cubicBezTo>
                    <a:cubicBezTo>
                      <a:pt x="2344" y="10509"/>
                      <a:pt x="2324" y="10415"/>
                      <a:pt x="2324" y="10323"/>
                    </a:cubicBezTo>
                    <a:cubicBezTo>
                      <a:pt x="2324" y="10229"/>
                      <a:pt x="2324" y="10136"/>
                      <a:pt x="2334" y="10042"/>
                    </a:cubicBezTo>
                    <a:cubicBezTo>
                      <a:pt x="2344" y="9938"/>
                      <a:pt x="2365" y="9845"/>
                      <a:pt x="2386" y="9752"/>
                    </a:cubicBezTo>
                    <a:cubicBezTo>
                      <a:pt x="2407" y="9659"/>
                      <a:pt x="2437" y="9565"/>
                      <a:pt x="2458" y="9472"/>
                    </a:cubicBezTo>
                    <a:cubicBezTo>
                      <a:pt x="2520" y="9285"/>
                      <a:pt x="2583" y="9099"/>
                      <a:pt x="2635" y="8912"/>
                    </a:cubicBezTo>
                    <a:cubicBezTo>
                      <a:pt x="2666" y="8808"/>
                      <a:pt x="2697" y="8694"/>
                      <a:pt x="2728" y="8590"/>
                    </a:cubicBezTo>
                    <a:cubicBezTo>
                      <a:pt x="2749" y="8497"/>
                      <a:pt x="2780" y="8393"/>
                      <a:pt x="2801" y="8289"/>
                    </a:cubicBezTo>
                    <a:cubicBezTo>
                      <a:pt x="2842" y="8082"/>
                      <a:pt x="2884" y="7874"/>
                      <a:pt x="2915" y="7656"/>
                    </a:cubicBezTo>
                    <a:lnTo>
                      <a:pt x="2915" y="7667"/>
                    </a:lnTo>
                    <a:cubicBezTo>
                      <a:pt x="2946" y="7418"/>
                      <a:pt x="2967" y="7169"/>
                      <a:pt x="2967" y="6920"/>
                    </a:cubicBezTo>
                    <a:cubicBezTo>
                      <a:pt x="2967" y="6796"/>
                      <a:pt x="2967" y="6671"/>
                      <a:pt x="2956" y="6557"/>
                    </a:cubicBezTo>
                    <a:cubicBezTo>
                      <a:pt x="2956" y="6432"/>
                      <a:pt x="2935" y="6319"/>
                      <a:pt x="2925" y="6194"/>
                    </a:cubicBezTo>
                    <a:cubicBezTo>
                      <a:pt x="2905" y="6017"/>
                      <a:pt x="2863" y="5841"/>
                      <a:pt x="2811" y="5665"/>
                    </a:cubicBezTo>
                    <a:cubicBezTo>
                      <a:pt x="2759" y="5499"/>
                      <a:pt x="2697" y="5333"/>
                      <a:pt x="2635" y="5177"/>
                    </a:cubicBezTo>
                    <a:lnTo>
                      <a:pt x="2635" y="5187"/>
                    </a:lnTo>
                    <a:cubicBezTo>
                      <a:pt x="2510" y="4887"/>
                      <a:pt x="2354" y="4597"/>
                      <a:pt x="2209" y="4306"/>
                    </a:cubicBezTo>
                    <a:cubicBezTo>
                      <a:pt x="2054" y="4026"/>
                      <a:pt x="1898" y="3735"/>
                      <a:pt x="1764" y="3435"/>
                    </a:cubicBezTo>
                    <a:cubicBezTo>
                      <a:pt x="1618" y="3134"/>
                      <a:pt x="1494" y="2812"/>
                      <a:pt x="1421" y="2480"/>
                    </a:cubicBezTo>
                    <a:cubicBezTo>
                      <a:pt x="1390" y="2315"/>
                      <a:pt x="1369" y="2138"/>
                      <a:pt x="1359" y="1962"/>
                    </a:cubicBezTo>
                    <a:cubicBezTo>
                      <a:pt x="1349" y="1785"/>
                      <a:pt x="1349" y="1598"/>
                      <a:pt x="1379" y="1412"/>
                    </a:cubicBezTo>
                    <a:cubicBezTo>
                      <a:pt x="1400" y="1246"/>
                      <a:pt x="1432" y="1080"/>
                      <a:pt x="1483" y="925"/>
                    </a:cubicBezTo>
                    <a:cubicBezTo>
                      <a:pt x="1525" y="769"/>
                      <a:pt x="1587" y="613"/>
                      <a:pt x="1660" y="468"/>
                    </a:cubicBezTo>
                    <a:cubicBezTo>
                      <a:pt x="1732" y="302"/>
                      <a:pt x="1826" y="146"/>
                      <a:pt x="1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121;p53"/>
              <p:cNvSpPr/>
              <p:nvPr/>
            </p:nvSpPr>
            <p:spPr>
              <a:xfrm>
                <a:off x="4514913" y="1931625"/>
                <a:ext cx="33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054" extrusionOk="0">
                    <a:moveTo>
                      <a:pt x="53" y="0"/>
                    </a:moveTo>
                    <a:cubicBezTo>
                      <a:pt x="22" y="0"/>
                      <a:pt x="1" y="31"/>
                      <a:pt x="1" y="62"/>
                    </a:cubicBezTo>
                    <a:cubicBezTo>
                      <a:pt x="12" y="249"/>
                      <a:pt x="32" y="436"/>
                      <a:pt x="74" y="622"/>
                    </a:cubicBezTo>
                    <a:cubicBezTo>
                      <a:pt x="125" y="840"/>
                      <a:pt x="178" y="1058"/>
                      <a:pt x="271" y="1266"/>
                    </a:cubicBezTo>
                    <a:cubicBezTo>
                      <a:pt x="354" y="1473"/>
                      <a:pt x="457" y="1660"/>
                      <a:pt x="613" y="1815"/>
                    </a:cubicBezTo>
                    <a:cubicBezTo>
                      <a:pt x="685" y="1888"/>
                      <a:pt x="768" y="1950"/>
                      <a:pt x="862" y="1992"/>
                    </a:cubicBezTo>
                    <a:cubicBezTo>
                      <a:pt x="904" y="2012"/>
                      <a:pt x="955" y="2033"/>
                      <a:pt x="1007" y="2043"/>
                    </a:cubicBezTo>
                    <a:cubicBezTo>
                      <a:pt x="1038" y="2043"/>
                      <a:pt x="1080" y="2054"/>
                      <a:pt x="1111" y="2054"/>
                    </a:cubicBezTo>
                    <a:lnTo>
                      <a:pt x="1194" y="2054"/>
                    </a:lnTo>
                    <a:cubicBezTo>
                      <a:pt x="1225" y="2054"/>
                      <a:pt x="1256" y="2043"/>
                      <a:pt x="1287" y="2022"/>
                    </a:cubicBezTo>
                    <a:cubicBezTo>
                      <a:pt x="1308" y="1992"/>
                      <a:pt x="1329" y="1960"/>
                      <a:pt x="1329" y="1919"/>
                    </a:cubicBezTo>
                    <a:cubicBezTo>
                      <a:pt x="1329" y="1856"/>
                      <a:pt x="1266" y="1784"/>
                      <a:pt x="1194" y="1784"/>
                    </a:cubicBezTo>
                    <a:cubicBezTo>
                      <a:pt x="1168" y="1789"/>
                      <a:pt x="1145" y="1792"/>
                      <a:pt x="1121" y="1792"/>
                    </a:cubicBezTo>
                    <a:cubicBezTo>
                      <a:pt x="1098" y="1792"/>
                      <a:pt x="1075" y="1789"/>
                      <a:pt x="1049" y="1784"/>
                    </a:cubicBezTo>
                    <a:cubicBezTo>
                      <a:pt x="1007" y="1784"/>
                      <a:pt x="955" y="1764"/>
                      <a:pt x="914" y="1753"/>
                    </a:cubicBezTo>
                    <a:cubicBezTo>
                      <a:pt x="862" y="1732"/>
                      <a:pt x="821" y="1701"/>
                      <a:pt x="779" y="1670"/>
                    </a:cubicBezTo>
                    <a:cubicBezTo>
                      <a:pt x="706" y="1618"/>
                      <a:pt x="644" y="1545"/>
                      <a:pt x="593" y="1473"/>
                    </a:cubicBezTo>
                    <a:cubicBezTo>
                      <a:pt x="489" y="1338"/>
                      <a:pt x="406" y="1193"/>
                      <a:pt x="344" y="1037"/>
                    </a:cubicBezTo>
                    <a:cubicBezTo>
                      <a:pt x="240" y="788"/>
                      <a:pt x="167" y="519"/>
                      <a:pt x="136" y="249"/>
                    </a:cubicBezTo>
                    <a:cubicBezTo>
                      <a:pt x="136" y="238"/>
                      <a:pt x="136" y="238"/>
                      <a:pt x="125" y="238"/>
                    </a:cubicBezTo>
                    <a:lnTo>
                      <a:pt x="136" y="238"/>
                    </a:lnTo>
                    <a:cubicBezTo>
                      <a:pt x="125" y="176"/>
                      <a:pt x="115" y="114"/>
                      <a:pt x="115" y="62"/>
                    </a:cubicBezTo>
                    <a:cubicBezTo>
                      <a:pt x="115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122;p53"/>
              <p:cNvSpPr/>
              <p:nvPr/>
            </p:nvSpPr>
            <p:spPr>
              <a:xfrm>
                <a:off x="4470838" y="1826250"/>
                <a:ext cx="226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88" extrusionOk="0">
                    <a:moveTo>
                      <a:pt x="700" y="0"/>
                    </a:moveTo>
                    <a:cubicBezTo>
                      <a:pt x="604" y="0"/>
                      <a:pt x="479" y="40"/>
                      <a:pt x="353" y="117"/>
                    </a:cubicBezTo>
                    <a:cubicBezTo>
                      <a:pt x="136" y="242"/>
                      <a:pt x="0" y="429"/>
                      <a:pt x="63" y="522"/>
                    </a:cubicBezTo>
                    <a:cubicBezTo>
                      <a:pt x="89" y="566"/>
                      <a:pt x="143" y="588"/>
                      <a:pt x="214" y="588"/>
                    </a:cubicBezTo>
                    <a:cubicBezTo>
                      <a:pt x="310" y="588"/>
                      <a:pt x="435" y="548"/>
                      <a:pt x="561" y="470"/>
                    </a:cubicBezTo>
                    <a:cubicBezTo>
                      <a:pt x="779" y="346"/>
                      <a:pt x="903" y="159"/>
                      <a:pt x="851" y="66"/>
                    </a:cubicBezTo>
                    <a:cubicBezTo>
                      <a:pt x="825" y="22"/>
                      <a:pt x="770" y="0"/>
                      <a:pt x="70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123;p53"/>
              <p:cNvSpPr/>
              <p:nvPr/>
            </p:nvSpPr>
            <p:spPr>
              <a:xfrm>
                <a:off x="4483813" y="1862100"/>
                <a:ext cx="166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061" extrusionOk="0">
                    <a:moveTo>
                      <a:pt x="293" y="1"/>
                    </a:moveTo>
                    <a:cubicBezTo>
                      <a:pt x="289" y="1"/>
                      <a:pt x="285" y="1"/>
                      <a:pt x="281" y="1"/>
                    </a:cubicBezTo>
                    <a:cubicBezTo>
                      <a:pt x="115" y="22"/>
                      <a:pt x="0" y="271"/>
                      <a:pt x="21" y="561"/>
                    </a:cubicBezTo>
                    <a:cubicBezTo>
                      <a:pt x="51" y="839"/>
                      <a:pt x="195" y="1060"/>
                      <a:pt x="362" y="1060"/>
                    </a:cubicBezTo>
                    <a:cubicBezTo>
                      <a:pt x="369" y="1060"/>
                      <a:pt x="377" y="1060"/>
                      <a:pt x="384" y="1059"/>
                    </a:cubicBezTo>
                    <a:cubicBezTo>
                      <a:pt x="550" y="1038"/>
                      <a:pt x="664" y="789"/>
                      <a:pt x="643" y="499"/>
                    </a:cubicBezTo>
                    <a:cubicBezTo>
                      <a:pt x="613" y="215"/>
                      <a:pt x="464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124;p53"/>
              <p:cNvSpPr/>
              <p:nvPr/>
            </p:nvSpPr>
            <p:spPr>
              <a:xfrm>
                <a:off x="4256638" y="1942925"/>
                <a:ext cx="253400" cy="261250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0450" extrusionOk="0">
                    <a:moveTo>
                      <a:pt x="6892" y="0"/>
                    </a:moveTo>
                    <a:cubicBezTo>
                      <a:pt x="6814" y="0"/>
                      <a:pt x="6739" y="8"/>
                      <a:pt x="6671" y="25"/>
                    </a:cubicBezTo>
                    <a:cubicBezTo>
                      <a:pt x="6546" y="46"/>
                      <a:pt x="6432" y="97"/>
                      <a:pt x="6339" y="180"/>
                    </a:cubicBezTo>
                    <a:cubicBezTo>
                      <a:pt x="6266" y="243"/>
                      <a:pt x="6203" y="336"/>
                      <a:pt x="6162" y="440"/>
                    </a:cubicBezTo>
                    <a:cubicBezTo>
                      <a:pt x="6141" y="450"/>
                      <a:pt x="6120" y="471"/>
                      <a:pt x="6120" y="502"/>
                    </a:cubicBezTo>
                    <a:cubicBezTo>
                      <a:pt x="6100" y="616"/>
                      <a:pt x="6058" y="741"/>
                      <a:pt x="6017" y="865"/>
                    </a:cubicBezTo>
                    <a:cubicBezTo>
                      <a:pt x="5913" y="1187"/>
                      <a:pt x="5747" y="1508"/>
                      <a:pt x="5509" y="1851"/>
                    </a:cubicBezTo>
                    <a:lnTo>
                      <a:pt x="5509" y="1861"/>
                    </a:lnTo>
                    <a:cubicBezTo>
                      <a:pt x="5249" y="2245"/>
                      <a:pt x="4928" y="2628"/>
                      <a:pt x="4513" y="3064"/>
                    </a:cubicBezTo>
                    <a:cubicBezTo>
                      <a:pt x="4326" y="3262"/>
                      <a:pt x="4140" y="3448"/>
                      <a:pt x="3984" y="3604"/>
                    </a:cubicBezTo>
                    <a:cubicBezTo>
                      <a:pt x="3901" y="3677"/>
                      <a:pt x="3818" y="3760"/>
                      <a:pt x="3745" y="3843"/>
                    </a:cubicBezTo>
                    <a:lnTo>
                      <a:pt x="3725" y="3853"/>
                    </a:lnTo>
                    <a:lnTo>
                      <a:pt x="3704" y="3873"/>
                    </a:lnTo>
                    <a:cubicBezTo>
                      <a:pt x="3683" y="3894"/>
                      <a:pt x="3652" y="3915"/>
                      <a:pt x="3631" y="3935"/>
                    </a:cubicBezTo>
                    <a:cubicBezTo>
                      <a:pt x="3548" y="4009"/>
                      <a:pt x="3476" y="4071"/>
                      <a:pt x="3393" y="4133"/>
                    </a:cubicBezTo>
                    <a:lnTo>
                      <a:pt x="3361" y="4164"/>
                    </a:lnTo>
                    <a:lnTo>
                      <a:pt x="3340" y="4174"/>
                    </a:lnTo>
                    <a:lnTo>
                      <a:pt x="3278" y="4216"/>
                    </a:lnTo>
                    <a:lnTo>
                      <a:pt x="3185" y="4288"/>
                    </a:lnTo>
                    <a:lnTo>
                      <a:pt x="2750" y="4631"/>
                    </a:lnTo>
                    <a:cubicBezTo>
                      <a:pt x="2542" y="4797"/>
                      <a:pt x="2355" y="4952"/>
                      <a:pt x="2179" y="5108"/>
                    </a:cubicBezTo>
                    <a:cubicBezTo>
                      <a:pt x="1971" y="5284"/>
                      <a:pt x="1816" y="5440"/>
                      <a:pt x="1681" y="5585"/>
                    </a:cubicBezTo>
                    <a:cubicBezTo>
                      <a:pt x="1609" y="5668"/>
                      <a:pt x="1556" y="5730"/>
                      <a:pt x="1505" y="5803"/>
                    </a:cubicBezTo>
                    <a:cubicBezTo>
                      <a:pt x="1443" y="5886"/>
                      <a:pt x="1411" y="5948"/>
                      <a:pt x="1380" y="6021"/>
                    </a:cubicBezTo>
                    <a:cubicBezTo>
                      <a:pt x="1339" y="6093"/>
                      <a:pt x="1328" y="6155"/>
                      <a:pt x="1318" y="6218"/>
                    </a:cubicBezTo>
                    <a:lnTo>
                      <a:pt x="1318" y="6311"/>
                    </a:lnTo>
                    <a:cubicBezTo>
                      <a:pt x="1328" y="6353"/>
                      <a:pt x="1339" y="6394"/>
                      <a:pt x="1360" y="6425"/>
                    </a:cubicBezTo>
                    <a:cubicBezTo>
                      <a:pt x="1380" y="6467"/>
                      <a:pt x="1422" y="6508"/>
                      <a:pt x="1463" y="6550"/>
                    </a:cubicBezTo>
                    <a:cubicBezTo>
                      <a:pt x="1505" y="6581"/>
                      <a:pt x="1546" y="6602"/>
                      <a:pt x="1598" y="6623"/>
                    </a:cubicBezTo>
                    <a:lnTo>
                      <a:pt x="1629" y="6623"/>
                    </a:lnTo>
                    <a:cubicBezTo>
                      <a:pt x="1660" y="6632"/>
                      <a:pt x="1681" y="6643"/>
                      <a:pt x="1702" y="6643"/>
                    </a:cubicBezTo>
                    <a:cubicBezTo>
                      <a:pt x="1556" y="6715"/>
                      <a:pt x="1401" y="6789"/>
                      <a:pt x="1235" y="6892"/>
                    </a:cubicBezTo>
                    <a:cubicBezTo>
                      <a:pt x="945" y="7058"/>
                      <a:pt x="726" y="7203"/>
                      <a:pt x="540" y="7359"/>
                    </a:cubicBezTo>
                    <a:cubicBezTo>
                      <a:pt x="374" y="7494"/>
                      <a:pt x="187" y="7649"/>
                      <a:pt x="83" y="7867"/>
                    </a:cubicBezTo>
                    <a:cubicBezTo>
                      <a:pt x="63" y="7898"/>
                      <a:pt x="42" y="7939"/>
                      <a:pt x="32" y="8002"/>
                    </a:cubicBezTo>
                    <a:cubicBezTo>
                      <a:pt x="11" y="8043"/>
                      <a:pt x="11" y="8096"/>
                      <a:pt x="11" y="8137"/>
                    </a:cubicBezTo>
                    <a:cubicBezTo>
                      <a:pt x="0" y="8209"/>
                      <a:pt x="21" y="8282"/>
                      <a:pt x="53" y="8354"/>
                    </a:cubicBezTo>
                    <a:cubicBezTo>
                      <a:pt x="83" y="8407"/>
                      <a:pt x="136" y="8448"/>
                      <a:pt x="198" y="8479"/>
                    </a:cubicBezTo>
                    <a:cubicBezTo>
                      <a:pt x="219" y="8490"/>
                      <a:pt x="229" y="8500"/>
                      <a:pt x="249" y="8500"/>
                    </a:cubicBezTo>
                    <a:cubicBezTo>
                      <a:pt x="312" y="8520"/>
                      <a:pt x="374" y="8531"/>
                      <a:pt x="426" y="8531"/>
                    </a:cubicBezTo>
                    <a:cubicBezTo>
                      <a:pt x="509" y="8531"/>
                      <a:pt x="592" y="8520"/>
                      <a:pt x="654" y="8510"/>
                    </a:cubicBezTo>
                    <a:cubicBezTo>
                      <a:pt x="685" y="8510"/>
                      <a:pt x="716" y="8500"/>
                      <a:pt x="758" y="8490"/>
                    </a:cubicBezTo>
                    <a:lnTo>
                      <a:pt x="758" y="8490"/>
                    </a:lnTo>
                    <a:cubicBezTo>
                      <a:pt x="706" y="8510"/>
                      <a:pt x="675" y="8541"/>
                      <a:pt x="643" y="8562"/>
                    </a:cubicBezTo>
                    <a:cubicBezTo>
                      <a:pt x="530" y="8645"/>
                      <a:pt x="447" y="8718"/>
                      <a:pt x="374" y="8790"/>
                    </a:cubicBezTo>
                    <a:cubicBezTo>
                      <a:pt x="291" y="8863"/>
                      <a:pt x="229" y="8946"/>
                      <a:pt x="187" y="9029"/>
                    </a:cubicBezTo>
                    <a:cubicBezTo>
                      <a:pt x="136" y="9101"/>
                      <a:pt x="115" y="9195"/>
                      <a:pt x="136" y="9278"/>
                    </a:cubicBezTo>
                    <a:cubicBezTo>
                      <a:pt x="146" y="9320"/>
                      <a:pt x="156" y="9361"/>
                      <a:pt x="187" y="9403"/>
                    </a:cubicBezTo>
                    <a:cubicBezTo>
                      <a:pt x="208" y="9444"/>
                      <a:pt x="249" y="9485"/>
                      <a:pt x="291" y="9516"/>
                    </a:cubicBezTo>
                    <a:cubicBezTo>
                      <a:pt x="405" y="9610"/>
                      <a:pt x="530" y="9661"/>
                      <a:pt x="654" y="9693"/>
                    </a:cubicBezTo>
                    <a:lnTo>
                      <a:pt x="685" y="9703"/>
                    </a:lnTo>
                    <a:cubicBezTo>
                      <a:pt x="841" y="9755"/>
                      <a:pt x="1007" y="9797"/>
                      <a:pt x="1214" y="9807"/>
                    </a:cubicBezTo>
                    <a:cubicBezTo>
                      <a:pt x="1328" y="9821"/>
                      <a:pt x="1447" y="9828"/>
                      <a:pt x="1572" y="9828"/>
                    </a:cubicBezTo>
                    <a:cubicBezTo>
                      <a:pt x="1809" y="9828"/>
                      <a:pt x="2066" y="9803"/>
                      <a:pt x="2345" y="9755"/>
                    </a:cubicBezTo>
                    <a:lnTo>
                      <a:pt x="2397" y="9744"/>
                    </a:lnTo>
                    <a:lnTo>
                      <a:pt x="2397" y="9744"/>
                    </a:lnTo>
                    <a:cubicBezTo>
                      <a:pt x="2386" y="9890"/>
                      <a:pt x="2418" y="10025"/>
                      <a:pt x="2480" y="10139"/>
                    </a:cubicBezTo>
                    <a:cubicBezTo>
                      <a:pt x="2531" y="10242"/>
                      <a:pt x="2635" y="10336"/>
                      <a:pt x="2760" y="10378"/>
                    </a:cubicBezTo>
                    <a:cubicBezTo>
                      <a:pt x="2770" y="10388"/>
                      <a:pt x="2791" y="10398"/>
                      <a:pt x="2812" y="10398"/>
                    </a:cubicBezTo>
                    <a:cubicBezTo>
                      <a:pt x="2916" y="10440"/>
                      <a:pt x="3040" y="10450"/>
                      <a:pt x="3185" y="10450"/>
                    </a:cubicBezTo>
                    <a:cubicBezTo>
                      <a:pt x="3372" y="10450"/>
                      <a:pt x="3548" y="10419"/>
                      <a:pt x="3704" y="10388"/>
                    </a:cubicBezTo>
                    <a:cubicBezTo>
                      <a:pt x="4140" y="10295"/>
                      <a:pt x="4564" y="10129"/>
                      <a:pt x="4886" y="9993"/>
                    </a:cubicBezTo>
                    <a:cubicBezTo>
                      <a:pt x="5249" y="9838"/>
                      <a:pt x="5633" y="9661"/>
                      <a:pt x="6048" y="9444"/>
                    </a:cubicBezTo>
                    <a:cubicBezTo>
                      <a:pt x="6349" y="9299"/>
                      <a:pt x="6608" y="9154"/>
                      <a:pt x="6867" y="8998"/>
                    </a:cubicBezTo>
                    <a:cubicBezTo>
                      <a:pt x="6930" y="8967"/>
                      <a:pt x="7003" y="8915"/>
                      <a:pt x="7075" y="8863"/>
                    </a:cubicBezTo>
                    <a:cubicBezTo>
                      <a:pt x="7293" y="8718"/>
                      <a:pt x="7500" y="8552"/>
                      <a:pt x="7729" y="8354"/>
                    </a:cubicBezTo>
                    <a:cubicBezTo>
                      <a:pt x="8164" y="7960"/>
                      <a:pt x="8568" y="7504"/>
                      <a:pt x="8921" y="7006"/>
                    </a:cubicBezTo>
                    <a:cubicBezTo>
                      <a:pt x="9305" y="6467"/>
                      <a:pt x="9606" y="5917"/>
                      <a:pt x="9813" y="5367"/>
                    </a:cubicBezTo>
                    <a:cubicBezTo>
                      <a:pt x="10011" y="4828"/>
                      <a:pt x="10124" y="4299"/>
                      <a:pt x="10124" y="3790"/>
                    </a:cubicBezTo>
                    <a:cubicBezTo>
                      <a:pt x="10135" y="3531"/>
                      <a:pt x="10104" y="3272"/>
                      <a:pt x="10052" y="3002"/>
                    </a:cubicBezTo>
                    <a:cubicBezTo>
                      <a:pt x="10011" y="2805"/>
                      <a:pt x="9948" y="2598"/>
                      <a:pt x="9866" y="2400"/>
                    </a:cubicBezTo>
                    <a:cubicBezTo>
                      <a:pt x="9845" y="2338"/>
                      <a:pt x="9834" y="2266"/>
                      <a:pt x="9813" y="2204"/>
                    </a:cubicBezTo>
                    <a:cubicBezTo>
                      <a:pt x="9803" y="2151"/>
                      <a:pt x="9792" y="2100"/>
                      <a:pt x="9772" y="2048"/>
                    </a:cubicBezTo>
                    <a:cubicBezTo>
                      <a:pt x="9751" y="1975"/>
                      <a:pt x="9720" y="1902"/>
                      <a:pt x="9679" y="1809"/>
                    </a:cubicBezTo>
                    <a:cubicBezTo>
                      <a:pt x="9617" y="1685"/>
                      <a:pt x="9523" y="1550"/>
                      <a:pt x="9398" y="1395"/>
                    </a:cubicBezTo>
                    <a:cubicBezTo>
                      <a:pt x="9202" y="1156"/>
                      <a:pt x="8963" y="917"/>
                      <a:pt x="8641" y="678"/>
                    </a:cubicBezTo>
                    <a:cubicBezTo>
                      <a:pt x="8538" y="606"/>
                      <a:pt x="8455" y="544"/>
                      <a:pt x="8372" y="492"/>
                    </a:cubicBezTo>
                    <a:cubicBezTo>
                      <a:pt x="8299" y="450"/>
                      <a:pt x="8216" y="409"/>
                      <a:pt x="8133" y="357"/>
                    </a:cubicBezTo>
                    <a:cubicBezTo>
                      <a:pt x="7936" y="263"/>
                      <a:pt x="7759" y="191"/>
                      <a:pt x="7583" y="129"/>
                    </a:cubicBezTo>
                    <a:cubicBezTo>
                      <a:pt x="7552" y="118"/>
                      <a:pt x="7531" y="108"/>
                      <a:pt x="7500" y="108"/>
                    </a:cubicBezTo>
                    <a:cubicBezTo>
                      <a:pt x="7365" y="67"/>
                      <a:pt x="7231" y="35"/>
                      <a:pt x="7086" y="14"/>
                    </a:cubicBezTo>
                    <a:cubicBezTo>
                      <a:pt x="7020" y="5"/>
                      <a:pt x="6955" y="0"/>
                      <a:pt x="6892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125;p53"/>
              <p:cNvSpPr/>
              <p:nvPr/>
            </p:nvSpPr>
            <p:spPr>
              <a:xfrm>
                <a:off x="4256638" y="2076850"/>
                <a:ext cx="13617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093" extrusionOk="0">
                    <a:moveTo>
                      <a:pt x="5447" y="4387"/>
                    </a:moveTo>
                    <a:cubicBezTo>
                      <a:pt x="5435" y="4393"/>
                      <a:pt x="5424" y="4398"/>
                      <a:pt x="5413" y="4403"/>
                    </a:cubicBezTo>
                    <a:lnTo>
                      <a:pt x="5413" y="4403"/>
                    </a:lnTo>
                    <a:cubicBezTo>
                      <a:pt x="5417" y="4402"/>
                      <a:pt x="5422" y="4400"/>
                      <a:pt x="5426" y="4398"/>
                    </a:cubicBezTo>
                    <a:lnTo>
                      <a:pt x="5436" y="4398"/>
                    </a:lnTo>
                    <a:lnTo>
                      <a:pt x="5447" y="4387"/>
                    </a:lnTo>
                    <a:close/>
                    <a:moveTo>
                      <a:pt x="1899" y="0"/>
                    </a:moveTo>
                    <a:lnTo>
                      <a:pt x="1899" y="0"/>
                    </a:lnTo>
                    <a:cubicBezTo>
                      <a:pt x="1816" y="83"/>
                      <a:pt x="1743" y="155"/>
                      <a:pt x="1681" y="228"/>
                    </a:cubicBezTo>
                    <a:cubicBezTo>
                      <a:pt x="1609" y="300"/>
                      <a:pt x="1556" y="373"/>
                      <a:pt x="1505" y="446"/>
                    </a:cubicBezTo>
                    <a:cubicBezTo>
                      <a:pt x="1443" y="529"/>
                      <a:pt x="1401" y="591"/>
                      <a:pt x="1370" y="664"/>
                    </a:cubicBezTo>
                    <a:cubicBezTo>
                      <a:pt x="1339" y="736"/>
                      <a:pt x="1318" y="798"/>
                      <a:pt x="1318" y="861"/>
                    </a:cubicBezTo>
                    <a:cubicBezTo>
                      <a:pt x="1318" y="892"/>
                      <a:pt x="1307" y="923"/>
                      <a:pt x="1318" y="954"/>
                    </a:cubicBezTo>
                    <a:cubicBezTo>
                      <a:pt x="1328" y="996"/>
                      <a:pt x="1339" y="1037"/>
                      <a:pt x="1360" y="1068"/>
                    </a:cubicBezTo>
                    <a:cubicBezTo>
                      <a:pt x="1380" y="1120"/>
                      <a:pt x="1422" y="1162"/>
                      <a:pt x="1463" y="1193"/>
                    </a:cubicBezTo>
                    <a:cubicBezTo>
                      <a:pt x="1505" y="1224"/>
                      <a:pt x="1546" y="1245"/>
                      <a:pt x="1598" y="1266"/>
                    </a:cubicBezTo>
                    <a:cubicBezTo>
                      <a:pt x="1609" y="1266"/>
                      <a:pt x="1619" y="1275"/>
                      <a:pt x="1629" y="1275"/>
                    </a:cubicBezTo>
                    <a:cubicBezTo>
                      <a:pt x="1650" y="1275"/>
                      <a:pt x="1681" y="1286"/>
                      <a:pt x="1702" y="1286"/>
                    </a:cubicBezTo>
                    <a:cubicBezTo>
                      <a:pt x="1567" y="1349"/>
                      <a:pt x="1411" y="1421"/>
                      <a:pt x="1235" y="1535"/>
                    </a:cubicBezTo>
                    <a:cubicBezTo>
                      <a:pt x="945" y="1701"/>
                      <a:pt x="726" y="1846"/>
                      <a:pt x="540" y="2002"/>
                    </a:cubicBezTo>
                    <a:cubicBezTo>
                      <a:pt x="374" y="2126"/>
                      <a:pt x="187" y="2292"/>
                      <a:pt x="73" y="2510"/>
                    </a:cubicBezTo>
                    <a:cubicBezTo>
                      <a:pt x="53" y="2541"/>
                      <a:pt x="42" y="2582"/>
                      <a:pt x="21" y="2635"/>
                    </a:cubicBezTo>
                    <a:cubicBezTo>
                      <a:pt x="11" y="2686"/>
                      <a:pt x="11" y="2739"/>
                      <a:pt x="11" y="2780"/>
                    </a:cubicBezTo>
                    <a:cubicBezTo>
                      <a:pt x="0" y="2852"/>
                      <a:pt x="21" y="2925"/>
                      <a:pt x="53" y="2997"/>
                    </a:cubicBezTo>
                    <a:cubicBezTo>
                      <a:pt x="83" y="3050"/>
                      <a:pt x="136" y="3101"/>
                      <a:pt x="198" y="3133"/>
                    </a:cubicBezTo>
                    <a:cubicBezTo>
                      <a:pt x="219" y="3133"/>
                      <a:pt x="229" y="3143"/>
                      <a:pt x="249" y="3143"/>
                    </a:cubicBezTo>
                    <a:cubicBezTo>
                      <a:pt x="291" y="3163"/>
                      <a:pt x="353" y="3174"/>
                      <a:pt x="415" y="3174"/>
                    </a:cubicBezTo>
                    <a:cubicBezTo>
                      <a:pt x="488" y="3174"/>
                      <a:pt x="560" y="3174"/>
                      <a:pt x="654" y="3153"/>
                    </a:cubicBezTo>
                    <a:cubicBezTo>
                      <a:pt x="685" y="3153"/>
                      <a:pt x="716" y="3143"/>
                      <a:pt x="758" y="3143"/>
                    </a:cubicBezTo>
                    <a:cubicBezTo>
                      <a:pt x="706" y="3153"/>
                      <a:pt x="664" y="3184"/>
                      <a:pt x="643" y="3205"/>
                    </a:cubicBezTo>
                    <a:cubicBezTo>
                      <a:pt x="530" y="3288"/>
                      <a:pt x="447" y="3361"/>
                      <a:pt x="364" y="3433"/>
                    </a:cubicBezTo>
                    <a:cubicBezTo>
                      <a:pt x="291" y="3506"/>
                      <a:pt x="229" y="3578"/>
                      <a:pt x="177" y="3661"/>
                    </a:cubicBezTo>
                    <a:cubicBezTo>
                      <a:pt x="136" y="3744"/>
                      <a:pt x="115" y="3838"/>
                      <a:pt x="136" y="3921"/>
                    </a:cubicBezTo>
                    <a:cubicBezTo>
                      <a:pt x="136" y="3963"/>
                      <a:pt x="156" y="4004"/>
                      <a:pt x="177" y="4046"/>
                    </a:cubicBezTo>
                    <a:cubicBezTo>
                      <a:pt x="208" y="4087"/>
                      <a:pt x="239" y="4128"/>
                      <a:pt x="291" y="4170"/>
                    </a:cubicBezTo>
                    <a:cubicBezTo>
                      <a:pt x="405" y="4253"/>
                      <a:pt x="530" y="4304"/>
                      <a:pt x="654" y="4346"/>
                    </a:cubicBezTo>
                    <a:lnTo>
                      <a:pt x="685" y="4357"/>
                    </a:lnTo>
                    <a:cubicBezTo>
                      <a:pt x="830" y="4408"/>
                      <a:pt x="1007" y="4440"/>
                      <a:pt x="1214" y="4460"/>
                    </a:cubicBezTo>
                    <a:cubicBezTo>
                      <a:pt x="1313" y="4470"/>
                      <a:pt x="1416" y="4474"/>
                      <a:pt x="1523" y="4474"/>
                    </a:cubicBezTo>
                    <a:cubicBezTo>
                      <a:pt x="1774" y="4474"/>
                      <a:pt x="2047" y="4449"/>
                      <a:pt x="2345" y="4398"/>
                    </a:cubicBezTo>
                    <a:lnTo>
                      <a:pt x="2397" y="4387"/>
                    </a:lnTo>
                    <a:lnTo>
                      <a:pt x="2397" y="4387"/>
                    </a:lnTo>
                    <a:cubicBezTo>
                      <a:pt x="2386" y="4533"/>
                      <a:pt x="2407" y="4668"/>
                      <a:pt x="2469" y="4782"/>
                    </a:cubicBezTo>
                    <a:cubicBezTo>
                      <a:pt x="2531" y="4885"/>
                      <a:pt x="2635" y="4979"/>
                      <a:pt x="2750" y="5031"/>
                    </a:cubicBezTo>
                    <a:cubicBezTo>
                      <a:pt x="2770" y="5031"/>
                      <a:pt x="2791" y="5041"/>
                      <a:pt x="2812" y="5051"/>
                    </a:cubicBezTo>
                    <a:cubicBezTo>
                      <a:pt x="2916" y="5083"/>
                      <a:pt x="3040" y="5093"/>
                      <a:pt x="3185" y="5093"/>
                    </a:cubicBezTo>
                    <a:cubicBezTo>
                      <a:pt x="3361" y="5093"/>
                      <a:pt x="3548" y="5062"/>
                      <a:pt x="3704" y="5031"/>
                    </a:cubicBezTo>
                    <a:cubicBezTo>
                      <a:pt x="4140" y="4938"/>
                      <a:pt x="4564" y="4772"/>
                      <a:pt x="4886" y="4636"/>
                    </a:cubicBezTo>
                    <a:cubicBezTo>
                      <a:pt x="5052" y="4568"/>
                      <a:pt x="5228" y="4491"/>
                      <a:pt x="5413" y="4403"/>
                    </a:cubicBezTo>
                    <a:lnTo>
                      <a:pt x="5413" y="4403"/>
                    </a:lnTo>
                    <a:cubicBezTo>
                      <a:pt x="5261" y="4463"/>
                      <a:pt x="5110" y="4512"/>
                      <a:pt x="4949" y="4533"/>
                    </a:cubicBezTo>
                    <a:cubicBezTo>
                      <a:pt x="4907" y="4543"/>
                      <a:pt x="4866" y="4553"/>
                      <a:pt x="4813" y="4564"/>
                    </a:cubicBezTo>
                    <a:cubicBezTo>
                      <a:pt x="4751" y="4574"/>
                      <a:pt x="4689" y="4585"/>
                      <a:pt x="4617" y="4585"/>
                    </a:cubicBezTo>
                    <a:lnTo>
                      <a:pt x="4606" y="4585"/>
                    </a:lnTo>
                    <a:cubicBezTo>
                      <a:pt x="4575" y="4595"/>
                      <a:pt x="4534" y="4595"/>
                      <a:pt x="4502" y="4606"/>
                    </a:cubicBezTo>
                    <a:cubicBezTo>
                      <a:pt x="4430" y="4616"/>
                      <a:pt x="4368" y="4616"/>
                      <a:pt x="4295" y="4616"/>
                    </a:cubicBezTo>
                    <a:cubicBezTo>
                      <a:pt x="4243" y="4616"/>
                      <a:pt x="4191" y="4616"/>
                      <a:pt x="4129" y="4606"/>
                    </a:cubicBezTo>
                    <a:cubicBezTo>
                      <a:pt x="4077" y="4595"/>
                      <a:pt x="4025" y="4585"/>
                      <a:pt x="3974" y="4564"/>
                    </a:cubicBezTo>
                    <a:cubicBezTo>
                      <a:pt x="3932" y="4553"/>
                      <a:pt x="3901" y="4543"/>
                      <a:pt x="3859" y="4523"/>
                    </a:cubicBezTo>
                    <a:cubicBezTo>
                      <a:pt x="3797" y="4491"/>
                      <a:pt x="3735" y="4450"/>
                      <a:pt x="3693" y="4398"/>
                    </a:cubicBezTo>
                    <a:cubicBezTo>
                      <a:pt x="3652" y="4346"/>
                      <a:pt x="3631" y="4284"/>
                      <a:pt x="3621" y="4221"/>
                    </a:cubicBezTo>
                    <a:cubicBezTo>
                      <a:pt x="3610" y="4149"/>
                      <a:pt x="3621" y="4076"/>
                      <a:pt x="3631" y="4014"/>
                    </a:cubicBezTo>
                    <a:cubicBezTo>
                      <a:pt x="3652" y="3931"/>
                      <a:pt x="3683" y="3859"/>
                      <a:pt x="3714" y="3786"/>
                    </a:cubicBezTo>
                    <a:cubicBezTo>
                      <a:pt x="3755" y="3693"/>
                      <a:pt x="3808" y="3610"/>
                      <a:pt x="3859" y="3527"/>
                    </a:cubicBezTo>
                    <a:cubicBezTo>
                      <a:pt x="3911" y="3444"/>
                      <a:pt x="3974" y="3361"/>
                      <a:pt x="4036" y="3278"/>
                    </a:cubicBezTo>
                    <a:cubicBezTo>
                      <a:pt x="4170" y="3091"/>
                      <a:pt x="4316" y="2925"/>
                      <a:pt x="4472" y="2759"/>
                    </a:cubicBezTo>
                    <a:cubicBezTo>
                      <a:pt x="4606" y="2603"/>
                      <a:pt x="4751" y="2458"/>
                      <a:pt x="4886" y="2303"/>
                    </a:cubicBezTo>
                    <a:lnTo>
                      <a:pt x="4990" y="2199"/>
                    </a:lnTo>
                    <a:lnTo>
                      <a:pt x="4990" y="2199"/>
                    </a:lnTo>
                    <a:cubicBezTo>
                      <a:pt x="4969" y="2209"/>
                      <a:pt x="4949" y="2230"/>
                      <a:pt x="4928" y="2241"/>
                    </a:cubicBezTo>
                    <a:cubicBezTo>
                      <a:pt x="4783" y="2344"/>
                      <a:pt x="4647" y="2437"/>
                      <a:pt x="4502" y="2541"/>
                    </a:cubicBezTo>
                    <a:cubicBezTo>
                      <a:pt x="4295" y="2686"/>
                      <a:pt x="4087" y="2831"/>
                      <a:pt x="3870" y="2967"/>
                    </a:cubicBezTo>
                    <a:cubicBezTo>
                      <a:pt x="3662" y="3091"/>
                      <a:pt x="3444" y="3216"/>
                      <a:pt x="3216" y="3319"/>
                    </a:cubicBezTo>
                    <a:cubicBezTo>
                      <a:pt x="3123" y="3361"/>
                      <a:pt x="3029" y="3402"/>
                      <a:pt x="2926" y="3444"/>
                    </a:cubicBezTo>
                    <a:cubicBezTo>
                      <a:pt x="2843" y="3465"/>
                      <a:pt x="2760" y="3485"/>
                      <a:pt x="2667" y="3495"/>
                    </a:cubicBezTo>
                    <a:cubicBezTo>
                      <a:pt x="2650" y="3498"/>
                      <a:pt x="2632" y="3500"/>
                      <a:pt x="2614" y="3500"/>
                    </a:cubicBezTo>
                    <a:cubicBezTo>
                      <a:pt x="2565" y="3500"/>
                      <a:pt x="2512" y="3490"/>
                      <a:pt x="2459" y="3475"/>
                    </a:cubicBezTo>
                    <a:cubicBezTo>
                      <a:pt x="2397" y="3454"/>
                      <a:pt x="2335" y="3412"/>
                      <a:pt x="2293" y="3350"/>
                    </a:cubicBezTo>
                    <a:cubicBezTo>
                      <a:pt x="2241" y="3299"/>
                      <a:pt x="2220" y="3226"/>
                      <a:pt x="2220" y="3153"/>
                    </a:cubicBezTo>
                    <a:cubicBezTo>
                      <a:pt x="2220" y="3112"/>
                      <a:pt x="2220" y="3070"/>
                      <a:pt x="2231" y="3029"/>
                    </a:cubicBezTo>
                    <a:cubicBezTo>
                      <a:pt x="2241" y="2987"/>
                      <a:pt x="2262" y="2946"/>
                      <a:pt x="2272" y="2914"/>
                    </a:cubicBezTo>
                    <a:cubicBezTo>
                      <a:pt x="2314" y="2821"/>
                      <a:pt x="2376" y="2739"/>
                      <a:pt x="2428" y="2656"/>
                    </a:cubicBezTo>
                    <a:cubicBezTo>
                      <a:pt x="2501" y="2562"/>
                      <a:pt x="2584" y="2479"/>
                      <a:pt x="2656" y="2396"/>
                    </a:cubicBezTo>
                    <a:cubicBezTo>
                      <a:pt x="2822" y="2220"/>
                      <a:pt x="3009" y="2064"/>
                      <a:pt x="3185" y="1898"/>
                    </a:cubicBezTo>
                    <a:cubicBezTo>
                      <a:pt x="3248" y="1846"/>
                      <a:pt x="3299" y="1794"/>
                      <a:pt x="3361" y="1743"/>
                    </a:cubicBezTo>
                    <a:lnTo>
                      <a:pt x="3361" y="1743"/>
                    </a:lnTo>
                    <a:cubicBezTo>
                      <a:pt x="3320" y="1763"/>
                      <a:pt x="3278" y="1794"/>
                      <a:pt x="3227" y="1815"/>
                    </a:cubicBezTo>
                    <a:cubicBezTo>
                      <a:pt x="3040" y="1929"/>
                      <a:pt x="2853" y="2054"/>
                      <a:pt x="2656" y="2158"/>
                    </a:cubicBezTo>
                    <a:cubicBezTo>
                      <a:pt x="2552" y="2209"/>
                      <a:pt x="2448" y="2271"/>
                      <a:pt x="2345" y="2324"/>
                    </a:cubicBezTo>
                    <a:cubicBezTo>
                      <a:pt x="2252" y="2365"/>
                      <a:pt x="2148" y="2417"/>
                      <a:pt x="2044" y="2458"/>
                    </a:cubicBezTo>
                    <a:cubicBezTo>
                      <a:pt x="1961" y="2490"/>
                      <a:pt x="1867" y="2520"/>
                      <a:pt x="1775" y="2552"/>
                    </a:cubicBezTo>
                    <a:cubicBezTo>
                      <a:pt x="1702" y="2573"/>
                      <a:pt x="1629" y="2582"/>
                      <a:pt x="1546" y="2582"/>
                    </a:cubicBezTo>
                    <a:cubicBezTo>
                      <a:pt x="1515" y="2582"/>
                      <a:pt x="1484" y="2582"/>
                      <a:pt x="1453" y="2573"/>
                    </a:cubicBezTo>
                    <a:cubicBezTo>
                      <a:pt x="1422" y="2562"/>
                      <a:pt x="1401" y="2552"/>
                      <a:pt x="1380" y="2541"/>
                    </a:cubicBezTo>
                    <a:cubicBezTo>
                      <a:pt x="1349" y="2531"/>
                      <a:pt x="1328" y="2510"/>
                      <a:pt x="1307" y="2490"/>
                    </a:cubicBezTo>
                    <a:cubicBezTo>
                      <a:pt x="1297" y="2458"/>
                      <a:pt x="1287" y="2437"/>
                      <a:pt x="1277" y="2407"/>
                    </a:cubicBezTo>
                    <a:cubicBezTo>
                      <a:pt x="1256" y="2334"/>
                      <a:pt x="1256" y="2261"/>
                      <a:pt x="1266" y="2188"/>
                    </a:cubicBezTo>
                    <a:cubicBezTo>
                      <a:pt x="1287" y="2075"/>
                      <a:pt x="1318" y="1971"/>
                      <a:pt x="1370" y="1867"/>
                    </a:cubicBezTo>
                    <a:cubicBezTo>
                      <a:pt x="1432" y="1753"/>
                      <a:pt x="1515" y="1649"/>
                      <a:pt x="1598" y="1556"/>
                    </a:cubicBezTo>
                    <a:cubicBezTo>
                      <a:pt x="1692" y="1452"/>
                      <a:pt x="1805" y="1349"/>
                      <a:pt x="1909" y="1255"/>
                    </a:cubicBezTo>
                    <a:cubicBezTo>
                      <a:pt x="2148" y="1058"/>
                      <a:pt x="2407" y="881"/>
                      <a:pt x="2667" y="695"/>
                    </a:cubicBezTo>
                    <a:cubicBezTo>
                      <a:pt x="2791" y="612"/>
                      <a:pt x="2926" y="519"/>
                      <a:pt x="3040" y="436"/>
                    </a:cubicBezTo>
                    <a:cubicBezTo>
                      <a:pt x="3150" y="356"/>
                      <a:pt x="3260" y="275"/>
                      <a:pt x="3361" y="186"/>
                    </a:cubicBezTo>
                    <a:lnTo>
                      <a:pt x="3361" y="186"/>
                    </a:lnTo>
                    <a:cubicBezTo>
                      <a:pt x="3361" y="186"/>
                      <a:pt x="3361" y="187"/>
                      <a:pt x="3361" y="187"/>
                    </a:cubicBezTo>
                    <a:cubicBezTo>
                      <a:pt x="3363" y="185"/>
                      <a:pt x="3364" y="183"/>
                      <a:pt x="3366" y="182"/>
                    </a:cubicBezTo>
                    <a:lnTo>
                      <a:pt x="3366" y="182"/>
                    </a:lnTo>
                    <a:cubicBezTo>
                      <a:pt x="3368" y="180"/>
                      <a:pt x="3370" y="178"/>
                      <a:pt x="3372" y="176"/>
                    </a:cubicBezTo>
                    <a:lnTo>
                      <a:pt x="3372" y="176"/>
                    </a:lnTo>
                    <a:cubicBezTo>
                      <a:pt x="3371" y="176"/>
                      <a:pt x="3370" y="176"/>
                      <a:pt x="3369" y="176"/>
                    </a:cubicBezTo>
                    <a:lnTo>
                      <a:pt x="3369" y="176"/>
                    </a:lnTo>
                    <a:cubicBezTo>
                      <a:pt x="3373" y="170"/>
                      <a:pt x="3375" y="166"/>
                      <a:pt x="3382" y="166"/>
                    </a:cubicBezTo>
                    <a:lnTo>
                      <a:pt x="3382" y="166"/>
                    </a:lnTo>
                    <a:cubicBezTo>
                      <a:pt x="3372" y="166"/>
                      <a:pt x="3351" y="176"/>
                      <a:pt x="3340" y="187"/>
                    </a:cubicBezTo>
                    <a:cubicBezTo>
                      <a:pt x="3237" y="238"/>
                      <a:pt x="3144" y="290"/>
                      <a:pt x="3040" y="332"/>
                    </a:cubicBezTo>
                    <a:cubicBezTo>
                      <a:pt x="2926" y="383"/>
                      <a:pt x="2801" y="436"/>
                      <a:pt x="2677" y="477"/>
                    </a:cubicBezTo>
                    <a:cubicBezTo>
                      <a:pt x="2625" y="487"/>
                      <a:pt x="2563" y="508"/>
                      <a:pt x="2501" y="519"/>
                    </a:cubicBezTo>
                    <a:cubicBezTo>
                      <a:pt x="2459" y="539"/>
                      <a:pt x="2407" y="539"/>
                      <a:pt x="2355" y="549"/>
                    </a:cubicBezTo>
                    <a:cubicBezTo>
                      <a:pt x="2321" y="549"/>
                      <a:pt x="2286" y="554"/>
                      <a:pt x="2249" y="554"/>
                    </a:cubicBezTo>
                    <a:cubicBezTo>
                      <a:pt x="2230" y="554"/>
                      <a:pt x="2210" y="553"/>
                      <a:pt x="2189" y="549"/>
                    </a:cubicBezTo>
                    <a:cubicBezTo>
                      <a:pt x="2148" y="549"/>
                      <a:pt x="2106" y="539"/>
                      <a:pt x="2065" y="519"/>
                    </a:cubicBezTo>
                    <a:cubicBezTo>
                      <a:pt x="2023" y="498"/>
                      <a:pt x="1982" y="477"/>
                      <a:pt x="1950" y="446"/>
                    </a:cubicBezTo>
                    <a:cubicBezTo>
                      <a:pt x="1920" y="415"/>
                      <a:pt x="1899" y="373"/>
                      <a:pt x="1878" y="332"/>
                    </a:cubicBezTo>
                    <a:cubicBezTo>
                      <a:pt x="1847" y="259"/>
                      <a:pt x="1847" y="166"/>
                      <a:pt x="1867" y="83"/>
                    </a:cubicBezTo>
                    <a:cubicBezTo>
                      <a:pt x="1878" y="51"/>
                      <a:pt x="1888" y="31"/>
                      <a:pt x="1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126;p53"/>
              <p:cNvSpPr/>
              <p:nvPr/>
            </p:nvSpPr>
            <p:spPr>
              <a:xfrm>
                <a:off x="4447413" y="2009650"/>
                <a:ext cx="64175" cy="143700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5748" extrusionOk="0">
                    <a:moveTo>
                      <a:pt x="2128" y="1975"/>
                    </a:moveTo>
                    <a:cubicBezTo>
                      <a:pt x="2120" y="1986"/>
                      <a:pt x="2120" y="2004"/>
                      <a:pt x="2120" y="2013"/>
                    </a:cubicBezTo>
                    <a:cubicBezTo>
                      <a:pt x="2123" y="2001"/>
                      <a:pt x="2126" y="1988"/>
                      <a:pt x="2128" y="1975"/>
                    </a:cubicBezTo>
                    <a:close/>
                    <a:moveTo>
                      <a:pt x="1586" y="3487"/>
                    </a:moveTo>
                    <a:cubicBezTo>
                      <a:pt x="1583" y="3489"/>
                      <a:pt x="1581" y="3492"/>
                      <a:pt x="1581" y="3497"/>
                    </a:cubicBezTo>
                    <a:cubicBezTo>
                      <a:pt x="1582" y="3494"/>
                      <a:pt x="1584" y="3490"/>
                      <a:pt x="1586" y="3487"/>
                    </a:cubicBezTo>
                    <a:close/>
                    <a:moveTo>
                      <a:pt x="377" y="5333"/>
                    </a:moveTo>
                    <a:cubicBezTo>
                      <a:pt x="377" y="5336"/>
                      <a:pt x="376" y="5339"/>
                      <a:pt x="375" y="5341"/>
                    </a:cubicBezTo>
                    <a:lnTo>
                      <a:pt x="375" y="5341"/>
                    </a:lnTo>
                    <a:cubicBezTo>
                      <a:pt x="377" y="5337"/>
                      <a:pt x="377" y="5333"/>
                      <a:pt x="377" y="5333"/>
                    </a:cubicBezTo>
                    <a:close/>
                    <a:moveTo>
                      <a:pt x="2172" y="1"/>
                    </a:moveTo>
                    <a:cubicBezTo>
                      <a:pt x="2152" y="1"/>
                      <a:pt x="2141" y="1"/>
                      <a:pt x="2120" y="12"/>
                    </a:cubicBezTo>
                    <a:cubicBezTo>
                      <a:pt x="2058" y="42"/>
                      <a:pt x="2037" y="115"/>
                      <a:pt x="2069" y="167"/>
                    </a:cubicBezTo>
                    <a:cubicBezTo>
                      <a:pt x="2069" y="178"/>
                      <a:pt x="2078" y="188"/>
                      <a:pt x="2078" y="198"/>
                    </a:cubicBezTo>
                    <a:cubicBezTo>
                      <a:pt x="2089" y="250"/>
                      <a:pt x="2110" y="302"/>
                      <a:pt x="2120" y="354"/>
                    </a:cubicBezTo>
                    <a:cubicBezTo>
                      <a:pt x="2141" y="416"/>
                      <a:pt x="2152" y="468"/>
                      <a:pt x="2161" y="530"/>
                    </a:cubicBezTo>
                    <a:lnTo>
                      <a:pt x="2193" y="717"/>
                    </a:lnTo>
                    <a:cubicBezTo>
                      <a:pt x="2203" y="779"/>
                      <a:pt x="2203" y="831"/>
                      <a:pt x="2203" y="893"/>
                    </a:cubicBezTo>
                    <a:lnTo>
                      <a:pt x="2203" y="914"/>
                    </a:lnTo>
                    <a:cubicBezTo>
                      <a:pt x="2214" y="1091"/>
                      <a:pt x="2214" y="1266"/>
                      <a:pt x="2203" y="1443"/>
                    </a:cubicBezTo>
                    <a:cubicBezTo>
                      <a:pt x="2184" y="1617"/>
                      <a:pt x="2164" y="1800"/>
                      <a:pt x="2128" y="1975"/>
                    </a:cubicBezTo>
                    <a:lnTo>
                      <a:pt x="2128" y="1975"/>
                    </a:lnTo>
                    <a:cubicBezTo>
                      <a:pt x="2129" y="1974"/>
                      <a:pt x="2130" y="1973"/>
                      <a:pt x="2131" y="1972"/>
                    </a:cubicBezTo>
                    <a:lnTo>
                      <a:pt x="2131" y="1972"/>
                    </a:lnTo>
                    <a:cubicBezTo>
                      <a:pt x="2069" y="2232"/>
                      <a:pt x="1996" y="2491"/>
                      <a:pt x="1903" y="2739"/>
                    </a:cubicBezTo>
                    <a:cubicBezTo>
                      <a:pt x="1810" y="2996"/>
                      <a:pt x="1708" y="3241"/>
                      <a:pt x="1586" y="3487"/>
                    </a:cubicBezTo>
                    <a:lnTo>
                      <a:pt x="1586" y="3487"/>
                    </a:lnTo>
                    <a:cubicBezTo>
                      <a:pt x="1586" y="3486"/>
                      <a:pt x="1587" y="3486"/>
                      <a:pt x="1587" y="3485"/>
                    </a:cubicBezTo>
                    <a:lnTo>
                      <a:pt x="1587" y="3485"/>
                    </a:lnTo>
                    <a:cubicBezTo>
                      <a:pt x="1505" y="3658"/>
                      <a:pt x="1413" y="3821"/>
                      <a:pt x="1322" y="3984"/>
                    </a:cubicBezTo>
                    <a:cubicBezTo>
                      <a:pt x="1228" y="4150"/>
                      <a:pt x="1124" y="4316"/>
                      <a:pt x="1020" y="4472"/>
                    </a:cubicBezTo>
                    <a:cubicBezTo>
                      <a:pt x="917" y="4627"/>
                      <a:pt x="813" y="4783"/>
                      <a:pt x="699" y="4929"/>
                    </a:cubicBezTo>
                    <a:cubicBezTo>
                      <a:pt x="647" y="5001"/>
                      <a:pt x="596" y="5074"/>
                      <a:pt x="533" y="5146"/>
                    </a:cubicBezTo>
                    <a:lnTo>
                      <a:pt x="377" y="5333"/>
                    </a:lnTo>
                    <a:cubicBezTo>
                      <a:pt x="377" y="5333"/>
                      <a:pt x="377" y="5333"/>
                      <a:pt x="377" y="5333"/>
                    </a:cubicBezTo>
                    <a:lnTo>
                      <a:pt x="377" y="5333"/>
                    </a:lnTo>
                    <a:lnTo>
                      <a:pt x="367" y="5344"/>
                    </a:lnTo>
                    <a:cubicBezTo>
                      <a:pt x="367" y="5344"/>
                      <a:pt x="372" y="5344"/>
                      <a:pt x="375" y="5341"/>
                    </a:cubicBezTo>
                    <a:lnTo>
                      <a:pt x="375" y="5341"/>
                    </a:lnTo>
                    <a:cubicBezTo>
                      <a:pt x="373" y="5342"/>
                      <a:pt x="371" y="5344"/>
                      <a:pt x="367" y="5344"/>
                    </a:cubicBezTo>
                    <a:cubicBezTo>
                      <a:pt x="264" y="5457"/>
                      <a:pt x="149" y="5582"/>
                      <a:pt x="25" y="5685"/>
                    </a:cubicBezTo>
                    <a:cubicBezTo>
                      <a:pt x="1" y="5710"/>
                      <a:pt x="27" y="5747"/>
                      <a:pt x="55" y="5747"/>
                    </a:cubicBezTo>
                    <a:cubicBezTo>
                      <a:pt x="62" y="5747"/>
                      <a:pt x="70" y="5744"/>
                      <a:pt x="77" y="5738"/>
                    </a:cubicBezTo>
                    <a:cubicBezTo>
                      <a:pt x="305" y="5540"/>
                      <a:pt x="523" y="5333"/>
                      <a:pt x="741" y="5115"/>
                    </a:cubicBezTo>
                    <a:cubicBezTo>
                      <a:pt x="792" y="5063"/>
                      <a:pt x="845" y="5001"/>
                      <a:pt x="896" y="4949"/>
                    </a:cubicBezTo>
                    <a:cubicBezTo>
                      <a:pt x="958" y="4887"/>
                      <a:pt x="1010" y="4825"/>
                      <a:pt x="1073" y="4763"/>
                    </a:cubicBezTo>
                    <a:cubicBezTo>
                      <a:pt x="1124" y="4700"/>
                      <a:pt x="1176" y="4638"/>
                      <a:pt x="1228" y="4565"/>
                    </a:cubicBezTo>
                    <a:cubicBezTo>
                      <a:pt x="1290" y="4503"/>
                      <a:pt x="1342" y="4431"/>
                      <a:pt x="1394" y="4358"/>
                    </a:cubicBezTo>
                    <a:cubicBezTo>
                      <a:pt x="1498" y="4223"/>
                      <a:pt x="1591" y="4088"/>
                      <a:pt x="1684" y="3943"/>
                    </a:cubicBezTo>
                    <a:cubicBezTo>
                      <a:pt x="1778" y="3798"/>
                      <a:pt x="1871" y="3642"/>
                      <a:pt x="1954" y="3497"/>
                    </a:cubicBezTo>
                    <a:cubicBezTo>
                      <a:pt x="2120" y="3186"/>
                      <a:pt x="2255" y="2864"/>
                      <a:pt x="2359" y="2532"/>
                    </a:cubicBezTo>
                    <a:cubicBezTo>
                      <a:pt x="2431" y="2325"/>
                      <a:pt x="2483" y="2107"/>
                      <a:pt x="2514" y="1889"/>
                    </a:cubicBezTo>
                    <a:cubicBezTo>
                      <a:pt x="2556" y="1692"/>
                      <a:pt x="2566" y="1485"/>
                      <a:pt x="2566" y="1277"/>
                    </a:cubicBezTo>
                    <a:cubicBezTo>
                      <a:pt x="2566" y="1174"/>
                      <a:pt x="2566" y="1059"/>
                      <a:pt x="2556" y="955"/>
                    </a:cubicBezTo>
                    <a:cubicBezTo>
                      <a:pt x="2546" y="852"/>
                      <a:pt x="2525" y="759"/>
                      <a:pt x="2493" y="665"/>
                    </a:cubicBezTo>
                    <a:cubicBezTo>
                      <a:pt x="2463" y="561"/>
                      <a:pt x="2442" y="457"/>
                      <a:pt x="2400" y="354"/>
                    </a:cubicBezTo>
                    <a:cubicBezTo>
                      <a:pt x="2390" y="312"/>
                      <a:pt x="2369" y="271"/>
                      <a:pt x="2348" y="219"/>
                    </a:cubicBezTo>
                    <a:cubicBezTo>
                      <a:pt x="2327" y="167"/>
                      <a:pt x="2297" y="115"/>
                      <a:pt x="2276" y="63"/>
                    </a:cubicBezTo>
                    <a:cubicBezTo>
                      <a:pt x="2255" y="22"/>
                      <a:pt x="2214" y="1"/>
                      <a:pt x="217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127;p53"/>
              <p:cNvSpPr/>
              <p:nvPr/>
            </p:nvSpPr>
            <p:spPr>
              <a:xfrm>
                <a:off x="4385263" y="2030675"/>
                <a:ext cx="814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3916" extrusionOk="0">
                    <a:moveTo>
                      <a:pt x="3144" y="1"/>
                    </a:moveTo>
                    <a:cubicBezTo>
                      <a:pt x="3112" y="11"/>
                      <a:pt x="3102" y="31"/>
                      <a:pt x="3092" y="52"/>
                    </a:cubicBezTo>
                    <a:cubicBezTo>
                      <a:pt x="3029" y="146"/>
                      <a:pt x="2978" y="250"/>
                      <a:pt x="2926" y="343"/>
                    </a:cubicBezTo>
                    <a:cubicBezTo>
                      <a:pt x="2874" y="446"/>
                      <a:pt x="2812" y="550"/>
                      <a:pt x="2760" y="644"/>
                    </a:cubicBezTo>
                    <a:cubicBezTo>
                      <a:pt x="2646" y="840"/>
                      <a:pt x="2521" y="1038"/>
                      <a:pt x="2397" y="1225"/>
                    </a:cubicBezTo>
                    <a:lnTo>
                      <a:pt x="2418" y="1204"/>
                    </a:lnTo>
                    <a:lnTo>
                      <a:pt x="2418" y="1204"/>
                    </a:lnTo>
                    <a:cubicBezTo>
                      <a:pt x="2127" y="1640"/>
                      <a:pt x="1805" y="2054"/>
                      <a:pt x="1473" y="2449"/>
                    </a:cubicBezTo>
                    <a:cubicBezTo>
                      <a:pt x="1390" y="2552"/>
                      <a:pt x="1297" y="2645"/>
                      <a:pt x="1214" y="2749"/>
                    </a:cubicBezTo>
                    <a:cubicBezTo>
                      <a:pt x="1121" y="2843"/>
                      <a:pt x="1038" y="2936"/>
                      <a:pt x="945" y="3030"/>
                    </a:cubicBezTo>
                    <a:cubicBezTo>
                      <a:pt x="771" y="3213"/>
                      <a:pt x="587" y="3386"/>
                      <a:pt x="394" y="3550"/>
                    </a:cubicBezTo>
                    <a:lnTo>
                      <a:pt x="394" y="3550"/>
                    </a:lnTo>
                    <a:cubicBezTo>
                      <a:pt x="394" y="3549"/>
                      <a:pt x="395" y="3549"/>
                      <a:pt x="395" y="3548"/>
                    </a:cubicBezTo>
                    <a:lnTo>
                      <a:pt x="395" y="3548"/>
                    </a:lnTo>
                    <a:cubicBezTo>
                      <a:pt x="270" y="3652"/>
                      <a:pt x="146" y="3756"/>
                      <a:pt x="21" y="3849"/>
                    </a:cubicBezTo>
                    <a:cubicBezTo>
                      <a:pt x="11" y="3859"/>
                      <a:pt x="0" y="3880"/>
                      <a:pt x="11" y="3901"/>
                    </a:cubicBezTo>
                    <a:cubicBezTo>
                      <a:pt x="18" y="3908"/>
                      <a:pt x="31" y="3915"/>
                      <a:pt x="44" y="3915"/>
                    </a:cubicBezTo>
                    <a:cubicBezTo>
                      <a:pt x="50" y="3915"/>
                      <a:pt x="56" y="3914"/>
                      <a:pt x="63" y="3911"/>
                    </a:cubicBezTo>
                    <a:cubicBezTo>
                      <a:pt x="208" y="3797"/>
                      <a:pt x="364" y="3683"/>
                      <a:pt x="519" y="3579"/>
                    </a:cubicBezTo>
                    <a:cubicBezTo>
                      <a:pt x="664" y="3465"/>
                      <a:pt x="809" y="3341"/>
                      <a:pt x="955" y="3216"/>
                    </a:cubicBezTo>
                    <a:cubicBezTo>
                      <a:pt x="1028" y="3154"/>
                      <a:pt x="1090" y="3092"/>
                      <a:pt x="1162" y="3040"/>
                    </a:cubicBezTo>
                    <a:cubicBezTo>
                      <a:pt x="1235" y="2967"/>
                      <a:pt x="1307" y="2894"/>
                      <a:pt x="1380" y="2832"/>
                    </a:cubicBezTo>
                    <a:cubicBezTo>
                      <a:pt x="1515" y="2698"/>
                      <a:pt x="1650" y="2552"/>
                      <a:pt x="1775" y="2407"/>
                    </a:cubicBezTo>
                    <a:cubicBezTo>
                      <a:pt x="2033" y="2127"/>
                      <a:pt x="2262" y="1815"/>
                      <a:pt x="2480" y="1504"/>
                    </a:cubicBezTo>
                    <a:cubicBezTo>
                      <a:pt x="2697" y="1183"/>
                      <a:pt x="2895" y="851"/>
                      <a:pt x="3071" y="519"/>
                    </a:cubicBezTo>
                    <a:cubicBezTo>
                      <a:pt x="3133" y="395"/>
                      <a:pt x="3195" y="260"/>
                      <a:pt x="3248" y="125"/>
                    </a:cubicBezTo>
                    <a:cubicBezTo>
                      <a:pt x="3257" y="104"/>
                      <a:pt x="3257" y="84"/>
                      <a:pt x="3257" y="63"/>
                    </a:cubicBezTo>
                    <a:cubicBezTo>
                      <a:pt x="3248" y="42"/>
                      <a:pt x="3227" y="21"/>
                      <a:pt x="3206" y="11"/>
                    </a:cubicBezTo>
                    <a:cubicBezTo>
                      <a:pt x="3195" y="1"/>
                      <a:pt x="3185" y="1"/>
                      <a:pt x="3165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128;p53"/>
              <p:cNvSpPr/>
              <p:nvPr/>
            </p:nvSpPr>
            <p:spPr>
              <a:xfrm>
                <a:off x="4342988" y="2016925"/>
                <a:ext cx="90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4048" extrusionOk="0">
                    <a:moveTo>
                      <a:pt x="3507" y="0"/>
                    </a:moveTo>
                    <a:cubicBezTo>
                      <a:pt x="3476" y="0"/>
                      <a:pt x="3445" y="21"/>
                      <a:pt x="3424" y="53"/>
                    </a:cubicBezTo>
                    <a:cubicBezTo>
                      <a:pt x="3351" y="187"/>
                      <a:pt x="3279" y="322"/>
                      <a:pt x="3196" y="468"/>
                    </a:cubicBezTo>
                    <a:cubicBezTo>
                      <a:pt x="3113" y="602"/>
                      <a:pt x="3019" y="737"/>
                      <a:pt x="2936" y="883"/>
                    </a:cubicBezTo>
                    <a:cubicBezTo>
                      <a:pt x="2625" y="1349"/>
                      <a:pt x="2272" y="1795"/>
                      <a:pt x="1899" y="2220"/>
                    </a:cubicBezTo>
                    <a:cubicBezTo>
                      <a:pt x="1806" y="2324"/>
                      <a:pt x="1712" y="2428"/>
                      <a:pt x="1619" y="2521"/>
                    </a:cubicBezTo>
                    <a:cubicBezTo>
                      <a:pt x="1515" y="2635"/>
                      <a:pt x="1422" y="2739"/>
                      <a:pt x="1318" y="2833"/>
                    </a:cubicBezTo>
                    <a:cubicBezTo>
                      <a:pt x="1214" y="2936"/>
                      <a:pt x="1110" y="3040"/>
                      <a:pt x="1007" y="3133"/>
                    </a:cubicBezTo>
                    <a:cubicBezTo>
                      <a:pt x="903" y="3237"/>
                      <a:pt x="799" y="3331"/>
                      <a:pt x="706" y="3414"/>
                    </a:cubicBezTo>
                    <a:cubicBezTo>
                      <a:pt x="488" y="3610"/>
                      <a:pt x="260" y="3797"/>
                      <a:pt x="32" y="3963"/>
                    </a:cubicBezTo>
                    <a:cubicBezTo>
                      <a:pt x="11" y="3984"/>
                      <a:pt x="1" y="4004"/>
                      <a:pt x="22" y="4025"/>
                    </a:cubicBezTo>
                    <a:cubicBezTo>
                      <a:pt x="28" y="4038"/>
                      <a:pt x="38" y="4047"/>
                      <a:pt x="50" y="4047"/>
                    </a:cubicBezTo>
                    <a:cubicBezTo>
                      <a:pt x="57" y="4047"/>
                      <a:pt x="65" y="4044"/>
                      <a:pt x="73" y="4036"/>
                    </a:cubicBezTo>
                    <a:cubicBezTo>
                      <a:pt x="229" y="3921"/>
                      <a:pt x="384" y="3818"/>
                      <a:pt x="530" y="3704"/>
                    </a:cubicBezTo>
                    <a:cubicBezTo>
                      <a:pt x="686" y="3580"/>
                      <a:pt x="841" y="3455"/>
                      <a:pt x="986" y="3331"/>
                    </a:cubicBezTo>
                    <a:cubicBezTo>
                      <a:pt x="1059" y="3278"/>
                      <a:pt x="1131" y="3216"/>
                      <a:pt x="1204" y="3154"/>
                    </a:cubicBezTo>
                    <a:cubicBezTo>
                      <a:pt x="1276" y="3082"/>
                      <a:pt x="1359" y="3009"/>
                      <a:pt x="1432" y="2946"/>
                    </a:cubicBezTo>
                    <a:cubicBezTo>
                      <a:pt x="1505" y="2874"/>
                      <a:pt x="1578" y="2812"/>
                      <a:pt x="1640" y="2739"/>
                    </a:cubicBezTo>
                    <a:cubicBezTo>
                      <a:pt x="1723" y="2667"/>
                      <a:pt x="1795" y="2594"/>
                      <a:pt x="1868" y="2521"/>
                    </a:cubicBezTo>
                    <a:cubicBezTo>
                      <a:pt x="2417" y="1951"/>
                      <a:pt x="2915" y="1318"/>
                      <a:pt x="3320" y="623"/>
                    </a:cubicBezTo>
                    <a:cubicBezTo>
                      <a:pt x="3413" y="468"/>
                      <a:pt x="3496" y="291"/>
                      <a:pt x="3579" y="125"/>
                    </a:cubicBezTo>
                    <a:cubicBezTo>
                      <a:pt x="3600" y="83"/>
                      <a:pt x="3579" y="32"/>
                      <a:pt x="3538" y="11"/>
                    </a:cubicBezTo>
                    <a:cubicBezTo>
                      <a:pt x="3528" y="0"/>
                      <a:pt x="3517" y="0"/>
                      <a:pt x="350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129;p53"/>
              <p:cNvSpPr/>
              <p:nvPr/>
            </p:nvSpPr>
            <p:spPr>
              <a:xfrm>
                <a:off x="4344038" y="2013800"/>
                <a:ext cx="565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578" extrusionOk="0">
                    <a:moveTo>
                      <a:pt x="2168" y="1"/>
                    </a:moveTo>
                    <a:cubicBezTo>
                      <a:pt x="2147" y="1"/>
                      <a:pt x="2127" y="1"/>
                      <a:pt x="2106" y="22"/>
                    </a:cubicBezTo>
                    <a:lnTo>
                      <a:pt x="1888" y="333"/>
                    </a:lnTo>
                    <a:cubicBezTo>
                      <a:pt x="1805" y="437"/>
                      <a:pt x="1732" y="540"/>
                      <a:pt x="1649" y="655"/>
                    </a:cubicBezTo>
                    <a:cubicBezTo>
                      <a:pt x="1504" y="862"/>
                      <a:pt x="1349" y="1070"/>
                      <a:pt x="1193" y="1277"/>
                    </a:cubicBezTo>
                    <a:cubicBezTo>
                      <a:pt x="1038" y="1474"/>
                      <a:pt x="882" y="1681"/>
                      <a:pt x="706" y="1858"/>
                    </a:cubicBezTo>
                    <a:cubicBezTo>
                      <a:pt x="623" y="1962"/>
                      <a:pt x="529" y="2055"/>
                      <a:pt x="436" y="2149"/>
                    </a:cubicBezTo>
                    <a:cubicBezTo>
                      <a:pt x="342" y="2242"/>
                      <a:pt x="239" y="2325"/>
                      <a:pt x="146" y="2418"/>
                    </a:cubicBezTo>
                    <a:lnTo>
                      <a:pt x="21" y="2511"/>
                    </a:lnTo>
                    <a:cubicBezTo>
                      <a:pt x="10" y="2532"/>
                      <a:pt x="0" y="2543"/>
                      <a:pt x="10" y="2564"/>
                    </a:cubicBezTo>
                    <a:cubicBezTo>
                      <a:pt x="18" y="2571"/>
                      <a:pt x="31" y="2578"/>
                      <a:pt x="45" y="2578"/>
                    </a:cubicBezTo>
                    <a:cubicBezTo>
                      <a:pt x="50" y="2578"/>
                      <a:pt x="57" y="2577"/>
                      <a:pt x="63" y="2573"/>
                    </a:cubicBezTo>
                    <a:cubicBezTo>
                      <a:pt x="166" y="2490"/>
                      <a:pt x="270" y="2407"/>
                      <a:pt x="374" y="2315"/>
                    </a:cubicBezTo>
                    <a:cubicBezTo>
                      <a:pt x="478" y="2232"/>
                      <a:pt x="581" y="2138"/>
                      <a:pt x="674" y="2045"/>
                    </a:cubicBezTo>
                    <a:cubicBezTo>
                      <a:pt x="778" y="1951"/>
                      <a:pt x="872" y="1858"/>
                      <a:pt x="976" y="1754"/>
                    </a:cubicBezTo>
                    <a:cubicBezTo>
                      <a:pt x="1068" y="1661"/>
                      <a:pt x="1162" y="1557"/>
                      <a:pt x="1255" y="1464"/>
                    </a:cubicBezTo>
                    <a:cubicBezTo>
                      <a:pt x="1349" y="1360"/>
                      <a:pt x="1432" y="1257"/>
                      <a:pt x="1525" y="1142"/>
                    </a:cubicBezTo>
                    <a:cubicBezTo>
                      <a:pt x="1608" y="1038"/>
                      <a:pt x="1691" y="925"/>
                      <a:pt x="1774" y="821"/>
                    </a:cubicBezTo>
                    <a:cubicBezTo>
                      <a:pt x="1857" y="706"/>
                      <a:pt x="1940" y="593"/>
                      <a:pt x="2013" y="468"/>
                    </a:cubicBezTo>
                    <a:cubicBezTo>
                      <a:pt x="2096" y="354"/>
                      <a:pt x="2168" y="240"/>
                      <a:pt x="2241" y="115"/>
                    </a:cubicBezTo>
                    <a:cubicBezTo>
                      <a:pt x="2262" y="84"/>
                      <a:pt x="2251" y="42"/>
                      <a:pt x="2220" y="12"/>
                    </a:cubicBezTo>
                    <a:cubicBezTo>
                      <a:pt x="2209" y="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130;p53"/>
              <p:cNvSpPr/>
              <p:nvPr/>
            </p:nvSpPr>
            <p:spPr>
              <a:xfrm>
                <a:off x="4534113" y="1902575"/>
                <a:ext cx="27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862" extrusionOk="0">
                    <a:moveTo>
                      <a:pt x="115" y="0"/>
                    </a:moveTo>
                    <a:cubicBezTo>
                      <a:pt x="74" y="0"/>
                      <a:pt x="32" y="31"/>
                      <a:pt x="21" y="73"/>
                    </a:cubicBezTo>
                    <a:cubicBezTo>
                      <a:pt x="0" y="135"/>
                      <a:pt x="42" y="187"/>
                      <a:pt x="94" y="197"/>
                    </a:cubicBezTo>
                    <a:cubicBezTo>
                      <a:pt x="104" y="208"/>
                      <a:pt x="115" y="208"/>
                      <a:pt x="125" y="208"/>
                    </a:cubicBezTo>
                    <a:cubicBezTo>
                      <a:pt x="177" y="238"/>
                      <a:pt x="229" y="259"/>
                      <a:pt x="281" y="301"/>
                    </a:cubicBezTo>
                    <a:cubicBezTo>
                      <a:pt x="364" y="353"/>
                      <a:pt x="426" y="425"/>
                      <a:pt x="488" y="498"/>
                    </a:cubicBezTo>
                    <a:cubicBezTo>
                      <a:pt x="581" y="612"/>
                      <a:pt x="664" y="736"/>
                      <a:pt x="727" y="872"/>
                    </a:cubicBezTo>
                    <a:cubicBezTo>
                      <a:pt x="779" y="996"/>
                      <a:pt x="830" y="1121"/>
                      <a:pt x="851" y="1255"/>
                    </a:cubicBezTo>
                    <a:cubicBezTo>
                      <a:pt x="862" y="1349"/>
                      <a:pt x="872" y="1442"/>
                      <a:pt x="862" y="1536"/>
                    </a:cubicBezTo>
                    <a:cubicBezTo>
                      <a:pt x="862" y="1587"/>
                      <a:pt x="851" y="1639"/>
                      <a:pt x="830" y="1691"/>
                    </a:cubicBezTo>
                    <a:cubicBezTo>
                      <a:pt x="830" y="1702"/>
                      <a:pt x="820" y="1702"/>
                      <a:pt x="820" y="1711"/>
                    </a:cubicBezTo>
                    <a:cubicBezTo>
                      <a:pt x="810" y="1732"/>
                      <a:pt x="810" y="1764"/>
                      <a:pt x="810" y="1794"/>
                    </a:cubicBezTo>
                    <a:cubicBezTo>
                      <a:pt x="820" y="1815"/>
                      <a:pt x="841" y="1836"/>
                      <a:pt x="862" y="1847"/>
                    </a:cubicBezTo>
                    <a:cubicBezTo>
                      <a:pt x="878" y="1857"/>
                      <a:pt x="896" y="1861"/>
                      <a:pt x="913" y="1861"/>
                    </a:cubicBezTo>
                    <a:cubicBezTo>
                      <a:pt x="949" y="1861"/>
                      <a:pt x="982" y="1840"/>
                      <a:pt x="996" y="1805"/>
                    </a:cubicBezTo>
                    <a:cubicBezTo>
                      <a:pt x="1038" y="1732"/>
                      <a:pt x="1059" y="1660"/>
                      <a:pt x="1069" y="1577"/>
                    </a:cubicBezTo>
                    <a:cubicBezTo>
                      <a:pt x="1079" y="1494"/>
                      <a:pt x="1079" y="1411"/>
                      <a:pt x="1069" y="1317"/>
                    </a:cubicBezTo>
                    <a:cubicBezTo>
                      <a:pt x="1049" y="1121"/>
                      <a:pt x="986" y="934"/>
                      <a:pt x="903" y="757"/>
                    </a:cubicBezTo>
                    <a:cubicBezTo>
                      <a:pt x="820" y="581"/>
                      <a:pt x="706" y="425"/>
                      <a:pt x="571" y="280"/>
                    </a:cubicBezTo>
                    <a:cubicBezTo>
                      <a:pt x="457" y="155"/>
                      <a:pt x="312" y="52"/>
                      <a:pt x="136" y="0"/>
                    </a:cubicBezTo>
                    <a:close/>
                  </a:path>
                </a:pathLst>
              </a:custGeom>
              <a:solidFill>
                <a:srgbClr val="9F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131;p53"/>
              <p:cNvSpPr/>
              <p:nvPr/>
            </p:nvSpPr>
            <p:spPr>
              <a:xfrm>
                <a:off x="4535663" y="1903850"/>
                <a:ext cx="231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717" extrusionOk="0">
                    <a:moveTo>
                      <a:pt x="94" y="1"/>
                    </a:moveTo>
                    <a:cubicBezTo>
                      <a:pt x="42" y="1"/>
                      <a:pt x="1" y="53"/>
                      <a:pt x="1" y="115"/>
                    </a:cubicBezTo>
                    <a:cubicBezTo>
                      <a:pt x="1" y="395"/>
                      <a:pt x="94" y="685"/>
                      <a:pt x="219" y="945"/>
                    </a:cubicBezTo>
                    <a:cubicBezTo>
                      <a:pt x="343" y="1215"/>
                      <a:pt x="509" y="1464"/>
                      <a:pt x="696" y="1692"/>
                    </a:cubicBezTo>
                    <a:cubicBezTo>
                      <a:pt x="713" y="1709"/>
                      <a:pt x="739" y="1716"/>
                      <a:pt x="765" y="1716"/>
                    </a:cubicBezTo>
                    <a:cubicBezTo>
                      <a:pt x="786" y="1716"/>
                      <a:pt x="806" y="1711"/>
                      <a:pt x="821" y="1702"/>
                    </a:cubicBezTo>
                    <a:cubicBezTo>
                      <a:pt x="862" y="1681"/>
                      <a:pt x="872" y="1630"/>
                      <a:pt x="862" y="1588"/>
                    </a:cubicBezTo>
                    <a:lnTo>
                      <a:pt x="862" y="1568"/>
                    </a:lnTo>
                    <a:cubicBezTo>
                      <a:pt x="883" y="1557"/>
                      <a:pt x="904" y="1536"/>
                      <a:pt x="914" y="1515"/>
                    </a:cubicBezTo>
                    <a:cubicBezTo>
                      <a:pt x="924" y="1494"/>
                      <a:pt x="924" y="1464"/>
                      <a:pt x="924" y="1432"/>
                    </a:cubicBezTo>
                    <a:cubicBezTo>
                      <a:pt x="883" y="1225"/>
                      <a:pt x="841" y="1028"/>
                      <a:pt x="768" y="821"/>
                    </a:cubicBezTo>
                    <a:cubicBezTo>
                      <a:pt x="727" y="727"/>
                      <a:pt x="685" y="634"/>
                      <a:pt x="623" y="540"/>
                    </a:cubicBezTo>
                    <a:cubicBezTo>
                      <a:pt x="561" y="457"/>
                      <a:pt x="489" y="374"/>
                      <a:pt x="395" y="323"/>
                    </a:cubicBezTo>
                    <a:cubicBezTo>
                      <a:pt x="380" y="315"/>
                      <a:pt x="365" y="308"/>
                      <a:pt x="351" y="308"/>
                    </a:cubicBezTo>
                    <a:cubicBezTo>
                      <a:pt x="345" y="308"/>
                      <a:pt x="339" y="309"/>
                      <a:pt x="333" y="312"/>
                    </a:cubicBezTo>
                    <a:cubicBezTo>
                      <a:pt x="302" y="261"/>
                      <a:pt x="270" y="219"/>
                      <a:pt x="240" y="178"/>
                    </a:cubicBezTo>
                    <a:cubicBezTo>
                      <a:pt x="229" y="167"/>
                      <a:pt x="219" y="146"/>
                      <a:pt x="208" y="146"/>
                    </a:cubicBezTo>
                    <a:lnTo>
                      <a:pt x="208" y="104"/>
                    </a:lnTo>
                    <a:cubicBezTo>
                      <a:pt x="208" y="53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132;p53"/>
              <p:cNvSpPr/>
              <p:nvPr/>
            </p:nvSpPr>
            <p:spPr>
              <a:xfrm>
                <a:off x="4515713" y="1806350"/>
                <a:ext cx="996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6505" extrusionOk="0">
                    <a:moveTo>
                      <a:pt x="2137" y="0"/>
                    </a:moveTo>
                    <a:cubicBezTo>
                      <a:pt x="2075" y="0"/>
                      <a:pt x="2013" y="11"/>
                      <a:pt x="1961" y="11"/>
                    </a:cubicBezTo>
                    <a:cubicBezTo>
                      <a:pt x="1629" y="42"/>
                      <a:pt x="1317" y="146"/>
                      <a:pt x="1068" y="302"/>
                    </a:cubicBezTo>
                    <a:cubicBezTo>
                      <a:pt x="934" y="385"/>
                      <a:pt x="819" y="478"/>
                      <a:pt x="716" y="592"/>
                    </a:cubicBezTo>
                    <a:cubicBezTo>
                      <a:pt x="612" y="706"/>
                      <a:pt x="529" y="841"/>
                      <a:pt x="467" y="986"/>
                    </a:cubicBezTo>
                    <a:cubicBezTo>
                      <a:pt x="415" y="1090"/>
                      <a:pt x="374" y="1204"/>
                      <a:pt x="353" y="1328"/>
                    </a:cubicBezTo>
                    <a:cubicBezTo>
                      <a:pt x="322" y="1473"/>
                      <a:pt x="312" y="1629"/>
                      <a:pt x="312" y="1754"/>
                    </a:cubicBezTo>
                    <a:cubicBezTo>
                      <a:pt x="312" y="1837"/>
                      <a:pt x="301" y="1930"/>
                      <a:pt x="301" y="2013"/>
                    </a:cubicBezTo>
                    <a:cubicBezTo>
                      <a:pt x="301" y="2200"/>
                      <a:pt x="301" y="2397"/>
                      <a:pt x="270" y="2594"/>
                    </a:cubicBezTo>
                    <a:cubicBezTo>
                      <a:pt x="249" y="2718"/>
                      <a:pt x="218" y="2833"/>
                      <a:pt x="176" y="2946"/>
                    </a:cubicBezTo>
                    <a:cubicBezTo>
                      <a:pt x="146" y="3009"/>
                      <a:pt x="104" y="3071"/>
                      <a:pt x="52" y="3144"/>
                    </a:cubicBezTo>
                    <a:cubicBezTo>
                      <a:pt x="52" y="3154"/>
                      <a:pt x="42" y="3165"/>
                      <a:pt x="42" y="3175"/>
                    </a:cubicBezTo>
                    <a:cubicBezTo>
                      <a:pt x="10" y="3206"/>
                      <a:pt x="0" y="3258"/>
                      <a:pt x="21" y="3299"/>
                    </a:cubicBezTo>
                    <a:cubicBezTo>
                      <a:pt x="10" y="3310"/>
                      <a:pt x="10" y="3331"/>
                      <a:pt x="10" y="3351"/>
                    </a:cubicBezTo>
                    <a:cubicBezTo>
                      <a:pt x="31" y="3434"/>
                      <a:pt x="42" y="3507"/>
                      <a:pt x="42" y="3590"/>
                    </a:cubicBezTo>
                    <a:lnTo>
                      <a:pt x="73" y="3870"/>
                    </a:lnTo>
                    <a:cubicBezTo>
                      <a:pt x="83" y="3963"/>
                      <a:pt x="93" y="4057"/>
                      <a:pt x="104" y="4140"/>
                    </a:cubicBezTo>
                    <a:lnTo>
                      <a:pt x="104" y="4181"/>
                    </a:lnTo>
                    <a:cubicBezTo>
                      <a:pt x="135" y="4430"/>
                      <a:pt x="156" y="4627"/>
                      <a:pt x="187" y="4804"/>
                    </a:cubicBezTo>
                    <a:cubicBezTo>
                      <a:pt x="229" y="5053"/>
                      <a:pt x="270" y="5260"/>
                      <a:pt x="332" y="5457"/>
                    </a:cubicBezTo>
                    <a:cubicBezTo>
                      <a:pt x="395" y="5675"/>
                      <a:pt x="478" y="5851"/>
                      <a:pt x="571" y="6017"/>
                    </a:cubicBezTo>
                    <a:cubicBezTo>
                      <a:pt x="674" y="6173"/>
                      <a:pt x="789" y="6297"/>
                      <a:pt x="923" y="6380"/>
                    </a:cubicBezTo>
                    <a:cubicBezTo>
                      <a:pt x="1048" y="6463"/>
                      <a:pt x="1204" y="6505"/>
                      <a:pt x="1359" y="6505"/>
                    </a:cubicBezTo>
                    <a:lnTo>
                      <a:pt x="1421" y="6505"/>
                    </a:lnTo>
                    <a:cubicBezTo>
                      <a:pt x="1515" y="6505"/>
                      <a:pt x="1619" y="6484"/>
                      <a:pt x="1722" y="6443"/>
                    </a:cubicBezTo>
                    <a:cubicBezTo>
                      <a:pt x="1805" y="6422"/>
                      <a:pt x="1868" y="6390"/>
                      <a:pt x="1930" y="6349"/>
                    </a:cubicBezTo>
                    <a:cubicBezTo>
                      <a:pt x="1981" y="6318"/>
                      <a:pt x="2043" y="6266"/>
                      <a:pt x="2096" y="6204"/>
                    </a:cubicBezTo>
                    <a:cubicBezTo>
                      <a:pt x="2199" y="6111"/>
                      <a:pt x="2282" y="5975"/>
                      <a:pt x="2355" y="5820"/>
                    </a:cubicBezTo>
                    <a:cubicBezTo>
                      <a:pt x="2407" y="5696"/>
                      <a:pt x="2448" y="5560"/>
                      <a:pt x="2490" y="5405"/>
                    </a:cubicBezTo>
                    <a:cubicBezTo>
                      <a:pt x="2500" y="5343"/>
                      <a:pt x="2469" y="5281"/>
                      <a:pt x="2417" y="5270"/>
                    </a:cubicBezTo>
                    <a:cubicBezTo>
                      <a:pt x="2407" y="5270"/>
                      <a:pt x="2407" y="5260"/>
                      <a:pt x="2396" y="5260"/>
                    </a:cubicBezTo>
                    <a:cubicBezTo>
                      <a:pt x="2386" y="5260"/>
                      <a:pt x="2375" y="5260"/>
                      <a:pt x="2365" y="5249"/>
                    </a:cubicBezTo>
                    <a:lnTo>
                      <a:pt x="2345" y="5249"/>
                    </a:lnTo>
                    <a:cubicBezTo>
                      <a:pt x="2324" y="5249"/>
                      <a:pt x="2313" y="5260"/>
                      <a:pt x="2282" y="5270"/>
                    </a:cubicBezTo>
                    <a:lnTo>
                      <a:pt x="2272" y="5281"/>
                    </a:lnTo>
                    <a:lnTo>
                      <a:pt x="2251" y="5291"/>
                    </a:lnTo>
                    <a:cubicBezTo>
                      <a:pt x="2158" y="5343"/>
                      <a:pt x="2075" y="5374"/>
                      <a:pt x="1992" y="5394"/>
                    </a:cubicBezTo>
                    <a:cubicBezTo>
                      <a:pt x="1930" y="5405"/>
                      <a:pt x="1868" y="5415"/>
                      <a:pt x="1805" y="5415"/>
                    </a:cubicBezTo>
                    <a:cubicBezTo>
                      <a:pt x="1743" y="5415"/>
                      <a:pt x="1691" y="5405"/>
                      <a:pt x="1629" y="5385"/>
                    </a:cubicBezTo>
                    <a:cubicBezTo>
                      <a:pt x="1566" y="5364"/>
                      <a:pt x="1515" y="5343"/>
                      <a:pt x="1473" y="5312"/>
                    </a:cubicBezTo>
                    <a:cubicBezTo>
                      <a:pt x="1400" y="5270"/>
                      <a:pt x="1349" y="5219"/>
                      <a:pt x="1297" y="5166"/>
                    </a:cubicBezTo>
                    <a:cubicBezTo>
                      <a:pt x="1234" y="5094"/>
                      <a:pt x="1172" y="5011"/>
                      <a:pt x="1121" y="4917"/>
                    </a:cubicBezTo>
                    <a:cubicBezTo>
                      <a:pt x="1048" y="4793"/>
                      <a:pt x="996" y="4638"/>
                      <a:pt x="955" y="4482"/>
                    </a:cubicBezTo>
                    <a:cubicBezTo>
                      <a:pt x="913" y="4316"/>
                      <a:pt x="892" y="4140"/>
                      <a:pt x="902" y="3974"/>
                    </a:cubicBezTo>
                    <a:lnTo>
                      <a:pt x="902" y="3974"/>
                    </a:lnTo>
                    <a:lnTo>
                      <a:pt x="934" y="3984"/>
                    </a:lnTo>
                    <a:lnTo>
                      <a:pt x="1038" y="3984"/>
                    </a:lnTo>
                    <a:cubicBezTo>
                      <a:pt x="1068" y="3984"/>
                      <a:pt x="1110" y="3974"/>
                      <a:pt x="1141" y="3974"/>
                    </a:cubicBezTo>
                    <a:cubicBezTo>
                      <a:pt x="1245" y="3963"/>
                      <a:pt x="1349" y="3932"/>
                      <a:pt x="1453" y="3880"/>
                    </a:cubicBezTo>
                    <a:cubicBezTo>
                      <a:pt x="1525" y="3849"/>
                      <a:pt x="1598" y="3797"/>
                      <a:pt x="1691" y="3714"/>
                    </a:cubicBezTo>
                    <a:lnTo>
                      <a:pt x="1847" y="3559"/>
                    </a:lnTo>
                    <a:cubicBezTo>
                      <a:pt x="1930" y="3486"/>
                      <a:pt x="2002" y="3403"/>
                      <a:pt x="2096" y="3341"/>
                    </a:cubicBezTo>
                    <a:lnTo>
                      <a:pt x="2106" y="3331"/>
                    </a:lnTo>
                    <a:cubicBezTo>
                      <a:pt x="2147" y="3299"/>
                      <a:pt x="2199" y="3278"/>
                      <a:pt x="2241" y="3258"/>
                    </a:cubicBezTo>
                    <a:cubicBezTo>
                      <a:pt x="2292" y="3237"/>
                      <a:pt x="2334" y="3227"/>
                      <a:pt x="2375" y="3227"/>
                    </a:cubicBezTo>
                    <a:lnTo>
                      <a:pt x="2521" y="3227"/>
                    </a:lnTo>
                    <a:cubicBezTo>
                      <a:pt x="2573" y="3237"/>
                      <a:pt x="2635" y="3258"/>
                      <a:pt x="2697" y="3278"/>
                    </a:cubicBezTo>
                    <a:cubicBezTo>
                      <a:pt x="2770" y="3320"/>
                      <a:pt x="2843" y="3372"/>
                      <a:pt x="2915" y="3424"/>
                    </a:cubicBezTo>
                    <a:cubicBezTo>
                      <a:pt x="2988" y="3486"/>
                      <a:pt x="3060" y="3569"/>
                      <a:pt x="3133" y="3663"/>
                    </a:cubicBezTo>
                    <a:cubicBezTo>
                      <a:pt x="3175" y="3735"/>
                      <a:pt x="3216" y="3808"/>
                      <a:pt x="3247" y="3880"/>
                    </a:cubicBezTo>
                    <a:cubicBezTo>
                      <a:pt x="3278" y="3942"/>
                      <a:pt x="3288" y="4004"/>
                      <a:pt x="3299" y="4078"/>
                    </a:cubicBezTo>
                    <a:lnTo>
                      <a:pt x="3299" y="4108"/>
                    </a:lnTo>
                    <a:cubicBezTo>
                      <a:pt x="3299" y="4170"/>
                      <a:pt x="3350" y="4212"/>
                      <a:pt x="3403" y="4212"/>
                    </a:cubicBezTo>
                    <a:cubicBezTo>
                      <a:pt x="3433" y="4223"/>
                      <a:pt x="3444" y="4223"/>
                      <a:pt x="3465" y="4223"/>
                    </a:cubicBezTo>
                    <a:cubicBezTo>
                      <a:pt x="3496" y="4223"/>
                      <a:pt x="3537" y="4202"/>
                      <a:pt x="3548" y="4170"/>
                    </a:cubicBezTo>
                    <a:cubicBezTo>
                      <a:pt x="3652" y="4004"/>
                      <a:pt x="3735" y="3818"/>
                      <a:pt x="3797" y="3621"/>
                    </a:cubicBezTo>
                    <a:cubicBezTo>
                      <a:pt x="3848" y="3444"/>
                      <a:pt x="3901" y="3258"/>
                      <a:pt x="3931" y="3029"/>
                    </a:cubicBezTo>
                    <a:cubicBezTo>
                      <a:pt x="3984" y="2718"/>
                      <a:pt x="3984" y="2418"/>
                      <a:pt x="3952" y="2127"/>
                    </a:cubicBezTo>
                    <a:cubicBezTo>
                      <a:pt x="3890" y="1526"/>
                      <a:pt x="3693" y="1007"/>
                      <a:pt x="3382" y="613"/>
                    </a:cubicBezTo>
                    <a:cubicBezTo>
                      <a:pt x="3216" y="405"/>
                      <a:pt x="3009" y="239"/>
                      <a:pt x="2780" y="136"/>
                    </a:cubicBezTo>
                    <a:cubicBezTo>
                      <a:pt x="2583" y="53"/>
                      <a:pt x="2365" y="0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133;p53"/>
              <p:cNvSpPr/>
              <p:nvPr/>
            </p:nvSpPr>
            <p:spPr>
              <a:xfrm>
                <a:off x="4508688" y="1872225"/>
                <a:ext cx="18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68" extrusionOk="0">
                    <a:moveTo>
                      <a:pt x="686" y="0"/>
                    </a:moveTo>
                    <a:cubicBezTo>
                      <a:pt x="676" y="0"/>
                      <a:pt x="655" y="21"/>
                      <a:pt x="655" y="42"/>
                    </a:cubicBezTo>
                    <a:lnTo>
                      <a:pt x="655" y="62"/>
                    </a:lnTo>
                    <a:cubicBezTo>
                      <a:pt x="644" y="115"/>
                      <a:pt x="634" y="177"/>
                      <a:pt x="613" y="228"/>
                    </a:cubicBezTo>
                    <a:lnTo>
                      <a:pt x="613" y="219"/>
                    </a:lnTo>
                    <a:cubicBezTo>
                      <a:pt x="593" y="281"/>
                      <a:pt x="561" y="332"/>
                      <a:pt x="520" y="384"/>
                    </a:cubicBezTo>
                    <a:lnTo>
                      <a:pt x="427" y="477"/>
                    </a:lnTo>
                    <a:cubicBezTo>
                      <a:pt x="406" y="488"/>
                      <a:pt x="385" y="509"/>
                      <a:pt x="364" y="519"/>
                    </a:cubicBezTo>
                    <a:cubicBezTo>
                      <a:pt x="344" y="519"/>
                      <a:pt x="323" y="530"/>
                      <a:pt x="302" y="530"/>
                    </a:cubicBezTo>
                    <a:lnTo>
                      <a:pt x="250" y="530"/>
                    </a:lnTo>
                    <a:cubicBezTo>
                      <a:pt x="219" y="530"/>
                      <a:pt x="198" y="519"/>
                      <a:pt x="178" y="509"/>
                    </a:cubicBezTo>
                    <a:cubicBezTo>
                      <a:pt x="169" y="506"/>
                      <a:pt x="160" y="505"/>
                      <a:pt x="151" y="505"/>
                    </a:cubicBezTo>
                    <a:cubicBezTo>
                      <a:pt x="125" y="505"/>
                      <a:pt x="99" y="515"/>
                      <a:pt x="84" y="530"/>
                    </a:cubicBezTo>
                    <a:cubicBezTo>
                      <a:pt x="53" y="540"/>
                      <a:pt x="32" y="571"/>
                      <a:pt x="22" y="602"/>
                    </a:cubicBezTo>
                    <a:cubicBezTo>
                      <a:pt x="1" y="664"/>
                      <a:pt x="42" y="737"/>
                      <a:pt x="105" y="758"/>
                    </a:cubicBezTo>
                    <a:cubicBezTo>
                      <a:pt x="136" y="768"/>
                      <a:pt x="167" y="768"/>
                      <a:pt x="188" y="768"/>
                    </a:cubicBezTo>
                    <a:lnTo>
                      <a:pt x="271" y="768"/>
                    </a:lnTo>
                    <a:cubicBezTo>
                      <a:pt x="312" y="758"/>
                      <a:pt x="354" y="737"/>
                      <a:pt x="385" y="716"/>
                    </a:cubicBezTo>
                    <a:lnTo>
                      <a:pt x="447" y="685"/>
                    </a:lnTo>
                    <a:cubicBezTo>
                      <a:pt x="457" y="664"/>
                      <a:pt x="478" y="654"/>
                      <a:pt x="489" y="643"/>
                    </a:cubicBezTo>
                    <a:cubicBezTo>
                      <a:pt x="520" y="613"/>
                      <a:pt x="540" y="571"/>
                      <a:pt x="561" y="540"/>
                    </a:cubicBezTo>
                    <a:cubicBezTo>
                      <a:pt x="613" y="467"/>
                      <a:pt x="644" y="384"/>
                      <a:pt x="676" y="301"/>
                    </a:cubicBezTo>
                    <a:cubicBezTo>
                      <a:pt x="696" y="208"/>
                      <a:pt x="717" y="125"/>
                      <a:pt x="727" y="42"/>
                    </a:cubicBezTo>
                    <a:cubicBezTo>
                      <a:pt x="727" y="21"/>
                      <a:pt x="706" y="0"/>
                      <a:pt x="686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134;p53"/>
              <p:cNvSpPr/>
              <p:nvPr/>
            </p:nvSpPr>
            <p:spPr>
              <a:xfrm>
                <a:off x="4506363" y="1882350"/>
                <a:ext cx="9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91" extrusionOk="0">
                    <a:moveTo>
                      <a:pt x="271" y="0"/>
                    </a:moveTo>
                    <a:cubicBezTo>
                      <a:pt x="250" y="0"/>
                      <a:pt x="218" y="0"/>
                      <a:pt x="208" y="21"/>
                    </a:cubicBezTo>
                    <a:cubicBezTo>
                      <a:pt x="156" y="62"/>
                      <a:pt x="105" y="125"/>
                      <a:pt x="73" y="176"/>
                    </a:cubicBezTo>
                    <a:cubicBezTo>
                      <a:pt x="32" y="238"/>
                      <a:pt x="11" y="311"/>
                      <a:pt x="1" y="374"/>
                    </a:cubicBezTo>
                    <a:cubicBezTo>
                      <a:pt x="1" y="404"/>
                      <a:pt x="1" y="425"/>
                      <a:pt x="11" y="446"/>
                    </a:cubicBezTo>
                    <a:cubicBezTo>
                      <a:pt x="22" y="467"/>
                      <a:pt x="42" y="477"/>
                      <a:pt x="63" y="487"/>
                    </a:cubicBezTo>
                    <a:cubicBezTo>
                      <a:pt x="70" y="489"/>
                      <a:pt x="78" y="490"/>
                      <a:pt x="86" y="490"/>
                    </a:cubicBezTo>
                    <a:cubicBezTo>
                      <a:pt x="124" y="490"/>
                      <a:pt x="169" y="468"/>
                      <a:pt x="177" y="425"/>
                    </a:cubicBezTo>
                    <a:cubicBezTo>
                      <a:pt x="188" y="384"/>
                      <a:pt x="188" y="353"/>
                      <a:pt x="208" y="311"/>
                    </a:cubicBezTo>
                    <a:cubicBezTo>
                      <a:pt x="218" y="280"/>
                      <a:pt x="239" y="249"/>
                      <a:pt x="260" y="208"/>
                    </a:cubicBezTo>
                    <a:cubicBezTo>
                      <a:pt x="281" y="187"/>
                      <a:pt x="301" y="166"/>
                      <a:pt x="333" y="145"/>
                    </a:cubicBezTo>
                    <a:cubicBezTo>
                      <a:pt x="364" y="114"/>
                      <a:pt x="364" y="52"/>
                      <a:pt x="333" y="21"/>
                    </a:cubicBezTo>
                    <a:cubicBezTo>
                      <a:pt x="312" y="0"/>
                      <a:pt x="291" y="0"/>
                      <a:pt x="27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135;p53"/>
              <p:cNvSpPr/>
              <p:nvPr/>
            </p:nvSpPr>
            <p:spPr>
              <a:xfrm>
                <a:off x="4566788" y="1811800"/>
                <a:ext cx="384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2" extrusionOk="0">
                    <a:moveTo>
                      <a:pt x="270" y="1"/>
                    </a:moveTo>
                    <a:cubicBezTo>
                      <a:pt x="219" y="1"/>
                      <a:pt x="177" y="11"/>
                      <a:pt x="125" y="11"/>
                    </a:cubicBezTo>
                    <a:cubicBezTo>
                      <a:pt x="63" y="31"/>
                      <a:pt x="11" y="94"/>
                      <a:pt x="0" y="156"/>
                    </a:cubicBezTo>
                    <a:cubicBezTo>
                      <a:pt x="0" y="197"/>
                      <a:pt x="11" y="239"/>
                      <a:pt x="42" y="270"/>
                    </a:cubicBezTo>
                    <a:cubicBezTo>
                      <a:pt x="63" y="291"/>
                      <a:pt x="104" y="322"/>
                      <a:pt x="146" y="322"/>
                    </a:cubicBezTo>
                    <a:cubicBezTo>
                      <a:pt x="170" y="319"/>
                      <a:pt x="193" y="318"/>
                      <a:pt x="216" y="318"/>
                    </a:cubicBezTo>
                    <a:cubicBezTo>
                      <a:pt x="272" y="318"/>
                      <a:pt x="326" y="325"/>
                      <a:pt x="385" y="333"/>
                    </a:cubicBezTo>
                    <a:cubicBezTo>
                      <a:pt x="457" y="353"/>
                      <a:pt x="540" y="374"/>
                      <a:pt x="602" y="405"/>
                    </a:cubicBezTo>
                    <a:cubicBezTo>
                      <a:pt x="696" y="446"/>
                      <a:pt x="768" y="509"/>
                      <a:pt x="851" y="571"/>
                    </a:cubicBezTo>
                    <a:cubicBezTo>
                      <a:pt x="945" y="654"/>
                      <a:pt x="1028" y="748"/>
                      <a:pt x="1100" y="851"/>
                    </a:cubicBezTo>
                    <a:cubicBezTo>
                      <a:pt x="1204" y="1007"/>
                      <a:pt x="1298" y="1183"/>
                      <a:pt x="1360" y="1370"/>
                    </a:cubicBezTo>
                    <a:lnTo>
                      <a:pt x="1422" y="1587"/>
                    </a:lnTo>
                    <a:cubicBezTo>
                      <a:pt x="1422" y="1613"/>
                      <a:pt x="1443" y="1632"/>
                      <a:pt x="1467" y="1632"/>
                    </a:cubicBezTo>
                    <a:cubicBezTo>
                      <a:pt x="1473" y="1632"/>
                      <a:pt x="1479" y="1631"/>
                      <a:pt x="1484" y="1629"/>
                    </a:cubicBezTo>
                    <a:cubicBezTo>
                      <a:pt x="1515" y="1629"/>
                      <a:pt x="1536" y="1598"/>
                      <a:pt x="1526" y="1567"/>
                    </a:cubicBezTo>
                    <a:cubicBezTo>
                      <a:pt x="1453" y="1204"/>
                      <a:pt x="1318" y="851"/>
                      <a:pt x="1111" y="540"/>
                    </a:cubicBezTo>
                    <a:cubicBezTo>
                      <a:pt x="1007" y="374"/>
                      <a:pt x="883" y="239"/>
                      <a:pt x="717" y="135"/>
                    </a:cubicBezTo>
                    <a:cubicBezTo>
                      <a:pt x="675" y="104"/>
                      <a:pt x="623" y="84"/>
                      <a:pt x="581" y="63"/>
                    </a:cubicBezTo>
                    <a:cubicBezTo>
                      <a:pt x="540" y="52"/>
                      <a:pt x="498" y="31"/>
                      <a:pt x="457" y="21"/>
                    </a:cubicBezTo>
                    <a:cubicBezTo>
                      <a:pt x="395" y="1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136;p53"/>
              <p:cNvSpPr/>
              <p:nvPr/>
            </p:nvSpPr>
            <p:spPr>
              <a:xfrm>
                <a:off x="4602838" y="1856400"/>
                <a:ext cx="54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9" extrusionOk="0">
                    <a:moveTo>
                      <a:pt x="114" y="1"/>
                    </a:moveTo>
                    <a:cubicBezTo>
                      <a:pt x="63" y="1"/>
                      <a:pt x="11" y="32"/>
                      <a:pt x="11" y="94"/>
                    </a:cubicBezTo>
                    <a:cubicBezTo>
                      <a:pt x="1" y="146"/>
                      <a:pt x="52" y="208"/>
                      <a:pt x="104" y="208"/>
                    </a:cubicBezTo>
                    <a:cubicBezTo>
                      <a:pt x="156" y="208"/>
                      <a:pt x="208" y="167"/>
                      <a:pt x="218" y="105"/>
                    </a:cubicBezTo>
                    <a:cubicBezTo>
                      <a:pt x="218" y="52"/>
                      <a:pt x="177" y="1"/>
                      <a:pt x="114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137;p53"/>
              <p:cNvSpPr/>
              <p:nvPr/>
            </p:nvSpPr>
            <p:spPr>
              <a:xfrm>
                <a:off x="4654963" y="2170975"/>
                <a:ext cx="342075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1422" extrusionOk="0">
                    <a:moveTo>
                      <a:pt x="3009" y="622"/>
                    </a:moveTo>
                    <a:cubicBezTo>
                      <a:pt x="3009" y="622"/>
                      <a:pt x="3009" y="623"/>
                      <a:pt x="3009" y="623"/>
                    </a:cubicBezTo>
                    <a:lnTo>
                      <a:pt x="3009" y="623"/>
                    </a:lnTo>
                    <a:cubicBezTo>
                      <a:pt x="3013" y="622"/>
                      <a:pt x="3016" y="622"/>
                      <a:pt x="3019" y="622"/>
                    </a:cubicBezTo>
                    <a:close/>
                    <a:moveTo>
                      <a:pt x="1079" y="0"/>
                    </a:moveTo>
                    <a:cubicBezTo>
                      <a:pt x="1058" y="0"/>
                      <a:pt x="1038" y="0"/>
                      <a:pt x="1017" y="11"/>
                    </a:cubicBezTo>
                    <a:cubicBezTo>
                      <a:pt x="945" y="11"/>
                      <a:pt x="872" y="52"/>
                      <a:pt x="830" y="104"/>
                    </a:cubicBezTo>
                    <a:cubicBezTo>
                      <a:pt x="789" y="145"/>
                      <a:pt x="779" y="207"/>
                      <a:pt x="779" y="290"/>
                    </a:cubicBezTo>
                    <a:cubicBezTo>
                      <a:pt x="779" y="311"/>
                      <a:pt x="779" y="343"/>
                      <a:pt x="789" y="373"/>
                    </a:cubicBezTo>
                    <a:lnTo>
                      <a:pt x="820" y="498"/>
                    </a:lnTo>
                    <a:cubicBezTo>
                      <a:pt x="851" y="581"/>
                      <a:pt x="903" y="664"/>
                      <a:pt x="945" y="737"/>
                    </a:cubicBezTo>
                    <a:lnTo>
                      <a:pt x="975" y="799"/>
                    </a:lnTo>
                    <a:cubicBezTo>
                      <a:pt x="913" y="758"/>
                      <a:pt x="851" y="716"/>
                      <a:pt x="799" y="675"/>
                    </a:cubicBezTo>
                    <a:cubicBezTo>
                      <a:pt x="696" y="612"/>
                      <a:pt x="602" y="581"/>
                      <a:pt x="509" y="550"/>
                    </a:cubicBezTo>
                    <a:cubicBezTo>
                      <a:pt x="477" y="550"/>
                      <a:pt x="436" y="539"/>
                      <a:pt x="405" y="539"/>
                    </a:cubicBezTo>
                    <a:cubicBezTo>
                      <a:pt x="353" y="539"/>
                      <a:pt x="302" y="550"/>
                      <a:pt x="249" y="571"/>
                    </a:cubicBezTo>
                    <a:cubicBezTo>
                      <a:pt x="208" y="592"/>
                      <a:pt x="166" y="622"/>
                      <a:pt x="136" y="643"/>
                    </a:cubicBezTo>
                    <a:cubicBezTo>
                      <a:pt x="104" y="675"/>
                      <a:pt x="73" y="705"/>
                      <a:pt x="42" y="758"/>
                    </a:cubicBezTo>
                    <a:cubicBezTo>
                      <a:pt x="0" y="830"/>
                      <a:pt x="0" y="934"/>
                      <a:pt x="11" y="986"/>
                    </a:cubicBezTo>
                    <a:cubicBezTo>
                      <a:pt x="11" y="1058"/>
                      <a:pt x="42" y="1141"/>
                      <a:pt x="83" y="1224"/>
                    </a:cubicBezTo>
                    <a:cubicBezTo>
                      <a:pt x="187" y="1432"/>
                      <a:pt x="343" y="1608"/>
                      <a:pt x="477" y="1753"/>
                    </a:cubicBezTo>
                    <a:lnTo>
                      <a:pt x="498" y="1784"/>
                    </a:lnTo>
                    <a:lnTo>
                      <a:pt x="530" y="1805"/>
                    </a:lnTo>
                    <a:cubicBezTo>
                      <a:pt x="498" y="1795"/>
                      <a:pt x="477" y="1784"/>
                      <a:pt x="457" y="1784"/>
                    </a:cubicBezTo>
                    <a:cubicBezTo>
                      <a:pt x="405" y="1763"/>
                      <a:pt x="364" y="1763"/>
                      <a:pt x="322" y="1763"/>
                    </a:cubicBezTo>
                    <a:cubicBezTo>
                      <a:pt x="281" y="1763"/>
                      <a:pt x="249" y="1763"/>
                      <a:pt x="208" y="1784"/>
                    </a:cubicBezTo>
                    <a:cubicBezTo>
                      <a:pt x="177" y="1795"/>
                      <a:pt x="146" y="1816"/>
                      <a:pt x="115" y="1846"/>
                    </a:cubicBezTo>
                    <a:cubicBezTo>
                      <a:pt x="83" y="1888"/>
                      <a:pt x="63" y="1940"/>
                      <a:pt x="53" y="1971"/>
                    </a:cubicBezTo>
                    <a:cubicBezTo>
                      <a:pt x="42" y="2023"/>
                      <a:pt x="42" y="2075"/>
                      <a:pt x="53" y="2116"/>
                    </a:cubicBezTo>
                    <a:cubicBezTo>
                      <a:pt x="53" y="2178"/>
                      <a:pt x="63" y="2241"/>
                      <a:pt x="94" y="2324"/>
                    </a:cubicBezTo>
                    <a:cubicBezTo>
                      <a:pt x="104" y="2386"/>
                      <a:pt x="146" y="2448"/>
                      <a:pt x="177" y="2510"/>
                    </a:cubicBezTo>
                    <a:cubicBezTo>
                      <a:pt x="229" y="2583"/>
                      <a:pt x="281" y="2656"/>
                      <a:pt x="322" y="2708"/>
                    </a:cubicBezTo>
                    <a:cubicBezTo>
                      <a:pt x="436" y="2832"/>
                      <a:pt x="560" y="2946"/>
                      <a:pt x="696" y="3060"/>
                    </a:cubicBezTo>
                    <a:lnTo>
                      <a:pt x="758" y="3123"/>
                    </a:lnTo>
                    <a:cubicBezTo>
                      <a:pt x="841" y="3195"/>
                      <a:pt x="934" y="3278"/>
                      <a:pt x="1017" y="3361"/>
                    </a:cubicBezTo>
                    <a:cubicBezTo>
                      <a:pt x="1069" y="3413"/>
                      <a:pt x="1111" y="3465"/>
                      <a:pt x="1162" y="3527"/>
                    </a:cubicBezTo>
                    <a:lnTo>
                      <a:pt x="1204" y="3568"/>
                    </a:lnTo>
                    <a:cubicBezTo>
                      <a:pt x="1277" y="3651"/>
                      <a:pt x="1360" y="3745"/>
                      <a:pt x="1432" y="3828"/>
                    </a:cubicBezTo>
                    <a:cubicBezTo>
                      <a:pt x="1588" y="3994"/>
                      <a:pt x="1733" y="4170"/>
                      <a:pt x="1878" y="4336"/>
                    </a:cubicBezTo>
                    <a:cubicBezTo>
                      <a:pt x="2127" y="4626"/>
                      <a:pt x="2365" y="4938"/>
                      <a:pt x="2594" y="5228"/>
                    </a:cubicBezTo>
                    <a:lnTo>
                      <a:pt x="2697" y="5363"/>
                    </a:lnTo>
                    <a:cubicBezTo>
                      <a:pt x="3268" y="6069"/>
                      <a:pt x="3776" y="6712"/>
                      <a:pt x="4316" y="7334"/>
                    </a:cubicBezTo>
                    <a:cubicBezTo>
                      <a:pt x="4596" y="7655"/>
                      <a:pt x="4876" y="7977"/>
                      <a:pt x="5166" y="8278"/>
                    </a:cubicBezTo>
                    <a:cubicBezTo>
                      <a:pt x="5436" y="8558"/>
                      <a:pt x="5726" y="8849"/>
                      <a:pt x="6048" y="9149"/>
                    </a:cubicBezTo>
                    <a:cubicBezTo>
                      <a:pt x="6505" y="9554"/>
                      <a:pt x="7106" y="10093"/>
                      <a:pt x="7780" y="10529"/>
                    </a:cubicBezTo>
                    <a:cubicBezTo>
                      <a:pt x="8496" y="10995"/>
                      <a:pt x="9160" y="11276"/>
                      <a:pt x="9813" y="11369"/>
                    </a:cubicBezTo>
                    <a:cubicBezTo>
                      <a:pt x="9990" y="11400"/>
                      <a:pt x="10177" y="11421"/>
                      <a:pt x="10353" y="11421"/>
                    </a:cubicBezTo>
                    <a:cubicBezTo>
                      <a:pt x="10758" y="11421"/>
                      <a:pt x="11141" y="11348"/>
                      <a:pt x="11484" y="11214"/>
                    </a:cubicBezTo>
                    <a:cubicBezTo>
                      <a:pt x="11691" y="11131"/>
                      <a:pt x="11888" y="11016"/>
                      <a:pt x="12075" y="10882"/>
                    </a:cubicBezTo>
                    <a:cubicBezTo>
                      <a:pt x="12241" y="10757"/>
                      <a:pt x="12397" y="10612"/>
                      <a:pt x="12552" y="10435"/>
                    </a:cubicBezTo>
                    <a:cubicBezTo>
                      <a:pt x="12811" y="10114"/>
                      <a:pt x="13040" y="9720"/>
                      <a:pt x="13206" y="9253"/>
                    </a:cubicBezTo>
                    <a:cubicBezTo>
                      <a:pt x="13361" y="8828"/>
                      <a:pt x="13485" y="8351"/>
                      <a:pt x="13558" y="7811"/>
                    </a:cubicBezTo>
                    <a:cubicBezTo>
                      <a:pt x="13631" y="7365"/>
                      <a:pt x="13662" y="6867"/>
                      <a:pt x="13683" y="6297"/>
                    </a:cubicBezTo>
                    <a:cubicBezTo>
                      <a:pt x="13683" y="5861"/>
                      <a:pt x="13672" y="5394"/>
                      <a:pt x="13651" y="4886"/>
                    </a:cubicBezTo>
                    <a:cubicBezTo>
                      <a:pt x="13610" y="4211"/>
                      <a:pt x="13548" y="3662"/>
                      <a:pt x="13465" y="3164"/>
                    </a:cubicBezTo>
                    <a:cubicBezTo>
                      <a:pt x="13361" y="2531"/>
                      <a:pt x="13206" y="1940"/>
                      <a:pt x="12998" y="1401"/>
                    </a:cubicBezTo>
                    <a:cubicBezTo>
                      <a:pt x="12977" y="1359"/>
                      <a:pt x="12936" y="1328"/>
                      <a:pt x="12894" y="1328"/>
                    </a:cubicBezTo>
                    <a:cubicBezTo>
                      <a:pt x="12884" y="1328"/>
                      <a:pt x="12874" y="1339"/>
                      <a:pt x="12863" y="1339"/>
                    </a:cubicBezTo>
                    <a:cubicBezTo>
                      <a:pt x="12811" y="1359"/>
                      <a:pt x="12780" y="1422"/>
                      <a:pt x="12801" y="1473"/>
                    </a:cubicBezTo>
                    <a:cubicBezTo>
                      <a:pt x="12874" y="1660"/>
                      <a:pt x="12936" y="1846"/>
                      <a:pt x="12998" y="2054"/>
                    </a:cubicBezTo>
                    <a:cubicBezTo>
                      <a:pt x="12936" y="1982"/>
                      <a:pt x="12874" y="1909"/>
                      <a:pt x="12801" y="1846"/>
                    </a:cubicBezTo>
                    <a:cubicBezTo>
                      <a:pt x="12676" y="1733"/>
                      <a:pt x="12531" y="1639"/>
                      <a:pt x="12376" y="1577"/>
                    </a:cubicBezTo>
                    <a:cubicBezTo>
                      <a:pt x="12261" y="1525"/>
                      <a:pt x="12127" y="1484"/>
                      <a:pt x="11982" y="1463"/>
                    </a:cubicBezTo>
                    <a:cubicBezTo>
                      <a:pt x="11909" y="1452"/>
                      <a:pt x="11836" y="1452"/>
                      <a:pt x="11763" y="1452"/>
                    </a:cubicBezTo>
                    <a:cubicBezTo>
                      <a:pt x="11577" y="1452"/>
                      <a:pt x="11380" y="1484"/>
                      <a:pt x="11173" y="1546"/>
                    </a:cubicBezTo>
                    <a:cubicBezTo>
                      <a:pt x="10913" y="1618"/>
                      <a:pt x="10654" y="1753"/>
                      <a:pt x="10394" y="1929"/>
                    </a:cubicBezTo>
                    <a:cubicBezTo>
                      <a:pt x="10156" y="2085"/>
                      <a:pt x="9938" y="2293"/>
                      <a:pt x="9730" y="2521"/>
                    </a:cubicBezTo>
                    <a:cubicBezTo>
                      <a:pt x="9534" y="2749"/>
                      <a:pt x="9378" y="2987"/>
                      <a:pt x="9253" y="3236"/>
                    </a:cubicBezTo>
                    <a:cubicBezTo>
                      <a:pt x="9129" y="3496"/>
                      <a:pt x="9066" y="3745"/>
                      <a:pt x="9046" y="3983"/>
                    </a:cubicBezTo>
                    <a:cubicBezTo>
                      <a:pt x="9036" y="4160"/>
                      <a:pt x="9056" y="4347"/>
                      <a:pt x="9077" y="4523"/>
                    </a:cubicBezTo>
                    <a:lnTo>
                      <a:pt x="9087" y="4596"/>
                    </a:lnTo>
                    <a:lnTo>
                      <a:pt x="9098" y="4668"/>
                    </a:lnTo>
                    <a:cubicBezTo>
                      <a:pt x="9129" y="4958"/>
                      <a:pt x="9160" y="5260"/>
                      <a:pt x="9149" y="5550"/>
                    </a:cubicBezTo>
                    <a:cubicBezTo>
                      <a:pt x="9139" y="5705"/>
                      <a:pt x="9119" y="5830"/>
                      <a:pt x="9087" y="5944"/>
                    </a:cubicBezTo>
                    <a:cubicBezTo>
                      <a:pt x="9066" y="6006"/>
                      <a:pt x="9046" y="6069"/>
                      <a:pt x="9015" y="6110"/>
                    </a:cubicBezTo>
                    <a:cubicBezTo>
                      <a:pt x="8994" y="6152"/>
                      <a:pt x="8963" y="6193"/>
                      <a:pt x="8932" y="6214"/>
                    </a:cubicBezTo>
                    <a:cubicBezTo>
                      <a:pt x="8900" y="6245"/>
                      <a:pt x="8870" y="6265"/>
                      <a:pt x="8838" y="6286"/>
                    </a:cubicBezTo>
                    <a:cubicBezTo>
                      <a:pt x="8797" y="6307"/>
                      <a:pt x="8755" y="6328"/>
                      <a:pt x="8714" y="6338"/>
                    </a:cubicBezTo>
                    <a:cubicBezTo>
                      <a:pt x="8651" y="6348"/>
                      <a:pt x="8579" y="6359"/>
                      <a:pt x="8506" y="6359"/>
                    </a:cubicBezTo>
                    <a:lnTo>
                      <a:pt x="8476" y="6359"/>
                    </a:lnTo>
                    <a:cubicBezTo>
                      <a:pt x="8372" y="6348"/>
                      <a:pt x="8257" y="6328"/>
                      <a:pt x="8144" y="6297"/>
                    </a:cubicBezTo>
                    <a:cubicBezTo>
                      <a:pt x="7946" y="6235"/>
                      <a:pt x="7739" y="6141"/>
                      <a:pt x="7521" y="6006"/>
                    </a:cubicBezTo>
                    <a:lnTo>
                      <a:pt x="7500" y="5996"/>
                    </a:lnTo>
                    <a:cubicBezTo>
                      <a:pt x="7023" y="5695"/>
                      <a:pt x="6598" y="5322"/>
                      <a:pt x="6256" y="4990"/>
                    </a:cubicBezTo>
                    <a:cubicBezTo>
                      <a:pt x="6110" y="4855"/>
                      <a:pt x="5965" y="4720"/>
                      <a:pt x="5830" y="4575"/>
                    </a:cubicBezTo>
                    <a:lnTo>
                      <a:pt x="5768" y="4523"/>
                    </a:lnTo>
                    <a:lnTo>
                      <a:pt x="5654" y="4409"/>
                    </a:lnTo>
                    <a:lnTo>
                      <a:pt x="5083" y="3838"/>
                    </a:lnTo>
                    <a:cubicBezTo>
                      <a:pt x="4969" y="3714"/>
                      <a:pt x="4855" y="3589"/>
                      <a:pt x="4751" y="3465"/>
                    </a:cubicBezTo>
                    <a:cubicBezTo>
                      <a:pt x="4741" y="3465"/>
                      <a:pt x="4730" y="3455"/>
                      <a:pt x="4720" y="3444"/>
                    </a:cubicBezTo>
                    <a:cubicBezTo>
                      <a:pt x="4617" y="3330"/>
                      <a:pt x="4513" y="3216"/>
                      <a:pt x="4419" y="3081"/>
                    </a:cubicBezTo>
                    <a:cubicBezTo>
                      <a:pt x="4326" y="2957"/>
                      <a:pt x="4233" y="2832"/>
                      <a:pt x="4150" y="2697"/>
                    </a:cubicBezTo>
                    <a:cubicBezTo>
                      <a:pt x="4087" y="2593"/>
                      <a:pt x="4025" y="2490"/>
                      <a:pt x="3974" y="2376"/>
                    </a:cubicBezTo>
                    <a:cubicBezTo>
                      <a:pt x="3921" y="2251"/>
                      <a:pt x="3891" y="2127"/>
                      <a:pt x="3849" y="2002"/>
                    </a:cubicBezTo>
                    <a:cubicBezTo>
                      <a:pt x="3818" y="1867"/>
                      <a:pt x="3787" y="1733"/>
                      <a:pt x="3755" y="1588"/>
                    </a:cubicBezTo>
                    <a:cubicBezTo>
                      <a:pt x="3693" y="1369"/>
                      <a:pt x="3642" y="1141"/>
                      <a:pt x="3548" y="934"/>
                    </a:cubicBezTo>
                    <a:cubicBezTo>
                      <a:pt x="3527" y="903"/>
                      <a:pt x="3506" y="882"/>
                      <a:pt x="3486" y="861"/>
                    </a:cubicBezTo>
                    <a:cubicBezTo>
                      <a:pt x="3444" y="809"/>
                      <a:pt x="3393" y="768"/>
                      <a:pt x="3340" y="737"/>
                    </a:cubicBezTo>
                    <a:cubicBezTo>
                      <a:pt x="3278" y="695"/>
                      <a:pt x="3227" y="675"/>
                      <a:pt x="3165" y="654"/>
                    </a:cubicBezTo>
                    <a:lnTo>
                      <a:pt x="3154" y="654"/>
                    </a:lnTo>
                    <a:cubicBezTo>
                      <a:pt x="3112" y="633"/>
                      <a:pt x="3061" y="633"/>
                      <a:pt x="3009" y="623"/>
                    </a:cubicBezTo>
                    <a:lnTo>
                      <a:pt x="3009" y="623"/>
                    </a:lnTo>
                    <a:cubicBezTo>
                      <a:pt x="2971" y="624"/>
                      <a:pt x="2933" y="633"/>
                      <a:pt x="2895" y="633"/>
                    </a:cubicBezTo>
                    <a:lnTo>
                      <a:pt x="2905" y="633"/>
                    </a:lnTo>
                    <a:lnTo>
                      <a:pt x="2812" y="664"/>
                    </a:lnTo>
                    <a:cubicBezTo>
                      <a:pt x="2801" y="675"/>
                      <a:pt x="2780" y="685"/>
                      <a:pt x="2770" y="695"/>
                    </a:cubicBezTo>
                    <a:cubicBezTo>
                      <a:pt x="2739" y="768"/>
                      <a:pt x="2718" y="841"/>
                      <a:pt x="2697" y="892"/>
                    </a:cubicBezTo>
                    <a:cubicBezTo>
                      <a:pt x="2656" y="1058"/>
                      <a:pt x="2635" y="1235"/>
                      <a:pt x="2646" y="1422"/>
                    </a:cubicBezTo>
                    <a:cubicBezTo>
                      <a:pt x="2594" y="1349"/>
                      <a:pt x="2542" y="1266"/>
                      <a:pt x="2480" y="1173"/>
                    </a:cubicBezTo>
                    <a:cubicBezTo>
                      <a:pt x="2293" y="892"/>
                      <a:pt x="2106" y="654"/>
                      <a:pt x="1909" y="456"/>
                    </a:cubicBezTo>
                    <a:cubicBezTo>
                      <a:pt x="1775" y="301"/>
                      <a:pt x="1556" y="104"/>
                      <a:pt x="1287" y="32"/>
                    </a:cubicBezTo>
                    <a:cubicBezTo>
                      <a:pt x="1214" y="11"/>
                      <a:pt x="1141" y="0"/>
                      <a:pt x="107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138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139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140;p53"/>
              <p:cNvSpPr/>
              <p:nvPr/>
            </p:nvSpPr>
            <p:spPr>
              <a:xfrm>
                <a:off x="4718763" y="2183675"/>
                <a:ext cx="404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04" extrusionOk="0">
                    <a:moveTo>
                      <a:pt x="530" y="1"/>
                    </a:moveTo>
                    <a:cubicBezTo>
                      <a:pt x="457" y="1"/>
                      <a:pt x="374" y="21"/>
                      <a:pt x="311" y="63"/>
                    </a:cubicBezTo>
                    <a:cubicBezTo>
                      <a:pt x="228" y="125"/>
                      <a:pt x="166" y="218"/>
                      <a:pt x="125" y="312"/>
                    </a:cubicBezTo>
                    <a:cubicBezTo>
                      <a:pt x="73" y="416"/>
                      <a:pt x="52" y="529"/>
                      <a:pt x="32" y="644"/>
                    </a:cubicBezTo>
                    <a:cubicBezTo>
                      <a:pt x="11" y="778"/>
                      <a:pt x="0" y="903"/>
                      <a:pt x="21" y="1038"/>
                    </a:cubicBezTo>
                    <a:cubicBezTo>
                      <a:pt x="21" y="1059"/>
                      <a:pt x="32" y="1089"/>
                      <a:pt x="52" y="1110"/>
                    </a:cubicBezTo>
                    <a:cubicBezTo>
                      <a:pt x="62" y="1131"/>
                      <a:pt x="94" y="1142"/>
                      <a:pt x="115" y="1142"/>
                    </a:cubicBezTo>
                    <a:cubicBezTo>
                      <a:pt x="145" y="1142"/>
                      <a:pt x="177" y="1131"/>
                      <a:pt x="187" y="1110"/>
                    </a:cubicBezTo>
                    <a:cubicBezTo>
                      <a:pt x="208" y="1089"/>
                      <a:pt x="228" y="1059"/>
                      <a:pt x="218" y="1038"/>
                    </a:cubicBezTo>
                    <a:cubicBezTo>
                      <a:pt x="208" y="924"/>
                      <a:pt x="218" y="810"/>
                      <a:pt x="228" y="695"/>
                    </a:cubicBezTo>
                    <a:cubicBezTo>
                      <a:pt x="239" y="592"/>
                      <a:pt x="270" y="499"/>
                      <a:pt x="301" y="405"/>
                    </a:cubicBezTo>
                    <a:cubicBezTo>
                      <a:pt x="322" y="363"/>
                      <a:pt x="343" y="322"/>
                      <a:pt x="374" y="291"/>
                    </a:cubicBezTo>
                    <a:cubicBezTo>
                      <a:pt x="384" y="270"/>
                      <a:pt x="405" y="250"/>
                      <a:pt x="415" y="239"/>
                    </a:cubicBezTo>
                    <a:cubicBezTo>
                      <a:pt x="436" y="229"/>
                      <a:pt x="447" y="218"/>
                      <a:pt x="457" y="218"/>
                    </a:cubicBezTo>
                    <a:cubicBezTo>
                      <a:pt x="477" y="208"/>
                      <a:pt x="488" y="208"/>
                      <a:pt x="509" y="197"/>
                    </a:cubicBezTo>
                    <a:lnTo>
                      <a:pt x="560" y="197"/>
                    </a:lnTo>
                    <a:cubicBezTo>
                      <a:pt x="581" y="208"/>
                      <a:pt x="613" y="218"/>
                      <a:pt x="643" y="229"/>
                    </a:cubicBezTo>
                    <a:cubicBezTo>
                      <a:pt x="675" y="239"/>
                      <a:pt x="716" y="260"/>
                      <a:pt x="747" y="280"/>
                    </a:cubicBezTo>
                    <a:cubicBezTo>
                      <a:pt x="768" y="312"/>
                      <a:pt x="799" y="333"/>
                      <a:pt x="820" y="363"/>
                    </a:cubicBezTo>
                    <a:cubicBezTo>
                      <a:pt x="861" y="416"/>
                      <a:pt x="882" y="467"/>
                      <a:pt x="913" y="519"/>
                    </a:cubicBezTo>
                    <a:cubicBezTo>
                      <a:pt x="996" y="727"/>
                      <a:pt x="1037" y="955"/>
                      <a:pt x="1069" y="1183"/>
                    </a:cubicBezTo>
                    <a:lnTo>
                      <a:pt x="1058" y="1152"/>
                    </a:lnTo>
                    <a:lnTo>
                      <a:pt x="1058" y="1152"/>
                    </a:lnTo>
                    <a:cubicBezTo>
                      <a:pt x="1090" y="1380"/>
                      <a:pt x="1110" y="1598"/>
                      <a:pt x="1141" y="1816"/>
                    </a:cubicBezTo>
                    <a:cubicBezTo>
                      <a:pt x="1162" y="1909"/>
                      <a:pt x="1173" y="1992"/>
                      <a:pt x="1203" y="2075"/>
                    </a:cubicBezTo>
                    <a:cubicBezTo>
                      <a:pt x="1256" y="2241"/>
                      <a:pt x="1328" y="2407"/>
                      <a:pt x="1422" y="2552"/>
                    </a:cubicBezTo>
                    <a:cubicBezTo>
                      <a:pt x="1436" y="2588"/>
                      <a:pt x="1470" y="2604"/>
                      <a:pt x="1506" y="2604"/>
                    </a:cubicBezTo>
                    <a:cubicBezTo>
                      <a:pt x="1523" y="2604"/>
                      <a:pt x="1540" y="2601"/>
                      <a:pt x="1556" y="2594"/>
                    </a:cubicBezTo>
                    <a:cubicBezTo>
                      <a:pt x="1608" y="2562"/>
                      <a:pt x="1618" y="2500"/>
                      <a:pt x="1598" y="2449"/>
                    </a:cubicBezTo>
                    <a:cubicBezTo>
                      <a:pt x="1546" y="2366"/>
                      <a:pt x="1505" y="2283"/>
                      <a:pt x="1463" y="2189"/>
                    </a:cubicBezTo>
                    <a:cubicBezTo>
                      <a:pt x="1432" y="2096"/>
                      <a:pt x="1390" y="2002"/>
                      <a:pt x="1369" y="1909"/>
                    </a:cubicBezTo>
                    <a:cubicBezTo>
                      <a:pt x="1349" y="1826"/>
                      <a:pt x="1339" y="1733"/>
                      <a:pt x="1328" y="1650"/>
                    </a:cubicBezTo>
                    <a:lnTo>
                      <a:pt x="1328" y="1681"/>
                    </a:lnTo>
                    <a:cubicBezTo>
                      <a:pt x="1297" y="1411"/>
                      <a:pt x="1266" y="1131"/>
                      <a:pt x="1224" y="861"/>
                    </a:cubicBezTo>
                    <a:cubicBezTo>
                      <a:pt x="1193" y="737"/>
                      <a:pt x="1162" y="612"/>
                      <a:pt x="1120" y="488"/>
                    </a:cubicBezTo>
                    <a:cubicBezTo>
                      <a:pt x="1079" y="374"/>
                      <a:pt x="1017" y="270"/>
                      <a:pt x="934" y="187"/>
                    </a:cubicBezTo>
                    <a:cubicBezTo>
                      <a:pt x="903" y="146"/>
                      <a:pt x="861" y="114"/>
                      <a:pt x="820" y="84"/>
                    </a:cubicBezTo>
                    <a:cubicBezTo>
                      <a:pt x="758" y="52"/>
                      <a:pt x="695" y="21"/>
                      <a:pt x="622" y="11"/>
                    </a:cubicBezTo>
                    <a:cubicBezTo>
                      <a:pt x="592" y="1"/>
                      <a:pt x="560" y="1"/>
                      <a:pt x="530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141;p53"/>
              <p:cNvSpPr/>
              <p:nvPr/>
            </p:nvSpPr>
            <p:spPr>
              <a:xfrm>
                <a:off x="4878488" y="2278075"/>
                <a:ext cx="117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14" extrusionOk="0">
                    <a:moveTo>
                      <a:pt x="105" y="1"/>
                    </a:moveTo>
                    <a:cubicBezTo>
                      <a:pt x="95" y="1"/>
                      <a:pt x="95" y="1"/>
                      <a:pt x="84" y="10"/>
                    </a:cubicBezTo>
                    <a:cubicBezTo>
                      <a:pt x="22" y="21"/>
                      <a:pt x="1" y="73"/>
                      <a:pt x="12" y="135"/>
                    </a:cubicBezTo>
                    <a:cubicBezTo>
                      <a:pt x="95" y="529"/>
                      <a:pt x="188" y="934"/>
                      <a:pt x="261" y="1338"/>
                    </a:cubicBezTo>
                    <a:cubicBezTo>
                      <a:pt x="269" y="1391"/>
                      <a:pt x="314" y="1414"/>
                      <a:pt x="360" y="1414"/>
                    </a:cubicBezTo>
                    <a:cubicBezTo>
                      <a:pt x="368" y="1414"/>
                      <a:pt x="377" y="1413"/>
                      <a:pt x="385" y="1411"/>
                    </a:cubicBezTo>
                    <a:cubicBezTo>
                      <a:pt x="416" y="1400"/>
                      <a:pt x="437" y="1391"/>
                      <a:pt x="447" y="1370"/>
                    </a:cubicBezTo>
                    <a:cubicBezTo>
                      <a:pt x="468" y="1338"/>
                      <a:pt x="468" y="1317"/>
                      <a:pt x="457" y="1287"/>
                    </a:cubicBezTo>
                    <a:cubicBezTo>
                      <a:pt x="385" y="882"/>
                      <a:pt x="302" y="478"/>
                      <a:pt x="208" y="73"/>
                    </a:cubicBezTo>
                    <a:cubicBezTo>
                      <a:pt x="198" y="31"/>
                      <a:pt x="157" y="1"/>
                      <a:pt x="105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142;p53"/>
              <p:cNvSpPr/>
              <p:nvPr/>
            </p:nvSpPr>
            <p:spPr>
              <a:xfrm>
                <a:off x="4879813" y="2277800"/>
                <a:ext cx="104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730" extrusionOk="0">
                    <a:moveTo>
                      <a:pt x="83" y="1"/>
                    </a:moveTo>
                    <a:cubicBezTo>
                      <a:pt x="52" y="12"/>
                      <a:pt x="31" y="21"/>
                      <a:pt x="21" y="53"/>
                    </a:cubicBezTo>
                    <a:cubicBezTo>
                      <a:pt x="0" y="74"/>
                      <a:pt x="0" y="94"/>
                      <a:pt x="10" y="125"/>
                    </a:cubicBezTo>
                    <a:cubicBezTo>
                      <a:pt x="10" y="177"/>
                      <a:pt x="21" y="229"/>
                      <a:pt x="31" y="291"/>
                    </a:cubicBezTo>
                    <a:lnTo>
                      <a:pt x="21" y="260"/>
                    </a:lnTo>
                    <a:lnTo>
                      <a:pt x="21" y="260"/>
                    </a:lnTo>
                    <a:cubicBezTo>
                      <a:pt x="83" y="727"/>
                      <a:pt x="145" y="1194"/>
                      <a:pt x="208" y="1650"/>
                    </a:cubicBezTo>
                    <a:cubicBezTo>
                      <a:pt x="218" y="1681"/>
                      <a:pt x="238" y="1702"/>
                      <a:pt x="259" y="1713"/>
                    </a:cubicBezTo>
                    <a:cubicBezTo>
                      <a:pt x="271" y="1725"/>
                      <a:pt x="287" y="1730"/>
                      <a:pt x="302" y="1730"/>
                    </a:cubicBezTo>
                    <a:cubicBezTo>
                      <a:pt x="313" y="1730"/>
                      <a:pt x="323" y="1727"/>
                      <a:pt x="332" y="1723"/>
                    </a:cubicBezTo>
                    <a:cubicBezTo>
                      <a:pt x="363" y="1723"/>
                      <a:pt x="384" y="1702"/>
                      <a:pt x="394" y="1681"/>
                    </a:cubicBezTo>
                    <a:cubicBezTo>
                      <a:pt x="415" y="1650"/>
                      <a:pt x="415" y="1630"/>
                      <a:pt x="404" y="1598"/>
                    </a:cubicBezTo>
                    <a:cubicBezTo>
                      <a:pt x="394" y="1484"/>
                      <a:pt x="374" y="1370"/>
                      <a:pt x="363" y="1245"/>
                    </a:cubicBezTo>
                    <a:lnTo>
                      <a:pt x="353" y="1245"/>
                    </a:lnTo>
                    <a:cubicBezTo>
                      <a:pt x="301" y="851"/>
                      <a:pt x="259" y="457"/>
                      <a:pt x="208" y="74"/>
                    </a:cubicBezTo>
                    <a:cubicBezTo>
                      <a:pt x="197" y="53"/>
                      <a:pt x="176" y="21"/>
                      <a:pt x="155" y="12"/>
                    </a:cubicBezTo>
                    <a:cubicBezTo>
                      <a:pt x="145" y="1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143;p53"/>
              <p:cNvSpPr/>
              <p:nvPr/>
            </p:nvSpPr>
            <p:spPr>
              <a:xfrm>
                <a:off x="4881888" y="2285575"/>
                <a:ext cx="700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13" extrusionOk="0">
                    <a:moveTo>
                      <a:pt x="104" y="1"/>
                    </a:moveTo>
                    <a:cubicBezTo>
                      <a:pt x="52" y="1"/>
                      <a:pt x="0" y="42"/>
                      <a:pt x="10" y="95"/>
                    </a:cubicBezTo>
                    <a:cubicBezTo>
                      <a:pt x="42" y="603"/>
                      <a:pt x="62" y="1100"/>
                      <a:pt x="72" y="1609"/>
                    </a:cubicBezTo>
                    <a:cubicBezTo>
                      <a:pt x="72" y="1661"/>
                      <a:pt x="114" y="1713"/>
                      <a:pt x="176" y="1713"/>
                    </a:cubicBezTo>
                    <a:cubicBezTo>
                      <a:pt x="228" y="1713"/>
                      <a:pt x="280" y="1661"/>
                      <a:pt x="280" y="1609"/>
                    </a:cubicBezTo>
                    <a:cubicBezTo>
                      <a:pt x="270" y="1100"/>
                      <a:pt x="249" y="603"/>
                      <a:pt x="208" y="95"/>
                    </a:cubicBezTo>
                    <a:cubicBezTo>
                      <a:pt x="208" y="42"/>
                      <a:pt x="166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144;p53"/>
              <p:cNvSpPr/>
              <p:nvPr/>
            </p:nvSpPr>
            <p:spPr>
              <a:xfrm>
                <a:off x="4881613" y="2301425"/>
                <a:ext cx="80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62" extrusionOk="0">
                    <a:moveTo>
                      <a:pt x="219" y="0"/>
                    </a:moveTo>
                    <a:cubicBezTo>
                      <a:pt x="166" y="0"/>
                      <a:pt x="115" y="52"/>
                      <a:pt x="115" y="104"/>
                    </a:cubicBezTo>
                    <a:cubicBezTo>
                      <a:pt x="115" y="353"/>
                      <a:pt x="104" y="591"/>
                      <a:pt x="63" y="840"/>
                    </a:cubicBezTo>
                    <a:cubicBezTo>
                      <a:pt x="53" y="934"/>
                      <a:pt x="32" y="1037"/>
                      <a:pt x="11" y="1130"/>
                    </a:cubicBezTo>
                    <a:cubicBezTo>
                      <a:pt x="0" y="1193"/>
                      <a:pt x="32" y="1245"/>
                      <a:pt x="83" y="1255"/>
                    </a:cubicBezTo>
                    <a:cubicBezTo>
                      <a:pt x="95" y="1259"/>
                      <a:pt x="106" y="1261"/>
                      <a:pt x="118" y="1261"/>
                    </a:cubicBezTo>
                    <a:cubicBezTo>
                      <a:pt x="160" y="1261"/>
                      <a:pt x="200" y="1234"/>
                      <a:pt x="208" y="1193"/>
                    </a:cubicBezTo>
                    <a:cubicBezTo>
                      <a:pt x="291" y="830"/>
                      <a:pt x="312" y="466"/>
                      <a:pt x="322" y="104"/>
                    </a:cubicBezTo>
                    <a:cubicBezTo>
                      <a:pt x="322" y="52"/>
                      <a:pt x="281" y="0"/>
                      <a:pt x="21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145;p53"/>
              <p:cNvSpPr/>
              <p:nvPr/>
            </p:nvSpPr>
            <p:spPr>
              <a:xfrm>
                <a:off x="4877738" y="2255250"/>
                <a:ext cx="116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47" extrusionOk="0">
                    <a:moveTo>
                      <a:pt x="93" y="1"/>
                    </a:moveTo>
                    <a:cubicBezTo>
                      <a:pt x="93" y="1"/>
                      <a:pt x="83" y="11"/>
                      <a:pt x="72" y="11"/>
                    </a:cubicBezTo>
                    <a:cubicBezTo>
                      <a:pt x="52" y="11"/>
                      <a:pt x="21" y="31"/>
                      <a:pt x="10" y="52"/>
                    </a:cubicBezTo>
                    <a:cubicBezTo>
                      <a:pt x="0" y="84"/>
                      <a:pt x="0" y="104"/>
                      <a:pt x="0" y="135"/>
                    </a:cubicBezTo>
                    <a:cubicBezTo>
                      <a:pt x="62" y="478"/>
                      <a:pt x="135" y="820"/>
                      <a:pt x="176" y="1162"/>
                    </a:cubicBezTo>
                    <a:lnTo>
                      <a:pt x="176" y="1131"/>
                    </a:lnTo>
                    <a:cubicBezTo>
                      <a:pt x="238" y="1629"/>
                      <a:pt x="270" y="2138"/>
                      <a:pt x="208" y="2635"/>
                    </a:cubicBezTo>
                    <a:cubicBezTo>
                      <a:pt x="187" y="2728"/>
                      <a:pt x="176" y="2822"/>
                      <a:pt x="155" y="2915"/>
                    </a:cubicBezTo>
                    <a:cubicBezTo>
                      <a:pt x="145" y="2977"/>
                      <a:pt x="166" y="3030"/>
                      <a:pt x="228" y="3040"/>
                    </a:cubicBezTo>
                    <a:cubicBezTo>
                      <a:pt x="239" y="3044"/>
                      <a:pt x="251" y="3046"/>
                      <a:pt x="262" y="3046"/>
                    </a:cubicBezTo>
                    <a:cubicBezTo>
                      <a:pt x="304" y="3046"/>
                      <a:pt x="344" y="3018"/>
                      <a:pt x="353" y="2977"/>
                    </a:cubicBezTo>
                    <a:cubicBezTo>
                      <a:pt x="457" y="2500"/>
                      <a:pt x="467" y="2002"/>
                      <a:pt x="425" y="1525"/>
                    </a:cubicBezTo>
                    <a:cubicBezTo>
                      <a:pt x="384" y="1038"/>
                      <a:pt x="291" y="561"/>
                      <a:pt x="197" y="84"/>
                    </a:cubicBezTo>
                    <a:cubicBezTo>
                      <a:pt x="187" y="31"/>
                      <a:pt x="145" y="1"/>
                      <a:pt x="9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146;p53"/>
              <p:cNvSpPr/>
              <p:nvPr/>
            </p:nvSpPr>
            <p:spPr>
              <a:xfrm>
                <a:off x="4811588" y="2204150"/>
                <a:ext cx="185700" cy="2523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10095" extrusionOk="0">
                    <a:moveTo>
                      <a:pt x="6629" y="1"/>
                    </a:moveTo>
                    <a:cubicBezTo>
                      <a:pt x="6619" y="1"/>
                      <a:pt x="6609" y="1"/>
                      <a:pt x="6598" y="12"/>
                    </a:cubicBezTo>
                    <a:cubicBezTo>
                      <a:pt x="6567" y="22"/>
                      <a:pt x="6546" y="42"/>
                      <a:pt x="6536" y="63"/>
                    </a:cubicBezTo>
                    <a:cubicBezTo>
                      <a:pt x="6526" y="95"/>
                      <a:pt x="6526" y="125"/>
                      <a:pt x="6536" y="146"/>
                    </a:cubicBezTo>
                    <a:cubicBezTo>
                      <a:pt x="6609" y="333"/>
                      <a:pt x="6671" y="519"/>
                      <a:pt x="6733" y="727"/>
                    </a:cubicBezTo>
                    <a:cubicBezTo>
                      <a:pt x="6681" y="655"/>
                      <a:pt x="6619" y="592"/>
                      <a:pt x="6536" y="519"/>
                    </a:cubicBezTo>
                    <a:cubicBezTo>
                      <a:pt x="6411" y="395"/>
                      <a:pt x="6266" y="312"/>
                      <a:pt x="6111" y="240"/>
                    </a:cubicBezTo>
                    <a:cubicBezTo>
                      <a:pt x="5996" y="187"/>
                      <a:pt x="5862" y="157"/>
                      <a:pt x="5717" y="136"/>
                    </a:cubicBezTo>
                    <a:cubicBezTo>
                      <a:pt x="5644" y="125"/>
                      <a:pt x="5571" y="125"/>
                      <a:pt x="5498" y="125"/>
                    </a:cubicBezTo>
                    <a:cubicBezTo>
                      <a:pt x="5312" y="125"/>
                      <a:pt x="5115" y="157"/>
                      <a:pt x="4908" y="219"/>
                    </a:cubicBezTo>
                    <a:cubicBezTo>
                      <a:pt x="4648" y="291"/>
                      <a:pt x="4389" y="416"/>
                      <a:pt x="4129" y="602"/>
                    </a:cubicBezTo>
                    <a:cubicBezTo>
                      <a:pt x="3891" y="758"/>
                      <a:pt x="3673" y="966"/>
                      <a:pt x="3465" y="1194"/>
                    </a:cubicBezTo>
                    <a:cubicBezTo>
                      <a:pt x="3269" y="1422"/>
                      <a:pt x="3113" y="1660"/>
                      <a:pt x="2988" y="1909"/>
                    </a:cubicBezTo>
                    <a:cubicBezTo>
                      <a:pt x="2937" y="2013"/>
                      <a:pt x="2895" y="2117"/>
                      <a:pt x="2864" y="2221"/>
                    </a:cubicBezTo>
                    <a:lnTo>
                      <a:pt x="2843" y="2128"/>
                    </a:lnTo>
                    <a:cubicBezTo>
                      <a:pt x="2833" y="2075"/>
                      <a:pt x="2791" y="2045"/>
                      <a:pt x="2739" y="2045"/>
                    </a:cubicBezTo>
                    <a:cubicBezTo>
                      <a:pt x="2739" y="2045"/>
                      <a:pt x="2729" y="2045"/>
                      <a:pt x="2718" y="2055"/>
                    </a:cubicBezTo>
                    <a:cubicBezTo>
                      <a:pt x="2688" y="2055"/>
                      <a:pt x="2667" y="2075"/>
                      <a:pt x="2656" y="2096"/>
                    </a:cubicBezTo>
                    <a:cubicBezTo>
                      <a:pt x="2646" y="2117"/>
                      <a:pt x="2635" y="2148"/>
                      <a:pt x="2646" y="2179"/>
                    </a:cubicBezTo>
                    <a:cubicBezTo>
                      <a:pt x="2698" y="2428"/>
                      <a:pt x="2739" y="2688"/>
                      <a:pt x="2781" y="2958"/>
                    </a:cubicBezTo>
                    <a:lnTo>
                      <a:pt x="2771" y="2958"/>
                    </a:lnTo>
                    <a:cubicBezTo>
                      <a:pt x="2698" y="2978"/>
                      <a:pt x="2667" y="3030"/>
                      <a:pt x="2688" y="3092"/>
                    </a:cubicBezTo>
                    <a:lnTo>
                      <a:pt x="2688" y="3123"/>
                    </a:lnTo>
                    <a:lnTo>
                      <a:pt x="2698" y="3154"/>
                    </a:lnTo>
                    <a:cubicBezTo>
                      <a:pt x="2739" y="3331"/>
                      <a:pt x="2781" y="3507"/>
                      <a:pt x="2812" y="3684"/>
                    </a:cubicBezTo>
                    <a:lnTo>
                      <a:pt x="2812" y="3704"/>
                    </a:lnTo>
                    <a:cubicBezTo>
                      <a:pt x="2864" y="3714"/>
                      <a:pt x="2916" y="3725"/>
                      <a:pt x="2957" y="3725"/>
                    </a:cubicBezTo>
                    <a:cubicBezTo>
                      <a:pt x="3144" y="3756"/>
                      <a:pt x="3331" y="3767"/>
                      <a:pt x="3527" y="3767"/>
                    </a:cubicBezTo>
                    <a:cubicBezTo>
                      <a:pt x="3704" y="3767"/>
                      <a:pt x="3891" y="3746"/>
                      <a:pt x="4067" y="3725"/>
                    </a:cubicBezTo>
                    <a:cubicBezTo>
                      <a:pt x="4295" y="3694"/>
                      <a:pt x="4523" y="3652"/>
                      <a:pt x="4751" y="3590"/>
                    </a:cubicBezTo>
                    <a:cubicBezTo>
                      <a:pt x="4970" y="3528"/>
                      <a:pt x="5177" y="3445"/>
                      <a:pt x="5385" y="3362"/>
                    </a:cubicBezTo>
                    <a:lnTo>
                      <a:pt x="5374" y="3362"/>
                    </a:lnTo>
                    <a:cubicBezTo>
                      <a:pt x="5602" y="3269"/>
                      <a:pt x="5830" y="3154"/>
                      <a:pt x="6038" y="3030"/>
                    </a:cubicBezTo>
                    <a:cubicBezTo>
                      <a:pt x="6245" y="2905"/>
                      <a:pt x="6443" y="2771"/>
                      <a:pt x="6639" y="2626"/>
                    </a:cubicBezTo>
                    <a:cubicBezTo>
                      <a:pt x="6660" y="2605"/>
                      <a:pt x="6681" y="2594"/>
                      <a:pt x="6702" y="2573"/>
                    </a:cubicBezTo>
                    <a:cubicBezTo>
                      <a:pt x="6712" y="2563"/>
                      <a:pt x="6722" y="2563"/>
                      <a:pt x="6733" y="2563"/>
                    </a:cubicBezTo>
                    <a:cubicBezTo>
                      <a:pt x="6743" y="2563"/>
                      <a:pt x="6743" y="2563"/>
                      <a:pt x="6754" y="2573"/>
                    </a:cubicBezTo>
                    <a:cubicBezTo>
                      <a:pt x="6754" y="2573"/>
                      <a:pt x="6764" y="2584"/>
                      <a:pt x="6764" y="2594"/>
                    </a:cubicBezTo>
                    <a:cubicBezTo>
                      <a:pt x="6775" y="2594"/>
                      <a:pt x="6775" y="2605"/>
                      <a:pt x="6775" y="2615"/>
                    </a:cubicBezTo>
                    <a:cubicBezTo>
                      <a:pt x="6847" y="3279"/>
                      <a:pt x="6899" y="3943"/>
                      <a:pt x="6899" y="4606"/>
                    </a:cubicBezTo>
                    <a:cubicBezTo>
                      <a:pt x="6888" y="5281"/>
                      <a:pt x="6826" y="5945"/>
                      <a:pt x="6660" y="6588"/>
                    </a:cubicBezTo>
                    <a:cubicBezTo>
                      <a:pt x="6609" y="6796"/>
                      <a:pt x="6546" y="6992"/>
                      <a:pt x="6473" y="7190"/>
                    </a:cubicBezTo>
                    <a:cubicBezTo>
                      <a:pt x="6422" y="7345"/>
                      <a:pt x="6360" y="7501"/>
                      <a:pt x="6287" y="7646"/>
                    </a:cubicBezTo>
                    <a:cubicBezTo>
                      <a:pt x="6152" y="7926"/>
                      <a:pt x="5976" y="8206"/>
                      <a:pt x="5768" y="8444"/>
                    </a:cubicBezTo>
                    <a:cubicBezTo>
                      <a:pt x="5675" y="8559"/>
                      <a:pt x="5561" y="8673"/>
                      <a:pt x="5436" y="8766"/>
                    </a:cubicBezTo>
                    <a:cubicBezTo>
                      <a:pt x="5322" y="8870"/>
                      <a:pt x="5187" y="8963"/>
                      <a:pt x="5053" y="9046"/>
                    </a:cubicBezTo>
                    <a:cubicBezTo>
                      <a:pt x="4887" y="9129"/>
                      <a:pt x="4721" y="9212"/>
                      <a:pt x="4544" y="9274"/>
                    </a:cubicBezTo>
                    <a:cubicBezTo>
                      <a:pt x="4347" y="9337"/>
                      <a:pt x="4150" y="9378"/>
                      <a:pt x="3953" y="9399"/>
                    </a:cubicBezTo>
                    <a:cubicBezTo>
                      <a:pt x="3849" y="9409"/>
                      <a:pt x="3748" y="9414"/>
                      <a:pt x="3648" y="9414"/>
                    </a:cubicBezTo>
                    <a:cubicBezTo>
                      <a:pt x="3548" y="9414"/>
                      <a:pt x="3450" y="9409"/>
                      <a:pt x="3352" y="9399"/>
                    </a:cubicBezTo>
                    <a:cubicBezTo>
                      <a:pt x="3144" y="9378"/>
                      <a:pt x="2937" y="9347"/>
                      <a:pt x="2739" y="9306"/>
                    </a:cubicBezTo>
                    <a:cubicBezTo>
                      <a:pt x="2532" y="9254"/>
                      <a:pt x="2335" y="9202"/>
                      <a:pt x="2137" y="9140"/>
                    </a:cubicBezTo>
                    <a:cubicBezTo>
                      <a:pt x="1951" y="9088"/>
                      <a:pt x="1754" y="9025"/>
                      <a:pt x="1567" y="8942"/>
                    </a:cubicBezTo>
                    <a:cubicBezTo>
                      <a:pt x="1215" y="8797"/>
                      <a:pt x="872" y="8610"/>
                      <a:pt x="551" y="8403"/>
                    </a:cubicBezTo>
                    <a:cubicBezTo>
                      <a:pt x="364" y="8278"/>
                      <a:pt x="177" y="8154"/>
                      <a:pt x="1" y="8020"/>
                    </a:cubicBezTo>
                    <a:lnTo>
                      <a:pt x="1" y="8020"/>
                    </a:lnTo>
                    <a:cubicBezTo>
                      <a:pt x="426" y="8393"/>
                      <a:pt x="945" y="8829"/>
                      <a:pt x="1515" y="9202"/>
                    </a:cubicBezTo>
                    <a:cubicBezTo>
                      <a:pt x="2231" y="9668"/>
                      <a:pt x="2895" y="9949"/>
                      <a:pt x="3548" y="10053"/>
                    </a:cubicBezTo>
                    <a:cubicBezTo>
                      <a:pt x="3725" y="10073"/>
                      <a:pt x="3912" y="10094"/>
                      <a:pt x="4088" y="10094"/>
                    </a:cubicBezTo>
                    <a:cubicBezTo>
                      <a:pt x="4493" y="10094"/>
                      <a:pt x="4876" y="10021"/>
                      <a:pt x="5219" y="9887"/>
                    </a:cubicBezTo>
                    <a:cubicBezTo>
                      <a:pt x="5426" y="9804"/>
                      <a:pt x="5623" y="9700"/>
                      <a:pt x="5810" y="9565"/>
                    </a:cubicBezTo>
                    <a:cubicBezTo>
                      <a:pt x="5976" y="9430"/>
                      <a:pt x="6141" y="9285"/>
                      <a:pt x="6287" y="9108"/>
                    </a:cubicBezTo>
                    <a:cubicBezTo>
                      <a:pt x="6556" y="8797"/>
                      <a:pt x="6775" y="8393"/>
                      <a:pt x="6951" y="7926"/>
                    </a:cubicBezTo>
                    <a:cubicBezTo>
                      <a:pt x="7107" y="7501"/>
                      <a:pt x="7220" y="7024"/>
                      <a:pt x="7293" y="6484"/>
                    </a:cubicBezTo>
                    <a:cubicBezTo>
                      <a:pt x="7366" y="6038"/>
                      <a:pt x="7407" y="5540"/>
                      <a:pt x="7418" y="4970"/>
                    </a:cubicBezTo>
                    <a:cubicBezTo>
                      <a:pt x="7428" y="4534"/>
                      <a:pt x="7418" y="4067"/>
                      <a:pt x="7386" y="3559"/>
                    </a:cubicBezTo>
                    <a:cubicBezTo>
                      <a:pt x="7345" y="2884"/>
                      <a:pt x="7293" y="2335"/>
                      <a:pt x="7210" y="1837"/>
                    </a:cubicBezTo>
                    <a:cubicBezTo>
                      <a:pt x="7096" y="1204"/>
                      <a:pt x="6941" y="613"/>
                      <a:pt x="6733" y="74"/>
                    </a:cubicBezTo>
                    <a:cubicBezTo>
                      <a:pt x="6722" y="32"/>
                      <a:pt x="6681" y="1"/>
                      <a:pt x="6629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147;p53"/>
              <p:cNvSpPr/>
              <p:nvPr/>
            </p:nvSpPr>
            <p:spPr>
              <a:xfrm>
                <a:off x="4668713" y="2216075"/>
                <a:ext cx="207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61" extrusionOk="0">
                    <a:moveTo>
                      <a:pt x="42" y="1"/>
                    </a:moveTo>
                    <a:cubicBezTo>
                      <a:pt x="31" y="1"/>
                      <a:pt x="10" y="12"/>
                      <a:pt x="10" y="22"/>
                    </a:cubicBezTo>
                    <a:cubicBezTo>
                      <a:pt x="1" y="32"/>
                      <a:pt x="1" y="42"/>
                      <a:pt x="1" y="53"/>
                    </a:cubicBezTo>
                    <a:cubicBezTo>
                      <a:pt x="1" y="63"/>
                      <a:pt x="10" y="74"/>
                      <a:pt x="21" y="84"/>
                    </a:cubicBezTo>
                    <a:lnTo>
                      <a:pt x="52" y="115"/>
                    </a:lnTo>
                    <a:lnTo>
                      <a:pt x="42" y="115"/>
                    </a:lnTo>
                    <a:cubicBezTo>
                      <a:pt x="166" y="219"/>
                      <a:pt x="280" y="344"/>
                      <a:pt x="384" y="468"/>
                    </a:cubicBezTo>
                    <a:cubicBezTo>
                      <a:pt x="488" y="593"/>
                      <a:pt x="602" y="717"/>
                      <a:pt x="706" y="831"/>
                    </a:cubicBezTo>
                    <a:cubicBezTo>
                      <a:pt x="718" y="849"/>
                      <a:pt x="737" y="860"/>
                      <a:pt x="757" y="860"/>
                    </a:cubicBezTo>
                    <a:cubicBezTo>
                      <a:pt x="771" y="860"/>
                      <a:pt x="786" y="854"/>
                      <a:pt x="799" y="842"/>
                    </a:cubicBezTo>
                    <a:cubicBezTo>
                      <a:pt x="820" y="821"/>
                      <a:pt x="830" y="779"/>
                      <a:pt x="810" y="759"/>
                    </a:cubicBezTo>
                    <a:cubicBezTo>
                      <a:pt x="757" y="686"/>
                      <a:pt x="695" y="623"/>
                      <a:pt x="644" y="561"/>
                    </a:cubicBezTo>
                    <a:cubicBezTo>
                      <a:pt x="581" y="489"/>
                      <a:pt x="519" y="427"/>
                      <a:pt x="457" y="374"/>
                    </a:cubicBezTo>
                    <a:cubicBezTo>
                      <a:pt x="332" y="250"/>
                      <a:pt x="197" y="136"/>
                      <a:pt x="63" y="12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148;p53"/>
              <p:cNvSpPr/>
              <p:nvPr/>
            </p:nvSpPr>
            <p:spPr>
              <a:xfrm>
                <a:off x="4679338" y="2190675"/>
                <a:ext cx="244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53" extrusionOk="0">
                    <a:moveTo>
                      <a:pt x="53" y="0"/>
                    </a:moveTo>
                    <a:cubicBezTo>
                      <a:pt x="42" y="0"/>
                      <a:pt x="32" y="11"/>
                      <a:pt x="21" y="11"/>
                    </a:cubicBezTo>
                    <a:cubicBezTo>
                      <a:pt x="11" y="32"/>
                      <a:pt x="0" y="53"/>
                      <a:pt x="21" y="73"/>
                    </a:cubicBezTo>
                    <a:cubicBezTo>
                      <a:pt x="94" y="146"/>
                      <a:pt x="166" y="229"/>
                      <a:pt x="239" y="312"/>
                    </a:cubicBezTo>
                    <a:cubicBezTo>
                      <a:pt x="302" y="395"/>
                      <a:pt x="374" y="488"/>
                      <a:pt x="436" y="571"/>
                    </a:cubicBezTo>
                    <a:cubicBezTo>
                      <a:pt x="561" y="758"/>
                      <a:pt x="675" y="934"/>
                      <a:pt x="800" y="1121"/>
                    </a:cubicBezTo>
                    <a:cubicBezTo>
                      <a:pt x="809" y="1141"/>
                      <a:pt x="841" y="1152"/>
                      <a:pt x="862" y="1152"/>
                    </a:cubicBezTo>
                    <a:cubicBezTo>
                      <a:pt x="892" y="1152"/>
                      <a:pt x="913" y="1152"/>
                      <a:pt x="934" y="1131"/>
                    </a:cubicBezTo>
                    <a:cubicBezTo>
                      <a:pt x="955" y="1121"/>
                      <a:pt x="965" y="1090"/>
                      <a:pt x="965" y="1069"/>
                    </a:cubicBezTo>
                    <a:cubicBezTo>
                      <a:pt x="975" y="1038"/>
                      <a:pt x="965" y="1017"/>
                      <a:pt x="945" y="996"/>
                    </a:cubicBezTo>
                    <a:cubicBezTo>
                      <a:pt x="830" y="820"/>
                      <a:pt x="685" y="644"/>
                      <a:pt x="540" y="488"/>
                    </a:cubicBezTo>
                    <a:cubicBezTo>
                      <a:pt x="509" y="447"/>
                      <a:pt x="468" y="415"/>
                      <a:pt x="436" y="374"/>
                    </a:cubicBezTo>
                    <a:lnTo>
                      <a:pt x="312" y="249"/>
                    </a:lnTo>
                    <a:cubicBezTo>
                      <a:pt x="239" y="166"/>
                      <a:pt x="166" y="94"/>
                      <a:pt x="83" y="21"/>
                    </a:cubicBezTo>
                    <a:cubicBezTo>
                      <a:pt x="73" y="11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149;p53"/>
              <p:cNvSpPr/>
              <p:nvPr/>
            </p:nvSpPr>
            <p:spPr>
              <a:xfrm>
                <a:off x="4836763" y="2076325"/>
                <a:ext cx="16000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8590" extrusionOk="0">
                    <a:moveTo>
                      <a:pt x="114" y="0"/>
                    </a:moveTo>
                    <a:cubicBezTo>
                      <a:pt x="83" y="0"/>
                      <a:pt x="62" y="10"/>
                      <a:pt x="42" y="31"/>
                    </a:cubicBezTo>
                    <a:cubicBezTo>
                      <a:pt x="21" y="52"/>
                      <a:pt x="10" y="83"/>
                      <a:pt x="10" y="114"/>
                    </a:cubicBezTo>
                    <a:cubicBezTo>
                      <a:pt x="0" y="135"/>
                      <a:pt x="0" y="155"/>
                      <a:pt x="10" y="176"/>
                    </a:cubicBezTo>
                    <a:cubicBezTo>
                      <a:pt x="457" y="1981"/>
                      <a:pt x="778" y="3631"/>
                      <a:pt x="1017" y="5238"/>
                    </a:cubicBezTo>
                    <a:cubicBezTo>
                      <a:pt x="1162" y="6255"/>
                      <a:pt x="1255" y="7209"/>
                      <a:pt x="1317" y="8153"/>
                    </a:cubicBezTo>
                    <a:lnTo>
                      <a:pt x="1317" y="8174"/>
                    </a:lnTo>
                    <a:lnTo>
                      <a:pt x="1317" y="8195"/>
                    </a:lnTo>
                    <a:lnTo>
                      <a:pt x="1317" y="8216"/>
                    </a:lnTo>
                    <a:lnTo>
                      <a:pt x="1317" y="8257"/>
                    </a:lnTo>
                    <a:lnTo>
                      <a:pt x="1328" y="8299"/>
                    </a:lnTo>
                    <a:lnTo>
                      <a:pt x="1328" y="8371"/>
                    </a:lnTo>
                    <a:cubicBezTo>
                      <a:pt x="1328" y="8382"/>
                      <a:pt x="1328" y="8402"/>
                      <a:pt x="1338" y="8423"/>
                    </a:cubicBezTo>
                    <a:cubicBezTo>
                      <a:pt x="1338" y="8444"/>
                      <a:pt x="1349" y="8465"/>
                      <a:pt x="1359" y="8475"/>
                    </a:cubicBezTo>
                    <a:cubicBezTo>
                      <a:pt x="1379" y="8506"/>
                      <a:pt x="1411" y="8516"/>
                      <a:pt x="1432" y="8516"/>
                    </a:cubicBezTo>
                    <a:cubicBezTo>
                      <a:pt x="1670" y="8568"/>
                      <a:pt x="1919" y="8589"/>
                      <a:pt x="2168" y="8589"/>
                    </a:cubicBezTo>
                    <a:cubicBezTo>
                      <a:pt x="2562" y="8589"/>
                      <a:pt x="2967" y="8537"/>
                      <a:pt x="3382" y="8423"/>
                    </a:cubicBezTo>
                    <a:cubicBezTo>
                      <a:pt x="4035" y="8246"/>
                      <a:pt x="4657" y="7946"/>
                      <a:pt x="5217" y="7541"/>
                    </a:cubicBezTo>
                    <a:cubicBezTo>
                      <a:pt x="5436" y="7375"/>
                      <a:pt x="5653" y="7199"/>
                      <a:pt x="5840" y="7012"/>
                    </a:cubicBezTo>
                    <a:cubicBezTo>
                      <a:pt x="5934" y="6919"/>
                      <a:pt x="6027" y="6815"/>
                      <a:pt x="6120" y="6711"/>
                    </a:cubicBezTo>
                    <a:cubicBezTo>
                      <a:pt x="6162" y="6660"/>
                      <a:pt x="6203" y="6607"/>
                      <a:pt x="6234" y="6566"/>
                    </a:cubicBezTo>
                    <a:cubicBezTo>
                      <a:pt x="6286" y="6504"/>
                      <a:pt x="6338" y="6442"/>
                      <a:pt x="6379" y="6369"/>
                    </a:cubicBezTo>
                    <a:cubicBezTo>
                      <a:pt x="6390" y="6349"/>
                      <a:pt x="6400" y="6317"/>
                      <a:pt x="6400" y="6286"/>
                    </a:cubicBezTo>
                    <a:cubicBezTo>
                      <a:pt x="6349" y="6037"/>
                      <a:pt x="6296" y="5840"/>
                      <a:pt x="6234" y="5643"/>
                    </a:cubicBezTo>
                    <a:cubicBezTo>
                      <a:pt x="6183" y="5466"/>
                      <a:pt x="6120" y="5280"/>
                      <a:pt x="6047" y="5093"/>
                    </a:cubicBezTo>
                    <a:cubicBezTo>
                      <a:pt x="5913" y="4730"/>
                      <a:pt x="5747" y="4367"/>
                      <a:pt x="5570" y="4004"/>
                    </a:cubicBezTo>
                    <a:cubicBezTo>
                      <a:pt x="5383" y="3652"/>
                      <a:pt x="5176" y="3309"/>
                      <a:pt x="4959" y="2998"/>
                    </a:cubicBezTo>
                    <a:cubicBezTo>
                      <a:pt x="4740" y="2697"/>
                      <a:pt x="4512" y="2407"/>
                      <a:pt x="4253" y="2137"/>
                    </a:cubicBezTo>
                    <a:cubicBezTo>
                      <a:pt x="3776" y="1639"/>
                      <a:pt x="3226" y="1204"/>
                      <a:pt x="2624" y="819"/>
                    </a:cubicBezTo>
                    <a:cubicBezTo>
                      <a:pt x="2313" y="623"/>
                      <a:pt x="1981" y="457"/>
                      <a:pt x="1660" y="321"/>
                    </a:cubicBezTo>
                    <a:cubicBezTo>
                      <a:pt x="1328" y="176"/>
                      <a:pt x="985" y="83"/>
                      <a:pt x="664" y="31"/>
                    </a:cubicBezTo>
                    <a:cubicBezTo>
                      <a:pt x="508" y="10"/>
                      <a:pt x="353" y="0"/>
                      <a:pt x="1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150;p53"/>
              <p:cNvSpPr/>
              <p:nvPr/>
            </p:nvSpPr>
            <p:spPr>
              <a:xfrm>
                <a:off x="4870988" y="2081500"/>
                <a:ext cx="125775" cy="1794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71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" y="125"/>
                      <a:pt x="405" y="260"/>
                      <a:pt x="602" y="416"/>
                    </a:cubicBezTo>
                    <a:cubicBezTo>
                      <a:pt x="1079" y="789"/>
                      <a:pt x="1525" y="1225"/>
                      <a:pt x="1909" y="1702"/>
                    </a:cubicBezTo>
                    <a:cubicBezTo>
                      <a:pt x="2303" y="2179"/>
                      <a:pt x="2645" y="2708"/>
                      <a:pt x="2936" y="3258"/>
                    </a:cubicBezTo>
                    <a:cubicBezTo>
                      <a:pt x="3237" y="3818"/>
                      <a:pt x="3475" y="4399"/>
                      <a:pt x="3652" y="5001"/>
                    </a:cubicBezTo>
                    <a:cubicBezTo>
                      <a:pt x="3839" y="5602"/>
                      <a:pt x="3963" y="6225"/>
                      <a:pt x="4025" y="6847"/>
                    </a:cubicBezTo>
                    <a:cubicBezTo>
                      <a:pt x="4046" y="6951"/>
                      <a:pt x="4046" y="7064"/>
                      <a:pt x="4056" y="7179"/>
                    </a:cubicBezTo>
                    <a:cubicBezTo>
                      <a:pt x="4201" y="7064"/>
                      <a:pt x="4346" y="6940"/>
                      <a:pt x="4471" y="6805"/>
                    </a:cubicBezTo>
                    <a:cubicBezTo>
                      <a:pt x="4575" y="6712"/>
                      <a:pt x="4668" y="6608"/>
                      <a:pt x="4751" y="6504"/>
                    </a:cubicBezTo>
                    <a:cubicBezTo>
                      <a:pt x="4793" y="6453"/>
                      <a:pt x="4834" y="6411"/>
                      <a:pt x="4876" y="6359"/>
                    </a:cubicBezTo>
                    <a:cubicBezTo>
                      <a:pt x="4917" y="6297"/>
                      <a:pt x="4969" y="6235"/>
                      <a:pt x="5010" y="6162"/>
                    </a:cubicBezTo>
                    <a:cubicBezTo>
                      <a:pt x="5021" y="6131"/>
                      <a:pt x="5031" y="6110"/>
                      <a:pt x="5031" y="6079"/>
                    </a:cubicBezTo>
                    <a:cubicBezTo>
                      <a:pt x="4980" y="5830"/>
                      <a:pt x="4927" y="5623"/>
                      <a:pt x="4865" y="5425"/>
                    </a:cubicBezTo>
                    <a:cubicBezTo>
                      <a:pt x="4814" y="5259"/>
                      <a:pt x="4751" y="5084"/>
                      <a:pt x="4678" y="4886"/>
                    </a:cubicBezTo>
                    <a:cubicBezTo>
                      <a:pt x="4544" y="4513"/>
                      <a:pt x="4378" y="4150"/>
                      <a:pt x="4201" y="3797"/>
                    </a:cubicBezTo>
                    <a:cubicBezTo>
                      <a:pt x="4014" y="3445"/>
                      <a:pt x="3807" y="3102"/>
                      <a:pt x="3590" y="2791"/>
                    </a:cubicBezTo>
                    <a:cubicBezTo>
                      <a:pt x="3382" y="2490"/>
                      <a:pt x="3143" y="2200"/>
                      <a:pt x="2884" y="1930"/>
                    </a:cubicBezTo>
                    <a:cubicBezTo>
                      <a:pt x="2407" y="1432"/>
                      <a:pt x="1857" y="986"/>
                      <a:pt x="1255" y="612"/>
                    </a:cubicBezTo>
                    <a:cubicBezTo>
                      <a:pt x="944" y="405"/>
                      <a:pt x="612" y="239"/>
                      <a:pt x="301" y="114"/>
                    </a:cubicBezTo>
                    <a:cubicBezTo>
                      <a:pt x="197" y="73"/>
                      <a:pt x="104" y="31"/>
                      <a:pt x="0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151;p53"/>
              <p:cNvSpPr/>
              <p:nvPr/>
            </p:nvSpPr>
            <p:spPr>
              <a:xfrm>
                <a:off x="4633163" y="1706250"/>
                <a:ext cx="286850" cy="19400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7760" extrusionOk="0">
                    <a:moveTo>
                      <a:pt x="5229" y="0"/>
                    </a:moveTo>
                    <a:cubicBezTo>
                      <a:pt x="4876" y="0"/>
                      <a:pt x="4514" y="32"/>
                      <a:pt x="4161" y="83"/>
                    </a:cubicBezTo>
                    <a:cubicBezTo>
                      <a:pt x="3466" y="177"/>
                      <a:pt x="2822" y="395"/>
                      <a:pt x="2242" y="706"/>
                    </a:cubicBezTo>
                    <a:cubicBezTo>
                      <a:pt x="1920" y="872"/>
                      <a:pt x="1661" y="1059"/>
                      <a:pt x="1432" y="1256"/>
                    </a:cubicBezTo>
                    <a:cubicBezTo>
                      <a:pt x="1215" y="1453"/>
                      <a:pt x="1018" y="1692"/>
                      <a:pt x="842" y="1971"/>
                    </a:cubicBezTo>
                    <a:cubicBezTo>
                      <a:pt x="686" y="2210"/>
                      <a:pt x="540" y="2501"/>
                      <a:pt x="427" y="2812"/>
                    </a:cubicBezTo>
                    <a:cubicBezTo>
                      <a:pt x="323" y="3092"/>
                      <a:pt x="229" y="3382"/>
                      <a:pt x="167" y="3725"/>
                    </a:cubicBezTo>
                    <a:cubicBezTo>
                      <a:pt x="42" y="4316"/>
                      <a:pt x="1" y="4949"/>
                      <a:pt x="12" y="5613"/>
                    </a:cubicBezTo>
                    <a:cubicBezTo>
                      <a:pt x="22" y="5706"/>
                      <a:pt x="22" y="5799"/>
                      <a:pt x="22" y="5892"/>
                    </a:cubicBezTo>
                    <a:cubicBezTo>
                      <a:pt x="33" y="5924"/>
                      <a:pt x="33" y="5945"/>
                      <a:pt x="53" y="5965"/>
                    </a:cubicBezTo>
                    <a:cubicBezTo>
                      <a:pt x="74" y="5986"/>
                      <a:pt x="105" y="5996"/>
                      <a:pt x="125" y="5996"/>
                    </a:cubicBezTo>
                    <a:lnTo>
                      <a:pt x="146" y="5996"/>
                    </a:lnTo>
                    <a:cubicBezTo>
                      <a:pt x="198" y="5996"/>
                      <a:pt x="240" y="5965"/>
                      <a:pt x="250" y="5924"/>
                    </a:cubicBezTo>
                    <a:cubicBezTo>
                      <a:pt x="291" y="5779"/>
                      <a:pt x="344" y="5633"/>
                      <a:pt x="416" y="5498"/>
                    </a:cubicBezTo>
                    <a:cubicBezTo>
                      <a:pt x="665" y="4959"/>
                      <a:pt x="1028" y="4492"/>
                      <a:pt x="1381" y="4025"/>
                    </a:cubicBezTo>
                    <a:lnTo>
                      <a:pt x="1485" y="3901"/>
                    </a:lnTo>
                    <a:cubicBezTo>
                      <a:pt x="1900" y="3361"/>
                      <a:pt x="2262" y="2863"/>
                      <a:pt x="2481" y="2293"/>
                    </a:cubicBezTo>
                    <a:cubicBezTo>
                      <a:pt x="2532" y="2148"/>
                      <a:pt x="2574" y="1992"/>
                      <a:pt x="2605" y="1837"/>
                    </a:cubicBezTo>
                    <a:cubicBezTo>
                      <a:pt x="2885" y="2407"/>
                      <a:pt x="3258" y="2926"/>
                      <a:pt x="3694" y="3372"/>
                    </a:cubicBezTo>
                    <a:cubicBezTo>
                      <a:pt x="3943" y="3631"/>
                      <a:pt x="4212" y="3859"/>
                      <a:pt x="4503" y="4067"/>
                    </a:cubicBezTo>
                    <a:cubicBezTo>
                      <a:pt x="4773" y="4253"/>
                      <a:pt x="5084" y="4440"/>
                      <a:pt x="5427" y="4596"/>
                    </a:cubicBezTo>
                    <a:cubicBezTo>
                      <a:pt x="5727" y="4741"/>
                      <a:pt x="6049" y="4866"/>
                      <a:pt x="6349" y="4990"/>
                    </a:cubicBezTo>
                    <a:lnTo>
                      <a:pt x="6381" y="5000"/>
                    </a:lnTo>
                    <a:cubicBezTo>
                      <a:pt x="6734" y="5136"/>
                      <a:pt x="7107" y="5291"/>
                      <a:pt x="7449" y="5457"/>
                    </a:cubicBezTo>
                    <a:cubicBezTo>
                      <a:pt x="7916" y="5685"/>
                      <a:pt x="8289" y="5924"/>
                      <a:pt x="8590" y="6183"/>
                    </a:cubicBezTo>
                    <a:cubicBezTo>
                      <a:pt x="8652" y="6235"/>
                      <a:pt x="8714" y="6297"/>
                      <a:pt x="8777" y="6360"/>
                    </a:cubicBezTo>
                    <a:cubicBezTo>
                      <a:pt x="8829" y="6411"/>
                      <a:pt x="8880" y="6473"/>
                      <a:pt x="8922" y="6546"/>
                    </a:cubicBezTo>
                    <a:cubicBezTo>
                      <a:pt x="9005" y="6660"/>
                      <a:pt x="9067" y="6784"/>
                      <a:pt x="9129" y="6909"/>
                    </a:cubicBezTo>
                    <a:cubicBezTo>
                      <a:pt x="9192" y="7033"/>
                      <a:pt x="9265" y="7169"/>
                      <a:pt x="9348" y="7303"/>
                    </a:cubicBezTo>
                    <a:cubicBezTo>
                      <a:pt x="9378" y="7365"/>
                      <a:pt x="9420" y="7418"/>
                      <a:pt x="9472" y="7469"/>
                    </a:cubicBezTo>
                    <a:cubicBezTo>
                      <a:pt x="9513" y="7521"/>
                      <a:pt x="9565" y="7563"/>
                      <a:pt x="9617" y="7604"/>
                    </a:cubicBezTo>
                    <a:cubicBezTo>
                      <a:pt x="9742" y="7697"/>
                      <a:pt x="9887" y="7750"/>
                      <a:pt x="10032" y="7760"/>
                    </a:cubicBezTo>
                    <a:lnTo>
                      <a:pt x="10063" y="7760"/>
                    </a:lnTo>
                    <a:cubicBezTo>
                      <a:pt x="10167" y="7760"/>
                      <a:pt x="10281" y="7729"/>
                      <a:pt x="10395" y="7667"/>
                    </a:cubicBezTo>
                    <a:cubicBezTo>
                      <a:pt x="10509" y="7614"/>
                      <a:pt x="10623" y="7521"/>
                      <a:pt x="10727" y="7407"/>
                    </a:cubicBezTo>
                    <a:cubicBezTo>
                      <a:pt x="10883" y="7231"/>
                      <a:pt x="10986" y="7013"/>
                      <a:pt x="11049" y="6784"/>
                    </a:cubicBezTo>
                    <a:lnTo>
                      <a:pt x="11079" y="6754"/>
                    </a:lnTo>
                    <a:cubicBezTo>
                      <a:pt x="11215" y="6473"/>
                      <a:pt x="11318" y="6173"/>
                      <a:pt x="11391" y="5862"/>
                    </a:cubicBezTo>
                    <a:cubicBezTo>
                      <a:pt x="11453" y="5560"/>
                      <a:pt x="11474" y="5249"/>
                      <a:pt x="11464" y="4928"/>
                    </a:cubicBezTo>
                    <a:cubicBezTo>
                      <a:pt x="11443" y="4316"/>
                      <a:pt x="11277" y="3693"/>
                      <a:pt x="10996" y="3092"/>
                    </a:cubicBezTo>
                    <a:cubicBezTo>
                      <a:pt x="10872" y="2812"/>
                      <a:pt x="10706" y="2542"/>
                      <a:pt x="10509" y="2273"/>
                    </a:cubicBezTo>
                    <a:cubicBezTo>
                      <a:pt x="10333" y="2024"/>
                      <a:pt x="10115" y="1795"/>
                      <a:pt x="9887" y="1588"/>
                    </a:cubicBezTo>
                    <a:cubicBezTo>
                      <a:pt x="9783" y="1484"/>
                      <a:pt x="9659" y="1390"/>
                      <a:pt x="9534" y="1298"/>
                    </a:cubicBezTo>
                    <a:cubicBezTo>
                      <a:pt x="9399" y="1204"/>
                      <a:pt x="9265" y="1121"/>
                      <a:pt x="9129" y="1038"/>
                    </a:cubicBezTo>
                    <a:cubicBezTo>
                      <a:pt x="8850" y="883"/>
                      <a:pt x="8548" y="727"/>
                      <a:pt x="8227" y="592"/>
                    </a:cubicBezTo>
                    <a:cubicBezTo>
                      <a:pt x="7605" y="343"/>
                      <a:pt x="6930" y="157"/>
                      <a:pt x="6225" y="63"/>
                    </a:cubicBezTo>
                    <a:cubicBezTo>
                      <a:pt x="5904" y="21"/>
                      <a:pt x="5561" y="0"/>
                      <a:pt x="5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152;p53"/>
              <p:cNvSpPr/>
              <p:nvPr/>
            </p:nvSpPr>
            <p:spPr>
              <a:xfrm>
                <a:off x="4712538" y="1750325"/>
                <a:ext cx="17325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400" extrusionOk="0">
                    <a:moveTo>
                      <a:pt x="1058" y="1038"/>
                    </a:moveTo>
                    <a:cubicBezTo>
                      <a:pt x="1062" y="1041"/>
                      <a:pt x="1065" y="1044"/>
                      <a:pt x="1069" y="1046"/>
                    </a:cubicBezTo>
                    <a:lnTo>
                      <a:pt x="1069" y="1046"/>
                    </a:lnTo>
                    <a:cubicBezTo>
                      <a:pt x="1069" y="1038"/>
                      <a:pt x="1068" y="1038"/>
                      <a:pt x="1058" y="1038"/>
                    </a:cubicBezTo>
                    <a:close/>
                    <a:moveTo>
                      <a:pt x="42" y="1"/>
                    </a:moveTo>
                    <a:cubicBezTo>
                      <a:pt x="32" y="1"/>
                      <a:pt x="32" y="1"/>
                      <a:pt x="21" y="12"/>
                    </a:cubicBezTo>
                    <a:cubicBezTo>
                      <a:pt x="11" y="12"/>
                      <a:pt x="0" y="42"/>
                      <a:pt x="11" y="53"/>
                    </a:cubicBezTo>
                    <a:cubicBezTo>
                      <a:pt x="218" y="333"/>
                      <a:pt x="447" y="593"/>
                      <a:pt x="696" y="831"/>
                    </a:cubicBezTo>
                    <a:cubicBezTo>
                      <a:pt x="934" y="1049"/>
                      <a:pt x="1183" y="1256"/>
                      <a:pt x="1452" y="1432"/>
                    </a:cubicBezTo>
                    <a:cubicBezTo>
                      <a:pt x="1588" y="1526"/>
                      <a:pt x="1722" y="1609"/>
                      <a:pt x="1857" y="1681"/>
                    </a:cubicBezTo>
                    <a:cubicBezTo>
                      <a:pt x="2003" y="1764"/>
                      <a:pt x="2137" y="1837"/>
                      <a:pt x="2282" y="1910"/>
                    </a:cubicBezTo>
                    <a:cubicBezTo>
                      <a:pt x="2593" y="2066"/>
                      <a:pt x="2905" y="2200"/>
                      <a:pt x="3216" y="2335"/>
                    </a:cubicBezTo>
                    <a:cubicBezTo>
                      <a:pt x="3393" y="2407"/>
                      <a:pt x="3568" y="2480"/>
                      <a:pt x="3745" y="2563"/>
                    </a:cubicBezTo>
                    <a:cubicBezTo>
                      <a:pt x="3921" y="2646"/>
                      <a:pt x="4087" y="2729"/>
                      <a:pt x="4253" y="2822"/>
                    </a:cubicBezTo>
                    <a:cubicBezTo>
                      <a:pt x="4596" y="3009"/>
                      <a:pt x="4917" y="3217"/>
                      <a:pt x="5228" y="3456"/>
                    </a:cubicBezTo>
                    <a:lnTo>
                      <a:pt x="5197" y="3424"/>
                    </a:lnTo>
                    <a:lnTo>
                      <a:pt x="5197" y="3424"/>
                    </a:lnTo>
                    <a:cubicBezTo>
                      <a:pt x="5519" y="3673"/>
                      <a:pt x="5809" y="3953"/>
                      <a:pt x="6058" y="4275"/>
                    </a:cubicBezTo>
                    <a:cubicBezTo>
                      <a:pt x="6245" y="4534"/>
                      <a:pt x="6411" y="4814"/>
                      <a:pt x="6525" y="5104"/>
                    </a:cubicBezTo>
                    <a:cubicBezTo>
                      <a:pt x="6546" y="5157"/>
                      <a:pt x="6567" y="5219"/>
                      <a:pt x="6587" y="5270"/>
                    </a:cubicBezTo>
                    <a:cubicBezTo>
                      <a:pt x="6597" y="5312"/>
                      <a:pt x="6618" y="5353"/>
                      <a:pt x="6660" y="5374"/>
                    </a:cubicBezTo>
                    <a:cubicBezTo>
                      <a:pt x="6690" y="5389"/>
                      <a:pt x="6726" y="5399"/>
                      <a:pt x="6759" y="5399"/>
                    </a:cubicBezTo>
                    <a:cubicBezTo>
                      <a:pt x="6772" y="5399"/>
                      <a:pt x="6784" y="5398"/>
                      <a:pt x="6795" y="5395"/>
                    </a:cubicBezTo>
                    <a:cubicBezTo>
                      <a:pt x="6836" y="5385"/>
                      <a:pt x="6878" y="5353"/>
                      <a:pt x="6899" y="5312"/>
                    </a:cubicBezTo>
                    <a:cubicBezTo>
                      <a:pt x="6919" y="5270"/>
                      <a:pt x="6929" y="5219"/>
                      <a:pt x="6919" y="5177"/>
                    </a:cubicBezTo>
                    <a:cubicBezTo>
                      <a:pt x="6857" y="5012"/>
                      <a:pt x="6784" y="4846"/>
                      <a:pt x="6701" y="4690"/>
                    </a:cubicBezTo>
                    <a:cubicBezTo>
                      <a:pt x="6629" y="4534"/>
                      <a:pt x="6535" y="4399"/>
                      <a:pt x="6442" y="4265"/>
                    </a:cubicBezTo>
                    <a:cubicBezTo>
                      <a:pt x="6235" y="3984"/>
                      <a:pt x="6007" y="3725"/>
                      <a:pt x="5747" y="3507"/>
                    </a:cubicBezTo>
                    <a:cubicBezTo>
                      <a:pt x="5488" y="3279"/>
                      <a:pt x="5207" y="3071"/>
                      <a:pt x="4917" y="2905"/>
                    </a:cubicBezTo>
                    <a:cubicBezTo>
                      <a:pt x="4617" y="2729"/>
                      <a:pt x="4315" y="2573"/>
                      <a:pt x="4004" y="2449"/>
                    </a:cubicBezTo>
                    <a:lnTo>
                      <a:pt x="3693" y="2324"/>
                    </a:lnTo>
                    <a:cubicBezTo>
                      <a:pt x="3589" y="2283"/>
                      <a:pt x="3476" y="2241"/>
                      <a:pt x="3361" y="2200"/>
                    </a:cubicBezTo>
                    <a:cubicBezTo>
                      <a:pt x="3144" y="2117"/>
                      <a:pt x="2925" y="2034"/>
                      <a:pt x="2708" y="1941"/>
                    </a:cubicBezTo>
                    <a:lnTo>
                      <a:pt x="2708" y="1941"/>
                    </a:lnTo>
                    <a:cubicBezTo>
                      <a:pt x="2708" y="1944"/>
                      <a:pt x="2709" y="1946"/>
                      <a:pt x="2710" y="1948"/>
                    </a:cubicBezTo>
                    <a:lnTo>
                      <a:pt x="2710" y="1948"/>
                    </a:lnTo>
                    <a:cubicBezTo>
                      <a:pt x="2136" y="1712"/>
                      <a:pt x="1573" y="1425"/>
                      <a:pt x="1069" y="1046"/>
                    </a:cubicBezTo>
                    <a:lnTo>
                      <a:pt x="1069" y="1046"/>
                    </a:lnTo>
                    <a:cubicBezTo>
                      <a:pt x="1069" y="1047"/>
                      <a:pt x="1069" y="1048"/>
                      <a:pt x="1069" y="1049"/>
                    </a:cubicBezTo>
                    <a:cubicBezTo>
                      <a:pt x="696" y="759"/>
                      <a:pt x="364" y="406"/>
                      <a:pt x="83" y="32"/>
                    </a:cubicBezTo>
                    <a:lnTo>
                      <a:pt x="83" y="42"/>
                    </a:lnTo>
                    <a:cubicBezTo>
                      <a:pt x="83" y="32"/>
                      <a:pt x="73" y="22"/>
                      <a:pt x="73" y="22"/>
                    </a:cubicBezTo>
                    <a:cubicBezTo>
                      <a:pt x="62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153;p53"/>
              <p:cNvSpPr/>
              <p:nvPr/>
            </p:nvSpPr>
            <p:spPr>
              <a:xfrm>
                <a:off x="4805888" y="1790275"/>
                <a:ext cx="1016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3548" extrusionOk="0">
                    <a:moveTo>
                      <a:pt x="3301" y="2229"/>
                    </a:moveTo>
                    <a:cubicBezTo>
                      <a:pt x="3303" y="2233"/>
                      <a:pt x="3306" y="2237"/>
                      <a:pt x="3310" y="2241"/>
                    </a:cubicBezTo>
                    <a:cubicBezTo>
                      <a:pt x="3307" y="2237"/>
                      <a:pt x="3304" y="2233"/>
                      <a:pt x="3301" y="2229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21" y="0"/>
                      <a:pt x="11" y="11"/>
                    </a:cubicBezTo>
                    <a:cubicBezTo>
                      <a:pt x="0" y="21"/>
                      <a:pt x="0" y="53"/>
                      <a:pt x="11" y="63"/>
                    </a:cubicBezTo>
                    <a:cubicBezTo>
                      <a:pt x="198" y="219"/>
                      <a:pt x="395" y="364"/>
                      <a:pt x="613" y="488"/>
                    </a:cubicBezTo>
                    <a:cubicBezTo>
                      <a:pt x="830" y="623"/>
                      <a:pt x="1058" y="737"/>
                      <a:pt x="1287" y="851"/>
                    </a:cubicBezTo>
                    <a:cubicBezTo>
                      <a:pt x="1401" y="913"/>
                      <a:pt x="1526" y="965"/>
                      <a:pt x="1639" y="1028"/>
                    </a:cubicBezTo>
                    <a:lnTo>
                      <a:pt x="1982" y="1214"/>
                    </a:lnTo>
                    <a:cubicBezTo>
                      <a:pt x="2210" y="1339"/>
                      <a:pt x="2428" y="1463"/>
                      <a:pt x="2635" y="1609"/>
                    </a:cubicBezTo>
                    <a:cubicBezTo>
                      <a:pt x="2687" y="1650"/>
                      <a:pt x="2739" y="1681"/>
                      <a:pt x="2791" y="1722"/>
                    </a:cubicBezTo>
                    <a:cubicBezTo>
                      <a:pt x="2974" y="1875"/>
                      <a:pt x="3157" y="2037"/>
                      <a:pt x="3301" y="2229"/>
                    </a:cubicBezTo>
                    <a:lnTo>
                      <a:pt x="3301" y="2229"/>
                    </a:lnTo>
                    <a:cubicBezTo>
                      <a:pt x="3299" y="2226"/>
                      <a:pt x="3298" y="2223"/>
                      <a:pt x="3296" y="2220"/>
                    </a:cubicBezTo>
                    <a:lnTo>
                      <a:pt x="3296" y="2220"/>
                    </a:lnTo>
                    <a:cubicBezTo>
                      <a:pt x="3355" y="2299"/>
                      <a:pt x="3405" y="2379"/>
                      <a:pt x="3455" y="2459"/>
                    </a:cubicBezTo>
                    <a:cubicBezTo>
                      <a:pt x="3495" y="2540"/>
                      <a:pt x="3536" y="2620"/>
                      <a:pt x="3576" y="2710"/>
                    </a:cubicBezTo>
                    <a:lnTo>
                      <a:pt x="3576" y="2710"/>
                    </a:lnTo>
                    <a:cubicBezTo>
                      <a:pt x="3573" y="2706"/>
                      <a:pt x="3569" y="2704"/>
                      <a:pt x="3569" y="2698"/>
                    </a:cubicBezTo>
                    <a:lnTo>
                      <a:pt x="3569" y="2698"/>
                    </a:lnTo>
                    <a:cubicBezTo>
                      <a:pt x="3569" y="2708"/>
                      <a:pt x="3580" y="2718"/>
                      <a:pt x="3580" y="2718"/>
                    </a:cubicBezTo>
                    <a:cubicBezTo>
                      <a:pt x="3580" y="2729"/>
                      <a:pt x="3580" y="2729"/>
                      <a:pt x="3590" y="2739"/>
                    </a:cubicBezTo>
                    <a:lnTo>
                      <a:pt x="3580" y="2729"/>
                    </a:lnTo>
                    <a:lnTo>
                      <a:pt x="3580" y="2729"/>
                    </a:lnTo>
                    <a:cubicBezTo>
                      <a:pt x="3652" y="2905"/>
                      <a:pt x="3693" y="3092"/>
                      <a:pt x="3725" y="3278"/>
                    </a:cubicBezTo>
                    <a:cubicBezTo>
                      <a:pt x="3725" y="3310"/>
                      <a:pt x="3735" y="3340"/>
                      <a:pt x="3735" y="3382"/>
                    </a:cubicBezTo>
                    <a:lnTo>
                      <a:pt x="3735" y="3423"/>
                    </a:lnTo>
                    <a:cubicBezTo>
                      <a:pt x="3746" y="3455"/>
                      <a:pt x="3755" y="3476"/>
                      <a:pt x="3776" y="3497"/>
                    </a:cubicBezTo>
                    <a:cubicBezTo>
                      <a:pt x="3808" y="3527"/>
                      <a:pt x="3859" y="3548"/>
                      <a:pt x="3901" y="3548"/>
                    </a:cubicBezTo>
                    <a:cubicBezTo>
                      <a:pt x="3942" y="3548"/>
                      <a:pt x="3984" y="3527"/>
                      <a:pt x="4015" y="3497"/>
                    </a:cubicBezTo>
                    <a:cubicBezTo>
                      <a:pt x="4036" y="3476"/>
                      <a:pt x="4046" y="3455"/>
                      <a:pt x="4057" y="3423"/>
                    </a:cubicBezTo>
                    <a:cubicBezTo>
                      <a:pt x="4067" y="3393"/>
                      <a:pt x="4067" y="3372"/>
                      <a:pt x="4057" y="3340"/>
                    </a:cubicBezTo>
                    <a:cubicBezTo>
                      <a:pt x="4046" y="3268"/>
                      <a:pt x="4036" y="3195"/>
                      <a:pt x="4015" y="3133"/>
                    </a:cubicBezTo>
                    <a:cubicBezTo>
                      <a:pt x="4004" y="3061"/>
                      <a:pt x="3984" y="2988"/>
                      <a:pt x="3963" y="2916"/>
                    </a:cubicBezTo>
                    <a:cubicBezTo>
                      <a:pt x="3921" y="2780"/>
                      <a:pt x="3870" y="2656"/>
                      <a:pt x="3797" y="2531"/>
                    </a:cubicBezTo>
                    <a:cubicBezTo>
                      <a:pt x="3746" y="2418"/>
                      <a:pt x="3672" y="2314"/>
                      <a:pt x="3600" y="2210"/>
                    </a:cubicBezTo>
                    <a:cubicBezTo>
                      <a:pt x="3517" y="2107"/>
                      <a:pt x="3434" y="2003"/>
                      <a:pt x="3341" y="1920"/>
                    </a:cubicBezTo>
                    <a:cubicBezTo>
                      <a:pt x="2978" y="1556"/>
                      <a:pt x="2531" y="1307"/>
                      <a:pt x="2075" y="1090"/>
                    </a:cubicBezTo>
                    <a:cubicBezTo>
                      <a:pt x="1909" y="1007"/>
                      <a:pt x="1733" y="934"/>
                      <a:pt x="1567" y="862"/>
                    </a:cubicBezTo>
                    <a:cubicBezTo>
                      <a:pt x="1401" y="789"/>
                      <a:pt x="1235" y="706"/>
                      <a:pt x="1079" y="634"/>
                    </a:cubicBezTo>
                    <a:cubicBezTo>
                      <a:pt x="913" y="551"/>
                      <a:pt x="758" y="468"/>
                      <a:pt x="602" y="385"/>
                    </a:cubicBezTo>
                    <a:cubicBezTo>
                      <a:pt x="447" y="291"/>
                      <a:pt x="302" y="198"/>
                      <a:pt x="166" y="94"/>
                    </a:cubicBezTo>
                    <a:lnTo>
                      <a:pt x="166" y="94"/>
                    </a:lnTo>
                    <a:lnTo>
                      <a:pt x="177" y="104"/>
                    </a:lnTo>
                    <a:cubicBezTo>
                      <a:pt x="136" y="73"/>
                      <a:pt x="94" y="42"/>
                      <a:pt x="63" y="11"/>
                    </a:cubicBezTo>
                    <a:cubicBezTo>
                      <a:pt x="53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154;p53"/>
              <p:cNvSpPr/>
              <p:nvPr/>
            </p:nvSpPr>
            <p:spPr>
              <a:xfrm>
                <a:off x="4839088" y="1667625"/>
                <a:ext cx="85075" cy="10322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129" extrusionOk="0">
                    <a:moveTo>
                      <a:pt x="2013" y="1473"/>
                    </a:moveTo>
                    <a:cubicBezTo>
                      <a:pt x="2013" y="1473"/>
                      <a:pt x="2013" y="1481"/>
                      <a:pt x="2019" y="1483"/>
                    </a:cubicBezTo>
                    <a:lnTo>
                      <a:pt x="2019" y="1483"/>
                    </a:lnTo>
                    <a:cubicBezTo>
                      <a:pt x="2017" y="1480"/>
                      <a:pt x="2015" y="1476"/>
                      <a:pt x="2013" y="1473"/>
                    </a:cubicBezTo>
                    <a:close/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63"/>
                      <a:pt x="21" y="73"/>
                      <a:pt x="32" y="73"/>
                    </a:cubicBezTo>
                    <a:lnTo>
                      <a:pt x="52" y="73"/>
                    </a:lnTo>
                    <a:cubicBezTo>
                      <a:pt x="198" y="93"/>
                      <a:pt x="353" y="146"/>
                      <a:pt x="488" y="197"/>
                    </a:cubicBezTo>
                    <a:cubicBezTo>
                      <a:pt x="602" y="249"/>
                      <a:pt x="716" y="301"/>
                      <a:pt x="820" y="363"/>
                    </a:cubicBezTo>
                    <a:cubicBezTo>
                      <a:pt x="934" y="425"/>
                      <a:pt x="1048" y="498"/>
                      <a:pt x="1152" y="581"/>
                    </a:cubicBezTo>
                    <a:cubicBezTo>
                      <a:pt x="1484" y="840"/>
                      <a:pt x="1764" y="1151"/>
                      <a:pt x="2023" y="1483"/>
                    </a:cubicBezTo>
                    <a:cubicBezTo>
                      <a:pt x="2022" y="1483"/>
                      <a:pt x="2021" y="1483"/>
                      <a:pt x="2019" y="1483"/>
                    </a:cubicBezTo>
                    <a:lnTo>
                      <a:pt x="2019" y="1483"/>
                    </a:lnTo>
                    <a:cubicBezTo>
                      <a:pt x="2100" y="1594"/>
                      <a:pt x="2181" y="1715"/>
                      <a:pt x="2262" y="1836"/>
                    </a:cubicBezTo>
                    <a:cubicBezTo>
                      <a:pt x="2335" y="1960"/>
                      <a:pt x="2418" y="2085"/>
                      <a:pt x="2490" y="2209"/>
                    </a:cubicBezTo>
                    <a:cubicBezTo>
                      <a:pt x="2625" y="2448"/>
                      <a:pt x="2749" y="2707"/>
                      <a:pt x="2853" y="2967"/>
                    </a:cubicBezTo>
                    <a:cubicBezTo>
                      <a:pt x="2853" y="2956"/>
                      <a:pt x="2842" y="2946"/>
                      <a:pt x="2842" y="2935"/>
                    </a:cubicBezTo>
                    <a:lnTo>
                      <a:pt x="2842" y="2935"/>
                    </a:lnTo>
                    <a:cubicBezTo>
                      <a:pt x="2978" y="3267"/>
                      <a:pt x="3081" y="3610"/>
                      <a:pt x="3123" y="3952"/>
                    </a:cubicBezTo>
                    <a:lnTo>
                      <a:pt x="3123" y="3963"/>
                    </a:lnTo>
                    <a:cubicBezTo>
                      <a:pt x="3123" y="3973"/>
                      <a:pt x="3133" y="3973"/>
                      <a:pt x="3133" y="3984"/>
                    </a:cubicBezTo>
                    <a:lnTo>
                      <a:pt x="3133" y="3984"/>
                    </a:lnTo>
                    <a:cubicBezTo>
                      <a:pt x="3133" y="3984"/>
                      <a:pt x="3133" y="3973"/>
                      <a:pt x="3123" y="3973"/>
                    </a:cubicBezTo>
                    <a:lnTo>
                      <a:pt x="3123" y="3973"/>
                    </a:lnTo>
                    <a:cubicBezTo>
                      <a:pt x="3133" y="3973"/>
                      <a:pt x="3133" y="3984"/>
                      <a:pt x="3133" y="3994"/>
                    </a:cubicBezTo>
                    <a:lnTo>
                      <a:pt x="3133" y="4025"/>
                    </a:lnTo>
                    <a:lnTo>
                      <a:pt x="3164" y="4087"/>
                    </a:lnTo>
                    <a:cubicBezTo>
                      <a:pt x="3195" y="4108"/>
                      <a:pt x="3227" y="4129"/>
                      <a:pt x="3257" y="4129"/>
                    </a:cubicBezTo>
                    <a:cubicBezTo>
                      <a:pt x="3299" y="4129"/>
                      <a:pt x="3330" y="4108"/>
                      <a:pt x="3361" y="4087"/>
                    </a:cubicBezTo>
                    <a:cubicBezTo>
                      <a:pt x="3382" y="4067"/>
                      <a:pt x="3403" y="4025"/>
                      <a:pt x="3393" y="3994"/>
                    </a:cubicBezTo>
                    <a:cubicBezTo>
                      <a:pt x="3382" y="3869"/>
                      <a:pt x="3361" y="3735"/>
                      <a:pt x="3330" y="3610"/>
                    </a:cubicBezTo>
                    <a:cubicBezTo>
                      <a:pt x="3299" y="3486"/>
                      <a:pt x="3268" y="3350"/>
                      <a:pt x="3227" y="3226"/>
                    </a:cubicBezTo>
                    <a:cubicBezTo>
                      <a:pt x="3123" y="2946"/>
                      <a:pt x="2998" y="2666"/>
                      <a:pt x="2863" y="2407"/>
                    </a:cubicBezTo>
                    <a:cubicBezTo>
                      <a:pt x="2708" y="2126"/>
                      <a:pt x="2542" y="1857"/>
                      <a:pt x="2344" y="1608"/>
                    </a:cubicBezTo>
                    <a:cubicBezTo>
                      <a:pt x="2148" y="1359"/>
                      <a:pt x="1940" y="1121"/>
                      <a:pt x="1712" y="902"/>
                    </a:cubicBezTo>
                    <a:cubicBezTo>
                      <a:pt x="1473" y="664"/>
                      <a:pt x="1193" y="457"/>
                      <a:pt x="903" y="291"/>
                    </a:cubicBezTo>
                    <a:cubicBezTo>
                      <a:pt x="830" y="249"/>
                      <a:pt x="758" y="218"/>
                      <a:pt x="696" y="187"/>
                    </a:cubicBezTo>
                    <a:cubicBezTo>
                      <a:pt x="623" y="156"/>
                      <a:pt x="540" y="125"/>
                      <a:pt x="467" y="104"/>
                    </a:cubicBezTo>
                    <a:cubicBezTo>
                      <a:pt x="332" y="52"/>
                      <a:pt x="187" y="21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155;p53"/>
              <p:cNvSpPr/>
              <p:nvPr/>
            </p:nvSpPr>
            <p:spPr>
              <a:xfrm>
                <a:off x="4899763" y="1687575"/>
                <a:ext cx="5682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5179" extrusionOk="0">
                    <a:moveTo>
                      <a:pt x="592" y="738"/>
                    </a:moveTo>
                    <a:cubicBezTo>
                      <a:pt x="592" y="746"/>
                      <a:pt x="592" y="747"/>
                      <a:pt x="599" y="747"/>
                    </a:cubicBezTo>
                    <a:lnTo>
                      <a:pt x="599" y="747"/>
                    </a:lnTo>
                    <a:cubicBezTo>
                      <a:pt x="596" y="744"/>
                      <a:pt x="594" y="741"/>
                      <a:pt x="592" y="738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32" y="11"/>
                      <a:pt x="21" y="32"/>
                    </a:cubicBezTo>
                    <a:cubicBezTo>
                      <a:pt x="0" y="63"/>
                      <a:pt x="21" y="94"/>
                      <a:pt x="42" y="115"/>
                    </a:cubicBezTo>
                    <a:lnTo>
                      <a:pt x="63" y="136"/>
                    </a:lnTo>
                    <a:lnTo>
                      <a:pt x="63" y="136"/>
                    </a:lnTo>
                    <a:cubicBezTo>
                      <a:pt x="63" y="136"/>
                      <a:pt x="63" y="136"/>
                      <a:pt x="63" y="136"/>
                    </a:cubicBezTo>
                    <a:lnTo>
                      <a:pt x="63" y="136"/>
                    </a:lnTo>
                    <a:cubicBezTo>
                      <a:pt x="64" y="137"/>
                      <a:pt x="66" y="138"/>
                      <a:pt x="67" y="140"/>
                    </a:cubicBezTo>
                    <a:lnTo>
                      <a:pt x="67" y="140"/>
                    </a:lnTo>
                    <a:lnTo>
                      <a:pt x="74" y="146"/>
                    </a:lnTo>
                    <a:cubicBezTo>
                      <a:pt x="74" y="146"/>
                      <a:pt x="73" y="145"/>
                      <a:pt x="73" y="145"/>
                    </a:cubicBezTo>
                    <a:lnTo>
                      <a:pt x="73" y="145"/>
                    </a:lnTo>
                    <a:cubicBezTo>
                      <a:pt x="276" y="319"/>
                      <a:pt x="450" y="523"/>
                      <a:pt x="602" y="747"/>
                    </a:cubicBezTo>
                    <a:cubicBezTo>
                      <a:pt x="601" y="747"/>
                      <a:pt x="600" y="747"/>
                      <a:pt x="599" y="747"/>
                    </a:cubicBezTo>
                    <a:lnTo>
                      <a:pt x="599" y="747"/>
                    </a:lnTo>
                    <a:cubicBezTo>
                      <a:pt x="792" y="1045"/>
                      <a:pt x="946" y="1374"/>
                      <a:pt x="1049" y="1702"/>
                    </a:cubicBezTo>
                    <a:cubicBezTo>
                      <a:pt x="1235" y="2262"/>
                      <a:pt x="1318" y="2843"/>
                      <a:pt x="1443" y="3414"/>
                    </a:cubicBezTo>
                    <a:cubicBezTo>
                      <a:pt x="1473" y="3559"/>
                      <a:pt x="1505" y="3704"/>
                      <a:pt x="1546" y="3849"/>
                    </a:cubicBezTo>
                    <a:cubicBezTo>
                      <a:pt x="1588" y="3995"/>
                      <a:pt x="1629" y="4140"/>
                      <a:pt x="1681" y="4285"/>
                    </a:cubicBezTo>
                    <a:cubicBezTo>
                      <a:pt x="1722" y="4430"/>
                      <a:pt x="1775" y="4565"/>
                      <a:pt x="1826" y="4700"/>
                    </a:cubicBezTo>
                    <a:cubicBezTo>
                      <a:pt x="1858" y="4772"/>
                      <a:pt x="1888" y="4834"/>
                      <a:pt x="1920" y="4908"/>
                    </a:cubicBezTo>
                    <a:cubicBezTo>
                      <a:pt x="1951" y="4970"/>
                      <a:pt x="1992" y="5042"/>
                      <a:pt x="2024" y="5104"/>
                    </a:cubicBezTo>
                    <a:cubicBezTo>
                      <a:pt x="2046" y="5150"/>
                      <a:pt x="2091" y="5179"/>
                      <a:pt x="2138" y="5179"/>
                    </a:cubicBezTo>
                    <a:cubicBezTo>
                      <a:pt x="2155" y="5179"/>
                      <a:pt x="2173" y="5175"/>
                      <a:pt x="2190" y="5166"/>
                    </a:cubicBezTo>
                    <a:cubicBezTo>
                      <a:pt x="2252" y="5136"/>
                      <a:pt x="2273" y="5063"/>
                      <a:pt x="2241" y="5000"/>
                    </a:cubicBezTo>
                    <a:cubicBezTo>
                      <a:pt x="2210" y="4928"/>
                      <a:pt x="2179" y="4845"/>
                      <a:pt x="2158" y="4772"/>
                    </a:cubicBezTo>
                    <a:cubicBezTo>
                      <a:pt x="2127" y="4700"/>
                      <a:pt x="2107" y="4627"/>
                      <a:pt x="2075" y="4555"/>
                    </a:cubicBezTo>
                    <a:cubicBezTo>
                      <a:pt x="1982" y="4254"/>
                      <a:pt x="1909" y="3942"/>
                      <a:pt x="1826" y="3631"/>
                    </a:cubicBezTo>
                    <a:cubicBezTo>
                      <a:pt x="1743" y="3320"/>
                      <a:pt x="1671" y="3009"/>
                      <a:pt x="1577" y="2698"/>
                    </a:cubicBezTo>
                    <a:cubicBezTo>
                      <a:pt x="1494" y="2376"/>
                      <a:pt x="1401" y="2065"/>
                      <a:pt x="1277" y="1764"/>
                    </a:cubicBezTo>
                    <a:cubicBezTo>
                      <a:pt x="1173" y="1474"/>
                      <a:pt x="1038" y="1183"/>
                      <a:pt x="883" y="913"/>
                    </a:cubicBezTo>
                    <a:cubicBezTo>
                      <a:pt x="779" y="747"/>
                      <a:pt x="664" y="592"/>
                      <a:pt x="551" y="447"/>
                    </a:cubicBezTo>
                    <a:cubicBezTo>
                      <a:pt x="415" y="281"/>
                      <a:pt x="270" y="146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156;p53"/>
              <p:cNvSpPr/>
              <p:nvPr/>
            </p:nvSpPr>
            <p:spPr>
              <a:xfrm>
                <a:off x="4624638" y="1751125"/>
                <a:ext cx="607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957" extrusionOk="0">
                    <a:moveTo>
                      <a:pt x="2386" y="0"/>
                    </a:moveTo>
                    <a:cubicBezTo>
                      <a:pt x="2375" y="0"/>
                      <a:pt x="2354" y="10"/>
                      <a:pt x="2354" y="31"/>
                    </a:cubicBezTo>
                    <a:cubicBezTo>
                      <a:pt x="2313" y="218"/>
                      <a:pt x="2261" y="415"/>
                      <a:pt x="2188" y="591"/>
                    </a:cubicBezTo>
                    <a:cubicBezTo>
                      <a:pt x="2147" y="695"/>
                      <a:pt x="2105" y="799"/>
                      <a:pt x="2054" y="893"/>
                    </a:cubicBezTo>
                    <a:cubicBezTo>
                      <a:pt x="2002" y="996"/>
                      <a:pt x="1939" y="1089"/>
                      <a:pt x="1877" y="1183"/>
                    </a:cubicBezTo>
                    <a:cubicBezTo>
                      <a:pt x="1764" y="1380"/>
                      <a:pt x="1628" y="1566"/>
                      <a:pt x="1483" y="1743"/>
                    </a:cubicBezTo>
                    <a:cubicBezTo>
                      <a:pt x="1484" y="1743"/>
                      <a:pt x="1485" y="1743"/>
                      <a:pt x="1486" y="1743"/>
                    </a:cubicBezTo>
                    <a:lnTo>
                      <a:pt x="1486" y="1743"/>
                    </a:lnTo>
                    <a:lnTo>
                      <a:pt x="1307" y="1981"/>
                    </a:lnTo>
                    <a:cubicBezTo>
                      <a:pt x="1234" y="2064"/>
                      <a:pt x="1172" y="2147"/>
                      <a:pt x="1100" y="2230"/>
                    </a:cubicBezTo>
                    <a:lnTo>
                      <a:pt x="695" y="2728"/>
                    </a:lnTo>
                    <a:cubicBezTo>
                      <a:pt x="446" y="3060"/>
                      <a:pt x="197" y="3403"/>
                      <a:pt x="21" y="3776"/>
                    </a:cubicBezTo>
                    <a:cubicBezTo>
                      <a:pt x="0" y="3807"/>
                      <a:pt x="0" y="3838"/>
                      <a:pt x="0" y="3869"/>
                    </a:cubicBezTo>
                    <a:cubicBezTo>
                      <a:pt x="10" y="3901"/>
                      <a:pt x="31" y="3931"/>
                      <a:pt x="62" y="3942"/>
                    </a:cubicBezTo>
                    <a:cubicBezTo>
                      <a:pt x="79" y="3952"/>
                      <a:pt x="97" y="3957"/>
                      <a:pt x="116" y="3957"/>
                    </a:cubicBezTo>
                    <a:cubicBezTo>
                      <a:pt x="156" y="3957"/>
                      <a:pt x="197" y="3936"/>
                      <a:pt x="218" y="3901"/>
                    </a:cubicBezTo>
                    <a:cubicBezTo>
                      <a:pt x="549" y="3309"/>
                      <a:pt x="975" y="2780"/>
                      <a:pt x="1369" y="2230"/>
                    </a:cubicBezTo>
                    <a:cubicBezTo>
                      <a:pt x="1473" y="2096"/>
                      <a:pt x="1566" y="1951"/>
                      <a:pt x="1660" y="1815"/>
                    </a:cubicBezTo>
                    <a:cubicBezTo>
                      <a:pt x="1764" y="1670"/>
                      <a:pt x="1846" y="1525"/>
                      <a:pt x="1929" y="1380"/>
                    </a:cubicBezTo>
                    <a:cubicBezTo>
                      <a:pt x="2095" y="1089"/>
                      <a:pt x="2230" y="789"/>
                      <a:pt x="2324" y="478"/>
                    </a:cubicBezTo>
                    <a:cubicBezTo>
                      <a:pt x="2375" y="332"/>
                      <a:pt x="2407" y="197"/>
                      <a:pt x="2427" y="52"/>
                    </a:cubicBezTo>
                    <a:cubicBezTo>
                      <a:pt x="2427" y="31"/>
                      <a:pt x="2417" y="10"/>
                      <a:pt x="23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157;p53"/>
              <p:cNvSpPr/>
              <p:nvPr/>
            </p:nvSpPr>
            <p:spPr>
              <a:xfrm>
                <a:off x="4956038" y="1908000"/>
                <a:ext cx="557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7" extrusionOk="0">
                    <a:moveTo>
                      <a:pt x="1276" y="2449"/>
                    </a:moveTo>
                    <a:cubicBezTo>
                      <a:pt x="1274" y="2452"/>
                      <a:pt x="1272" y="2454"/>
                      <a:pt x="1270" y="2457"/>
                    </a:cubicBezTo>
                    <a:lnTo>
                      <a:pt x="1270" y="2457"/>
                    </a:lnTo>
                    <a:cubicBezTo>
                      <a:pt x="1272" y="2454"/>
                      <a:pt x="1274" y="2451"/>
                      <a:pt x="1276" y="2449"/>
                    </a:cubicBezTo>
                    <a:close/>
                    <a:moveTo>
                      <a:pt x="1270" y="2457"/>
                    </a:moveTo>
                    <a:lnTo>
                      <a:pt x="1270" y="2457"/>
                    </a:lnTo>
                    <a:cubicBezTo>
                      <a:pt x="1267" y="2460"/>
                      <a:pt x="1265" y="2464"/>
                      <a:pt x="1262" y="2468"/>
                    </a:cubicBezTo>
                    <a:lnTo>
                      <a:pt x="1262" y="2468"/>
                    </a:lnTo>
                    <a:cubicBezTo>
                      <a:pt x="1265" y="2466"/>
                      <a:pt x="1267" y="2462"/>
                      <a:pt x="1270" y="2457"/>
                    </a:cubicBezTo>
                    <a:close/>
                    <a:moveTo>
                      <a:pt x="1262" y="2468"/>
                    </a:moveTo>
                    <a:cubicBezTo>
                      <a:pt x="1260" y="2469"/>
                      <a:pt x="1258" y="2470"/>
                      <a:pt x="1256" y="2470"/>
                    </a:cubicBezTo>
                    <a:cubicBezTo>
                      <a:pt x="1257" y="2470"/>
                      <a:pt x="1259" y="2469"/>
                      <a:pt x="1261" y="2469"/>
                    </a:cubicBezTo>
                    <a:lnTo>
                      <a:pt x="1261" y="2469"/>
                    </a:lnTo>
                    <a:cubicBezTo>
                      <a:pt x="1261" y="2468"/>
                      <a:pt x="1262" y="2468"/>
                      <a:pt x="1262" y="2468"/>
                    </a:cubicBezTo>
                    <a:close/>
                    <a:moveTo>
                      <a:pt x="1930" y="1"/>
                    </a:moveTo>
                    <a:cubicBezTo>
                      <a:pt x="1909" y="12"/>
                      <a:pt x="1889" y="42"/>
                      <a:pt x="1899" y="74"/>
                    </a:cubicBezTo>
                    <a:cubicBezTo>
                      <a:pt x="1930" y="177"/>
                      <a:pt x="1951" y="291"/>
                      <a:pt x="1972" y="406"/>
                    </a:cubicBezTo>
                    <a:cubicBezTo>
                      <a:pt x="1992" y="582"/>
                      <a:pt x="1992" y="768"/>
                      <a:pt x="1972" y="955"/>
                    </a:cubicBezTo>
                    <a:cubicBezTo>
                      <a:pt x="1940" y="1163"/>
                      <a:pt x="1878" y="1381"/>
                      <a:pt x="1795" y="1577"/>
                    </a:cubicBezTo>
                    <a:cubicBezTo>
                      <a:pt x="1733" y="1733"/>
                      <a:pt x="1661" y="1879"/>
                      <a:pt x="1567" y="2024"/>
                    </a:cubicBezTo>
                    <a:cubicBezTo>
                      <a:pt x="1484" y="2169"/>
                      <a:pt x="1380" y="2314"/>
                      <a:pt x="1276" y="2449"/>
                    </a:cubicBez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58"/>
                      <a:pt x="1270" y="2466"/>
                      <a:pt x="1261" y="2469"/>
                    </a:cubicBezTo>
                    <a:lnTo>
                      <a:pt x="1261" y="2469"/>
                    </a:lnTo>
                    <a:cubicBezTo>
                      <a:pt x="1005" y="2803"/>
                      <a:pt x="700" y="3097"/>
                      <a:pt x="374" y="3352"/>
                    </a:cubicBezTo>
                    <a:cubicBezTo>
                      <a:pt x="376" y="3352"/>
                      <a:pt x="377" y="3351"/>
                      <a:pt x="378" y="3351"/>
                    </a:cubicBezTo>
                    <a:lnTo>
                      <a:pt x="378" y="3351"/>
                    </a:lnTo>
                    <a:cubicBezTo>
                      <a:pt x="376" y="3354"/>
                      <a:pt x="374" y="3358"/>
                      <a:pt x="374" y="3362"/>
                    </a:cubicBezTo>
                    <a:cubicBezTo>
                      <a:pt x="281" y="3424"/>
                      <a:pt x="198" y="3486"/>
                      <a:pt x="105" y="3548"/>
                    </a:cubicBezTo>
                    <a:cubicBezTo>
                      <a:pt x="63" y="3580"/>
                      <a:pt x="32" y="3611"/>
                      <a:pt x="22" y="3663"/>
                    </a:cubicBezTo>
                    <a:cubicBezTo>
                      <a:pt x="1" y="3704"/>
                      <a:pt x="11" y="3756"/>
                      <a:pt x="32" y="3808"/>
                    </a:cubicBezTo>
                    <a:cubicBezTo>
                      <a:pt x="63" y="3850"/>
                      <a:pt x="105" y="3880"/>
                      <a:pt x="146" y="3891"/>
                    </a:cubicBezTo>
                    <a:cubicBezTo>
                      <a:pt x="165" y="3895"/>
                      <a:pt x="184" y="3897"/>
                      <a:pt x="202" y="3897"/>
                    </a:cubicBezTo>
                    <a:cubicBezTo>
                      <a:pt x="234" y="3897"/>
                      <a:pt x="265" y="3890"/>
                      <a:pt x="291" y="3870"/>
                    </a:cubicBezTo>
                    <a:cubicBezTo>
                      <a:pt x="582" y="3673"/>
                      <a:pt x="851" y="3435"/>
                      <a:pt x="1100" y="3175"/>
                    </a:cubicBezTo>
                    <a:cubicBezTo>
                      <a:pt x="1349" y="2905"/>
                      <a:pt x="1567" y="2605"/>
                      <a:pt x="1744" y="2283"/>
                    </a:cubicBezTo>
                    <a:cubicBezTo>
                      <a:pt x="2075" y="1660"/>
                      <a:pt x="2231" y="924"/>
                      <a:pt x="2055" y="229"/>
                    </a:cubicBezTo>
                    <a:cubicBezTo>
                      <a:pt x="2044" y="167"/>
                      <a:pt x="2023" y="104"/>
                      <a:pt x="2002" y="42"/>
                    </a:cubicBezTo>
                    <a:cubicBezTo>
                      <a:pt x="1992" y="12"/>
                      <a:pt x="1972" y="1"/>
                      <a:pt x="195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158;p53"/>
              <p:cNvSpPr/>
              <p:nvPr/>
            </p:nvSpPr>
            <p:spPr>
              <a:xfrm>
                <a:off x="5000138" y="2126350"/>
                <a:ext cx="474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5794" extrusionOk="0">
                    <a:moveTo>
                      <a:pt x="197" y="1"/>
                    </a:moveTo>
                    <a:cubicBezTo>
                      <a:pt x="176" y="1"/>
                      <a:pt x="155" y="12"/>
                      <a:pt x="145" y="42"/>
                    </a:cubicBezTo>
                    <a:cubicBezTo>
                      <a:pt x="62" y="364"/>
                      <a:pt x="0" y="696"/>
                      <a:pt x="0" y="1038"/>
                    </a:cubicBezTo>
                    <a:cubicBezTo>
                      <a:pt x="0" y="1308"/>
                      <a:pt x="42" y="1578"/>
                      <a:pt x="135" y="1837"/>
                    </a:cubicBezTo>
                    <a:cubicBezTo>
                      <a:pt x="228" y="2107"/>
                      <a:pt x="374" y="2356"/>
                      <a:pt x="540" y="2594"/>
                    </a:cubicBezTo>
                    <a:cubicBezTo>
                      <a:pt x="633" y="2739"/>
                      <a:pt x="726" y="2875"/>
                      <a:pt x="830" y="3009"/>
                    </a:cubicBezTo>
                    <a:cubicBezTo>
                      <a:pt x="923" y="3134"/>
                      <a:pt x="1017" y="3248"/>
                      <a:pt x="1100" y="3373"/>
                    </a:cubicBezTo>
                    <a:cubicBezTo>
                      <a:pt x="1213" y="3548"/>
                      <a:pt x="1317" y="3735"/>
                      <a:pt x="1400" y="3922"/>
                    </a:cubicBezTo>
                    <a:cubicBezTo>
                      <a:pt x="1462" y="4078"/>
                      <a:pt x="1504" y="4244"/>
                      <a:pt x="1535" y="4410"/>
                    </a:cubicBezTo>
                    <a:cubicBezTo>
                      <a:pt x="1545" y="4514"/>
                      <a:pt x="1545" y="4617"/>
                      <a:pt x="1535" y="4721"/>
                    </a:cubicBezTo>
                    <a:cubicBezTo>
                      <a:pt x="1525" y="4804"/>
                      <a:pt x="1504" y="4876"/>
                      <a:pt x="1473" y="4959"/>
                    </a:cubicBezTo>
                    <a:cubicBezTo>
                      <a:pt x="1442" y="5021"/>
                      <a:pt x="1400" y="5084"/>
                      <a:pt x="1359" y="5146"/>
                    </a:cubicBezTo>
                    <a:cubicBezTo>
                      <a:pt x="1296" y="5208"/>
                      <a:pt x="1234" y="5281"/>
                      <a:pt x="1162" y="5333"/>
                    </a:cubicBezTo>
                    <a:cubicBezTo>
                      <a:pt x="1121" y="5364"/>
                      <a:pt x="1079" y="5395"/>
                      <a:pt x="1027" y="5426"/>
                    </a:cubicBezTo>
                    <a:cubicBezTo>
                      <a:pt x="934" y="5489"/>
                      <a:pt x="902" y="5602"/>
                      <a:pt x="955" y="5696"/>
                    </a:cubicBezTo>
                    <a:cubicBezTo>
                      <a:pt x="989" y="5759"/>
                      <a:pt x="1062" y="5793"/>
                      <a:pt x="1131" y="5793"/>
                    </a:cubicBezTo>
                    <a:cubicBezTo>
                      <a:pt x="1165" y="5793"/>
                      <a:pt x="1197" y="5785"/>
                      <a:pt x="1224" y="5768"/>
                    </a:cubicBezTo>
                    <a:cubicBezTo>
                      <a:pt x="1370" y="5675"/>
                      <a:pt x="1504" y="5561"/>
                      <a:pt x="1618" y="5426"/>
                    </a:cubicBezTo>
                    <a:cubicBezTo>
                      <a:pt x="1660" y="5364"/>
                      <a:pt x="1711" y="5302"/>
                      <a:pt x="1753" y="5229"/>
                    </a:cubicBezTo>
                    <a:cubicBezTo>
                      <a:pt x="1784" y="5167"/>
                      <a:pt x="1815" y="5084"/>
                      <a:pt x="1847" y="5011"/>
                    </a:cubicBezTo>
                    <a:cubicBezTo>
                      <a:pt x="1867" y="4938"/>
                      <a:pt x="1877" y="4866"/>
                      <a:pt x="1888" y="4793"/>
                    </a:cubicBezTo>
                    <a:cubicBezTo>
                      <a:pt x="1898" y="4731"/>
                      <a:pt x="1898" y="4659"/>
                      <a:pt x="1898" y="4586"/>
                    </a:cubicBezTo>
                    <a:cubicBezTo>
                      <a:pt x="1888" y="4441"/>
                      <a:pt x="1867" y="4295"/>
                      <a:pt x="1826" y="4161"/>
                    </a:cubicBezTo>
                    <a:cubicBezTo>
                      <a:pt x="1732" y="3880"/>
                      <a:pt x="1587" y="3611"/>
                      <a:pt x="1421" y="3373"/>
                    </a:cubicBezTo>
                    <a:cubicBezTo>
                      <a:pt x="1328" y="3248"/>
                      <a:pt x="1234" y="3134"/>
                      <a:pt x="1141" y="3020"/>
                    </a:cubicBezTo>
                    <a:cubicBezTo>
                      <a:pt x="1027" y="2885"/>
                      <a:pt x="913" y="2760"/>
                      <a:pt x="809" y="2636"/>
                    </a:cubicBezTo>
                    <a:cubicBezTo>
                      <a:pt x="778" y="2594"/>
                      <a:pt x="747" y="2563"/>
                      <a:pt x="726" y="2522"/>
                    </a:cubicBezTo>
                    <a:lnTo>
                      <a:pt x="726" y="2532"/>
                    </a:lnTo>
                    <a:lnTo>
                      <a:pt x="706" y="2511"/>
                    </a:lnTo>
                    <a:cubicBezTo>
                      <a:pt x="540" y="2283"/>
                      <a:pt x="384" y="2045"/>
                      <a:pt x="270" y="1785"/>
                    </a:cubicBezTo>
                    <a:cubicBezTo>
                      <a:pt x="208" y="1630"/>
                      <a:pt x="166" y="1464"/>
                      <a:pt x="135" y="1287"/>
                    </a:cubicBezTo>
                    <a:cubicBezTo>
                      <a:pt x="114" y="1049"/>
                      <a:pt x="125" y="810"/>
                      <a:pt x="155" y="572"/>
                    </a:cubicBezTo>
                    <a:cubicBezTo>
                      <a:pt x="176" y="395"/>
                      <a:pt x="208" y="229"/>
                      <a:pt x="249" y="63"/>
                    </a:cubicBezTo>
                    <a:cubicBezTo>
                      <a:pt x="259" y="42"/>
                      <a:pt x="238" y="12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159;p53"/>
              <p:cNvSpPr/>
              <p:nvPr/>
            </p:nvSpPr>
            <p:spPr>
              <a:xfrm>
                <a:off x="5000663" y="2231925"/>
                <a:ext cx="246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368" extrusionOk="0">
                    <a:moveTo>
                      <a:pt x="881" y="0"/>
                    </a:moveTo>
                    <a:cubicBezTo>
                      <a:pt x="840" y="0"/>
                      <a:pt x="788" y="42"/>
                      <a:pt x="788" y="93"/>
                    </a:cubicBezTo>
                    <a:cubicBezTo>
                      <a:pt x="798" y="145"/>
                      <a:pt x="788" y="208"/>
                      <a:pt x="788" y="259"/>
                    </a:cubicBezTo>
                    <a:cubicBezTo>
                      <a:pt x="778" y="332"/>
                      <a:pt x="757" y="394"/>
                      <a:pt x="736" y="457"/>
                    </a:cubicBezTo>
                    <a:cubicBezTo>
                      <a:pt x="695" y="529"/>
                      <a:pt x="653" y="602"/>
                      <a:pt x="602" y="674"/>
                    </a:cubicBezTo>
                    <a:cubicBezTo>
                      <a:pt x="529" y="778"/>
                      <a:pt x="436" y="861"/>
                      <a:pt x="332" y="944"/>
                    </a:cubicBezTo>
                    <a:cubicBezTo>
                      <a:pt x="259" y="996"/>
                      <a:pt x="176" y="1047"/>
                      <a:pt x="93" y="1089"/>
                    </a:cubicBezTo>
                    <a:cubicBezTo>
                      <a:pt x="21" y="1130"/>
                      <a:pt x="0" y="1224"/>
                      <a:pt x="41" y="1296"/>
                    </a:cubicBezTo>
                    <a:cubicBezTo>
                      <a:pt x="70" y="1339"/>
                      <a:pt x="123" y="1367"/>
                      <a:pt x="173" y="1367"/>
                    </a:cubicBezTo>
                    <a:cubicBezTo>
                      <a:pt x="196" y="1367"/>
                      <a:pt x="219" y="1362"/>
                      <a:pt x="238" y="1349"/>
                    </a:cubicBezTo>
                    <a:cubicBezTo>
                      <a:pt x="353" y="1276"/>
                      <a:pt x="456" y="1193"/>
                      <a:pt x="549" y="1100"/>
                    </a:cubicBezTo>
                    <a:cubicBezTo>
                      <a:pt x="643" y="1017"/>
                      <a:pt x="726" y="913"/>
                      <a:pt x="788" y="809"/>
                    </a:cubicBezTo>
                    <a:cubicBezTo>
                      <a:pt x="923" y="602"/>
                      <a:pt x="985" y="342"/>
                      <a:pt x="975" y="93"/>
                    </a:cubicBezTo>
                    <a:cubicBezTo>
                      <a:pt x="975" y="42"/>
                      <a:pt x="934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160;p53"/>
              <p:cNvSpPr/>
              <p:nvPr/>
            </p:nvSpPr>
            <p:spPr>
              <a:xfrm>
                <a:off x="4721088" y="1683950"/>
                <a:ext cx="1416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435" extrusionOk="0">
                    <a:moveTo>
                      <a:pt x="2002" y="0"/>
                    </a:moveTo>
                    <a:cubicBezTo>
                      <a:pt x="1899" y="0"/>
                      <a:pt x="1785" y="0"/>
                      <a:pt x="1681" y="11"/>
                    </a:cubicBezTo>
                    <a:cubicBezTo>
                      <a:pt x="1474" y="21"/>
                      <a:pt x="1266" y="53"/>
                      <a:pt x="1059" y="104"/>
                    </a:cubicBezTo>
                    <a:cubicBezTo>
                      <a:pt x="872" y="146"/>
                      <a:pt x="685" y="208"/>
                      <a:pt x="499" y="291"/>
                    </a:cubicBezTo>
                    <a:cubicBezTo>
                      <a:pt x="333" y="374"/>
                      <a:pt x="167" y="468"/>
                      <a:pt x="22" y="592"/>
                    </a:cubicBezTo>
                    <a:cubicBezTo>
                      <a:pt x="1" y="602"/>
                      <a:pt x="1" y="623"/>
                      <a:pt x="11" y="634"/>
                    </a:cubicBezTo>
                    <a:cubicBezTo>
                      <a:pt x="17" y="646"/>
                      <a:pt x="27" y="651"/>
                      <a:pt x="38" y="651"/>
                    </a:cubicBezTo>
                    <a:cubicBezTo>
                      <a:pt x="46" y="651"/>
                      <a:pt x="54" y="648"/>
                      <a:pt x="63" y="644"/>
                    </a:cubicBezTo>
                    <a:cubicBezTo>
                      <a:pt x="135" y="581"/>
                      <a:pt x="229" y="530"/>
                      <a:pt x="312" y="478"/>
                    </a:cubicBezTo>
                    <a:cubicBezTo>
                      <a:pt x="499" y="374"/>
                      <a:pt x="685" y="302"/>
                      <a:pt x="882" y="260"/>
                    </a:cubicBezTo>
                    <a:cubicBezTo>
                      <a:pt x="1189" y="178"/>
                      <a:pt x="1496" y="157"/>
                      <a:pt x="1814" y="156"/>
                    </a:cubicBezTo>
                    <a:lnTo>
                      <a:pt x="1814" y="156"/>
                    </a:lnTo>
                    <a:cubicBezTo>
                      <a:pt x="2060" y="157"/>
                      <a:pt x="2306" y="187"/>
                      <a:pt x="2553" y="219"/>
                    </a:cubicBezTo>
                    <a:cubicBezTo>
                      <a:pt x="2812" y="260"/>
                      <a:pt x="3071" y="322"/>
                      <a:pt x="3320" y="395"/>
                    </a:cubicBezTo>
                    <a:cubicBezTo>
                      <a:pt x="3320" y="394"/>
                      <a:pt x="3319" y="394"/>
                      <a:pt x="3318" y="393"/>
                    </a:cubicBezTo>
                    <a:lnTo>
                      <a:pt x="3318" y="393"/>
                    </a:lnTo>
                    <a:cubicBezTo>
                      <a:pt x="3899" y="558"/>
                      <a:pt x="4459" y="773"/>
                      <a:pt x="4969" y="1090"/>
                    </a:cubicBezTo>
                    <a:cubicBezTo>
                      <a:pt x="4959" y="1079"/>
                      <a:pt x="4948" y="1079"/>
                      <a:pt x="4948" y="1069"/>
                    </a:cubicBezTo>
                    <a:lnTo>
                      <a:pt x="4948" y="1069"/>
                    </a:lnTo>
                    <a:cubicBezTo>
                      <a:pt x="5104" y="1173"/>
                      <a:pt x="5260" y="1277"/>
                      <a:pt x="5405" y="1401"/>
                    </a:cubicBezTo>
                    <a:cubicBezTo>
                      <a:pt x="5432" y="1423"/>
                      <a:pt x="5465" y="1434"/>
                      <a:pt x="5497" y="1434"/>
                    </a:cubicBezTo>
                    <a:cubicBezTo>
                      <a:pt x="5540" y="1434"/>
                      <a:pt x="5583" y="1416"/>
                      <a:pt x="5612" y="1380"/>
                    </a:cubicBezTo>
                    <a:cubicBezTo>
                      <a:pt x="5665" y="1318"/>
                      <a:pt x="5654" y="1224"/>
                      <a:pt x="5592" y="1173"/>
                    </a:cubicBezTo>
                    <a:cubicBezTo>
                      <a:pt x="5395" y="1007"/>
                      <a:pt x="5167" y="872"/>
                      <a:pt x="4938" y="747"/>
                    </a:cubicBezTo>
                    <a:cubicBezTo>
                      <a:pt x="4689" y="613"/>
                      <a:pt x="4420" y="498"/>
                      <a:pt x="4150" y="395"/>
                    </a:cubicBezTo>
                    <a:cubicBezTo>
                      <a:pt x="3558" y="177"/>
                      <a:pt x="2947" y="42"/>
                      <a:pt x="2324" y="11"/>
                    </a:cubicBezTo>
                    <a:cubicBezTo>
                      <a:pt x="2210" y="0"/>
                      <a:pt x="2106" y="0"/>
                      <a:pt x="200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161;p53"/>
              <p:cNvSpPr/>
              <p:nvPr/>
            </p:nvSpPr>
            <p:spPr>
              <a:xfrm>
                <a:off x="4776313" y="1673050"/>
                <a:ext cx="589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538" extrusionOk="0">
                    <a:moveTo>
                      <a:pt x="593" y="1"/>
                    </a:moveTo>
                    <a:cubicBezTo>
                      <a:pt x="406" y="1"/>
                      <a:pt x="219" y="12"/>
                      <a:pt x="42" y="42"/>
                    </a:cubicBezTo>
                    <a:cubicBezTo>
                      <a:pt x="22" y="53"/>
                      <a:pt x="1" y="63"/>
                      <a:pt x="12" y="84"/>
                    </a:cubicBezTo>
                    <a:cubicBezTo>
                      <a:pt x="12" y="104"/>
                      <a:pt x="32" y="115"/>
                      <a:pt x="42" y="115"/>
                    </a:cubicBezTo>
                    <a:cubicBezTo>
                      <a:pt x="125" y="104"/>
                      <a:pt x="208" y="95"/>
                      <a:pt x="281" y="84"/>
                    </a:cubicBezTo>
                    <a:cubicBezTo>
                      <a:pt x="370" y="74"/>
                      <a:pt x="460" y="74"/>
                      <a:pt x="540" y="74"/>
                    </a:cubicBezTo>
                    <a:lnTo>
                      <a:pt x="540" y="74"/>
                    </a:lnTo>
                    <a:cubicBezTo>
                      <a:pt x="686" y="84"/>
                      <a:pt x="831" y="84"/>
                      <a:pt x="976" y="115"/>
                    </a:cubicBezTo>
                    <a:cubicBezTo>
                      <a:pt x="1049" y="125"/>
                      <a:pt x="1121" y="136"/>
                      <a:pt x="1194" y="157"/>
                    </a:cubicBezTo>
                    <a:cubicBezTo>
                      <a:pt x="1266" y="167"/>
                      <a:pt x="1339" y="187"/>
                      <a:pt x="1412" y="208"/>
                    </a:cubicBezTo>
                    <a:cubicBezTo>
                      <a:pt x="1692" y="291"/>
                      <a:pt x="1962" y="395"/>
                      <a:pt x="2211" y="530"/>
                    </a:cubicBezTo>
                    <a:cubicBezTo>
                      <a:pt x="2221" y="535"/>
                      <a:pt x="2234" y="538"/>
                      <a:pt x="2247" y="538"/>
                    </a:cubicBezTo>
                    <a:cubicBezTo>
                      <a:pt x="2260" y="538"/>
                      <a:pt x="2273" y="535"/>
                      <a:pt x="2283" y="530"/>
                    </a:cubicBezTo>
                    <a:cubicBezTo>
                      <a:pt x="2304" y="530"/>
                      <a:pt x="2324" y="509"/>
                      <a:pt x="2335" y="489"/>
                    </a:cubicBezTo>
                    <a:cubicBezTo>
                      <a:pt x="2356" y="436"/>
                      <a:pt x="2335" y="385"/>
                      <a:pt x="2283" y="364"/>
                    </a:cubicBezTo>
                    <a:cubicBezTo>
                      <a:pt x="2107" y="281"/>
                      <a:pt x="1930" y="219"/>
                      <a:pt x="1744" y="157"/>
                    </a:cubicBezTo>
                    <a:cubicBezTo>
                      <a:pt x="1557" y="104"/>
                      <a:pt x="1370" y="63"/>
                      <a:pt x="1183" y="32"/>
                    </a:cubicBezTo>
                    <a:cubicBezTo>
                      <a:pt x="1090" y="21"/>
                      <a:pt x="987" y="12"/>
                      <a:pt x="893" y="12"/>
                    </a:cubicBezTo>
                    <a:cubicBezTo>
                      <a:pt x="800" y="1"/>
                      <a:pt x="706" y="1"/>
                      <a:pt x="6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162;p53"/>
              <p:cNvSpPr/>
              <p:nvPr/>
            </p:nvSpPr>
            <p:spPr>
              <a:xfrm>
                <a:off x="4779188" y="1859525"/>
                <a:ext cx="225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85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27"/>
                    </a:cubicBezTo>
                    <a:cubicBezTo>
                      <a:pt x="0" y="1131"/>
                      <a:pt x="176" y="1473"/>
                      <a:pt x="425" y="1483"/>
                    </a:cubicBezTo>
                    <a:cubicBezTo>
                      <a:pt x="432" y="1484"/>
                      <a:pt x="440" y="1484"/>
                      <a:pt x="447" y="1484"/>
                    </a:cubicBezTo>
                    <a:cubicBezTo>
                      <a:pt x="676" y="1484"/>
                      <a:pt x="872" y="1160"/>
                      <a:pt x="893" y="768"/>
                    </a:cubicBezTo>
                    <a:cubicBezTo>
                      <a:pt x="902" y="353"/>
                      <a:pt x="727" y="10"/>
                      <a:pt x="488" y="0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163;p53"/>
              <p:cNvSpPr/>
              <p:nvPr/>
            </p:nvSpPr>
            <p:spPr>
              <a:xfrm>
                <a:off x="4672338" y="1854850"/>
                <a:ext cx="2257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74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16"/>
                    </a:cubicBezTo>
                    <a:cubicBezTo>
                      <a:pt x="1" y="1121"/>
                      <a:pt x="187" y="1453"/>
                      <a:pt x="416" y="1474"/>
                    </a:cubicBezTo>
                    <a:cubicBezTo>
                      <a:pt x="419" y="1474"/>
                      <a:pt x="423" y="1474"/>
                      <a:pt x="426" y="1474"/>
                    </a:cubicBezTo>
                    <a:cubicBezTo>
                      <a:pt x="660" y="1474"/>
                      <a:pt x="862" y="1156"/>
                      <a:pt x="882" y="757"/>
                    </a:cubicBezTo>
                    <a:cubicBezTo>
                      <a:pt x="903" y="353"/>
                      <a:pt x="727" y="11"/>
                      <a:pt x="488" y="1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164;p53"/>
              <p:cNvSpPr/>
              <p:nvPr/>
            </p:nvSpPr>
            <p:spPr>
              <a:xfrm>
                <a:off x="4734838" y="1937050"/>
                <a:ext cx="3685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789" extrusionOk="0">
                    <a:moveTo>
                      <a:pt x="1256" y="1"/>
                    </a:moveTo>
                    <a:cubicBezTo>
                      <a:pt x="1224" y="1"/>
                      <a:pt x="1194" y="11"/>
                      <a:pt x="1162" y="11"/>
                    </a:cubicBezTo>
                    <a:cubicBezTo>
                      <a:pt x="1131" y="11"/>
                      <a:pt x="1100" y="21"/>
                      <a:pt x="1058" y="21"/>
                    </a:cubicBezTo>
                    <a:lnTo>
                      <a:pt x="996" y="32"/>
                    </a:lnTo>
                    <a:cubicBezTo>
                      <a:pt x="924" y="42"/>
                      <a:pt x="851" y="53"/>
                      <a:pt x="779" y="74"/>
                    </a:cubicBezTo>
                    <a:cubicBezTo>
                      <a:pt x="623" y="115"/>
                      <a:pt x="477" y="166"/>
                      <a:pt x="353" y="240"/>
                    </a:cubicBezTo>
                    <a:cubicBezTo>
                      <a:pt x="208" y="312"/>
                      <a:pt x="104" y="415"/>
                      <a:pt x="32" y="530"/>
                    </a:cubicBezTo>
                    <a:cubicBezTo>
                      <a:pt x="21" y="540"/>
                      <a:pt x="21" y="561"/>
                      <a:pt x="21" y="571"/>
                    </a:cubicBezTo>
                    <a:cubicBezTo>
                      <a:pt x="11" y="571"/>
                      <a:pt x="11" y="581"/>
                      <a:pt x="11" y="581"/>
                    </a:cubicBezTo>
                    <a:cubicBezTo>
                      <a:pt x="0" y="602"/>
                      <a:pt x="0" y="623"/>
                      <a:pt x="0" y="634"/>
                    </a:cubicBezTo>
                    <a:cubicBezTo>
                      <a:pt x="0" y="654"/>
                      <a:pt x="11" y="675"/>
                      <a:pt x="32" y="685"/>
                    </a:cubicBezTo>
                    <a:cubicBezTo>
                      <a:pt x="104" y="717"/>
                      <a:pt x="177" y="737"/>
                      <a:pt x="260" y="758"/>
                    </a:cubicBezTo>
                    <a:cubicBezTo>
                      <a:pt x="332" y="779"/>
                      <a:pt x="405" y="789"/>
                      <a:pt x="498" y="789"/>
                    </a:cubicBezTo>
                    <a:lnTo>
                      <a:pt x="530" y="789"/>
                    </a:lnTo>
                    <a:cubicBezTo>
                      <a:pt x="696" y="789"/>
                      <a:pt x="862" y="758"/>
                      <a:pt x="996" y="685"/>
                    </a:cubicBezTo>
                    <a:cubicBezTo>
                      <a:pt x="1058" y="654"/>
                      <a:pt x="1121" y="613"/>
                      <a:pt x="1173" y="581"/>
                    </a:cubicBezTo>
                    <a:cubicBezTo>
                      <a:pt x="1235" y="530"/>
                      <a:pt x="1297" y="488"/>
                      <a:pt x="1339" y="436"/>
                    </a:cubicBezTo>
                    <a:cubicBezTo>
                      <a:pt x="1369" y="405"/>
                      <a:pt x="1390" y="374"/>
                      <a:pt x="1411" y="353"/>
                    </a:cubicBezTo>
                    <a:cubicBezTo>
                      <a:pt x="1432" y="323"/>
                      <a:pt x="1442" y="291"/>
                      <a:pt x="1452" y="270"/>
                    </a:cubicBezTo>
                    <a:cubicBezTo>
                      <a:pt x="1473" y="240"/>
                      <a:pt x="1473" y="208"/>
                      <a:pt x="1473" y="177"/>
                    </a:cubicBezTo>
                    <a:cubicBezTo>
                      <a:pt x="1473" y="146"/>
                      <a:pt x="1473" y="115"/>
                      <a:pt x="1452" y="94"/>
                    </a:cubicBezTo>
                    <a:cubicBezTo>
                      <a:pt x="1432" y="32"/>
                      <a:pt x="1360" y="21"/>
                      <a:pt x="1339" y="11"/>
                    </a:cubicBezTo>
                    <a:cubicBezTo>
                      <a:pt x="1318" y="1"/>
                      <a:pt x="1286" y="1"/>
                      <a:pt x="1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165;p53"/>
              <p:cNvSpPr/>
              <p:nvPr/>
            </p:nvSpPr>
            <p:spPr>
              <a:xfrm>
                <a:off x="4719788" y="1917600"/>
                <a:ext cx="56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682" extrusionOk="0">
                    <a:moveTo>
                      <a:pt x="1743" y="862"/>
                    </a:moveTo>
                    <a:cubicBezTo>
                      <a:pt x="1816" y="862"/>
                      <a:pt x="1888" y="872"/>
                      <a:pt x="1941" y="882"/>
                    </a:cubicBezTo>
                    <a:cubicBezTo>
                      <a:pt x="1982" y="893"/>
                      <a:pt x="2013" y="903"/>
                      <a:pt x="2044" y="924"/>
                    </a:cubicBezTo>
                    <a:cubicBezTo>
                      <a:pt x="2024" y="986"/>
                      <a:pt x="2003" y="1038"/>
                      <a:pt x="1971" y="1090"/>
                    </a:cubicBezTo>
                    <a:cubicBezTo>
                      <a:pt x="1930" y="1152"/>
                      <a:pt x="1888" y="1214"/>
                      <a:pt x="1837" y="1266"/>
                    </a:cubicBezTo>
                    <a:cubicBezTo>
                      <a:pt x="1775" y="1329"/>
                      <a:pt x="1713" y="1370"/>
                      <a:pt x="1650" y="1412"/>
                    </a:cubicBezTo>
                    <a:cubicBezTo>
                      <a:pt x="1577" y="1453"/>
                      <a:pt x="1505" y="1484"/>
                      <a:pt x="1432" y="1505"/>
                    </a:cubicBezTo>
                    <a:cubicBezTo>
                      <a:pt x="1349" y="1525"/>
                      <a:pt x="1256" y="1536"/>
                      <a:pt x="1173" y="1536"/>
                    </a:cubicBezTo>
                    <a:cubicBezTo>
                      <a:pt x="1079" y="1536"/>
                      <a:pt x="996" y="1525"/>
                      <a:pt x="913" y="1505"/>
                    </a:cubicBezTo>
                    <a:cubicBezTo>
                      <a:pt x="830" y="1484"/>
                      <a:pt x="747" y="1453"/>
                      <a:pt x="675" y="1412"/>
                    </a:cubicBezTo>
                    <a:cubicBezTo>
                      <a:pt x="685" y="1401"/>
                      <a:pt x="685" y="1380"/>
                      <a:pt x="696" y="1370"/>
                    </a:cubicBezTo>
                    <a:cubicBezTo>
                      <a:pt x="717" y="1329"/>
                      <a:pt x="747" y="1287"/>
                      <a:pt x="789" y="1246"/>
                    </a:cubicBezTo>
                    <a:cubicBezTo>
                      <a:pt x="851" y="1183"/>
                      <a:pt x="924" y="1131"/>
                      <a:pt x="1007" y="1080"/>
                    </a:cubicBezTo>
                    <a:cubicBezTo>
                      <a:pt x="1121" y="1007"/>
                      <a:pt x="1256" y="955"/>
                      <a:pt x="1401" y="914"/>
                    </a:cubicBezTo>
                    <a:cubicBezTo>
                      <a:pt x="1526" y="882"/>
                      <a:pt x="1630" y="862"/>
                      <a:pt x="1743" y="862"/>
                    </a:cubicBezTo>
                    <a:close/>
                    <a:moveTo>
                      <a:pt x="2158" y="1"/>
                    </a:moveTo>
                    <a:cubicBezTo>
                      <a:pt x="2065" y="84"/>
                      <a:pt x="1951" y="146"/>
                      <a:pt x="1847" y="198"/>
                    </a:cubicBezTo>
                    <a:cubicBezTo>
                      <a:pt x="1640" y="301"/>
                      <a:pt x="1432" y="364"/>
                      <a:pt x="1215" y="416"/>
                    </a:cubicBezTo>
                    <a:cubicBezTo>
                      <a:pt x="986" y="478"/>
                      <a:pt x="758" y="509"/>
                      <a:pt x="530" y="530"/>
                    </a:cubicBezTo>
                    <a:cubicBezTo>
                      <a:pt x="401" y="545"/>
                      <a:pt x="278" y="555"/>
                      <a:pt x="152" y="555"/>
                    </a:cubicBezTo>
                    <a:cubicBezTo>
                      <a:pt x="105" y="555"/>
                      <a:pt x="59" y="553"/>
                      <a:pt x="11" y="550"/>
                    </a:cubicBezTo>
                    <a:cubicBezTo>
                      <a:pt x="1" y="571"/>
                      <a:pt x="1" y="582"/>
                      <a:pt x="1" y="603"/>
                    </a:cubicBezTo>
                    <a:cubicBezTo>
                      <a:pt x="21" y="727"/>
                      <a:pt x="63" y="852"/>
                      <a:pt x="104" y="965"/>
                    </a:cubicBezTo>
                    <a:cubicBezTo>
                      <a:pt x="146" y="1059"/>
                      <a:pt x="208" y="1163"/>
                      <a:pt x="270" y="1256"/>
                    </a:cubicBezTo>
                    <a:cubicBezTo>
                      <a:pt x="406" y="1412"/>
                      <a:pt x="572" y="1536"/>
                      <a:pt x="768" y="1608"/>
                    </a:cubicBezTo>
                    <a:cubicBezTo>
                      <a:pt x="893" y="1661"/>
                      <a:pt x="1028" y="1681"/>
                      <a:pt x="1173" y="1681"/>
                    </a:cubicBezTo>
                    <a:cubicBezTo>
                      <a:pt x="1225" y="1681"/>
                      <a:pt x="1287" y="1671"/>
                      <a:pt x="1339" y="1671"/>
                    </a:cubicBezTo>
                    <a:cubicBezTo>
                      <a:pt x="1536" y="1640"/>
                      <a:pt x="1713" y="1557"/>
                      <a:pt x="1858" y="1432"/>
                    </a:cubicBezTo>
                    <a:cubicBezTo>
                      <a:pt x="2013" y="1308"/>
                      <a:pt x="2127" y="1142"/>
                      <a:pt x="2190" y="935"/>
                    </a:cubicBezTo>
                    <a:cubicBezTo>
                      <a:pt x="2220" y="831"/>
                      <a:pt x="2241" y="706"/>
                      <a:pt x="2241" y="582"/>
                    </a:cubicBezTo>
                    <a:cubicBezTo>
                      <a:pt x="2241" y="520"/>
                      <a:pt x="2241" y="447"/>
                      <a:pt x="2231" y="364"/>
                    </a:cubicBezTo>
                    <a:cubicBezTo>
                      <a:pt x="2220" y="260"/>
                      <a:pt x="2210" y="156"/>
                      <a:pt x="2179" y="52"/>
                    </a:cubicBezTo>
                    <a:cubicBezTo>
                      <a:pt x="2179" y="42"/>
                      <a:pt x="2169" y="22"/>
                      <a:pt x="2158" y="11"/>
                    </a:cubicBezTo>
                    <a:lnTo>
                      <a:pt x="2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166;p53"/>
              <p:cNvSpPr/>
              <p:nvPr/>
            </p:nvSpPr>
            <p:spPr>
              <a:xfrm>
                <a:off x="4709413" y="1843450"/>
                <a:ext cx="298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853" extrusionOk="0">
                    <a:moveTo>
                      <a:pt x="1100" y="0"/>
                    </a:moveTo>
                    <a:cubicBezTo>
                      <a:pt x="1090" y="0"/>
                      <a:pt x="1079" y="10"/>
                      <a:pt x="1069" y="21"/>
                    </a:cubicBezTo>
                    <a:cubicBezTo>
                      <a:pt x="1059" y="31"/>
                      <a:pt x="1059" y="42"/>
                      <a:pt x="1059" y="52"/>
                    </a:cubicBezTo>
                    <a:cubicBezTo>
                      <a:pt x="1079" y="291"/>
                      <a:pt x="1100" y="550"/>
                      <a:pt x="1079" y="799"/>
                    </a:cubicBezTo>
                    <a:cubicBezTo>
                      <a:pt x="1069" y="934"/>
                      <a:pt x="1049" y="1058"/>
                      <a:pt x="1007" y="1162"/>
                    </a:cubicBezTo>
                    <a:cubicBezTo>
                      <a:pt x="987" y="1224"/>
                      <a:pt x="966" y="1276"/>
                      <a:pt x="924" y="1328"/>
                    </a:cubicBezTo>
                    <a:cubicBezTo>
                      <a:pt x="904" y="1359"/>
                      <a:pt x="872" y="1390"/>
                      <a:pt x="841" y="1421"/>
                    </a:cubicBezTo>
                    <a:lnTo>
                      <a:pt x="748" y="1483"/>
                    </a:lnTo>
                    <a:cubicBezTo>
                      <a:pt x="706" y="1504"/>
                      <a:pt x="665" y="1515"/>
                      <a:pt x="623" y="1525"/>
                    </a:cubicBezTo>
                    <a:cubicBezTo>
                      <a:pt x="582" y="1535"/>
                      <a:pt x="540" y="1535"/>
                      <a:pt x="499" y="1535"/>
                    </a:cubicBezTo>
                    <a:lnTo>
                      <a:pt x="406" y="1535"/>
                    </a:lnTo>
                    <a:cubicBezTo>
                      <a:pt x="385" y="1535"/>
                      <a:pt x="364" y="1525"/>
                      <a:pt x="343" y="1525"/>
                    </a:cubicBezTo>
                    <a:cubicBezTo>
                      <a:pt x="291" y="1525"/>
                      <a:pt x="250" y="1535"/>
                      <a:pt x="219" y="1545"/>
                    </a:cubicBezTo>
                    <a:cubicBezTo>
                      <a:pt x="136" y="1577"/>
                      <a:pt x="84" y="1639"/>
                      <a:pt x="63" y="1701"/>
                    </a:cubicBezTo>
                    <a:cubicBezTo>
                      <a:pt x="42" y="1743"/>
                      <a:pt x="32" y="1794"/>
                      <a:pt x="21" y="1836"/>
                    </a:cubicBezTo>
                    <a:cubicBezTo>
                      <a:pt x="11" y="1888"/>
                      <a:pt x="1" y="1950"/>
                      <a:pt x="11" y="2002"/>
                    </a:cubicBezTo>
                    <a:cubicBezTo>
                      <a:pt x="21" y="2106"/>
                      <a:pt x="63" y="2209"/>
                      <a:pt x="125" y="2324"/>
                    </a:cubicBezTo>
                    <a:cubicBezTo>
                      <a:pt x="177" y="2417"/>
                      <a:pt x="250" y="2511"/>
                      <a:pt x="343" y="2594"/>
                    </a:cubicBezTo>
                    <a:cubicBezTo>
                      <a:pt x="416" y="2666"/>
                      <a:pt x="519" y="2728"/>
                      <a:pt x="623" y="2780"/>
                    </a:cubicBezTo>
                    <a:cubicBezTo>
                      <a:pt x="727" y="2832"/>
                      <a:pt x="851" y="2852"/>
                      <a:pt x="996" y="2852"/>
                    </a:cubicBezTo>
                    <a:cubicBezTo>
                      <a:pt x="1017" y="2852"/>
                      <a:pt x="1049" y="2842"/>
                      <a:pt x="1069" y="2822"/>
                    </a:cubicBezTo>
                    <a:cubicBezTo>
                      <a:pt x="1090" y="2801"/>
                      <a:pt x="1100" y="2769"/>
                      <a:pt x="1100" y="2739"/>
                    </a:cubicBezTo>
                    <a:cubicBezTo>
                      <a:pt x="1100" y="2718"/>
                      <a:pt x="1079" y="2686"/>
                      <a:pt x="1059" y="2666"/>
                    </a:cubicBezTo>
                    <a:cubicBezTo>
                      <a:pt x="1038" y="2645"/>
                      <a:pt x="1007" y="2645"/>
                      <a:pt x="987" y="2645"/>
                    </a:cubicBezTo>
                    <a:lnTo>
                      <a:pt x="966" y="2635"/>
                    </a:lnTo>
                    <a:cubicBezTo>
                      <a:pt x="872" y="2624"/>
                      <a:pt x="800" y="2614"/>
                      <a:pt x="727" y="2594"/>
                    </a:cubicBezTo>
                    <a:cubicBezTo>
                      <a:pt x="675" y="2562"/>
                      <a:pt x="623" y="2541"/>
                      <a:pt x="561" y="2500"/>
                    </a:cubicBezTo>
                    <a:cubicBezTo>
                      <a:pt x="509" y="2458"/>
                      <a:pt x="447" y="2407"/>
                      <a:pt x="395" y="2345"/>
                    </a:cubicBezTo>
                    <a:cubicBezTo>
                      <a:pt x="343" y="2282"/>
                      <a:pt x="291" y="2209"/>
                      <a:pt x="250" y="2137"/>
                    </a:cubicBezTo>
                    <a:cubicBezTo>
                      <a:pt x="229" y="2085"/>
                      <a:pt x="208" y="2033"/>
                      <a:pt x="198" y="1981"/>
                    </a:cubicBezTo>
                    <a:lnTo>
                      <a:pt x="198" y="1898"/>
                    </a:lnTo>
                    <a:cubicBezTo>
                      <a:pt x="208" y="1857"/>
                      <a:pt x="208" y="1815"/>
                      <a:pt x="229" y="1774"/>
                    </a:cubicBezTo>
                    <a:cubicBezTo>
                      <a:pt x="229" y="1753"/>
                      <a:pt x="240" y="1743"/>
                      <a:pt x="240" y="1732"/>
                    </a:cubicBezTo>
                    <a:lnTo>
                      <a:pt x="260" y="1711"/>
                    </a:lnTo>
                    <a:lnTo>
                      <a:pt x="270" y="1701"/>
                    </a:lnTo>
                    <a:lnTo>
                      <a:pt x="302" y="1701"/>
                    </a:lnTo>
                    <a:cubicBezTo>
                      <a:pt x="333" y="1691"/>
                      <a:pt x="374" y="1691"/>
                      <a:pt x="416" y="1691"/>
                    </a:cubicBezTo>
                    <a:lnTo>
                      <a:pt x="509" y="1691"/>
                    </a:lnTo>
                    <a:cubicBezTo>
                      <a:pt x="613" y="1691"/>
                      <a:pt x="706" y="1660"/>
                      <a:pt x="789" y="1618"/>
                    </a:cubicBezTo>
                    <a:cubicBezTo>
                      <a:pt x="872" y="1587"/>
                      <a:pt x="934" y="1525"/>
                      <a:pt x="996" y="1452"/>
                    </a:cubicBezTo>
                    <a:cubicBezTo>
                      <a:pt x="1049" y="1390"/>
                      <a:pt x="1079" y="1317"/>
                      <a:pt x="1121" y="1213"/>
                    </a:cubicBezTo>
                    <a:cubicBezTo>
                      <a:pt x="1142" y="1141"/>
                      <a:pt x="1162" y="1058"/>
                      <a:pt x="1183" y="944"/>
                    </a:cubicBezTo>
                    <a:cubicBezTo>
                      <a:pt x="1194" y="851"/>
                      <a:pt x="1194" y="757"/>
                      <a:pt x="1194" y="643"/>
                    </a:cubicBezTo>
                    <a:cubicBezTo>
                      <a:pt x="1194" y="446"/>
                      <a:pt x="1183" y="249"/>
                      <a:pt x="1162" y="52"/>
                    </a:cubicBezTo>
                    <a:cubicBezTo>
                      <a:pt x="1152" y="21"/>
                      <a:pt x="1132" y="0"/>
                      <a:pt x="1111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167;p53"/>
              <p:cNvSpPr/>
              <p:nvPr/>
            </p:nvSpPr>
            <p:spPr>
              <a:xfrm>
                <a:off x="4776313" y="1805575"/>
                <a:ext cx="384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93" extrusionOk="0">
                    <a:moveTo>
                      <a:pt x="447" y="1"/>
                    </a:moveTo>
                    <a:cubicBezTo>
                      <a:pt x="229" y="1"/>
                      <a:pt x="74" y="73"/>
                      <a:pt x="32" y="188"/>
                    </a:cubicBezTo>
                    <a:cubicBezTo>
                      <a:pt x="1" y="280"/>
                      <a:pt x="42" y="405"/>
                      <a:pt x="157" y="519"/>
                    </a:cubicBezTo>
                    <a:cubicBezTo>
                      <a:pt x="281" y="644"/>
                      <a:pt x="447" y="737"/>
                      <a:pt x="644" y="810"/>
                    </a:cubicBezTo>
                    <a:cubicBezTo>
                      <a:pt x="800" y="861"/>
                      <a:pt x="955" y="893"/>
                      <a:pt x="1100" y="893"/>
                    </a:cubicBezTo>
                    <a:cubicBezTo>
                      <a:pt x="1319" y="893"/>
                      <a:pt x="1474" y="820"/>
                      <a:pt x="1515" y="706"/>
                    </a:cubicBezTo>
                    <a:cubicBezTo>
                      <a:pt x="1536" y="654"/>
                      <a:pt x="1526" y="582"/>
                      <a:pt x="1495" y="519"/>
                    </a:cubicBezTo>
                    <a:cubicBezTo>
                      <a:pt x="1412" y="353"/>
                      <a:pt x="1183" y="177"/>
                      <a:pt x="904" y="84"/>
                    </a:cubicBezTo>
                    <a:cubicBezTo>
                      <a:pt x="748" y="31"/>
                      <a:pt x="593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168;p53"/>
              <p:cNvSpPr/>
              <p:nvPr/>
            </p:nvSpPr>
            <p:spPr>
              <a:xfrm>
                <a:off x="4655738" y="1798325"/>
                <a:ext cx="381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841" extrusionOk="0">
                    <a:moveTo>
                      <a:pt x="1048" y="0"/>
                    </a:moveTo>
                    <a:cubicBezTo>
                      <a:pt x="924" y="0"/>
                      <a:pt x="789" y="21"/>
                      <a:pt x="654" y="63"/>
                    </a:cubicBezTo>
                    <a:cubicBezTo>
                      <a:pt x="457" y="114"/>
                      <a:pt x="291" y="208"/>
                      <a:pt x="167" y="321"/>
                    </a:cubicBezTo>
                    <a:cubicBezTo>
                      <a:pt x="52" y="425"/>
                      <a:pt x="1" y="540"/>
                      <a:pt x="32" y="633"/>
                    </a:cubicBezTo>
                    <a:cubicBezTo>
                      <a:pt x="63" y="768"/>
                      <a:pt x="239" y="840"/>
                      <a:pt x="478" y="840"/>
                    </a:cubicBezTo>
                    <a:cubicBezTo>
                      <a:pt x="602" y="840"/>
                      <a:pt x="737" y="819"/>
                      <a:pt x="872" y="778"/>
                    </a:cubicBezTo>
                    <a:cubicBezTo>
                      <a:pt x="1069" y="726"/>
                      <a:pt x="1235" y="633"/>
                      <a:pt x="1359" y="529"/>
                    </a:cubicBezTo>
                    <a:cubicBezTo>
                      <a:pt x="1474" y="415"/>
                      <a:pt x="1525" y="301"/>
                      <a:pt x="1495" y="208"/>
                    </a:cubicBezTo>
                    <a:cubicBezTo>
                      <a:pt x="1463" y="83"/>
                      <a:pt x="1287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169;p53"/>
              <p:cNvSpPr/>
              <p:nvPr/>
            </p:nvSpPr>
            <p:spPr>
              <a:xfrm>
                <a:off x="5089338" y="1822700"/>
                <a:ext cx="6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1" extrusionOk="0">
                    <a:moveTo>
                      <a:pt x="104" y="0"/>
                    </a:moveTo>
                    <a:cubicBezTo>
                      <a:pt x="73" y="0"/>
                      <a:pt x="31" y="10"/>
                      <a:pt x="11" y="42"/>
                    </a:cubicBezTo>
                    <a:cubicBezTo>
                      <a:pt x="1" y="73"/>
                      <a:pt x="1" y="93"/>
                      <a:pt x="1" y="125"/>
                    </a:cubicBezTo>
                    <a:cubicBezTo>
                      <a:pt x="11" y="156"/>
                      <a:pt x="31" y="166"/>
                      <a:pt x="52" y="187"/>
                    </a:cubicBezTo>
                    <a:cubicBezTo>
                      <a:pt x="63" y="197"/>
                      <a:pt x="84" y="208"/>
                      <a:pt x="94" y="218"/>
                    </a:cubicBezTo>
                    <a:cubicBezTo>
                      <a:pt x="105" y="227"/>
                      <a:pt x="120" y="231"/>
                      <a:pt x="135" y="231"/>
                    </a:cubicBezTo>
                    <a:cubicBezTo>
                      <a:pt x="172" y="231"/>
                      <a:pt x="214" y="206"/>
                      <a:pt x="229" y="176"/>
                    </a:cubicBezTo>
                    <a:cubicBezTo>
                      <a:pt x="250" y="156"/>
                      <a:pt x="250" y="125"/>
                      <a:pt x="239" y="104"/>
                    </a:cubicBezTo>
                    <a:cubicBezTo>
                      <a:pt x="239" y="73"/>
                      <a:pt x="218" y="52"/>
                      <a:pt x="197" y="42"/>
                    </a:cubicBezTo>
                    <a:cubicBezTo>
                      <a:pt x="187" y="31"/>
                      <a:pt x="167" y="21"/>
                      <a:pt x="156" y="10"/>
                    </a:cubicBezTo>
                    <a:cubicBezTo>
                      <a:pt x="146" y="0"/>
                      <a:pt x="125" y="0"/>
                      <a:pt x="104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170;p53"/>
              <p:cNvSpPr/>
              <p:nvPr/>
            </p:nvSpPr>
            <p:spPr>
              <a:xfrm>
                <a:off x="5088563" y="182242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104" y="1"/>
                    </a:moveTo>
                    <a:cubicBezTo>
                      <a:pt x="83" y="1"/>
                      <a:pt x="62" y="11"/>
                      <a:pt x="52" y="21"/>
                    </a:cubicBezTo>
                    <a:cubicBezTo>
                      <a:pt x="21" y="32"/>
                      <a:pt x="11" y="53"/>
                      <a:pt x="0" y="74"/>
                    </a:cubicBezTo>
                    <a:lnTo>
                      <a:pt x="0" y="115"/>
                    </a:lnTo>
                    <a:cubicBezTo>
                      <a:pt x="21" y="136"/>
                      <a:pt x="42" y="167"/>
                      <a:pt x="62" y="187"/>
                    </a:cubicBezTo>
                    <a:cubicBezTo>
                      <a:pt x="73" y="198"/>
                      <a:pt x="94" y="208"/>
                      <a:pt x="104" y="219"/>
                    </a:cubicBezTo>
                    <a:cubicBezTo>
                      <a:pt x="110" y="222"/>
                      <a:pt x="117" y="223"/>
                      <a:pt x="124" y="223"/>
                    </a:cubicBezTo>
                    <a:cubicBezTo>
                      <a:pt x="143" y="223"/>
                      <a:pt x="165" y="216"/>
                      <a:pt x="187" y="208"/>
                    </a:cubicBezTo>
                    <a:cubicBezTo>
                      <a:pt x="208" y="198"/>
                      <a:pt x="218" y="177"/>
                      <a:pt x="228" y="146"/>
                    </a:cubicBezTo>
                    <a:cubicBezTo>
                      <a:pt x="239" y="125"/>
                      <a:pt x="239" y="94"/>
                      <a:pt x="218" y="74"/>
                    </a:cubicBezTo>
                    <a:cubicBezTo>
                      <a:pt x="208" y="42"/>
                      <a:pt x="187" y="32"/>
                      <a:pt x="156" y="21"/>
                    </a:cubicBezTo>
                    <a:cubicBezTo>
                      <a:pt x="145" y="11"/>
                      <a:pt x="135" y="11"/>
                      <a:pt x="125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171;p53"/>
              <p:cNvSpPr/>
              <p:nvPr/>
            </p:nvSpPr>
            <p:spPr>
              <a:xfrm>
                <a:off x="5089063" y="1822950"/>
                <a:ext cx="78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5" extrusionOk="0">
                    <a:moveTo>
                      <a:pt x="105" y="0"/>
                    </a:moveTo>
                    <a:cubicBezTo>
                      <a:pt x="74" y="0"/>
                      <a:pt x="42" y="11"/>
                      <a:pt x="22" y="53"/>
                    </a:cubicBezTo>
                    <a:cubicBezTo>
                      <a:pt x="1" y="73"/>
                      <a:pt x="1" y="104"/>
                      <a:pt x="12" y="136"/>
                    </a:cubicBezTo>
                    <a:lnTo>
                      <a:pt x="42" y="166"/>
                    </a:lnTo>
                    <a:cubicBezTo>
                      <a:pt x="63" y="187"/>
                      <a:pt x="84" y="198"/>
                      <a:pt x="105" y="219"/>
                    </a:cubicBezTo>
                    <a:cubicBezTo>
                      <a:pt x="125" y="229"/>
                      <a:pt x="136" y="229"/>
                      <a:pt x="146" y="239"/>
                    </a:cubicBezTo>
                    <a:cubicBezTo>
                      <a:pt x="163" y="250"/>
                      <a:pt x="182" y="254"/>
                      <a:pt x="200" y="254"/>
                    </a:cubicBezTo>
                    <a:cubicBezTo>
                      <a:pt x="236" y="254"/>
                      <a:pt x="271" y="236"/>
                      <a:pt x="291" y="208"/>
                    </a:cubicBezTo>
                    <a:cubicBezTo>
                      <a:pt x="312" y="156"/>
                      <a:pt x="302" y="94"/>
                      <a:pt x="250" y="63"/>
                    </a:cubicBezTo>
                    <a:cubicBezTo>
                      <a:pt x="219" y="42"/>
                      <a:pt x="188" y="32"/>
                      <a:pt x="157" y="11"/>
                    </a:cubicBezTo>
                    <a:cubicBezTo>
                      <a:pt x="146" y="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2172;p53"/>
          <p:cNvGrpSpPr/>
          <p:nvPr/>
        </p:nvGrpSpPr>
        <p:grpSpPr>
          <a:xfrm>
            <a:off x="923163" y="2826702"/>
            <a:ext cx="2010114" cy="2207515"/>
            <a:chOff x="5176013" y="539400"/>
            <a:chExt cx="2212718" cy="2673352"/>
          </a:xfrm>
        </p:grpSpPr>
        <p:sp>
          <p:nvSpPr>
            <p:cNvPr id="394" name="Google Shape;2173;p53"/>
            <p:cNvSpPr/>
            <p:nvPr/>
          </p:nvSpPr>
          <p:spPr>
            <a:xfrm>
              <a:off x="5176013" y="539613"/>
              <a:ext cx="2212717" cy="2672913"/>
            </a:xfrm>
            <a:custGeom>
              <a:avLst/>
              <a:gdLst/>
              <a:ahLst/>
              <a:cxnLst/>
              <a:rect l="l" t="t" r="r" b="b"/>
              <a:pathLst>
                <a:path w="13963" h="16867" extrusionOk="0">
                  <a:moveTo>
                    <a:pt x="4855" y="1307"/>
                  </a:moveTo>
                  <a:lnTo>
                    <a:pt x="4855" y="1307"/>
                  </a:lnTo>
                  <a:cubicBezTo>
                    <a:pt x="4855" y="1313"/>
                    <a:pt x="4852" y="1315"/>
                    <a:pt x="4848" y="1318"/>
                  </a:cubicBezTo>
                  <a:lnTo>
                    <a:pt x="4845" y="1318"/>
                  </a:lnTo>
                  <a:lnTo>
                    <a:pt x="4855" y="1307"/>
                  </a:lnTo>
                  <a:close/>
                  <a:moveTo>
                    <a:pt x="1038" y="11829"/>
                  </a:moveTo>
                  <a:cubicBezTo>
                    <a:pt x="1045" y="11832"/>
                    <a:pt x="1052" y="11840"/>
                    <a:pt x="1058" y="11846"/>
                  </a:cubicBezTo>
                  <a:cubicBezTo>
                    <a:pt x="1048" y="11846"/>
                    <a:pt x="1048" y="11836"/>
                    <a:pt x="1038" y="11836"/>
                  </a:cubicBezTo>
                  <a:lnTo>
                    <a:pt x="1038" y="11829"/>
                  </a:lnTo>
                  <a:close/>
                  <a:moveTo>
                    <a:pt x="7666" y="0"/>
                  </a:moveTo>
                  <a:cubicBezTo>
                    <a:pt x="7178" y="0"/>
                    <a:pt x="6712" y="73"/>
                    <a:pt x="6286" y="218"/>
                  </a:cubicBezTo>
                  <a:cubicBezTo>
                    <a:pt x="6120" y="270"/>
                    <a:pt x="5965" y="343"/>
                    <a:pt x="5809" y="415"/>
                  </a:cubicBezTo>
                  <a:cubicBezTo>
                    <a:pt x="5664" y="488"/>
                    <a:pt x="5519" y="581"/>
                    <a:pt x="5384" y="685"/>
                  </a:cubicBezTo>
                  <a:cubicBezTo>
                    <a:pt x="5249" y="779"/>
                    <a:pt x="5115" y="892"/>
                    <a:pt x="4979" y="1037"/>
                  </a:cubicBezTo>
                  <a:cubicBezTo>
                    <a:pt x="4855" y="1152"/>
                    <a:pt x="4751" y="1286"/>
                    <a:pt x="4627" y="1432"/>
                  </a:cubicBezTo>
                  <a:cubicBezTo>
                    <a:pt x="4399" y="1733"/>
                    <a:pt x="4202" y="2065"/>
                    <a:pt x="4057" y="2314"/>
                  </a:cubicBezTo>
                  <a:cubicBezTo>
                    <a:pt x="3963" y="2490"/>
                    <a:pt x="3859" y="2676"/>
                    <a:pt x="3766" y="2853"/>
                  </a:cubicBezTo>
                  <a:lnTo>
                    <a:pt x="3548" y="3257"/>
                  </a:lnTo>
                  <a:cubicBezTo>
                    <a:pt x="3154" y="3973"/>
                    <a:pt x="2739" y="4647"/>
                    <a:pt x="2303" y="5249"/>
                  </a:cubicBezTo>
                  <a:cubicBezTo>
                    <a:pt x="2075" y="5560"/>
                    <a:pt x="1837" y="5882"/>
                    <a:pt x="1588" y="6183"/>
                  </a:cubicBezTo>
                  <a:cubicBezTo>
                    <a:pt x="1505" y="6286"/>
                    <a:pt x="1411" y="6390"/>
                    <a:pt x="1318" y="6505"/>
                  </a:cubicBezTo>
                  <a:cubicBezTo>
                    <a:pt x="1245" y="6618"/>
                    <a:pt x="1162" y="6722"/>
                    <a:pt x="1079" y="6836"/>
                  </a:cubicBezTo>
                  <a:cubicBezTo>
                    <a:pt x="758" y="7314"/>
                    <a:pt x="488" y="7801"/>
                    <a:pt x="302" y="8289"/>
                  </a:cubicBezTo>
                  <a:cubicBezTo>
                    <a:pt x="94" y="8828"/>
                    <a:pt x="0" y="9336"/>
                    <a:pt x="0" y="9824"/>
                  </a:cubicBezTo>
                  <a:cubicBezTo>
                    <a:pt x="0" y="10073"/>
                    <a:pt x="32" y="10322"/>
                    <a:pt x="104" y="10560"/>
                  </a:cubicBezTo>
                  <a:cubicBezTo>
                    <a:pt x="166" y="10799"/>
                    <a:pt x="270" y="11037"/>
                    <a:pt x="405" y="11255"/>
                  </a:cubicBezTo>
                  <a:cubicBezTo>
                    <a:pt x="551" y="11484"/>
                    <a:pt x="737" y="11691"/>
                    <a:pt x="955" y="11888"/>
                  </a:cubicBezTo>
                  <a:cubicBezTo>
                    <a:pt x="1194" y="12095"/>
                    <a:pt x="1463" y="12272"/>
                    <a:pt x="1743" y="12406"/>
                  </a:cubicBezTo>
                  <a:cubicBezTo>
                    <a:pt x="2116" y="12593"/>
                    <a:pt x="2552" y="12718"/>
                    <a:pt x="3029" y="12791"/>
                  </a:cubicBezTo>
                  <a:lnTo>
                    <a:pt x="3040" y="12791"/>
                  </a:lnTo>
                  <a:cubicBezTo>
                    <a:pt x="3112" y="12801"/>
                    <a:pt x="3185" y="12811"/>
                    <a:pt x="3248" y="12821"/>
                  </a:cubicBezTo>
                  <a:cubicBezTo>
                    <a:pt x="3206" y="12853"/>
                    <a:pt x="3154" y="12884"/>
                    <a:pt x="3112" y="12915"/>
                  </a:cubicBezTo>
                  <a:cubicBezTo>
                    <a:pt x="2978" y="13008"/>
                    <a:pt x="2863" y="13112"/>
                    <a:pt x="2760" y="13215"/>
                  </a:cubicBezTo>
                  <a:cubicBezTo>
                    <a:pt x="2697" y="13278"/>
                    <a:pt x="2635" y="13351"/>
                    <a:pt x="2573" y="13423"/>
                  </a:cubicBezTo>
                  <a:cubicBezTo>
                    <a:pt x="2531" y="13464"/>
                    <a:pt x="2501" y="13517"/>
                    <a:pt x="2459" y="13568"/>
                  </a:cubicBezTo>
                  <a:cubicBezTo>
                    <a:pt x="2407" y="13651"/>
                    <a:pt x="2355" y="13734"/>
                    <a:pt x="2303" y="13828"/>
                  </a:cubicBezTo>
                  <a:cubicBezTo>
                    <a:pt x="2210" y="14004"/>
                    <a:pt x="2137" y="14201"/>
                    <a:pt x="2096" y="14398"/>
                  </a:cubicBezTo>
                  <a:cubicBezTo>
                    <a:pt x="2033" y="14668"/>
                    <a:pt x="2033" y="14958"/>
                    <a:pt x="2075" y="15249"/>
                  </a:cubicBezTo>
                  <a:cubicBezTo>
                    <a:pt x="2086" y="15269"/>
                    <a:pt x="2086" y="15301"/>
                    <a:pt x="2096" y="15322"/>
                  </a:cubicBezTo>
                  <a:cubicBezTo>
                    <a:pt x="2116" y="15446"/>
                    <a:pt x="2148" y="15550"/>
                    <a:pt x="2189" y="15664"/>
                  </a:cubicBezTo>
                  <a:cubicBezTo>
                    <a:pt x="2210" y="15737"/>
                    <a:pt x="2241" y="15799"/>
                    <a:pt x="2272" y="15871"/>
                  </a:cubicBezTo>
                  <a:cubicBezTo>
                    <a:pt x="2303" y="15933"/>
                    <a:pt x="2335" y="15985"/>
                    <a:pt x="2376" y="16048"/>
                  </a:cubicBezTo>
                  <a:cubicBezTo>
                    <a:pt x="2448" y="16161"/>
                    <a:pt x="2542" y="16265"/>
                    <a:pt x="2646" y="16359"/>
                  </a:cubicBezTo>
                  <a:cubicBezTo>
                    <a:pt x="2697" y="16410"/>
                    <a:pt x="2750" y="16452"/>
                    <a:pt x="2812" y="16483"/>
                  </a:cubicBezTo>
                  <a:cubicBezTo>
                    <a:pt x="2874" y="16525"/>
                    <a:pt x="2926" y="16556"/>
                    <a:pt x="2988" y="16576"/>
                  </a:cubicBezTo>
                  <a:cubicBezTo>
                    <a:pt x="3029" y="16587"/>
                    <a:pt x="3082" y="16608"/>
                    <a:pt x="3144" y="16618"/>
                  </a:cubicBezTo>
                  <a:cubicBezTo>
                    <a:pt x="3195" y="16629"/>
                    <a:pt x="3257" y="16629"/>
                    <a:pt x="3320" y="16629"/>
                  </a:cubicBezTo>
                  <a:cubicBezTo>
                    <a:pt x="3372" y="16629"/>
                    <a:pt x="3423" y="16629"/>
                    <a:pt x="3476" y="16618"/>
                  </a:cubicBezTo>
                  <a:cubicBezTo>
                    <a:pt x="3538" y="16608"/>
                    <a:pt x="3610" y="16597"/>
                    <a:pt x="3662" y="16566"/>
                  </a:cubicBezTo>
                  <a:cubicBezTo>
                    <a:pt x="3787" y="16525"/>
                    <a:pt x="3880" y="16463"/>
                    <a:pt x="3942" y="16380"/>
                  </a:cubicBezTo>
                  <a:cubicBezTo>
                    <a:pt x="4015" y="16276"/>
                    <a:pt x="4046" y="16161"/>
                    <a:pt x="4036" y="16037"/>
                  </a:cubicBezTo>
                  <a:cubicBezTo>
                    <a:pt x="4036" y="15975"/>
                    <a:pt x="4015" y="15902"/>
                    <a:pt x="3974" y="15840"/>
                  </a:cubicBezTo>
                  <a:cubicBezTo>
                    <a:pt x="3974" y="15820"/>
                    <a:pt x="3963" y="15809"/>
                    <a:pt x="3953" y="15788"/>
                  </a:cubicBezTo>
                  <a:cubicBezTo>
                    <a:pt x="3921" y="15746"/>
                    <a:pt x="3891" y="15705"/>
                    <a:pt x="3859" y="15674"/>
                  </a:cubicBezTo>
                  <a:cubicBezTo>
                    <a:pt x="3797" y="15601"/>
                    <a:pt x="3725" y="15539"/>
                    <a:pt x="3662" y="15488"/>
                  </a:cubicBezTo>
                  <a:lnTo>
                    <a:pt x="3652" y="15477"/>
                  </a:lnTo>
                  <a:lnTo>
                    <a:pt x="3652" y="15467"/>
                  </a:lnTo>
                  <a:lnTo>
                    <a:pt x="3642" y="15467"/>
                  </a:lnTo>
                  <a:lnTo>
                    <a:pt x="3631" y="15456"/>
                  </a:lnTo>
                  <a:lnTo>
                    <a:pt x="3621" y="15446"/>
                  </a:lnTo>
                  <a:lnTo>
                    <a:pt x="3559" y="15384"/>
                  </a:lnTo>
                  <a:cubicBezTo>
                    <a:pt x="3506" y="15342"/>
                    <a:pt x="3465" y="15290"/>
                    <a:pt x="3434" y="15249"/>
                  </a:cubicBezTo>
                  <a:cubicBezTo>
                    <a:pt x="3372" y="15166"/>
                    <a:pt x="3320" y="15073"/>
                    <a:pt x="3278" y="14979"/>
                  </a:cubicBezTo>
                  <a:cubicBezTo>
                    <a:pt x="3248" y="14896"/>
                    <a:pt x="3227" y="14824"/>
                    <a:pt x="3216" y="14741"/>
                  </a:cubicBezTo>
                  <a:cubicBezTo>
                    <a:pt x="3206" y="14720"/>
                    <a:pt x="3206" y="14688"/>
                    <a:pt x="3206" y="14668"/>
                  </a:cubicBezTo>
                  <a:cubicBezTo>
                    <a:pt x="3195" y="14564"/>
                    <a:pt x="3195" y="14471"/>
                    <a:pt x="3206" y="14377"/>
                  </a:cubicBezTo>
                  <a:lnTo>
                    <a:pt x="3206" y="14367"/>
                  </a:lnTo>
                  <a:cubicBezTo>
                    <a:pt x="3216" y="14347"/>
                    <a:pt x="3216" y="14326"/>
                    <a:pt x="3216" y="14305"/>
                  </a:cubicBezTo>
                  <a:cubicBezTo>
                    <a:pt x="3237" y="14232"/>
                    <a:pt x="3257" y="14160"/>
                    <a:pt x="3289" y="14098"/>
                  </a:cubicBezTo>
                  <a:cubicBezTo>
                    <a:pt x="3331" y="14004"/>
                    <a:pt x="3382" y="13911"/>
                    <a:pt x="3455" y="13817"/>
                  </a:cubicBezTo>
                  <a:cubicBezTo>
                    <a:pt x="3538" y="13713"/>
                    <a:pt x="3621" y="13620"/>
                    <a:pt x="3725" y="13537"/>
                  </a:cubicBezTo>
                  <a:lnTo>
                    <a:pt x="3725" y="13527"/>
                  </a:lnTo>
                  <a:lnTo>
                    <a:pt x="3880" y="13402"/>
                  </a:lnTo>
                  <a:lnTo>
                    <a:pt x="3891" y="13402"/>
                  </a:lnTo>
                  <a:cubicBezTo>
                    <a:pt x="3921" y="13381"/>
                    <a:pt x="3953" y="13361"/>
                    <a:pt x="3974" y="13340"/>
                  </a:cubicBezTo>
                  <a:cubicBezTo>
                    <a:pt x="4233" y="13620"/>
                    <a:pt x="4534" y="13869"/>
                    <a:pt x="4855" y="14077"/>
                  </a:cubicBezTo>
                  <a:lnTo>
                    <a:pt x="4866" y="14077"/>
                  </a:lnTo>
                  <a:cubicBezTo>
                    <a:pt x="4866" y="14087"/>
                    <a:pt x="4876" y="14087"/>
                    <a:pt x="4876" y="14087"/>
                  </a:cubicBezTo>
                  <a:cubicBezTo>
                    <a:pt x="4928" y="14118"/>
                    <a:pt x="4969" y="14149"/>
                    <a:pt x="5021" y="14181"/>
                  </a:cubicBezTo>
                  <a:cubicBezTo>
                    <a:pt x="4990" y="14450"/>
                    <a:pt x="4949" y="14720"/>
                    <a:pt x="4886" y="14969"/>
                  </a:cubicBezTo>
                  <a:lnTo>
                    <a:pt x="4886" y="14979"/>
                  </a:lnTo>
                  <a:cubicBezTo>
                    <a:pt x="4824" y="15269"/>
                    <a:pt x="4730" y="15550"/>
                    <a:pt x="4638" y="15809"/>
                  </a:cubicBezTo>
                  <a:cubicBezTo>
                    <a:pt x="4627" y="15820"/>
                    <a:pt x="4627" y="15829"/>
                    <a:pt x="4638" y="15840"/>
                  </a:cubicBezTo>
                  <a:lnTo>
                    <a:pt x="4638" y="15861"/>
                  </a:lnTo>
                  <a:cubicBezTo>
                    <a:pt x="4638" y="15871"/>
                    <a:pt x="4647" y="15882"/>
                    <a:pt x="4658" y="15892"/>
                  </a:cubicBezTo>
                  <a:lnTo>
                    <a:pt x="4679" y="15912"/>
                  </a:lnTo>
                  <a:cubicBezTo>
                    <a:pt x="4938" y="16151"/>
                    <a:pt x="5260" y="16307"/>
                    <a:pt x="5571" y="16431"/>
                  </a:cubicBezTo>
                  <a:cubicBezTo>
                    <a:pt x="5716" y="16493"/>
                    <a:pt x="5903" y="16566"/>
                    <a:pt x="6100" y="16629"/>
                  </a:cubicBezTo>
                  <a:cubicBezTo>
                    <a:pt x="6276" y="16691"/>
                    <a:pt x="6473" y="16732"/>
                    <a:pt x="6681" y="16774"/>
                  </a:cubicBezTo>
                  <a:cubicBezTo>
                    <a:pt x="7023" y="16836"/>
                    <a:pt x="7386" y="16867"/>
                    <a:pt x="7791" y="16867"/>
                  </a:cubicBezTo>
                  <a:lnTo>
                    <a:pt x="7874" y="16867"/>
                  </a:lnTo>
                  <a:cubicBezTo>
                    <a:pt x="8268" y="16857"/>
                    <a:pt x="8642" y="16825"/>
                    <a:pt x="9004" y="16774"/>
                  </a:cubicBezTo>
                  <a:cubicBezTo>
                    <a:pt x="9388" y="16701"/>
                    <a:pt x="9751" y="16597"/>
                    <a:pt x="10083" y="16463"/>
                  </a:cubicBezTo>
                  <a:cubicBezTo>
                    <a:pt x="10166" y="16431"/>
                    <a:pt x="10249" y="16390"/>
                    <a:pt x="10343" y="16348"/>
                  </a:cubicBezTo>
                  <a:cubicBezTo>
                    <a:pt x="10426" y="16307"/>
                    <a:pt x="10509" y="16265"/>
                    <a:pt x="10560" y="16234"/>
                  </a:cubicBezTo>
                  <a:cubicBezTo>
                    <a:pt x="10560" y="16224"/>
                    <a:pt x="10571" y="16224"/>
                    <a:pt x="10581" y="16214"/>
                  </a:cubicBezTo>
                  <a:cubicBezTo>
                    <a:pt x="10705" y="16141"/>
                    <a:pt x="10871" y="16048"/>
                    <a:pt x="11027" y="15923"/>
                  </a:cubicBezTo>
                  <a:cubicBezTo>
                    <a:pt x="11100" y="15861"/>
                    <a:pt x="11162" y="15799"/>
                    <a:pt x="11224" y="15726"/>
                  </a:cubicBezTo>
                  <a:cubicBezTo>
                    <a:pt x="11235" y="15716"/>
                    <a:pt x="11245" y="15705"/>
                    <a:pt x="11245" y="15684"/>
                  </a:cubicBezTo>
                  <a:cubicBezTo>
                    <a:pt x="11245" y="15550"/>
                    <a:pt x="11235" y="15415"/>
                    <a:pt x="11224" y="15301"/>
                  </a:cubicBezTo>
                  <a:cubicBezTo>
                    <a:pt x="11214" y="15176"/>
                    <a:pt x="11203" y="15052"/>
                    <a:pt x="11182" y="14907"/>
                  </a:cubicBezTo>
                  <a:cubicBezTo>
                    <a:pt x="11152" y="14658"/>
                    <a:pt x="11120" y="14388"/>
                    <a:pt x="11069" y="14098"/>
                  </a:cubicBezTo>
                  <a:cubicBezTo>
                    <a:pt x="11048" y="13962"/>
                    <a:pt x="11017" y="13838"/>
                    <a:pt x="10996" y="13703"/>
                  </a:cubicBezTo>
                  <a:cubicBezTo>
                    <a:pt x="11307" y="13517"/>
                    <a:pt x="11597" y="13288"/>
                    <a:pt x="11846" y="13019"/>
                  </a:cubicBezTo>
                  <a:cubicBezTo>
                    <a:pt x="12044" y="12801"/>
                    <a:pt x="12210" y="12552"/>
                    <a:pt x="12344" y="12293"/>
                  </a:cubicBezTo>
                  <a:cubicBezTo>
                    <a:pt x="12417" y="12157"/>
                    <a:pt x="12480" y="12023"/>
                    <a:pt x="12531" y="11878"/>
                  </a:cubicBezTo>
                  <a:cubicBezTo>
                    <a:pt x="12583" y="11722"/>
                    <a:pt x="12625" y="11577"/>
                    <a:pt x="12646" y="11431"/>
                  </a:cubicBezTo>
                  <a:cubicBezTo>
                    <a:pt x="12697" y="11152"/>
                    <a:pt x="12697" y="10861"/>
                    <a:pt x="12646" y="10560"/>
                  </a:cubicBezTo>
                  <a:cubicBezTo>
                    <a:pt x="12604" y="10363"/>
                    <a:pt x="12542" y="10166"/>
                    <a:pt x="12459" y="9969"/>
                  </a:cubicBezTo>
                  <a:lnTo>
                    <a:pt x="12459" y="9907"/>
                  </a:lnTo>
                  <a:lnTo>
                    <a:pt x="12448" y="9907"/>
                  </a:lnTo>
                  <a:cubicBezTo>
                    <a:pt x="12510" y="9875"/>
                    <a:pt x="12572" y="9834"/>
                    <a:pt x="12635" y="9792"/>
                  </a:cubicBezTo>
                  <a:cubicBezTo>
                    <a:pt x="12832" y="9958"/>
                    <a:pt x="13019" y="10124"/>
                    <a:pt x="13206" y="10301"/>
                  </a:cubicBezTo>
                  <a:cubicBezTo>
                    <a:pt x="13211" y="10306"/>
                    <a:pt x="13218" y="10309"/>
                    <a:pt x="13226" y="10309"/>
                  </a:cubicBezTo>
                  <a:cubicBezTo>
                    <a:pt x="13234" y="10309"/>
                    <a:pt x="13242" y="10306"/>
                    <a:pt x="13247" y="10301"/>
                  </a:cubicBezTo>
                  <a:cubicBezTo>
                    <a:pt x="13257" y="10290"/>
                    <a:pt x="13257" y="10270"/>
                    <a:pt x="13247" y="10260"/>
                  </a:cubicBezTo>
                  <a:cubicBezTo>
                    <a:pt x="13070" y="10083"/>
                    <a:pt x="12884" y="9917"/>
                    <a:pt x="12687" y="9751"/>
                  </a:cubicBezTo>
                  <a:cubicBezTo>
                    <a:pt x="12780" y="9689"/>
                    <a:pt x="12874" y="9606"/>
                    <a:pt x="12946" y="9513"/>
                  </a:cubicBezTo>
                  <a:cubicBezTo>
                    <a:pt x="13070" y="9585"/>
                    <a:pt x="13185" y="9658"/>
                    <a:pt x="13299" y="9730"/>
                  </a:cubicBezTo>
                  <a:lnTo>
                    <a:pt x="13319" y="9730"/>
                  </a:lnTo>
                  <a:cubicBezTo>
                    <a:pt x="13330" y="9730"/>
                    <a:pt x="13340" y="9720"/>
                    <a:pt x="13340" y="9709"/>
                  </a:cubicBezTo>
                  <a:lnTo>
                    <a:pt x="13340" y="9689"/>
                  </a:lnTo>
                  <a:cubicBezTo>
                    <a:pt x="13340" y="9679"/>
                    <a:pt x="13330" y="9679"/>
                    <a:pt x="13330" y="9668"/>
                  </a:cubicBezTo>
                  <a:cubicBezTo>
                    <a:pt x="13216" y="9596"/>
                    <a:pt x="13102" y="9533"/>
                    <a:pt x="12998" y="9471"/>
                  </a:cubicBezTo>
                  <a:cubicBezTo>
                    <a:pt x="13070" y="9367"/>
                    <a:pt x="13143" y="9264"/>
                    <a:pt x="13206" y="9149"/>
                  </a:cubicBezTo>
                  <a:cubicBezTo>
                    <a:pt x="13372" y="9211"/>
                    <a:pt x="13538" y="9284"/>
                    <a:pt x="13704" y="9357"/>
                  </a:cubicBezTo>
                  <a:cubicBezTo>
                    <a:pt x="13707" y="9360"/>
                    <a:pt x="13710" y="9361"/>
                    <a:pt x="13714" y="9361"/>
                  </a:cubicBezTo>
                  <a:cubicBezTo>
                    <a:pt x="13721" y="9361"/>
                    <a:pt x="13728" y="9357"/>
                    <a:pt x="13734" y="9357"/>
                  </a:cubicBezTo>
                  <a:cubicBezTo>
                    <a:pt x="13745" y="9357"/>
                    <a:pt x="13745" y="9347"/>
                    <a:pt x="13745" y="9336"/>
                  </a:cubicBezTo>
                  <a:cubicBezTo>
                    <a:pt x="13755" y="9326"/>
                    <a:pt x="13745" y="9326"/>
                    <a:pt x="13745" y="9315"/>
                  </a:cubicBezTo>
                  <a:cubicBezTo>
                    <a:pt x="13745" y="9305"/>
                    <a:pt x="13734" y="9305"/>
                    <a:pt x="13724" y="9294"/>
                  </a:cubicBezTo>
                  <a:cubicBezTo>
                    <a:pt x="13568" y="9222"/>
                    <a:pt x="13402" y="9160"/>
                    <a:pt x="13226" y="9098"/>
                  </a:cubicBezTo>
                  <a:cubicBezTo>
                    <a:pt x="13278" y="8994"/>
                    <a:pt x="13319" y="8890"/>
                    <a:pt x="13351" y="8787"/>
                  </a:cubicBezTo>
                  <a:cubicBezTo>
                    <a:pt x="13392" y="8651"/>
                    <a:pt x="13413" y="8506"/>
                    <a:pt x="13423" y="8372"/>
                  </a:cubicBezTo>
                  <a:cubicBezTo>
                    <a:pt x="13579" y="8153"/>
                    <a:pt x="13724" y="7915"/>
                    <a:pt x="13828" y="7655"/>
                  </a:cubicBezTo>
                  <a:cubicBezTo>
                    <a:pt x="13859" y="7573"/>
                    <a:pt x="13890" y="7480"/>
                    <a:pt x="13911" y="7407"/>
                  </a:cubicBezTo>
                  <a:cubicBezTo>
                    <a:pt x="13932" y="7334"/>
                    <a:pt x="13942" y="7272"/>
                    <a:pt x="13953" y="7220"/>
                  </a:cubicBezTo>
                  <a:cubicBezTo>
                    <a:pt x="13962" y="7095"/>
                    <a:pt x="13942" y="7002"/>
                    <a:pt x="13911" y="6919"/>
                  </a:cubicBezTo>
                  <a:cubicBezTo>
                    <a:pt x="13900" y="6899"/>
                    <a:pt x="13890" y="6878"/>
                    <a:pt x="13879" y="6867"/>
                  </a:cubicBezTo>
                  <a:cubicBezTo>
                    <a:pt x="13870" y="6846"/>
                    <a:pt x="13859" y="6826"/>
                    <a:pt x="13838" y="6816"/>
                  </a:cubicBezTo>
                  <a:cubicBezTo>
                    <a:pt x="13817" y="6784"/>
                    <a:pt x="13787" y="6763"/>
                    <a:pt x="13745" y="6733"/>
                  </a:cubicBezTo>
                  <a:cubicBezTo>
                    <a:pt x="13714" y="6712"/>
                    <a:pt x="13683" y="6701"/>
                    <a:pt x="13631" y="6680"/>
                  </a:cubicBezTo>
                  <a:cubicBezTo>
                    <a:pt x="13600" y="6670"/>
                    <a:pt x="13558" y="6660"/>
                    <a:pt x="13506" y="6650"/>
                  </a:cubicBezTo>
                  <a:cubicBezTo>
                    <a:pt x="13465" y="6650"/>
                    <a:pt x="13413" y="6639"/>
                    <a:pt x="13372" y="6639"/>
                  </a:cubicBezTo>
                  <a:cubicBezTo>
                    <a:pt x="13319" y="6639"/>
                    <a:pt x="13268" y="6650"/>
                    <a:pt x="13216" y="6650"/>
                  </a:cubicBezTo>
                  <a:cubicBezTo>
                    <a:pt x="13112" y="6660"/>
                    <a:pt x="13008" y="6691"/>
                    <a:pt x="12904" y="6722"/>
                  </a:cubicBezTo>
                  <a:cubicBezTo>
                    <a:pt x="12811" y="6743"/>
                    <a:pt x="12728" y="6774"/>
                    <a:pt x="12635" y="6816"/>
                  </a:cubicBezTo>
                  <a:cubicBezTo>
                    <a:pt x="12614" y="6795"/>
                    <a:pt x="12583" y="6763"/>
                    <a:pt x="12552" y="6743"/>
                  </a:cubicBezTo>
                  <a:cubicBezTo>
                    <a:pt x="12531" y="6722"/>
                    <a:pt x="12521" y="6712"/>
                    <a:pt x="12500" y="6701"/>
                  </a:cubicBezTo>
                  <a:cubicBezTo>
                    <a:pt x="12438" y="6650"/>
                    <a:pt x="12376" y="6597"/>
                    <a:pt x="12303" y="6546"/>
                  </a:cubicBezTo>
                  <a:cubicBezTo>
                    <a:pt x="12127" y="6422"/>
                    <a:pt x="11940" y="6318"/>
                    <a:pt x="11743" y="6245"/>
                  </a:cubicBezTo>
                  <a:lnTo>
                    <a:pt x="11680" y="6214"/>
                  </a:lnTo>
                  <a:cubicBezTo>
                    <a:pt x="11639" y="6203"/>
                    <a:pt x="11597" y="6183"/>
                    <a:pt x="11556" y="6173"/>
                  </a:cubicBezTo>
                  <a:lnTo>
                    <a:pt x="11546" y="6173"/>
                  </a:lnTo>
                  <a:cubicBezTo>
                    <a:pt x="11546" y="6120"/>
                    <a:pt x="11546" y="6069"/>
                    <a:pt x="11535" y="6007"/>
                  </a:cubicBezTo>
                  <a:cubicBezTo>
                    <a:pt x="11525" y="5871"/>
                    <a:pt x="11504" y="5768"/>
                    <a:pt x="11473" y="5675"/>
                  </a:cubicBezTo>
                  <a:cubicBezTo>
                    <a:pt x="11431" y="5560"/>
                    <a:pt x="11380" y="5467"/>
                    <a:pt x="11307" y="5405"/>
                  </a:cubicBezTo>
                  <a:cubicBezTo>
                    <a:pt x="11276" y="5373"/>
                    <a:pt x="11224" y="5343"/>
                    <a:pt x="11173" y="5322"/>
                  </a:cubicBezTo>
                  <a:cubicBezTo>
                    <a:pt x="11131" y="5311"/>
                    <a:pt x="11100" y="5311"/>
                    <a:pt x="11058" y="5311"/>
                  </a:cubicBezTo>
                  <a:lnTo>
                    <a:pt x="10996" y="5311"/>
                  </a:lnTo>
                  <a:cubicBezTo>
                    <a:pt x="10903" y="5322"/>
                    <a:pt x="10809" y="5353"/>
                    <a:pt x="10716" y="5415"/>
                  </a:cubicBezTo>
                  <a:cubicBezTo>
                    <a:pt x="10664" y="5270"/>
                    <a:pt x="10633" y="5135"/>
                    <a:pt x="10602" y="5000"/>
                  </a:cubicBezTo>
                  <a:cubicBezTo>
                    <a:pt x="10622" y="4990"/>
                    <a:pt x="10643" y="4990"/>
                    <a:pt x="10654" y="4969"/>
                  </a:cubicBezTo>
                  <a:cubicBezTo>
                    <a:pt x="10695" y="4949"/>
                    <a:pt x="10737" y="4917"/>
                    <a:pt x="10768" y="4886"/>
                  </a:cubicBezTo>
                  <a:cubicBezTo>
                    <a:pt x="10778" y="4866"/>
                    <a:pt x="10788" y="4845"/>
                    <a:pt x="10809" y="4824"/>
                  </a:cubicBezTo>
                  <a:cubicBezTo>
                    <a:pt x="10820" y="4803"/>
                    <a:pt x="10830" y="4772"/>
                    <a:pt x="10841" y="4751"/>
                  </a:cubicBezTo>
                  <a:cubicBezTo>
                    <a:pt x="10861" y="4710"/>
                    <a:pt x="10882" y="4658"/>
                    <a:pt x="10892" y="4606"/>
                  </a:cubicBezTo>
                  <a:cubicBezTo>
                    <a:pt x="10903" y="4554"/>
                    <a:pt x="10903" y="4502"/>
                    <a:pt x="10913" y="4451"/>
                  </a:cubicBezTo>
                  <a:cubicBezTo>
                    <a:pt x="10913" y="4347"/>
                    <a:pt x="10892" y="4232"/>
                    <a:pt x="10861" y="4129"/>
                  </a:cubicBezTo>
                  <a:cubicBezTo>
                    <a:pt x="10851" y="4087"/>
                    <a:pt x="10830" y="4046"/>
                    <a:pt x="10799" y="4004"/>
                  </a:cubicBezTo>
                  <a:cubicBezTo>
                    <a:pt x="10788" y="3983"/>
                    <a:pt x="10778" y="3963"/>
                    <a:pt x="10758" y="3953"/>
                  </a:cubicBezTo>
                  <a:cubicBezTo>
                    <a:pt x="10747" y="3932"/>
                    <a:pt x="10726" y="3911"/>
                    <a:pt x="10705" y="3900"/>
                  </a:cubicBezTo>
                  <a:cubicBezTo>
                    <a:pt x="10695" y="3880"/>
                    <a:pt x="10675" y="3870"/>
                    <a:pt x="10654" y="3849"/>
                  </a:cubicBezTo>
                  <a:lnTo>
                    <a:pt x="10685" y="3693"/>
                  </a:lnTo>
                  <a:cubicBezTo>
                    <a:pt x="10695" y="3651"/>
                    <a:pt x="10716" y="3610"/>
                    <a:pt x="10726" y="3559"/>
                  </a:cubicBezTo>
                  <a:cubicBezTo>
                    <a:pt x="10758" y="3434"/>
                    <a:pt x="10788" y="3299"/>
                    <a:pt x="10820" y="3174"/>
                  </a:cubicBezTo>
                  <a:cubicBezTo>
                    <a:pt x="10861" y="2978"/>
                    <a:pt x="10882" y="2812"/>
                    <a:pt x="10892" y="2646"/>
                  </a:cubicBezTo>
                  <a:cubicBezTo>
                    <a:pt x="10892" y="2510"/>
                    <a:pt x="10882" y="2365"/>
                    <a:pt x="10861" y="2210"/>
                  </a:cubicBezTo>
                  <a:cubicBezTo>
                    <a:pt x="10820" y="1950"/>
                    <a:pt x="10747" y="1712"/>
                    <a:pt x="10622" y="1505"/>
                  </a:cubicBezTo>
                  <a:cubicBezTo>
                    <a:pt x="10560" y="1401"/>
                    <a:pt x="10488" y="1307"/>
                    <a:pt x="10405" y="1214"/>
                  </a:cubicBezTo>
                  <a:cubicBezTo>
                    <a:pt x="10322" y="1131"/>
                    <a:pt x="10228" y="1058"/>
                    <a:pt x="10114" y="986"/>
                  </a:cubicBezTo>
                  <a:cubicBezTo>
                    <a:pt x="9990" y="903"/>
                    <a:pt x="9834" y="830"/>
                    <a:pt x="9658" y="768"/>
                  </a:cubicBezTo>
                  <a:lnTo>
                    <a:pt x="9564" y="613"/>
                  </a:lnTo>
                  <a:cubicBezTo>
                    <a:pt x="9523" y="560"/>
                    <a:pt x="9481" y="509"/>
                    <a:pt x="9419" y="457"/>
                  </a:cubicBezTo>
                  <a:cubicBezTo>
                    <a:pt x="9378" y="415"/>
                    <a:pt x="9326" y="374"/>
                    <a:pt x="9264" y="343"/>
                  </a:cubicBezTo>
                  <a:cubicBezTo>
                    <a:pt x="9202" y="301"/>
                    <a:pt x="9129" y="260"/>
                    <a:pt x="9077" y="239"/>
                  </a:cubicBezTo>
                  <a:cubicBezTo>
                    <a:pt x="8963" y="187"/>
                    <a:pt x="8838" y="145"/>
                    <a:pt x="8683" y="104"/>
                  </a:cubicBezTo>
                  <a:cubicBezTo>
                    <a:pt x="8559" y="73"/>
                    <a:pt x="8423" y="52"/>
                    <a:pt x="8268" y="32"/>
                  </a:cubicBezTo>
                  <a:cubicBezTo>
                    <a:pt x="8071" y="11"/>
                    <a:pt x="7863" y="0"/>
                    <a:pt x="766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2174;p53"/>
            <p:cNvGrpSpPr/>
            <p:nvPr/>
          </p:nvGrpSpPr>
          <p:grpSpPr>
            <a:xfrm>
              <a:off x="5176025" y="539400"/>
              <a:ext cx="2212705" cy="2673352"/>
              <a:chOff x="5176025" y="539400"/>
              <a:chExt cx="2212705" cy="2673352"/>
            </a:xfrm>
          </p:grpSpPr>
          <p:sp>
            <p:nvSpPr>
              <p:cNvPr id="396" name="Google Shape;2175;p53"/>
              <p:cNvSpPr/>
              <p:nvPr/>
            </p:nvSpPr>
            <p:spPr>
              <a:xfrm>
                <a:off x="5176025" y="539400"/>
                <a:ext cx="1765192" cy="2035570"/>
              </a:xfrm>
              <a:custGeom>
                <a:avLst/>
                <a:gdLst/>
                <a:ahLst/>
                <a:cxnLst/>
                <a:rect l="l" t="t" r="r" b="b"/>
                <a:pathLst>
                  <a:path w="23973" h="27645" extrusionOk="0">
                    <a:moveTo>
                      <a:pt x="10466" y="2812"/>
                    </a:moveTo>
                    <a:cubicBezTo>
                      <a:pt x="10463" y="2814"/>
                      <a:pt x="10460" y="2816"/>
                      <a:pt x="10456" y="2818"/>
                    </a:cubicBezTo>
                    <a:lnTo>
                      <a:pt x="10456" y="2818"/>
                    </a:lnTo>
                    <a:lnTo>
                      <a:pt x="10456" y="2812"/>
                    </a:lnTo>
                    <a:close/>
                    <a:moveTo>
                      <a:pt x="10452" y="2822"/>
                    </a:moveTo>
                    <a:cubicBezTo>
                      <a:pt x="10450" y="2824"/>
                      <a:pt x="10448" y="2826"/>
                      <a:pt x="10446" y="2828"/>
                    </a:cubicBezTo>
                    <a:lnTo>
                      <a:pt x="10446" y="2828"/>
                    </a:lnTo>
                    <a:lnTo>
                      <a:pt x="10446" y="2822"/>
                    </a:lnTo>
                    <a:close/>
                    <a:moveTo>
                      <a:pt x="2230" y="25456"/>
                    </a:moveTo>
                    <a:lnTo>
                      <a:pt x="2241" y="25467"/>
                    </a:lnTo>
                    <a:lnTo>
                      <a:pt x="2230" y="25467"/>
                    </a:lnTo>
                    <a:lnTo>
                      <a:pt x="2230" y="25456"/>
                    </a:lnTo>
                    <a:close/>
                    <a:moveTo>
                      <a:pt x="16504" y="0"/>
                    </a:moveTo>
                    <a:cubicBezTo>
                      <a:pt x="15456" y="0"/>
                      <a:pt x="14450" y="156"/>
                      <a:pt x="13527" y="468"/>
                    </a:cubicBezTo>
                    <a:cubicBezTo>
                      <a:pt x="13184" y="592"/>
                      <a:pt x="12842" y="726"/>
                      <a:pt x="12520" y="892"/>
                    </a:cubicBezTo>
                    <a:cubicBezTo>
                      <a:pt x="12209" y="1058"/>
                      <a:pt x="11888" y="1245"/>
                      <a:pt x="11587" y="1473"/>
                    </a:cubicBezTo>
                    <a:cubicBezTo>
                      <a:pt x="11307" y="1681"/>
                      <a:pt x="11017" y="1930"/>
                      <a:pt x="10715" y="2231"/>
                    </a:cubicBezTo>
                    <a:cubicBezTo>
                      <a:pt x="10466" y="2480"/>
                      <a:pt x="10217" y="2760"/>
                      <a:pt x="9969" y="3082"/>
                    </a:cubicBezTo>
                    <a:cubicBezTo>
                      <a:pt x="9461" y="3725"/>
                      <a:pt x="9046" y="4430"/>
                      <a:pt x="8745" y="4979"/>
                    </a:cubicBezTo>
                    <a:cubicBezTo>
                      <a:pt x="8527" y="5353"/>
                      <a:pt x="8320" y="5747"/>
                      <a:pt x="8112" y="6131"/>
                    </a:cubicBezTo>
                    <a:lnTo>
                      <a:pt x="7645" y="7003"/>
                    </a:lnTo>
                    <a:cubicBezTo>
                      <a:pt x="6794" y="8548"/>
                      <a:pt x="5892" y="9990"/>
                      <a:pt x="4969" y="11286"/>
                    </a:cubicBezTo>
                    <a:cubicBezTo>
                      <a:pt x="4482" y="11982"/>
                      <a:pt x="3952" y="12655"/>
                      <a:pt x="3424" y="13299"/>
                    </a:cubicBezTo>
                    <a:cubicBezTo>
                      <a:pt x="3237" y="13527"/>
                      <a:pt x="3039" y="13766"/>
                      <a:pt x="2853" y="14004"/>
                    </a:cubicBezTo>
                    <a:cubicBezTo>
                      <a:pt x="2677" y="14243"/>
                      <a:pt x="2500" y="14481"/>
                      <a:pt x="2334" y="14720"/>
                    </a:cubicBezTo>
                    <a:cubicBezTo>
                      <a:pt x="1629" y="15747"/>
                      <a:pt x="1059" y="16795"/>
                      <a:pt x="654" y="17842"/>
                    </a:cubicBezTo>
                    <a:cubicBezTo>
                      <a:pt x="218" y="18994"/>
                      <a:pt x="0" y="20103"/>
                      <a:pt x="0" y="21141"/>
                    </a:cubicBezTo>
                    <a:cubicBezTo>
                      <a:pt x="10" y="21691"/>
                      <a:pt x="83" y="22219"/>
                      <a:pt x="218" y="22728"/>
                    </a:cubicBezTo>
                    <a:cubicBezTo>
                      <a:pt x="363" y="23257"/>
                      <a:pt x="591" y="23755"/>
                      <a:pt x="882" y="24232"/>
                    </a:cubicBezTo>
                    <a:cubicBezTo>
                      <a:pt x="1193" y="24709"/>
                      <a:pt x="1587" y="25165"/>
                      <a:pt x="2054" y="25580"/>
                    </a:cubicBezTo>
                    <a:cubicBezTo>
                      <a:pt x="2573" y="26037"/>
                      <a:pt x="3143" y="26410"/>
                      <a:pt x="3755" y="26711"/>
                    </a:cubicBezTo>
                    <a:cubicBezTo>
                      <a:pt x="4565" y="27095"/>
                      <a:pt x="5508" y="27375"/>
                      <a:pt x="6545" y="27530"/>
                    </a:cubicBezTo>
                    <a:cubicBezTo>
                      <a:pt x="7064" y="27603"/>
                      <a:pt x="7583" y="27645"/>
                      <a:pt x="8091" y="27645"/>
                    </a:cubicBezTo>
                    <a:cubicBezTo>
                      <a:pt x="8537" y="27645"/>
                      <a:pt x="8973" y="27613"/>
                      <a:pt x="9398" y="27562"/>
                    </a:cubicBezTo>
                    <a:lnTo>
                      <a:pt x="9419" y="27562"/>
                    </a:lnTo>
                    <a:cubicBezTo>
                      <a:pt x="10166" y="27468"/>
                      <a:pt x="10923" y="27323"/>
                      <a:pt x="11701" y="27106"/>
                    </a:cubicBezTo>
                    <a:cubicBezTo>
                      <a:pt x="12417" y="26908"/>
                      <a:pt x="13153" y="26659"/>
                      <a:pt x="13952" y="26338"/>
                    </a:cubicBezTo>
                    <a:cubicBezTo>
                      <a:pt x="15259" y="25819"/>
                      <a:pt x="16597" y="25155"/>
                      <a:pt x="18163" y="24263"/>
                    </a:cubicBezTo>
                    <a:cubicBezTo>
                      <a:pt x="18433" y="24107"/>
                      <a:pt x="18755" y="23921"/>
                      <a:pt x="19055" y="23734"/>
                    </a:cubicBezTo>
                    <a:cubicBezTo>
                      <a:pt x="19325" y="23568"/>
                      <a:pt x="19585" y="23392"/>
                      <a:pt x="19844" y="23195"/>
                    </a:cubicBezTo>
                    <a:cubicBezTo>
                      <a:pt x="20352" y="22832"/>
                      <a:pt x="20830" y="22427"/>
                      <a:pt x="21265" y="22002"/>
                    </a:cubicBezTo>
                    <a:cubicBezTo>
                      <a:pt x="22167" y="21099"/>
                      <a:pt x="22852" y="20093"/>
                      <a:pt x="23308" y="19015"/>
                    </a:cubicBezTo>
                    <a:cubicBezTo>
                      <a:pt x="23557" y="18434"/>
                      <a:pt x="23734" y="17832"/>
                      <a:pt x="23838" y="17220"/>
                    </a:cubicBezTo>
                    <a:cubicBezTo>
                      <a:pt x="23889" y="16898"/>
                      <a:pt x="23931" y="16556"/>
                      <a:pt x="23951" y="16214"/>
                    </a:cubicBezTo>
                    <a:cubicBezTo>
                      <a:pt x="23972" y="15840"/>
                      <a:pt x="23962" y="15456"/>
                      <a:pt x="23921" y="15041"/>
                    </a:cubicBezTo>
                    <a:cubicBezTo>
                      <a:pt x="23848" y="14367"/>
                      <a:pt x="23702" y="13651"/>
                      <a:pt x="23444" y="12801"/>
                    </a:cubicBezTo>
                    <a:cubicBezTo>
                      <a:pt x="23329" y="12417"/>
                      <a:pt x="23195" y="12023"/>
                      <a:pt x="23080" y="11680"/>
                    </a:cubicBezTo>
                    <a:cubicBezTo>
                      <a:pt x="22946" y="11297"/>
                      <a:pt x="22852" y="10934"/>
                      <a:pt x="22790" y="10581"/>
                    </a:cubicBezTo>
                    <a:cubicBezTo>
                      <a:pt x="22780" y="10529"/>
                      <a:pt x="22780" y="10488"/>
                      <a:pt x="22769" y="10436"/>
                    </a:cubicBezTo>
                    <a:cubicBezTo>
                      <a:pt x="22738" y="10218"/>
                      <a:pt x="22727" y="9990"/>
                      <a:pt x="22727" y="9772"/>
                    </a:cubicBezTo>
                    <a:cubicBezTo>
                      <a:pt x="22727" y="9564"/>
                      <a:pt x="22748" y="9336"/>
                      <a:pt x="22780" y="9087"/>
                    </a:cubicBezTo>
                    <a:cubicBezTo>
                      <a:pt x="22831" y="8672"/>
                      <a:pt x="22935" y="8257"/>
                      <a:pt x="23008" y="7957"/>
                    </a:cubicBezTo>
                    <a:cubicBezTo>
                      <a:pt x="23039" y="7863"/>
                      <a:pt x="23059" y="7759"/>
                      <a:pt x="23091" y="7666"/>
                    </a:cubicBezTo>
                    <a:cubicBezTo>
                      <a:pt x="23163" y="7397"/>
                      <a:pt x="23236" y="7106"/>
                      <a:pt x="23298" y="6826"/>
                    </a:cubicBezTo>
                    <a:cubicBezTo>
                      <a:pt x="23381" y="6411"/>
                      <a:pt x="23433" y="6037"/>
                      <a:pt x="23444" y="5685"/>
                    </a:cubicBezTo>
                    <a:cubicBezTo>
                      <a:pt x="23453" y="5405"/>
                      <a:pt x="23433" y="5094"/>
                      <a:pt x="23381" y="4751"/>
                    </a:cubicBezTo>
                    <a:cubicBezTo>
                      <a:pt x="23308" y="4191"/>
                      <a:pt x="23132" y="3683"/>
                      <a:pt x="22863" y="3237"/>
                    </a:cubicBezTo>
                    <a:cubicBezTo>
                      <a:pt x="22738" y="3019"/>
                      <a:pt x="22582" y="2812"/>
                      <a:pt x="22395" y="2625"/>
                    </a:cubicBezTo>
                    <a:cubicBezTo>
                      <a:pt x="22229" y="2448"/>
                      <a:pt x="22022" y="2272"/>
                      <a:pt x="21784" y="2127"/>
                    </a:cubicBezTo>
                    <a:cubicBezTo>
                      <a:pt x="21503" y="1941"/>
                      <a:pt x="21171" y="1784"/>
                      <a:pt x="20788" y="1660"/>
                    </a:cubicBezTo>
                    <a:cubicBezTo>
                      <a:pt x="20726" y="1546"/>
                      <a:pt x="20664" y="1432"/>
                      <a:pt x="20581" y="1318"/>
                    </a:cubicBezTo>
                    <a:cubicBezTo>
                      <a:pt x="20508" y="1204"/>
                      <a:pt x="20404" y="1090"/>
                      <a:pt x="20279" y="975"/>
                    </a:cubicBezTo>
                    <a:cubicBezTo>
                      <a:pt x="20176" y="892"/>
                      <a:pt x="20072" y="809"/>
                      <a:pt x="19947" y="726"/>
                    </a:cubicBezTo>
                    <a:cubicBezTo>
                      <a:pt x="19813" y="643"/>
                      <a:pt x="19668" y="571"/>
                      <a:pt x="19553" y="509"/>
                    </a:cubicBezTo>
                    <a:cubicBezTo>
                      <a:pt x="19304" y="395"/>
                      <a:pt x="19025" y="312"/>
                      <a:pt x="18682" y="229"/>
                    </a:cubicBezTo>
                    <a:cubicBezTo>
                      <a:pt x="18423" y="166"/>
                      <a:pt x="18142" y="115"/>
                      <a:pt x="17801" y="73"/>
                    </a:cubicBezTo>
                    <a:cubicBezTo>
                      <a:pt x="17365" y="21"/>
                      <a:pt x="16929" y="0"/>
                      <a:pt x="16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176;p53"/>
              <p:cNvSpPr/>
              <p:nvPr/>
            </p:nvSpPr>
            <p:spPr>
              <a:xfrm>
                <a:off x="5407449" y="733418"/>
                <a:ext cx="1394747" cy="18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2" h="25010" extrusionOk="0">
                    <a:moveTo>
                      <a:pt x="17862" y="0"/>
                    </a:moveTo>
                    <a:cubicBezTo>
                      <a:pt x="17779" y="21"/>
                      <a:pt x="17696" y="42"/>
                      <a:pt x="17614" y="52"/>
                    </a:cubicBezTo>
                    <a:cubicBezTo>
                      <a:pt x="17209" y="156"/>
                      <a:pt x="16804" y="270"/>
                      <a:pt x="16400" y="394"/>
                    </a:cubicBezTo>
                    <a:cubicBezTo>
                      <a:pt x="15995" y="530"/>
                      <a:pt x="15601" y="685"/>
                      <a:pt x="15207" y="851"/>
                    </a:cubicBezTo>
                    <a:cubicBezTo>
                      <a:pt x="14813" y="1017"/>
                      <a:pt x="14429" y="1183"/>
                      <a:pt x="14045" y="1369"/>
                    </a:cubicBezTo>
                    <a:cubicBezTo>
                      <a:pt x="13858" y="1463"/>
                      <a:pt x="13672" y="1556"/>
                      <a:pt x="13475" y="1650"/>
                    </a:cubicBezTo>
                    <a:lnTo>
                      <a:pt x="12977" y="1899"/>
                    </a:lnTo>
                    <a:cubicBezTo>
                      <a:pt x="12614" y="2095"/>
                      <a:pt x="12261" y="2303"/>
                      <a:pt x="11929" y="2542"/>
                    </a:cubicBezTo>
                    <a:cubicBezTo>
                      <a:pt x="11774" y="2656"/>
                      <a:pt x="11608" y="2770"/>
                      <a:pt x="11452" y="2905"/>
                    </a:cubicBezTo>
                    <a:cubicBezTo>
                      <a:pt x="11307" y="3019"/>
                      <a:pt x="11172" y="3133"/>
                      <a:pt x="11037" y="3257"/>
                    </a:cubicBezTo>
                    <a:cubicBezTo>
                      <a:pt x="10788" y="3485"/>
                      <a:pt x="10560" y="3714"/>
                      <a:pt x="10342" y="3963"/>
                    </a:cubicBezTo>
                    <a:cubicBezTo>
                      <a:pt x="10124" y="4191"/>
                      <a:pt x="9927" y="4440"/>
                      <a:pt x="9730" y="4689"/>
                    </a:cubicBezTo>
                    <a:cubicBezTo>
                      <a:pt x="9533" y="4948"/>
                      <a:pt x="9336" y="5207"/>
                      <a:pt x="9149" y="5477"/>
                    </a:cubicBezTo>
                    <a:cubicBezTo>
                      <a:pt x="8973" y="5737"/>
                      <a:pt x="8796" y="6007"/>
                      <a:pt x="8630" y="6276"/>
                    </a:cubicBezTo>
                    <a:cubicBezTo>
                      <a:pt x="8330" y="6733"/>
                      <a:pt x="8040" y="7189"/>
                      <a:pt x="7749" y="7655"/>
                    </a:cubicBezTo>
                    <a:cubicBezTo>
                      <a:pt x="7562" y="7946"/>
                      <a:pt x="7376" y="8236"/>
                      <a:pt x="7178" y="8527"/>
                    </a:cubicBezTo>
                    <a:cubicBezTo>
                      <a:pt x="6971" y="8838"/>
                      <a:pt x="6763" y="9139"/>
                      <a:pt x="6535" y="9440"/>
                    </a:cubicBezTo>
                    <a:cubicBezTo>
                      <a:pt x="6193" y="9907"/>
                      <a:pt x="5799" y="10332"/>
                      <a:pt x="5373" y="10726"/>
                    </a:cubicBezTo>
                    <a:cubicBezTo>
                      <a:pt x="4523" y="11556"/>
                      <a:pt x="3579" y="12282"/>
                      <a:pt x="2697" y="13081"/>
                    </a:cubicBezTo>
                    <a:lnTo>
                      <a:pt x="2708" y="13081"/>
                    </a:lnTo>
                    <a:cubicBezTo>
                      <a:pt x="2365" y="13392"/>
                      <a:pt x="2033" y="13703"/>
                      <a:pt x="1722" y="14045"/>
                    </a:cubicBezTo>
                    <a:cubicBezTo>
                      <a:pt x="1577" y="14222"/>
                      <a:pt x="1422" y="14398"/>
                      <a:pt x="1276" y="14575"/>
                    </a:cubicBezTo>
                    <a:cubicBezTo>
                      <a:pt x="1152" y="14741"/>
                      <a:pt x="1027" y="14917"/>
                      <a:pt x="903" y="15093"/>
                    </a:cubicBezTo>
                    <a:lnTo>
                      <a:pt x="903" y="15103"/>
                    </a:lnTo>
                    <a:cubicBezTo>
                      <a:pt x="768" y="15311"/>
                      <a:pt x="643" y="15529"/>
                      <a:pt x="539" y="15746"/>
                    </a:cubicBezTo>
                    <a:cubicBezTo>
                      <a:pt x="488" y="15861"/>
                      <a:pt x="436" y="15975"/>
                      <a:pt x="384" y="16099"/>
                    </a:cubicBezTo>
                    <a:lnTo>
                      <a:pt x="260" y="16442"/>
                    </a:lnTo>
                    <a:lnTo>
                      <a:pt x="260" y="16452"/>
                    </a:lnTo>
                    <a:cubicBezTo>
                      <a:pt x="187" y="16670"/>
                      <a:pt x="135" y="16898"/>
                      <a:pt x="94" y="17136"/>
                    </a:cubicBezTo>
                    <a:cubicBezTo>
                      <a:pt x="73" y="17251"/>
                      <a:pt x="52" y="17375"/>
                      <a:pt x="42" y="17500"/>
                    </a:cubicBezTo>
                    <a:cubicBezTo>
                      <a:pt x="32" y="17604"/>
                      <a:pt x="21" y="17717"/>
                      <a:pt x="11" y="17821"/>
                    </a:cubicBezTo>
                    <a:cubicBezTo>
                      <a:pt x="0" y="18164"/>
                      <a:pt x="11" y="18496"/>
                      <a:pt x="42" y="18838"/>
                    </a:cubicBezTo>
                    <a:lnTo>
                      <a:pt x="104" y="19335"/>
                    </a:lnTo>
                    <a:cubicBezTo>
                      <a:pt x="135" y="19491"/>
                      <a:pt x="166" y="19657"/>
                      <a:pt x="208" y="19813"/>
                    </a:cubicBezTo>
                    <a:cubicBezTo>
                      <a:pt x="291" y="20176"/>
                      <a:pt x="394" y="20539"/>
                      <a:pt x="530" y="20881"/>
                    </a:cubicBezTo>
                    <a:cubicBezTo>
                      <a:pt x="592" y="21068"/>
                      <a:pt x="664" y="21244"/>
                      <a:pt x="747" y="21421"/>
                    </a:cubicBezTo>
                    <a:cubicBezTo>
                      <a:pt x="820" y="21587"/>
                      <a:pt x="903" y="21753"/>
                      <a:pt x="986" y="21908"/>
                    </a:cubicBezTo>
                    <a:lnTo>
                      <a:pt x="986" y="21898"/>
                    </a:lnTo>
                    <a:cubicBezTo>
                      <a:pt x="1183" y="22281"/>
                      <a:pt x="1411" y="22655"/>
                      <a:pt x="1660" y="22998"/>
                    </a:cubicBezTo>
                    <a:cubicBezTo>
                      <a:pt x="1774" y="23174"/>
                      <a:pt x="1909" y="23339"/>
                      <a:pt x="2033" y="23505"/>
                    </a:cubicBezTo>
                    <a:cubicBezTo>
                      <a:pt x="2168" y="23661"/>
                      <a:pt x="2303" y="23827"/>
                      <a:pt x="2448" y="23983"/>
                    </a:cubicBezTo>
                    <a:cubicBezTo>
                      <a:pt x="2739" y="24305"/>
                      <a:pt x="3061" y="24605"/>
                      <a:pt x="3392" y="24895"/>
                    </a:cubicBezTo>
                    <a:lnTo>
                      <a:pt x="3402" y="24895"/>
                    </a:lnTo>
                    <a:cubicBezTo>
                      <a:pt x="3921" y="24968"/>
                      <a:pt x="4440" y="25010"/>
                      <a:pt x="4948" y="25010"/>
                    </a:cubicBezTo>
                    <a:cubicBezTo>
                      <a:pt x="5394" y="25010"/>
                      <a:pt x="5830" y="24978"/>
                      <a:pt x="6255" y="24927"/>
                    </a:cubicBezTo>
                    <a:lnTo>
                      <a:pt x="6276" y="24927"/>
                    </a:lnTo>
                    <a:cubicBezTo>
                      <a:pt x="7012" y="24844"/>
                      <a:pt x="7780" y="24688"/>
                      <a:pt x="8558" y="24471"/>
                    </a:cubicBezTo>
                    <a:cubicBezTo>
                      <a:pt x="9274" y="24284"/>
                      <a:pt x="10010" y="24024"/>
                      <a:pt x="10809" y="23703"/>
                    </a:cubicBezTo>
                    <a:cubicBezTo>
                      <a:pt x="12116" y="23184"/>
                      <a:pt x="13454" y="22520"/>
                      <a:pt x="15020" y="21628"/>
                    </a:cubicBezTo>
                    <a:cubicBezTo>
                      <a:pt x="15290" y="21472"/>
                      <a:pt x="15612" y="21296"/>
                      <a:pt x="15923" y="21099"/>
                    </a:cubicBezTo>
                    <a:cubicBezTo>
                      <a:pt x="16182" y="20933"/>
                      <a:pt x="16442" y="20757"/>
                      <a:pt x="16701" y="20570"/>
                    </a:cubicBezTo>
                    <a:cubicBezTo>
                      <a:pt x="17209" y="20197"/>
                      <a:pt x="17687" y="19792"/>
                      <a:pt x="18122" y="19367"/>
                    </a:cubicBezTo>
                    <a:cubicBezTo>
                      <a:pt x="18298" y="19190"/>
                      <a:pt x="18464" y="19014"/>
                      <a:pt x="18620" y="18828"/>
                    </a:cubicBezTo>
                    <a:cubicBezTo>
                      <a:pt x="18672" y="18609"/>
                      <a:pt x="18724" y="18381"/>
                      <a:pt x="18765" y="18164"/>
                    </a:cubicBezTo>
                    <a:cubicBezTo>
                      <a:pt x="18807" y="17915"/>
                      <a:pt x="18848" y="17666"/>
                      <a:pt x="18869" y="17417"/>
                    </a:cubicBezTo>
                    <a:cubicBezTo>
                      <a:pt x="18900" y="17168"/>
                      <a:pt x="18921" y="16919"/>
                      <a:pt x="18931" y="16670"/>
                    </a:cubicBezTo>
                    <a:lnTo>
                      <a:pt x="18931" y="16680"/>
                    </a:lnTo>
                    <a:cubicBezTo>
                      <a:pt x="18941" y="16390"/>
                      <a:pt x="18941" y="16099"/>
                      <a:pt x="18931" y="15819"/>
                    </a:cubicBezTo>
                    <a:cubicBezTo>
                      <a:pt x="18911" y="15456"/>
                      <a:pt x="18890" y="15103"/>
                      <a:pt x="18848" y="14751"/>
                    </a:cubicBezTo>
                    <a:cubicBezTo>
                      <a:pt x="18765" y="14015"/>
                      <a:pt x="18651" y="13288"/>
                      <a:pt x="18516" y="12562"/>
                    </a:cubicBezTo>
                    <a:cubicBezTo>
                      <a:pt x="18433" y="12116"/>
                      <a:pt x="18350" y="11670"/>
                      <a:pt x="18277" y="11214"/>
                    </a:cubicBezTo>
                    <a:cubicBezTo>
                      <a:pt x="18194" y="10767"/>
                      <a:pt x="18122" y="10322"/>
                      <a:pt x="18049" y="9875"/>
                    </a:cubicBezTo>
                    <a:cubicBezTo>
                      <a:pt x="17987" y="9430"/>
                      <a:pt x="17935" y="8983"/>
                      <a:pt x="17894" y="8527"/>
                    </a:cubicBezTo>
                    <a:cubicBezTo>
                      <a:pt x="17883" y="8299"/>
                      <a:pt x="17862" y="8070"/>
                      <a:pt x="17862" y="7832"/>
                    </a:cubicBezTo>
                    <a:cubicBezTo>
                      <a:pt x="17862" y="7625"/>
                      <a:pt x="17862" y="7406"/>
                      <a:pt x="17873" y="7199"/>
                    </a:cubicBezTo>
                    <a:cubicBezTo>
                      <a:pt x="17904" y="6348"/>
                      <a:pt x="18039" y="5498"/>
                      <a:pt x="18174" y="4658"/>
                    </a:cubicBezTo>
                    <a:lnTo>
                      <a:pt x="18360" y="3382"/>
                    </a:lnTo>
                    <a:cubicBezTo>
                      <a:pt x="18381" y="3153"/>
                      <a:pt x="18413" y="2925"/>
                      <a:pt x="18433" y="2708"/>
                    </a:cubicBezTo>
                    <a:cubicBezTo>
                      <a:pt x="18454" y="2490"/>
                      <a:pt x="18464" y="2282"/>
                      <a:pt x="18475" y="2075"/>
                    </a:cubicBezTo>
                    <a:lnTo>
                      <a:pt x="18475" y="2085"/>
                    </a:lnTo>
                    <a:cubicBezTo>
                      <a:pt x="18475" y="1982"/>
                      <a:pt x="18485" y="1867"/>
                      <a:pt x="18485" y="1764"/>
                    </a:cubicBezTo>
                    <a:lnTo>
                      <a:pt x="18485" y="1484"/>
                    </a:lnTo>
                    <a:lnTo>
                      <a:pt x="18485" y="1110"/>
                    </a:lnTo>
                    <a:cubicBezTo>
                      <a:pt x="18485" y="996"/>
                      <a:pt x="18475" y="871"/>
                      <a:pt x="18464" y="747"/>
                    </a:cubicBezTo>
                    <a:cubicBezTo>
                      <a:pt x="18464" y="685"/>
                      <a:pt x="18454" y="613"/>
                      <a:pt x="18443" y="550"/>
                    </a:cubicBezTo>
                    <a:lnTo>
                      <a:pt x="18413" y="394"/>
                    </a:lnTo>
                    <a:cubicBezTo>
                      <a:pt x="18402" y="343"/>
                      <a:pt x="18381" y="281"/>
                      <a:pt x="18360" y="228"/>
                    </a:cubicBezTo>
                    <a:cubicBezTo>
                      <a:pt x="18350" y="198"/>
                      <a:pt x="18340" y="177"/>
                      <a:pt x="18330" y="145"/>
                    </a:cubicBezTo>
                    <a:cubicBezTo>
                      <a:pt x="18319" y="125"/>
                      <a:pt x="18319" y="115"/>
                      <a:pt x="18309" y="94"/>
                    </a:cubicBezTo>
                    <a:lnTo>
                      <a:pt x="18247" y="62"/>
                    </a:lnTo>
                    <a:cubicBezTo>
                      <a:pt x="18215" y="52"/>
                      <a:pt x="18194" y="42"/>
                      <a:pt x="18164" y="42"/>
                    </a:cubicBezTo>
                    <a:lnTo>
                      <a:pt x="18070" y="11"/>
                    </a:lnTo>
                    <a:lnTo>
                      <a:pt x="17873" y="11"/>
                    </a:lnTo>
                    <a:lnTo>
                      <a:pt x="17862" y="0"/>
                    </a:ln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177;p53"/>
              <p:cNvSpPr/>
              <p:nvPr/>
            </p:nvSpPr>
            <p:spPr>
              <a:xfrm>
                <a:off x="6726485" y="73415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178;p53"/>
              <p:cNvSpPr/>
              <p:nvPr/>
            </p:nvSpPr>
            <p:spPr>
              <a:xfrm>
                <a:off x="6704322" y="73724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179;p53"/>
              <p:cNvSpPr/>
              <p:nvPr/>
            </p:nvSpPr>
            <p:spPr>
              <a:xfrm>
                <a:off x="6704322" y="737247"/>
                <a:ext cx="7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180;p53"/>
              <p:cNvSpPr/>
              <p:nvPr/>
            </p:nvSpPr>
            <p:spPr>
              <a:xfrm>
                <a:off x="6220047" y="97323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181;p53"/>
              <p:cNvSpPr/>
              <p:nvPr/>
            </p:nvSpPr>
            <p:spPr>
              <a:xfrm>
                <a:off x="6104004" y="1491085"/>
                <a:ext cx="404831" cy="407188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530" extrusionOk="0">
                    <a:moveTo>
                      <a:pt x="1567" y="0"/>
                    </a:moveTo>
                    <a:cubicBezTo>
                      <a:pt x="1556" y="0"/>
                      <a:pt x="1536" y="0"/>
                      <a:pt x="1526" y="11"/>
                    </a:cubicBezTo>
                    <a:cubicBezTo>
                      <a:pt x="1505" y="21"/>
                      <a:pt x="1484" y="42"/>
                      <a:pt x="1473" y="73"/>
                    </a:cubicBezTo>
                    <a:cubicBezTo>
                      <a:pt x="1463" y="94"/>
                      <a:pt x="1463" y="125"/>
                      <a:pt x="1473" y="145"/>
                    </a:cubicBezTo>
                    <a:cubicBezTo>
                      <a:pt x="1505" y="208"/>
                      <a:pt x="1536" y="281"/>
                      <a:pt x="1556" y="343"/>
                    </a:cubicBezTo>
                    <a:cubicBezTo>
                      <a:pt x="1588" y="447"/>
                      <a:pt x="1609" y="550"/>
                      <a:pt x="1618" y="664"/>
                    </a:cubicBezTo>
                    <a:cubicBezTo>
                      <a:pt x="1629" y="789"/>
                      <a:pt x="1618" y="913"/>
                      <a:pt x="1588" y="1037"/>
                    </a:cubicBezTo>
                    <a:cubicBezTo>
                      <a:pt x="1567" y="1173"/>
                      <a:pt x="1515" y="1297"/>
                      <a:pt x="1453" y="1432"/>
                    </a:cubicBezTo>
                    <a:cubicBezTo>
                      <a:pt x="1453" y="1442"/>
                      <a:pt x="1443" y="1442"/>
                      <a:pt x="1443" y="1452"/>
                    </a:cubicBezTo>
                    <a:cubicBezTo>
                      <a:pt x="1380" y="1567"/>
                      <a:pt x="1297" y="1681"/>
                      <a:pt x="1204" y="1784"/>
                    </a:cubicBezTo>
                    <a:cubicBezTo>
                      <a:pt x="1131" y="1867"/>
                      <a:pt x="1038" y="1940"/>
                      <a:pt x="945" y="2003"/>
                    </a:cubicBezTo>
                    <a:cubicBezTo>
                      <a:pt x="851" y="2054"/>
                      <a:pt x="758" y="2106"/>
                      <a:pt x="654" y="2137"/>
                    </a:cubicBezTo>
                    <a:cubicBezTo>
                      <a:pt x="560" y="2169"/>
                      <a:pt x="467" y="2189"/>
                      <a:pt x="364" y="2189"/>
                    </a:cubicBezTo>
                    <a:cubicBezTo>
                      <a:pt x="343" y="2199"/>
                      <a:pt x="322" y="2199"/>
                      <a:pt x="302" y="2199"/>
                    </a:cubicBezTo>
                    <a:cubicBezTo>
                      <a:pt x="260" y="2199"/>
                      <a:pt x="228" y="2189"/>
                      <a:pt x="187" y="2189"/>
                    </a:cubicBezTo>
                    <a:cubicBezTo>
                      <a:pt x="146" y="2189"/>
                      <a:pt x="115" y="2199"/>
                      <a:pt x="94" y="2231"/>
                    </a:cubicBezTo>
                    <a:cubicBezTo>
                      <a:pt x="63" y="2231"/>
                      <a:pt x="32" y="2252"/>
                      <a:pt x="21" y="2272"/>
                    </a:cubicBezTo>
                    <a:cubicBezTo>
                      <a:pt x="0" y="2303"/>
                      <a:pt x="0" y="2324"/>
                      <a:pt x="11" y="2355"/>
                    </a:cubicBezTo>
                    <a:cubicBezTo>
                      <a:pt x="156" y="2957"/>
                      <a:pt x="457" y="3559"/>
                      <a:pt x="882" y="4087"/>
                    </a:cubicBezTo>
                    <a:cubicBezTo>
                      <a:pt x="1307" y="4627"/>
                      <a:pt x="1847" y="5052"/>
                      <a:pt x="2428" y="5290"/>
                    </a:cubicBezTo>
                    <a:cubicBezTo>
                      <a:pt x="2718" y="5426"/>
                      <a:pt x="3040" y="5498"/>
                      <a:pt x="3351" y="5519"/>
                    </a:cubicBezTo>
                    <a:cubicBezTo>
                      <a:pt x="3413" y="5529"/>
                      <a:pt x="3476" y="5529"/>
                      <a:pt x="3538" y="5529"/>
                    </a:cubicBezTo>
                    <a:cubicBezTo>
                      <a:pt x="3808" y="5529"/>
                      <a:pt x="4077" y="5488"/>
                      <a:pt x="4336" y="5405"/>
                    </a:cubicBezTo>
                    <a:cubicBezTo>
                      <a:pt x="4471" y="5363"/>
                      <a:pt x="4647" y="5301"/>
                      <a:pt x="4813" y="5207"/>
                    </a:cubicBezTo>
                    <a:cubicBezTo>
                      <a:pt x="4938" y="5124"/>
                      <a:pt x="5052" y="5021"/>
                      <a:pt x="5156" y="4907"/>
                    </a:cubicBezTo>
                    <a:cubicBezTo>
                      <a:pt x="5249" y="4803"/>
                      <a:pt x="5322" y="4668"/>
                      <a:pt x="5384" y="4523"/>
                    </a:cubicBezTo>
                    <a:cubicBezTo>
                      <a:pt x="5426" y="4398"/>
                      <a:pt x="5467" y="4253"/>
                      <a:pt x="5477" y="4087"/>
                    </a:cubicBezTo>
                    <a:cubicBezTo>
                      <a:pt x="5498" y="3911"/>
                      <a:pt x="5488" y="3725"/>
                      <a:pt x="5447" y="3527"/>
                    </a:cubicBezTo>
                    <a:cubicBezTo>
                      <a:pt x="5426" y="3444"/>
                      <a:pt x="5394" y="3340"/>
                      <a:pt x="5353" y="3237"/>
                    </a:cubicBezTo>
                    <a:cubicBezTo>
                      <a:pt x="5322" y="3133"/>
                      <a:pt x="5260" y="3029"/>
                      <a:pt x="5208" y="2925"/>
                    </a:cubicBezTo>
                    <a:lnTo>
                      <a:pt x="5177" y="2874"/>
                    </a:lnTo>
                    <a:cubicBezTo>
                      <a:pt x="5166" y="2853"/>
                      <a:pt x="5156" y="2842"/>
                      <a:pt x="5145" y="2832"/>
                    </a:cubicBezTo>
                    <a:cubicBezTo>
                      <a:pt x="5135" y="2801"/>
                      <a:pt x="5115" y="2791"/>
                      <a:pt x="5083" y="2780"/>
                    </a:cubicBezTo>
                    <a:cubicBezTo>
                      <a:pt x="5000" y="2749"/>
                      <a:pt x="4928" y="2718"/>
                      <a:pt x="4855" y="2687"/>
                    </a:cubicBezTo>
                    <a:lnTo>
                      <a:pt x="4845" y="2676"/>
                    </a:lnTo>
                    <a:cubicBezTo>
                      <a:pt x="4741" y="2625"/>
                      <a:pt x="4658" y="2563"/>
                      <a:pt x="4585" y="2500"/>
                    </a:cubicBezTo>
                    <a:cubicBezTo>
                      <a:pt x="4523" y="2438"/>
                      <a:pt x="4461" y="2365"/>
                      <a:pt x="4409" y="2293"/>
                    </a:cubicBezTo>
                    <a:cubicBezTo>
                      <a:pt x="4357" y="2220"/>
                      <a:pt x="4315" y="2127"/>
                      <a:pt x="4285" y="2044"/>
                    </a:cubicBezTo>
                    <a:cubicBezTo>
                      <a:pt x="4253" y="1930"/>
                      <a:pt x="4232" y="1816"/>
                      <a:pt x="4223" y="1691"/>
                    </a:cubicBezTo>
                    <a:lnTo>
                      <a:pt x="4223" y="1463"/>
                    </a:lnTo>
                    <a:cubicBezTo>
                      <a:pt x="4243" y="1442"/>
                      <a:pt x="4264" y="1411"/>
                      <a:pt x="4264" y="1380"/>
                    </a:cubicBezTo>
                    <a:cubicBezTo>
                      <a:pt x="4264" y="1328"/>
                      <a:pt x="4253" y="1286"/>
                      <a:pt x="4243" y="1235"/>
                    </a:cubicBezTo>
                    <a:lnTo>
                      <a:pt x="4274" y="1079"/>
                    </a:lnTo>
                    <a:cubicBezTo>
                      <a:pt x="4285" y="1058"/>
                      <a:pt x="4264" y="1017"/>
                      <a:pt x="4253" y="1007"/>
                    </a:cubicBezTo>
                    <a:cubicBezTo>
                      <a:pt x="4232" y="986"/>
                      <a:pt x="4212" y="965"/>
                      <a:pt x="4181" y="965"/>
                    </a:cubicBezTo>
                    <a:cubicBezTo>
                      <a:pt x="4160" y="965"/>
                      <a:pt x="4150" y="965"/>
                      <a:pt x="4140" y="975"/>
                    </a:cubicBezTo>
                    <a:cubicBezTo>
                      <a:pt x="4108" y="903"/>
                      <a:pt x="4057" y="841"/>
                      <a:pt x="4004" y="789"/>
                    </a:cubicBezTo>
                    <a:cubicBezTo>
                      <a:pt x="3859" y="633"/>
                      <a:pt x="3662" y="498"/>
                      <a:pt x="3413" y="405"/>
                    </a:cubicBezTo>
                    <a:cubicBezTo>
                      <a:pt x="3310" y="374"/>
                      <a:pt x="3185" y="343"/>
                      <a:pt x="3050" y="311"/>
                    </a:cubicBezTo>
                    <a:cubicBezTo>
                      <a:pt x="2936" y="291"/>
                      <a:pt x="2812" y="281"/>
                      <a:pt x="2687" y="281"/>
                    </a:cubicBezTo>
                    <a:lnTo>
                      <a:pt x="2667" y="281"/>
                    </a:lnTo>
                    <a:cubicBezTo>
                      <a:pt x="2428" y="281"/>
                      <a:pt x="2210" y="322"/>
                      <a:pt x="2023" y="405"/>
                    </a:cubicBezTo>
                    <a:lnTo>
                      <a:pt x="1867" y="498"/>
                    </a:lnTo>
                    <a:cubicBezTo>
                      <a:pt x="1847" y="519"/>
                      <a:pt x="1826" y="530"/>
                      <a:pt x="1816" y="550"/>
                    </a:cubicBezTo>
                    <a:cubicBezTo>
                      <a:pt x="1795" y="374"/>
                      <a:pt x="1743" y="208"/>
                      <a:pt x="1660" y="62"/>
                    </a:cubicBezTo>
                    <a:cubicBezTo>
                      <a:pt x="1650" y="21"/>
                      <a:pt x="1609" y="0"/>
                      <a:pt x="15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182;p53"/>
              <p:cNvSpPr/>
              <p:nvPr/>
            </p:nvSpPr>
            <p:spPr>
              <a:xfrm>
                <a:off x="6211727" y="1491085"/>
                <a:ext cx="207791" cy="13909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1889" extrusionOk="0">
                    <a:moveTo>
                      <a:pt x="104" y="0"/>
                    </a:moveTo>
                    <a:cubicBezTo>
                      <a:pt x="93" y="0"/>
                      <a:pt x="73" y="0"/>
                      <a:pt x="63" y="11"/>
                    </a:cubicBezTo>
                    <a:cubicBezTo>
                      <a:pt x="42" y="21"/>
                      <a:pt x="21" y="42"/>
                      <a:pt x="10" y="73"/>
                    </a:cubicBezTo>
                    <a:cubicBezTo>
                      <a:pt x="0" y="94"/>
                      <a:pt x="0" y="125"/>
                      <a:pt x="10" y="145"/>
                    </a:cubicBezTo>
                    <a:cubicBezTo>
                      <a:pt x="42" y="218"/>
                      <a:pt x="73" y="281"/>
                      <a:pt x="93" y="343"/>
                    </a:cubicBezTo>
                    <a:cubicBezTo>
                      <a:pt x="125" y="436"/>
                      <a:pt x="146" y="550"/>
                      <a:pt x="155" y="664"/>
                    </a:cubicBezTo>
                    <a:cubicBezTo>
                      <a:pt x="155" y="789"/>
                      <a:pt x="146" y="913"/>
                      <a:pt x="125" y="1037"/>
                    </a:cubicBezTo>
                    <a:cubicBezTo>
                      <a:pt x="114" y="1069"/>
                      <a:pt x="104" y="1110"/>
                      <a:pt x="93" y="1152"/>
                    </a:cubicBezTo>
                    <a:cubicBezTo>
                      <a:pt x="259" y="1224"/>
                      <a:pt x="425" y="1307"/>
                      <a:pt x="591" y="1380"/>
                    </a:cubicBezTo>
                    <a:cubicBezTo>
                      <a:pt x="1048" y="1588"/>
                      <a:pt x="1525" y="1774"/>
                      <a:pt x="2023" y="1857"/>
                    </a:cubicBezTo>
                    <a:lnTo>
                      <a:pt x="2013" y="1847"/>
                    </a:lnTo>
                    <a:lnTo>
                      <a:pt x="2013" y="1847"/>
                    </a:lnTo>
                    <a:cubicBezTo>
                      <a:pt x="2137" y="1867"/>
                      <a:pt x="2262" y="1888"/>
                      <a:pt x="2386" y="1888"/>
                    </a:cubicBezTo>
                    <a:cubicBezTo>
                      <a:pt x="2511" y="1888"/>
                      <a:pt x="2624" y="1888"/>
                      <a:pt x="2739" y="1878"/>
                    </a:cubicBezTo>
                    <a:lnTo>
                      <a:pt x="2728" y="1878"/>
                    </a:lnTo>
                    <a:cubicBezTo>
                      <a:pt x="2749" y="1878"/>
                      <a:pt x="2769" y="1878"/>
                      <a:pt x="2780" y="1867"/>
                    </a:cubicBezTo>
                    <a:cubicBezTo>
                      <a:pt x="2769" y="1816"/>
                      <a:pt x="2769" y="1754"/>
                      <a:pt x="2760" y="1691"/>
                    </a:cubicBezTo>
                    <a:lnTo>
                      <a:pt x="2760" y="1463"/>
                    </a:lnTo>
                    <a:cubicBezTo>
                      <a:pt x="2790" y="1442"/>
                      <a:pt x="2801" y="1411"/>
                      <a:pt x="2801" y="1380"/>
                    </a:cubicBezTo>
                    <a:cubicBezTo>
                      <a:pt x="2801" y="1328"/>
                      <a:pt x="2801" y="1286"/>
                      <a:pt x="2790" y="1235"/>
                    </a:cubicBezTo>
                    <a:lnTo>
                      <a:pt x="2822" y="1079"/>
                    </a:lnTo>
                    <a:cubicBezTo>
                      <a:pt x="2822" y="1048"/>
                      <a:pt x="2811" y="1017"/>
                      <a:pt x="2790" y="1007"/>
                    </a:cubicBezTo>
                    <a:cubicBezTo>
                      <a:pt x="2769" y="975"/>
                      <a:pt x="2749" y="965"/>
                      <a:pt x="2718" y="965"/>
                    </a:cubicBezTo>
                    <a:lnTo>
                      <a:pt x="2677" y="965"/>
                    </a:lnTo>
                    <a:cubicBezTo>
                      <a:pt x="2645" y="903"/>
                      <a:pt x="2604" y="841"/>
                      <a:pt x="2541" y="789"/>
                    </a:cubicBezTo>
                    <a:cubicBezTo>
                      <a:pt x="2396" y="623"/>
                      <a:pt x="2199" y="498"/>
                      <a:pt x="1950" y="405"/>
                    </a:cubicBezTo>
                    <a:cubicBezTo>
                      <a:pt x="1847" y="364"/>
                      <a:pt x="1722" y="332"/>
                      <a:pt x="1587" y="311"/>
                    </a:cubicBezTo>
                    <a:cubicBezTo>
                      <a:pt x="1473" y="291"/>
                      <a:pt x="1349" y="270"/>
                      <a:pt x="1224" y="270"/>
                    </a:cubicBezTo>
                    <a:lnTo>
                      <a:pt x="1204" y="270"/>
                    </a:lnTo>
                    <a:cubicBezTo>
                      <a:pt x="965" y="270"/>
                      <a:pt x="747" y="322"/>
                      <a:pt x="560" y="405"/>
                    </a:cubicBezTo>
                    <a:cubicBezTo>
                      <a:pt x="508" y="426"/>
                      <a:pt x="457" y="457"/>
                      <a:pt x="404" y="498"/>
                    </a:cubicBezTo>
                    <a:cubicBezTo>
                      <a:pt x="384" y="519"/>
                      <a:pt x="363" y="530"/>
                      <a:pt x="342" y="550"/>
                    </a:cubicBezTo>
                    <a:cubicBezTo>
                      <a:pt x="332" y="384"/>
                      <a:pt x="280" y="218"/>
                      <a:pt x="208" y="62"/>
                    </a:cubicBezTo>
                    <a:cubicBezTo>
                      <a:pt x="187" y="21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183;p53"/>
              <p:cNvSpPr/>
              <p:nvPr/>
            </p:nvSpPr>
            <p:spPr>
              <a:xfrm>
                <a:off x="6801368" y="1140526"/>
                <a:ext cx="104632" cy="19630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666" extrusionOk="0">
                    <a:moveTo>
                      <a:pt x="467" y="0"/>
                    </a:moveTo>
                    <a:cubicBezTo>
                      <a:pt x="436" y="0"/>
                      <a:pt x="415" y="0"/>
                      <a:pt x="394" y="21"/>
                    </a:cubicBezTo>
                    <a:cubicBezTo>
                      <a:pt x="363" y="42"/>
                      <a:pt x="342" y="73"/>
                      <a:pt x="342" y="114"/>
                    </a:cubicBezTo>
                    <a:cubicBezTo>
                      <a:pt x="342" y="135"/>
                      <a:pt x="342" y="156"/>
                      <a:pt x="353" y="166"/>
                    </a:cubicBezTo>
                    <a:cubicBezTo>
                      <a:pt x="229" y="996"/>
                      <a:pt x="114" y="1722"/>
                      <a:pt x="0" y="2396"/>
                    </a:cubicBezTo>
                    <a:lnTo>
                      <a:pt x="0" y="2438"/>
                    </a:lnTo>
                    <a:lnTo>
                      <a:pt x="0" y="2490"/>
                    </a:lnTo>
                    <a:cubicBezTo>
                      <a:pt x="0" y="2521"/>
                      <a:pt x="21" y="2552"/>
                      <a:pt x="42" y="2562"/>
                    </a:cubicBezTo>
                    <a:cubicBezTo>
                      <a:pt x="83" y="2583"/>
                      <a:pt x="125" y="2604"/>
                      <a:pt x="176" y="2624"/>
                    </a:cubicBezTo>
                    <a:cubicBezTo>
                      <a:pt x="229" y="2645"/>
                      <a:pt x="280" y="2656"/>
                      <a:pt x="321" y="2656"/>
                    </a:cubicBezTo>
                    <a:cubicBezTo>
                      <a:pt x="353" y="2666"/>
                      <a:pt x="384" y="2666"/>
                      <a:pt x="415" y="2666"/>
                    </a:cubicBezTo>
                    <a:cubicBezTo>
                      <a:pt x="467" y="2666"/>
                      <a:pt x="519" y="2656"/>
                      <a:pt x="581" y="2645"/>
                    </a:cubicBezTo>
                    <a:cubicBezTo>
                      <a:pt x="685" y="2635"/>
                      <a:pt x="778" y="2594"/>
                      <a:pt x="872" y="2541"/>
                    </a:cubicBezTo>
                    <a:cubicBezTo>
                      <a:pt x="955" y="2490"/>
                      <a:pt x="1027" y="2428"/>
                      <a:pt x="1100" y="2345"/>
                    </a:cubicBezTo>
                    <a:lnTo>
                      <a:pt x="1193" y="2220"/>
                    </a:lnTo>
                    <a:cubicBezTo>
                      <a:pt x="1224" y="2168"/>
                      <a:pt x="1245" y="2106"/>
                      <a:pt x="1266" y="2064"/>
                    </a:cubicBezTo>
                    <a:cubicBezTo>
                      <a:pt x="1307" y="1971"/>
                      <a:pt x="1338" y="1867"/>
                      <a:pt x="1370" y="1753"/>
                    </a:cubicBezTo>
                    <a:cubicBezTo>
                      <a:pt x="1390" y="1649"/>
                      <a:pt x="1411" y="1525"/>
                      <a:pt x="1411" y="1411"/>
                    </a:cubicBezTo>
                    <a:cubicBezTo>
                      <a:pt x="1421" y="1183"/>
                      <a:pt x="1379" y="955"/>
                      <a:pt x="1307" y="726"/>
                    </a:cubicBezTo>
                    <a:cubicBezTo>
                      <a:pt x="1276" y="633"/>
                      <a:pt x="1234" y="550"/>
                      <a:pt x="1183" y="467"/>
                    </a:cubicBezTo>
                    <a:cubicBezTo>
                      <a:pt x="1151" y="415"/>
                      <a:pt x="1121" y="374"/>
                      <a:pt x="1089" y="332"/>
                    </a:cubicBezTo>
                    <a:cubicBezTo>
                      <a:pt x="1058" y="291"/>
                      <a:pt x="1017" y="259"/>
                      <a:pt x="985" y="218"/>
                    </a:cubicBezTo>
                    <a:cubicBezTo>
                      <a:pt x="861" y="104"/>
                      <a:pt x="695" y="31"/>
                      <a:pt x="519" y="10"/>
                    </a:cubicBezTo>
                    <a:cubicBezTo>
                      <a:pt x="498" y="0"/>
                      <a:pt x="487" y="0"/>
                      <a:pt x="467" y="0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184;p53"/>
              <p:cNvSpPr/>
              <p:nvPr/>
            </p:nvSpPr>
            <p:spPr>
              <a:xfrm>
                <a:off x="6809689" y="1177194"/>
                <a:ext cx="61999" cy="572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778" extrusionOk="0">
                    <a:moveTo>
                      <a:pt x="789" y="0"/>
                    </a:moveTo>
                    <a:cubicBezTo>
                      <a:pt x="779" y="0"/>
                      <a:pt x="779" y="10"/>
                      <a:pt x="769" y="10"/>
                    </a:cubicBezTo>
                    <a:cubicBezTo>
                      <a:pt x="686" y="42"/>
                      <a:pt x="613" y="72"/>
                      <a:pt x="540" y="114"/>
                    </a:cubicBezTo>
                    <a:cubicBezTo>
                      <a:pt x="468" y="155"/>
                      <a:pt x="395" y="218"/>
                      <a:pt x="333" y="270"/>
                    </a:cubicBezTo>
                    <a:cubicBezTo>
                      <a:pt x="271" y="332"/>
                      <a:pt x="208" y="394"/>
                      <a:pt x="157" y="467"/>
                    </a:cubicBezTo>
                    <a:cubicBezTo>
                      <a:pt x="95" y="540"/>
                      <a:pt x="53" y="612"/>
                      <a:pt x="12" y="695"/>
                    </a:cubicBezTo>
                    <a:cubicBezTo>
                      <a:pt x="1" y="706"/>
                      <a:pt x="1" y="716"/>
                      <a:pt x="1" y="736"/>
                    </a:cubicBezTo>
                    <a:cubicBezTo>
                      <a:pt x="1" y="747"/>
                      <a:pt x="12" y="757"/>
                      <a:pt x="22" y="768"/>
                    </a:cubicBezTo>
                    <a:cubicBezTo>
                      <a:pt x="33" y="778"/>
                      <a:pt x="53" y="778"/>
                      <a:pt x="63" y="778"/>
                    </a:cubicBezTo>
                    <a:cubicBezTo>
                      <a:pt x="74" y="778"/>
                      <a:pt x="95" y="768"/>
                      <a:pt x="95" y="757"/>
                    </a:cubicBezTo>
                    <a:cubicBezTo>
                      <a:pt x="157" y="643"/>
                      <a:pt x="219" y="550"/>
                      <a:pt x="302" y="457"/>
                    </a:cubicBezTo>
                    <a:cubicBezTo>
                      <a:pt x="344" y="404"/>
                      <a:pt x="385" y="363"/>
                      <a:pt x="427" y="321"/>
                    </a:cubicBezTo>
                    <a:cubicBezTo>
                      <a:pt x="475" y="282"/>
                      <a:pt x="524" y="243"/>
                      <a:pt x="582" y="204"/>
                    </a:cubicBezTo>
                    <a:lnTo>
                      <a:pt x="582" y="204"/>
                    </a:lnTo>
                    <a:cubicBezTo>
                      <a:pt x="582" y="205"/>
                      <a:pt x="582" y="206"/>
                      <a:pt x="582" y="208"/>
                    </a:cubicBezTo>
                    <a:cubicBezTo>
                      <a:pt x="582" y="206"/>
                      <a:pt x="582" y="205"/>
                      <a:pt x="582" y="204"/>
                    </a:cubicBezTo>
                    <a:lnTo>
                      <a:pt x="582" y="204"/>
                    </a:lnTo>
                    <a:cubicBezTo>
                      <a:pt x="586" y="202"/>
                      <a:pt x="589" y="199"/>
                      <a:pt x="593" y="197"/>
                    </a:cubicBezTo>
                    <a:cubicBezTo>
                      <a:pt x="623" y="176"/>
                      <a:pt x="655" y="155"/>
                      <a:pt x="696" y="135"/>
                    </a:cubicBezTo>
                    <a:cubicBezTo>
                      <a:pt x="727" y="125"/>
                      <a:pt x="769" y="104"/>
                      <a:pt x="810" y="93"/>
                    </a:cubicBezTo>
                    <a:cubicBezTo>
                      <a:pt x="831" y="83"/>
                      <a:pt x="842" y="52"/>
                      <a:pt x="831" y="31"/>
                    </a:cubicBezTo>
                    <a:cubicBezTo>
                      <a:pt x="821" y="21"/>
                      <a:pt x="810" y="10"/>
                      <a:pt x="800" y="10"/>
                    </a:cubicBezTo>
                    <a:cubicBezTo>
                      <a:pt x="800" y="0"/>
                      <a:pt x="789" y="0"/>
                      <a:pt x="789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185;p53"/>
              <p:cNvSpPr/>
              <p:nvPr/>
            </p:nvSpPr>
            <p:spPr>
              <a:xfrm>
                <a:off x="5883993" y="716557"/>
                <a:ext cx="961714" cy="895298"/>
              </a:xfrm>
              <a:custGeom>
                <a:avLst/>
                <a:gdLst/>
                <a:ahLst/>
                <a:cxnLst/>
                <a:rect l="l" t="t" r="r" b="b"/>
                <a:pathLst>
                  <a:path w="13061" h="12159" extrusionOk="0">
                    <a:moveTo>
                      <a:pt x="9721" y="447"/>
                    </a:moveTo>
                    <a:cubicBezTo>
                      <a:pt x="9689" y="457"/>
                      <a:pt x="9659" y="468"/>
                      <a:pt x="9627" y="468"/>
                    </a:cubicBezTo>
                    <a:cubicBezTo>
                      <a:pt x="9648" y="468"/>
                      <a:pt x="9679" y="457"/>
                      <a:pt x="9710" y="447"/>
                    </a:cubicBezTo>
                    <a:close/>
                    <a:moveTo>
                      <a:pt x="11463" y="1"/>
                    </a:moveTo>
                    <a:cubicBezTo>
                      <a:pt x="10758" y="1"/>
                      <a:pt x="10021" y="125"/>
                      <a:pt x="9191" y="385"/>
                    </a:cubicBezTo>
                    <a:cubicBezTo>
                      <a:pt x="8497" y="603"/>
                      <a:pt x="7771" y="924"/>
                      <a:pt x="6982" y="1349"/>
                    </a:cubicBezTo>
                    <a:cubicBezTo>
                      <a:pt x="6339" y="1692"/>
                      <a:pt x="5665" y="2107"/>
                      <a:pt x="4991" y="2563"/>
                    </a:cubicBezTo>
                    <a:cubicBezTo>
                      <a:pt x="4254" y="3071"/>
                      <a:pt x="3684" y="3539"/>
                      <a:pt x="3207" y="4026"/>
                    </a:cubicBezTo>
                    <a:cubicBezTo>
                      <a:pt x="3051" y="4202"/>
                      <a:pt x="2885" y="4389"/>
                      <a:pt x="2750" y="4576"/>
                    </a:cubicBezTo>
                    <a:cubicBezTo>
                      <a:pt x="2677" y="4669"/>
                      <a:pt x="2605" y="4763"/>
                      <a:pt x="2532" y="4876"/>
                    </a:cubicBezTo>
                    <a:cubicBezTo>
                      <a:pt x="2470" y="4970"/>
                      <a:pt x="2407" y="5074"/>
                      <a:pt x="2345" y="5177"/>
                    </a:cubicBezTo>
                    <a:lnTo>
                      <a:pt x="2314" y="5229"/>
                    </a:lnTo>
                    <a:cubicBezTo>
                      <a:pt x="2211" y="5157"/>
                      <a:pt x="2096" y="5084"/>
                      <a:pt x="1983" y="5032"/>
                    </a:cubicBezTo>
                    <a:cubicBezTo>
                      <a:pt x="1847" y="4970"/>
                      <a:pt x="1692" y="4929"/>
                      <a:pt x="1526" y="4897"/>
                    </a:cubicBezTo>
                    <a:cubicBezTo>
                      <a:pt x="1432" y="4876"/>
                      <a:pt x="1329" y="4866"/>
                      <a:pt x="1246" y="4866"/>
                    </a:cubicBezTo>
                    <a:cubicBezTo>
                      <a:pt x="1132" y="4866"/>
                      <a:pt x="1028" y="4887"/>
                      <a:pt x="924" y="4908"/>
                    </a:cubicBezTo>
                    <a:cubicBezTo>
                      <a:pt x="768" y="4949"/>
                      <a:pt x="613" y="5021"/>
                      <a:pt x="489" y="5125"/>
                    </a:cubicBezTo>
                    <a:cubicBezTo>
                      <a:pt x="364" y="5229"/>
                      <a:pt x="261" y="5353"/>
                      <a:pt x="188" y="5519"/>
                    </a:cubicBezTo>
                    <a:cubicBezTo>
                      <a:pt x="115" y="5655"/>
                      <a:pt x="63" y="5821"/>
                      <a:pt x="32" y="5997"/>
                    </a:cubicBezTo>
                    <a:cubicBezTo>
                      <a:pt x="1" y="6162"/>
                      <a:pt x="1" y="6339"/>
                      <a:pt x="22" y="6526"/>
                    </a:cubicBezTo>
                    <a:cubicBezTo>
                      <a:pt x="53" y="6889"/>
                      <a:pt x="188" y="7231"/>
                      <a:pt x="385" y="7501"/>
                    </a:cubicBezTo>
                    <a:cubicBezTo>
                      <a:pt x="551" y="7718"/>
                      <a:pt x="748" y="7874"/>
                      <a:pt x="976" y="7967"/>
                    </a:cubicBezTo>
                    <a:cubicBezTo>
                      <a:pt x="1100" y="8009"/>
                      <a:pt x="1236" y="8040"/>
                      <a:pt x="1370" y="8050"/>
                    </a:cubicBezTo>
                    <a:lnTo>
                      <a:pt x="1464" y="8050"/>
                    </a:lnTo>
                    <a:cubicBezTo>
                      <a:pt x="1505" y="8050"/>
                      <a:pt x="1547" y="8050"/>
                      <a:pt x="1598" y="8040"/>
                    </a:cubicBezTo>
                    <a:cubicBezTo>
                      <a:pt x="1640" y="8040"/>
                      <a:pt x="1692" y="8030"/>
                      <a:pt x="1734" y="8020"/>
                    </a:cubicBezTo>
                    <a:cubicBezTo>
                      <a:pt x="1806" y="8269"/>
                      <a:pt x="1909" y="8528"/>
                      <a:pt x="2055" y="8797"/>
                    </a:cubicBezTo>
                    <a:cubicBezTo>
                      <a:pt x="2179" y="9046"/>
                      <a:pt x="2345" y="9295"/>
                      <a:pt x="2532" y="9534"/>
                    </a:cubicBezTo>
                    <a:cubicBezTo>
                      <a:pt x="2885" y="9991"/>
                      <a:pt x="3341" y="10415"/>
                      <a:pt x="3870" y="10789"/>
                    </a:cubicBezTo>
                    <a:cubicBezTo>
                      <a:pt x="4368" y="11142"/>
                      <a:pt x="4918" y="11443"/>
                      <a:pt x="5519" y="11671"/>
                    </a:cubicBezTo>
                    <a:cubicBezTo>
                      <a:pt x="6111" y="11899"/>
                      <a:pt x="6702" y="12044"/>
                      <a:pt x="7283" y="12117"/>
                    </a:cubicBezTo>
                    <a:cubicBezTo>
                      <a:pt x="7511" y="12137"/>
                      <a:pt x="7750" y="12158"/>
                      <a:pt x="7978" y="12158"/>
                    </a:cubicBezTo>
                    <a:cubicBezTo>
                      <a:pt x="8030" y="12158"/>
                      <a:pt x="8082" y="12148"/>
                      <a:pt x="8144" y="12148"/>
                    </a:cubicBezTo>
                    <a:cubicBezTo>
                      <a:pt x="8445" y="12137"/>
                      <a:pt x="8766" y="12107"/>
                      <a:pt x="9078" y="12034"/>
                    </a:cubicBezTo>
                    <a:cubicBezTo>
                      <a:pt x="9659" y="11909"/>
                      <a:pt x="10208" y="11671"/>
                      <a:pt x="10675" y="11349"/>
                    </a:cubicBezTo>
                    <a:cubicBezTo>
                      <a:pt x="10893" y="11194"/>
                      <a:pt x="11111" y="11007"/>
                      <a:pt x="11307" y="10810"/>
                    </a:cubicBezTo>
                    <a:cubicBezTo>
                      <a:pt x="11484" y="10623"/>
                      <a:pt x="11660" y="10405"/>
                      <a:pt x="11826" y="10157"/>
                    </a:cubicBezTo>
                    <a:cubicBezTo>
                      <a:pt x="12127" y="9721"/>
                      <a:pt x="12376" y="9202"/>
                      <a:pt x="12563" y="8611"/>
                    </a:cubicBezTo>
                    <a:cubicBezTo>
                      <a:pt x="12739" y="8082"/>
                      <a:pt x="12863" y="7480"/>
                      <a:pt x="12936" y="6847"/>
                    </a:cubicBezTo>
                    <a:cubicBezTo>
                      <a:pt x="12999" y="6298"/>
                      <a:pt x="13040" y="5727"/>
                      <a:pt x="13040" y="5157"/>
                    </a:cubicBezTo>
                    <a:cubicBezTo>
                      <a:pt x="13061" y="4482"/>
                      <a:pt x="13029" y="3870"/>
                      <a:pt x="12957" y="3279"/>
                    </a:cubicBezTo>
                    <a:cubicBezTo>
                      <a:pt x="12863" y="2584"/>
                      <a:pt x="12729" y="1993"/>
                      <a:pt x="12522" y="1464"/>
                    </a:cubicBezTo>
                    <a:cubicBezTo>
                      <a:pt x="12303" y="883"/>
                      <a:pt x="12003" y="406"/>
                      <a:pt x="11639" y="32"/>
                    </a:cubicBezTo>
                    <a:cubicBezTo>
                      <a:pt x="11619" y="22"/>
                      <a:pt x="11598" y="12"/>
                      <a:pt x="11567" y="12"/>
                    </a:cubicBezTo>
                    <a:cubicBezTo>
                      <a:pt x="11546" y="1"/>
                      <a:pt x="11526" y="1"/>
                      <a:pt x="11505" y="1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186;p53"/>
              <p:cNvSpPr/>
              <p:nvPr/>
            </p:nvSpPr>
            <p:spPr>
              <a:xfrm>
                <a:off x="6045172" y="715821"/>
                <a:ext cx="793685" cy="447244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6074" extrusionOk="0">
                    <a:moveTo>
                      <a:pt x="10778" y="3420"/>
                    </a:moveTo>
                    <a:cubicBezTo>
                      <a:pt x="10778" y="3421"/>
                      <a:pt x="10778" y="3423"/>
                      <a:pt x="10778" y="3424"/>
                    </a:cubicBezTo>
                    <a:cubicBezTo>
                      <a:pt x="10778" y="3423"/>
                      <a:pt x="10778" y="3421"/>
                      <a:pt x="10778" y="3420"/>
                    </a:cubicBezTo>
                    <a:close/>
                    <a:moveTo>
                      <a:pt x="9274" y="1"/>
                    </a:moveTo>
                    <a:cubicBezTo>
                      <a:pt x="8569" y="1"/>
                      <a:pt x="7832" y="135"/>
                      <a:pt x="7002" y="395"/>
                    </a:cubicBezTo>
                    <a:cubicBezTo>
                      <a:pt x="6308" y="613"/>
                      <a:pt x="5592" y="934"/>
                      <a:pt x="4783" y="1359"/>
                    </a:cubicBezTo>
                    <a:cubicBezTo>
                      <a:pt x="4150" y="1702"/>
                      <a:pt x="3476" y="2117"/>
                      <a:pt x="2802" y="2573"/>
                    </a:cubicBezTo>
                    <a:cubicBezTo>
                      <a:pt x="2065" y="3071"/>
                      <a:pt x="1495" y="3538"/>
                      <a:pt x="1018" y="4036"/>
                    </a:cubicBezTo>
                    <a:cubicBezTo>
                      <a:pt x="852" y="4212"/>
                      <a:pt x="696" y="4399"/>
                      <a:pt x="550" y="4586"/>
                    </a:cubicBezTo>
                    <a:cubicBezTo>
                      <a:pt x="478" y="4679"/>
                      <a:pt x="416" y="4782"/>
                      <a:pt x="343" y="4886"/>
                    </a:cubicBezTo>
                    <a:cubicBezTo>
                      <a:pt x="281" y="4980"/>
                      <a:pt x="218" y="5084"/>
                      <a:pt x="167" y="5177"/>
                    </a:cubicBezTo>
                    <a:lnTo>
                      <a:pt x="125" y="5239"/>
                    </a:lnTo>
                    <a:cubicBezTo>
                      <a:pt x="84" y="5208"/>
                      <a:pt x="42" y="5177"/>
                      <a:pt x="1" y="5156"/>
                    </a:cubicBezTo>
                    <a:lnTo>
                      <a:pt x="1" y="5156"/>
                    </a:lnTo>
                    <a:cubicBezTo>
                      <a:pt x="52" y="5218"/>
                      <a:pt x="115" y="5280"/>
                      <a:pt x="177" y="5343"/>
                    </a:cubicBezTo>
                    <a:cubicBezTo>
                      <a:pt x="291" y="5446"/>
                      <a:pt x="405" y="5540"/>
                      <a:pt x="530" y="5633"/>
                    </a:cubicBezTo>
                    <a:cubicBezTo>
                      <a:pt x="623" y="5695"/>
                      <a:pt x="706" y="5758"/>
                      <a:pt x="799" y="5810"/>
                    </a:cubicBezTo>
                    <a:cubicBezTo>
                      <a:pt x="903" y="5851"/>
                      <a:pt x="997" y="5903"/>
                      <a:pt x="1101" y="5944"/>
                    </a:cubicBezTo>
                    <a:lnTo>
                      <a:pt x="1090" y="5934"/>
                    </a:lnTo>
                    <a:lnTo>
                      <a:pt x="1090" y="5934"/>
                    </a:lnTo>
                    <a:cubicBezTo>
                      <a:pt x="1173" y="5965"/>
                      <a:pt x="1266" y="5997"/>
                      <a:pt x="1349" y="6017"/>
                    </a:cubicBezTo>
                    <a:cubicBezTo>
                      <a:pt x="1432" y="6038"/>
                      <a:pt x="1525" y="6048"/>
                      <a:pt x="1608" y="6059"/>
                    </a:cubicBezTo>
                    <a:lnTo>
                      <a:pt x="1619" y="6059"/>
                    </a:lnTo>
                    <a:cubicBezTo>
                      <a:pt x="1685" y="6066"/>
                      <a:pt x="1745" y="6073"/>
                      <a:pt x="1808" y="6073"/>
                    </a:cubicBezTo>
                    <a:cubicBezTo>
                      <a:pt x="1834" y="6073"/>
                      <a:pt x="1861" y="6072"/>
                      <a:pt x="1889" y="6069"/>
                    </a:cubicBezTo>
                    <a:cubicBezTo>
                      <a:pt x="1982" y="6069"/>
                      <a:pt x="2076" y="6059"/>
                      <a:pt x="2169" y="6048"/>
                    </a:cubicBezTo>
                    <a:lnTo>
                      <a:pt x="2159" y="6048"/>
                    </a:lnTo>
                    <a:cubicBezTo>
                      <a:pt x="2262" y="6038"/>
                      <a:pt x="2366" y="6007"/>
                      <a:pt x="2459" y="5986"/>
                    </a:cubicBezTo>
                    <a:cubicBezTo>
                      <a:pt x="2573" y="5944"/>
                      <a:pt x="2677" y="5914"/>
                      <a:pt x="2781" y="5861"/>
                    </a:cubicBezTo>
                    <a:cubicBezTo>
                      <a:pt x="3102" y="5716"/>
                      <a:pt x="3403" y="5519"/>
                      <a:pt x="3683" y="5291"/>
                    </a:cubicBezTo>
                    <a:cubicBezTo>
                      <a:pt x="3849" y="5156"/>
                      <a:pt x="4005" y="5021"/>
                      <a:pt x="4139" y="4865"/>
                    </a:cubicBezTo>
                    <a:cubicBezTo>
                      <a:pt x="4285" y="4720"/>
                      <a:pt x="4409" y="4565"/>
                      <a:pt x="4534" y="4399"/>
                    </a:cubicBezTo>
                    <a:lnTo>
                      <a:pt x="4752" y="4056"/>
                    </a:lnTo>
                    <a:cubicBezTo>
                      <a:pt x="4814" y="3953"/>
                      <a:pt x="4866" y="3839"/>
                      <a:pt x="4918" y="3714"/>
                    </a:cubicBezTo>
                    <a:cubicBezTo>
                      <a:pt x="4918" y="3714"/>
                      <a:pt x="4928" y="3714"/>
                      <a:pt x="4928" y="3704"/>
                    </a:cubicBezTo>
                    <a:cubicBezTo>
                      <a:pt x="4918" y="3704"/>
                      <a:pt x="4918" y="3694"/>
                      <a:pt x="4918" y="3683"/>
                    </a:cubicBezTo>
                    <a:cubicBezTo>
                      <a:pt x="4928" y="3673"/>
                      <a:pt x="4928" y="3662"/>
                      <a:pt x="4939" y="3662"/>
                    </a:cubicBezTo>
                    <a:cubicBezTo>
                      <a:pt x="4949" y="3652"/>
                      <a:pt x="4959" y="3652"/>
                      <a:pt x="4959" y="3652"/>
                    </a:cubicBezTo>
                    <a:cubicBezTo>
                      <a:pt x="5052" y="3694"/>
                      <a:pt x="5146" y="3724"/>
                      <a:pt x="5250" y="3745"/>
                    </a:cubicBezTo>
                    <a:cubicBezTo>
                      <a:pt x="5312" y="3756"/>
                      <a:pt x="5384" y="3766"/>
                      <a:pt x="5457" y="3777"/>
                    </a:cubicBezTo>
                    <a:cubicBezTo>
                      <a:pt x="5550" y="3787"/>
                      <a:pt x="5654" y="3787"/>
                      <a:pt x="5748" y="3787"/>
                    </a:cubicBezTo>
                    <a:cubicBezTo>
                      <a:pt x="5841" y="3787"/>
                      <a:pt x="5934" y="3777"/>
                      <a:pt x="6027" y="3766"/>
                    </a:cubicBezTo>
                    <a:cubicBezTo>
                      <a:pt x="6152" y="3745"/>
                      <a:pt x="6287" y="3714"/>
                      <a:pt x="6412" y="3673"/>
                    </a:cubicBezTo>
                    <a:cubicBezTo>
                      <a:pt x="6536" y="3641"/>
                      <a:pt x="6660" y="3590"/>
                      <a:pt x="6785" y="3538"/>
                    </a:cubicBezTo>
                    <a:cubicBezTo>
                      <a:pt x="7138" y="3372"/>
                      <a:pt x="7459" y="3164"/>
                      <a:pt x="7760" y="2926"/>
                    </a:cubicBezTo>
                    <a:lnTo>
                      <a:pt x="7760" y="2926"/>
                    </a:lnTo>
                    <a:lnTo>
                      <a:pt x="7749" y="2936"/>
                    </a:lnTo>
                    <a:cubicBezTo>
                      <a:pt x="8102" y="2646"/>
                      <a:pt x="8413" y="2314"/>
                      <a:pt x="8683" y="1951"/>
                    </a:cubicBezTo>
                    <a:cubicBezTo>
                      <a:pt x="8682" y="1951"/>
                      <a:pt x="8681" y="1951"/>
                      <a:pt x="8680" y="1951"/>
                    </a:cubicBezTo>
                    <a:lnTo>
                      <a:pt x="8680" y="1951"/>
                    </a:lnTo>
                    <a:cubicBezTo>
                      <a:pt x="8864" y="1684"/>
                      <a:pt x="9027" y="1408"/>
                      <a:pt x="9150" y="1100"/>
                    </a:cubicBezTo>
                    <a:lnTo>
                      <a:pt x="9150" y="1100"/>
                    </a:lnTo>
                    <a:lnTo>
                      <a:pt x="9139" y="1110"/>
                    </a:lnTo>
                    <a:lnTo>
                      <a:pt x="9171" y="1038"/>
                    </a:lnTo>
                    <a:cubicBezTo>
                      <a:pt x="9171" y="1027"/>
                      <a:pt x="9181" y="1017"/>
                      <a:pt x="9181" y="1017"/>
                    </a:cubicBezTo>
                    <a:cubicBezTo>
                      <a:pt x="9192" y="1007"/>
                      <a:pt x="9192" y="1007"/>
                      <a:pt x="9201" y="1007"/>
                    </a:cubicBezTo>
                    <a:lnTo>
                      <a:pt x="9212" y="1007"/>
                    </a:lnTo>
                    <a:cubicBezTo>
                      <a:pt x="9222" y="1017"/>
                      <a:pt x="9243" y="1027"/>
                      <a:pt x="9233" y="1048"/>
                    </a:cubicBezTo>
                    <a:cubicBezTo>
                      <a:pt x="9378" y="1142"/>
                      <a:pt x="9513" y="1266"/>
                      <a:pt x="9616" y="1412"/>
                    </a:cubicBezTo>
                    <a:cubicBezTo>
                      <a:pt x="9720" y="1546"/>
                      <a:pt x="9814" y="1691"/>
                      <a:pt x="9907" y="1837"/>
                    </a:cubicBezTo>
                    <a:cubicBezTo>
                      <a:pt x="10011" y="1993"/>
                      <a:pt x="10114" y="2159"/>
                      <a:pt x="10208" y="2314"/>
                    </a:cubicBezTo>
                    <a:cubicBezTo>
                      <a:pt x="10416" y="2666"/>
                      <a:pt x="10612" y="3019"/>
                      <a:pt x="10768" y="3392"/>
                    </a:cubicBezTo>
                    <a:cubicBezTo>
                      <a:pt x="10777" y="3402"/>
                      <a:pt x="10778" y="3411"/>
                      <a:pt x="10778" y="3420"/>
                    </a:cubicBezTo>
                    <a:lnTo>
                      <a:pt x="10778" y="3420"/>
                    </a:lnTo>
                    <a:cubicBezTo>
                      <a:pt x="10778" y="3370"/>
                      <a:pt x="10768" y="3329"/>
                      <a:pt x="10768" y="3289"/>
                    </a:cubicBezTo>
                    <a:cubicBezTo>
                      <a:pt x="10674" y="2594"/>
                      <a:pt x="10540" y="2003"/>
                      <a:pt x="10342" y="1474"/>
                    </a:cubicBezTo>
                    <a:cubicBezTo>
                      <a:pt x="10114" y="893"/>
                      <a:pt x="9814" y="416"/>
                      <a:pt x="9450" y="42"/>
                    </a:cubicBezTo>
                    <a:cubicBezTo>
                      <a:pt x="9430" y="32"/>
                      <a:pt x="9409" y="22"/>
                      <a:pt x="9378" y="22"/>
                    </a:cubicBezTo>
                    <a:cubicBezTo>
                      <a:pt x="9357" y="11"/>
                      <a:pt x="9347" y="1"/>
                      <a:pt x="931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187;p53"/>
              <p:cNvSpPr/>
              <p:nvPr/>
            </p:nvSpPr>
            <p:spPr>
              <a:xfrm>
                <a:off x="5883993" y="1178667"/>
                <a:ext cx="521834" cy="427805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5810" extrusionOk="0">
                    <a:moveTo>
                      <a:pt x="1" y="1"/>
                    </a:moveTo>
                    <a:cubicBezTo>
                      <a:pt x="1" y="84"/>
                      <a:pt x="12" y="167"/>
                      <a:pt x="12" y="250"/>
                    </a:cubicBezTo>
                    <a:cubicBezTo>
                      <a:pt x="53" y="613"/>
                      <a:pt x="188" y="955"/>
                      <a:pt x="385" y="1235"/>
                    </a:cubicBezTo>
                    <a:cubicBezTo>
                      <a:pt x="540" y="1442"/>
                      <a:pt x="748" y="1598"/>
                      <a:pt x="976" y="1691"/>
                    </a:cubicBezTo>
                    <a:cubicBezTo>
                      <a:pt x="1100" y="1744"/>
                      <a:pt x="1236" y="1764"/>
                      <a:pt x="1370" y="1774"/>
                    </a:cubicBezTo>
                    <a:lnTo>
                      <a:pt x="1598" y="1774"/>
                    </a:lnTo>
                    <a:cubicBezTo>
                      <a:pt x="1640" y="1764"/>
                      <a:pt x="1692" y="1764"/>
                      <a:pt x="1734" y="1754"/>
                    </a:cubicBezTo>
                    <a:cubicBezTo>
                      <a:pt x="1806" y="1993"/>
                      <a:pt x="1900" y="2252"/>
                      <a:pt x="2045" y="2521"/>
                    </a:cubicBezTo>
                    <a:cubicBezTo>
                      <a:pt x="2179" y="2770"/>
                      <a:pt x="2335" y="3019"/>
                      <a:pt x="2532" y="3268"/>
                    </a:cubicBezTo>
                    <a:cubicBezTo>
                      <a:pt x="2885" y="3725"/>
                      <a:pt x="3341" y="4139"/>
                      <a:pt x="3870" y="4524"/>
                    </a:cubicBezTo>
                    <a:cubicBezTo>
                      <a:pt x="4368" y="4866"/>
                      <a:pt x="4918" y="5167"/>
                      <a:pt x="5519" y="5395"/>
                    </a:cubicBezTo>
                    <a:cubicBezTo>
                      <a:pt x="6038" y="5592"/>
                      <a:pt x="6567" y="5737"/>
                      <a:pt x="7086" y="5810"/>
                    </a:cubicBezTo>
                    <a:cubicBezTo>
                      <a:pt x="6816" y="5748"/>
                      <a:pt x="6557" y="5675"/>
                      <a:pt x="6308" y="5571"/>
                    </a:cubicBezTo>
                    <a:cubicBezTo>
                      <a:pt x="5945" y="5436"/>
                      <a:pt x="5602" y="5280"/>
                      <a:pt x="5270" y="5094"/>
                    </a:cubicBezTo>
                    <a:cubicBezTo>
                      <a:pt x="4970" y="4939"/>
                      <a:pt x="4680" y="4752"/>
                      <a:pt x="4399" y="4554"/>
                    </a:cubicBezTo>
                    <a:cubicBezTo>
                      <a:pt x="3850" y="4160"/>
                      <a:pt x="3352" y="3694"/>
                      <a:pt x="2916" y="3175"/>
                    </a:cubicBezTo>
                    <a:cubicBezTo>
                      <a:pt x="2698" y="2905"/>
                      <a:pt x="2501" y="2625"/>
                      <a:pt x="2324" y="2335"/>
                    </a:cubicBezTo>
                    <a:cubicBezTo>
                      <a:pt x="2138" y="2044"/>
                      <a:pt x="1983" y="1744"/>
                      <a:pt x="1837" y="1432"/>
                    </a:cubicBezTo>
                    <a:cubicBezTo>
                      <a:pt x="1744" y="1455"/>
                      <a:pt x="1640" y="1467"/>
                      <a:pt x="1536" y="1467"/>
                    </a:cubicBezTo>
                    <a:cubicBezTo>
                      <a:pt x="1501" y="1467"/>
                      <a:pt x="1466" y="1466"/>
                      <a:pt x="1432" y="1463"/>
                    </a:cubicBezTo>
                    <a:cubicBezTo>
                      <a:pt x="1308" y="1453"/>
                      <a:pt x="1173" y="1422"/>
                      <a:pt x="1049" y="1370"/>
                    </a:cubicBezTo>
                    <a:cubicBezTo>
                      <a:pt x="924" y="1318"/>
                      <a:pt x="810" y="1256"/>
                      <a:pt x="706" y="1173"/>
                    </a:cubicBezTo>
                    <a:cubicBezTo>
                      <a:pt x="602" y="1080"/>
                      <a:pt x="510" y="986"/>
                      <a:pt x="427" y="882"/>
                    </a:cubicBezTo>
                    <a:cubicBezTo>
                      <a:pt x="250" y="665"/>
                      <a:pt x="115" y="405"/>
                      <a:pt x="42" y="146"/>
                    </a:cubicBezTo>
                    <a:cubicBezTo>
                      <a:pt x="32" y="94"/>
                      <a:pt x="12" y="52"/>
                      <a:pt x="1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188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189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190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191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192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193;p53"/>
              <p:cNvSpPr/>
              <p:nvPr/>
            </p:nvSpPr>
            <p:spPr>
              <a:xfrm>
                <a:off x="6378944" y="103972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194;p53"/>
              <p:cNvSpPr/>
              <p:nvPr/>
            </p:nvSpPr>
            <p:spPr>
              <a:xfrm>
                <a:off x="5961895" y="1126757"/>
                <a:ext cx="35270" cy="12944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758" extrusionOk="0">
                    <a:moveTo>
                      <a:pt x="385" y="1"/>
                    </a:moveTo>
                    <a:cubicBezTo>
                      <a:pt x="364" y="1"/>
                      <a:pt x="344" y="11"/>
                      <a:pt x="333" y="21"/>
                    </a:cubicBezTo>
                    <a:cubicBezTo>
                      <a:pt x="302" y="42"/>
                      <a:pt x="281" y="63"/>
                      <a:pt x="261" y="84"/>
                    </a:cubicBezTo>
                    <a:cubicBezTo>
                      <a:pt x="229" y="114"/>
                      <a:pt x="208" y="146"/>
                      <a:pt x="178" y="177"/>
                    </a:cubicBezTo>
                    <a:cubicBezTo>
                      <a:pt x="136" y="239"/>
                      <a:pt x="105" y="312"/>
                      <a:pt x="74" y="395"/>
                    </a:cubicBezTo>
                    <a:cubicBezTo>
                      <a:pt x="53" y="457"/>
                      <a:pt x="32" y="529"/>
                      <a:pt x="22" y="612"/>
                    </a:cubicBezTo>
                    <a:cubicBezTo>
                      <a:pt x="12" y="685"/>
                      <a:pt x="1" y="768"/>
                      <a:pt x="1" y="851"/>
                    </a:cubicBezTo>
                    <a:cubicBezTo>
                      <a:pt x="12" y="1162"/>
                      <a:pt x="105" y="1474"/>
                      <a:pt x="271" y="1733"/>
                    </a:cubicBezTo>
                    <a:cubicBezTo>
                      <a:pt x="286" y="1748"/>
                      <a:pt x="296" y="1758"/>
                      <a:pt x="308" y="1758"/>
                    </a:cubicBezTo>
                    <a:cubicBezTo>
                      <a:pt x="312" y="1758"/>
                      <a:pt x="317" y="1756"/>
                      <a:pt x="323" y="1753"/>
                    </a:cubicBezTo>
                    <a:cubicBezTo>
                      <a:pt x="344" y="1743"/>
                      <a:pt x="354" y="1723"/>
                      <a:pt x="344" y="1702"/>
                    </a:cubicBezTo>
                    <a:cubicBezTo>
                      <a:pt x="291" y="1629"/>
                      <a:pt x="261" y="1546"/>
                      <a:pt x="229" y="1463"/>
                    </a:cubicBezTo>
                    <a:cubicBezTo>
                      <a:pt x="178" y="1318"/>
                      <a:pt x="157" y="1172"/>
                      <a:pt x="146" y="1027"/>
                    </a:cubicBezTo>
                    <a:cubicBezTo>
                      <a:pt x="136" y="903"/>
                      <a:pt x="146" y="778"/>
                      <a:pt x="167" y="665"/>
                    </a:cubicBezTo>
                    <a:cubicBezTo>
                      <a:pt x="188" y="571"/>
                      <a:pt x="208" y="478"/>
                      <a:pt x="250" y="395"/>
                    </a:cubicBezTo>
                    <a:cubicBezTo>
                      <a:pt x="291" y="322"/>
                      <a:pt x="333" y="260"/>
                      <a:pt x="374" y="208"/>
                    </a:cubicBezTo>
                    <a:lnTo>
                      <a:pt x="437" y="146"/>
                    </a:lnTo>
                    <a:cubicBezTo>
                      <a:pt x="468" y="114"/>
                      <a:pt x="478" y="63"/>
                      <a:pt x="447" y="31"/>
                    </a:cubicBezTo>
                    <a:cubicBezTo>
                      <a:pt x="427" y="11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195;p53"/>
              <p:cNvSpPr/>
              <p:nvPr/>
            </p:nvSpPr>
            <p:spPr>
              <a:xfrm>
                <a:off x="5923754" y="1122928"/>
                <a:ext cx="63471" cy="1936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3" extrusionOk="0">
                    <a:moveTo>
                      <a:pt x="447" y="0"/>
                    </a:moveTo>
                    <a:cubicBezTo>
                      <a:pt x="436" y="0"/>
                      <a:pt x="426" y="0"/>
                      <a:pt x="415" y="11"/>
                    </a:cubicBezTo>
                    <a:cubicBezTo>
                      <a:pt x="270" y="11"/>
                      <a:pt x="136" y="53"/>
                      <a:pt x="32" y="146"/>
                    </a:cubicBezTo>
                    <a:cubicBezTo>
                      <a:pt x="0" y="166"/>
                      <a:pt x="0" y="208"/>
                      <a:pt x="21" y="229"/>
                    </a:cubicBezTo>
                    <a:cubicBezTo>
                      <a:pt x="31" y="239"/>
                      <a:pt x="44" y="244"/>
                      <a:pt x="59" y="244"/>
                    </a:cubicBezTo>
                    <a:cubicBezTo>
                      <a:pt x="73" y="244"/>
                      <a:pt x="89" y="239"/>
                      <a:pt x="104" y="229"/>
                    </a:cubicBezTo>
                    <a:cubicBezTo>
                      <a:pt x="104" y="229"/>
                      <a:pt x="115" y="219"/>
                      <a:pt x="125" y="219"/>
                    </a:cubicBezTo>
                    <a:cubicBezTo>
                      <a:pt x="145" y="198"/>
                      <a:pt x="177" y="187"/>
                      <a:pt x="208" y="166"/>
                    </a:cubicBezTo>
                    <a:cubicBezTo>
                      <a:pt x="249" y="156"/>
                      <a:pt x="291" y="146"/>
                      <a:pt x="332" y="146"/>
                    </a:cubicBezTo>
                    <a:cubicBezTo>
                      <a:pt x="384" y="146"/>
                      <a:pt x="436" y="146"/>
                      <a:pt x="488" y="156"/>
                    </a:cubicBezTo>
                    <a:cubicBezTo>
                      <a:pt x="540" y="166"/>
                      <a:pt x="592" y="187"/>
                      <a:pt x="633" y="208"/>
                    </a:cubicBezTo>
                    <a:cubicBezTo>
                      <a:pt x="664" y="219"/>
                      <a:pt x="685" y="229"/>
                      <a:pt x="706" y="249"/>
                    </a:cubicBezTo>
                    <a:cubicBezTo>
                      <a:pt x="723" y="258"/>
                      <a:pt x="742" y="263"/>
                      <a:pt x="760" y="263"/>
                    </a:cubicBezTo>
                    <a:cubicBezTo>
                      <a:pt x="787" y="263"/>
                      <a:pt x="812" y="253"/>
                      <a:pt x="830" y="229"/>
                    </a:cubicBezTo>
                    <a:cubicBezTo>
                      <a:pt x="862" y="187"/>
                      <a:pt x="841" y="136"/>
                      <a:pt x="809" y="104"/>
                    </a:cubicBezTo>
                    <a:cubicBezTo>
                      <a:pt x="706" y="32"/>
                      <a:pt x="571" y="0"/>
                      <a:pt x="447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196;p53"/>
              <p:cNvSpPr/>
              <p:nvPr/>
            </p:nvSpPr>
            <p:spPr>
              <a:xfrm>
                <a:off x="5910794" y="1648435"/>
                <a:ext cx="1048011" cy="156358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1235" extrusionOk="0">
                    <a:moveTo>
                      <a:pt x="2624" y="0"/>
                    </a:moveTo>
                    <a:lnTo>
                      <a:pt x="2614" y="11"/>
                    </a:lnTo>
                    <a:cubicBezTo>
                      <a:pt x="2594" y="11"/>
                      <a:pt x="2573" y="32"/>
                      <a:pt x="2552" y="52"/>
                    </a:cubicBezTo>
                    <a:cubicBezTo>
                      <a:pt x="2541" y="73"/>
                      <a:pt x="2531" y="104"/>
                      <a:pt x="2541" y="135"/>
                    </a:cubicBezTo>
                    <a:cubicBezTo>
                      <a:pt x="2552" y="187"/>
                      <a:pt x="2573" y="239"/>
                      <a:pt x="2583" y="281"/>
                    </a:cubicBezTo>
                    <a:cubicBezTo>
                      <a:pt x="2552" y="301"/>
                      <a:pt x="2531" y="332"/>
                      <a:pt x="2531" y="363"/>
                    </a:cubicBezTo>
                    <a:cubicBezTo>
                      <a:pt x="2521" y="519"/>
                      <a:pt x="2490" y="664"/>
                      <a:pt x="2458" y="830"/>
                    </a:cubicBezTo>
                    <a:cubicBezTo>
                      <a:pt x="2458" y="841"/>
                      <a:pt x="2458" y="851"/>
                      <a:pt x="2448" y="851"/>
                    </a:cubicBezTo>
                    <a:cubicBezTo>
                      <a:pt x="2407" y="1069"/>
                      <a:pt x="2324" y="1297"/>
                      <a:pt x="2220" y="1546"/>
                    </a:cubicBezTo>
                    <a:cubicBezTo>
                      <a:pt x="2126" y="1784"/>
                      <a:pt x="2002" y="2023"/>
                      <a:pt x="1909" y="2199"/>
                    </a:cubicBezTo>
                    <a:lnTo>
                      <a:pt x="1909" y="2210"/>
                    </a:lnTo>
                    <a:cubicBezTo>
                      <a:pt x="1909" y="2210"/>
                      <a:pt x="1909" y="2210"/>
                      <a:pt x="1909" y="2210"/>
                    </a:cubicBezTo>
                    <a:lnTo>
                      <a:pt x="1909" y="2210"/>
                    </a:lnTo>
                    <a:cubicBezTo>
                      <a:pt x="1898" y="2210"/>
                      <a:pt x="1898" y="2220"/>
                      <a:pt x="1898" y="2220"/>
                    </a:cubicBezTo>
                    <a:lnTo>
                      <a:pt x="1909" y="2210"/>
                    </a:lnTo>
                    <a:lnTo>
                      <a:pt x="1909" y="2210"/>
                    </a:lnTo>
                    <a:cubicBezTo>
                      <a:pt x="1826" y="2344"/>
                      <a:pt x="1753" y="2480"/>
                      <a:pt x="1681" y="2614"/>
                    </a:cubicBezTo>
                    <a:cubicBezTo>
                      <a:pt x="1536" y="2884"/>
                      <a:pt x="1380" y="3164"/>
                      <a:pt x="1245" y="3444"/>
                    </a:cubicBezTo>
                    <a:cubicBezTo>
                      <a:pt x="1141" y="3662"/>
                      <a:pt x="1048" y="3890"/>
                      <a:pt x="975" y="4108"/>
                    </a:cubicBezTo>
                    <a:cubicBezTo>
                      <a:pt x="882" y="4367"/>
                      <a:pt x="830" y="4637"/>
                      <a:pt x="789" y="4865"/>
                    </a:cubicBezTo>
                    <a:cubicBezTo>
                      <a:pt x="602" y="5840"/>
                      <a:pt x="550" y="6899"/>
                      <a:pt x="623" y="8309"/>
                    </a:cubicBezTo>
                    <a:cubicBezTo>
                      <a:pt x="653" y="8983"/>
                      <a:pt x="716" y="9668"/>
                      <a:pt x="778" y="10332"/>
                    </a:cubicBezTo>
                    <a:cubicBezTo>
                      <a:pt x="840" y="11048"/>
                      <a:pt x="902" y="11795"/>
                      <a:pt x="944" y="12531"/>
                    </a:cubicBezTo>
                    <a:lnTo>
                      <a:pt x="944" y="12541"/>
                    </a:lnTo>
                    <a:cubicBezTo>
                      <a:pt x="955" y="12956"/>
                      <a:pt x="965" y="13340"/>
                      <a:pt x="955" y="13692"/>
                    </a:cubicBezTo>
                    <a:cubicBezTo>
                      <a:pt x="955" y="14056"/>
                      <a:pt x="934" y="14429"/>
                      <a:pt x="902" y="14844"/>
                    </a:cubicBezTo>
                    <a:cubicBezTo>
                      <a:pt x="830" y="15653"/>
                      <a:pt x="716" y="16421"/>
                      <a:pt x="560" y="17157"/>
                    </a:cubicBezTo>
                    <a:lnTo>
                      <a:pt x="550" y="17168"/>
                    </a:lnTo>
                    <a:cubicBezTo>
                      <a:pt x="404" y="17811"/>
                      <a:pt x="218" y="18423"/>
                      <a:pt x="0" y="18973"/>
                    </a:cubicBezTo>
                    <a:lnTo>
                      <a:pt x="0" y="19035"/>
                    </a:lnTo>
                    <a:cubicBezTo>
                      <a:pt x="0" y="19045"/>
                      <a:pt x="0" y="19056"/>
                      <a:pt x="10" y="19066"/>
                    </a:cubicBezTo>
                    <a:lnTo>
                      <a:pt x="10" y="19086"/>
                    </a:lnTo>
                    <a:cubicBezTo>
                      <a:pt x="10" y="19107"/>
                      <a:pt x="21" y="19128"/>
                      <a:pt x="52" y="19149"/>
                    </a:cubicBezTo>
                    <a:lnTo>
                      <a:pt x="93" y="19190"/>
                    </a:lnTo>
                    <a:cubicBezTo>
                      <a:pt x="653" y="19709"/>
                      <a:pt x="1359" y="20041"/>
                      <a:pt x="2023" y="20310"/>
                    </a:cubicBezTo>
                    <a:cubicBezTo>
                      <a:pt x="2324" y="20446"/>
                      <a:pt x="2728" y="20601"/>
                      <a:pt x="3143" y="20736"/>
                    </a:cubicBezTo>
                    <a:cubicBezTo>
                      <a:pt x="3537" y="20861"/>
                      <a:pt x="3963" y="20964"/>
                      <a:pt x="4408" y="21037"/>
                    </a:cubicBezTo>
                    <a:cubicBezTo>
                      <a:pt x="5145" y="21172"/>
                      <a:pt x="5923" y="21234"/>
                      <a:pt x="6794" y="21234"/>
                    </a:cubicBezTo>
                    <a:lnTo>
                      <a:pt x="6981" y="21234"/>
                    </a:lnTo>
                    <a:cubicBezTo>
                      <a:pt x="7822" y="21223"/>
                      <a:pt x="8641" y="21161"/>
                      <a:pt x="9398" y="21037"/>
                    </a:cubicBezTo>
                    <a:cubicBezTo>
                      <a:pt x="10238" y="20891"/>
                      <a:pt x="11026" y="20674"/>
                      <a:pt x="11732" y="20384"/>
                    </a:cubicBezTo>
                    <a:cubicBezTo>
                      <a:pt x="11919" y="20301"/>
                      <a:pt x="12095" y="20218"/>
                      <a:pt x="12282" y="20124"/>
                    </a:cubicBezTo>
                    <a:cubicBezTo>
                      <a:pt x="12479" y="20031"/>
                      <a:pt x="12665" y="19927"/>
                      <a:pt x="12801" y="19844"/>
                    </a:cubicBezTo>
                    <a:cubicBezTo>
                      <a:pt x="13070" y="19688"/>
                      <a:pt x="13433" y="19481"/>
                      <a:pt x="13755" y="19211"/>
                    </a:cubicBezTo>
                    <a:cubicBezTo>
                      <a:pt x="13921" y="19086"/>
                      <a:pt x="14066" y="18941"/>
                      <a:pt x="14180" y="18796"/>
                    </a:cubicBezTo>
                    <a:cubicBezTo>
                      <a:pt x="14211" y="18775"/>
                      <a:pt x="14232" y="18745"/>
                      <a:pt x="14232" y="18713"/>
                    </a:cubicBezTo>
                    <a:cubicBezTo>
                      <a:pt x="14221" y="18413"/>
                      <a:pt x="14201" y="18122"/>
                      <a:pt x="14180" y="17862"/>
                    </a:cubicBezTo>
                    <a:cubicBezTo>
                      <a:pt x="14159" y="17613"/>
                      <a:pt x="14138" y="17344"/>
                      <a:pt x="14097" y="17012"/>
                    </a:cubicBezTo>
                    <a:cubicBezTo>
                      <a:pt x="14035" y="16483"/>
                      <a:pt x="13962" y="15912"/>
                      <a:pt x="13848" y="15290"/>
                    </a:cubicBezTo>
                    <a:cubicBezTo>
                      <a:pt x="13672" y="14232"/>
                      <a:pt x="13444" y="13153"/>
                      <a:pt x="13226" y="12127"/>
                    </a:cubicBezTo>
                    <a:lnTo>
                      <a:pt x="13174" y="11857"/>
                    </a:lnTo>
                    <a:cubicBezTo>
                      <a:pt x="13070" y="11359"/>
                      <a:pt x="12956" y="10820"/>
                      <a:pt x="12852" y="10290"/>
                    </a:cubicBezTo>
                    <a:lnTo>
                      <a:pt x="12769" y="9865"/>
                    </a:lnTo>
                    <a:cubicBezTo>
                      <a:pt x="12728" y="9679"/>
                      <a:pt x="12697" y="9492"/>
                      <a:pt x="12655" y="9294"/>
                    </a:cubicBezTo>
                    <a:cubicBezTo>
                      <a:pt x="12479" y="8413"/>
                      <a:pt x="12333" y="7749"/>
                      <a:pt x="12178" y="7127"/>
                    </a:cubicBezTo>
                    <a:cubicBezTo>
                      <a:pt x="11960" y="6297"/>
                      <a:pt x="11732" y="5571"/>
                      <a:pt x="11483" y="4907"/>
                    </a:cubicBezTo>
                    <a:cubicBezTo>
                      <a:pt x="11182" y="4119"/>
                      <a:pt x="10851" y="3455"/>
                      <a:pt x="10477" y="2874"/>
                    </a:cubicBezTo>
                    <a:cubicBezTo>
                      <a:pt x="10134" y="2344"/>
                      <a:pt x="9761" y="1888"/>
                      <a:pt x="9346" y="1525"/>
                    </a:cubicBezTo>
                    <a:cubicBezTo>
                      <a:pt x="9129" y="1328"/>
                      <a:pt x="8900" y="1141"/>
                      <a:pt x="8661" y="996"/>
                    </a:cubicBezTo>
                    <a:cubicBezTo>
                      <a:pt x="8423" y="841"/>
                      <a:pt x="8154" y="705"/>
                      <a:pt x="7873" y="592"/>
                    </a:cubicBezTo>
                    <a:cubicBezTo>
                      <a:pt x="7873" y="581"/>
                      <a:pt x="7863" y="581"/>
                      <a:pt x="7842" y="581"/>
                    </a:cubicBezTo>
                    <a:lnTo>
                      <a:pt x="7832" y="581"/>
                    </a:lnTo>
                    <a:cubicBezTo>
                      <a:pt x="7811" y="571"/>
                      <a:pt x="7790" y="571"/>
                      <a:pt x="7769" y="571"/>
                    </a:cubicBezTo>
                    <a:cubicBezTo>
                      <a:pt x="7759" y="571"/>
                      <a:pt x="7749" y="571"/>
                      <a:pt x="7739" y="581"/>
                    </a:cubicBezTo>
                    <a:cubicBezTo>
                      <a:pt x="7686" y="602"/>
                      <a:pt x="7666" y="664"/>
                      <a:pt x="7697" y="716"/>
                    </a:cubicBezTo>
                    <a:cubicBezTo>
                      <a:pt x="7707" y="747"/>
                      <a:pt x="7718" y="788"/>
                      <a:pt x="7739" y="820"/>
                    </a:cubicBezTo>
                    <a:cubicBezTo>
                      <a:pt x="7780" y="934"/>
                      <a:pt x="7811" y="1069"/>
                      <a:pt x="7822" y="1193"/>
                    </a:cubicBezTo>
                    <a:cubicBezTo>
                      <a:pt x="7832" y="1307"/>
                      <a:pt x="7832" y="1432"/>
                      <a:pt x="7811" y="1546"/>
                    </a:cubicBezTo>
                    <a:cubicBezTo>
                      <a:pt x="7801" y="1660"/>
                      <a:pt x="7769" y="1763"/>
                      <a:pt x="7718" y="1857"/>
                    </a:cubicBezTo>
                    <a:cubicBezTo>
                      <a:pt x="7686" y="1940"/>
                      <a:pt x="7635" y="2012"/>
                      <a:pt x="7583" y="2085"/>
                    </a:cubicBezTo>
                    <a:cubicBezTo>
                      <a:pt x="7531" y="2148"/>
                      <a:pt x="7469" y="2199"/>
                      <a:pt x="7396" y="2251"/>
                    </a:cubicBezTo>
                    <a:cubicBezTo>
                      <a:pt x="7313" y="2314"/>
                      <a:pt x="7199" y="2376"/>
                      <a:pt x="7075" y="2427"/>
                    </a:cubicBezTo>
                    <a:cubicBezTo>
                      <a:pt x="6909" y="2490"/>
                      <a:pt x="6732" y="2531"/>
                      <a:pt x="6545" y="2552"/>
                    </a:cubicBezTo>
                    <a:cubicBezTo>
                      <a:pt x="6462" y="2552"/>
                      <a:pt x="6379" y="2563"/>
                      <a:pt x="6296" y="2563"/>
                    </a:cubicBezTo>
                    <a:cubicBezTo>
                      <a:pt x="6141" y="2563"/>
                      <a:pt x="5964" y="2542"/>
                      <a:pt x="5788" y="2521"/>
                    </a:cubicBezTo>
                    <a:lnTo>
                      <a:pt x="5819" y="2521"/>
                    </a:lnTo>
                    <a:cubicBezTo>
                      <a:pt x="5487" y="2469"/>
                      <a:pt x="5135" y="2355"/>
                      <a:pt x="4793" y="2199"/>
                    </a:cubicBezTo>
                    <a:lnTo>
                      <a:pt x="4793" y="2199"/>
                    </a:lnTo>
                    <a:lnTo>
                      <a:pt x="4823" y="2220"/>
                    </a:lnTo>
                    <a:cubicBezTo>
                      <a:pt x="4450" y="2044"/>
                      <a:pt x="4108" y="1826"/>
                      <a:pt x="3797" y="1577"/>
                    </a:cubicBezTo>
                    <a:cubicBezTo>
                      <a:pt x="3537" y="1359"/>
                      <a:pt x="3309" y="1131"/>
                      <a:pt x="3133" y="882"/>
                    </a:cubicBezTo>
                    <a:cubicBezTo>
                      <a:pt x="2998" y="695"/>
                      <a:pt x="2894" y="509"/>
                      <a:pt x="2822" y="311"/>
                    </a:cubicBezTo>
                    <a:cubicBezTo>
                      <a:pt x="2790" y="239"/>
                      <a:pt x="2760" y="156"/>
                      <a:pt x="2739" y="83"/>
                    </a:cubicBezTo>
                    <a:cubicBezTo>
                      <a:pt x="2739" y="52"/>
                      <a:pt x="2718" y="32"/>
                      <a:pt x="2697" y="21"/>
                    </a:cubicBezTo>
                    <a:cubicBezTo>
                      <a:pt x="2687" y="21"/>
                      <a:pt x="2666" y="11"/>
                      <a:pt x="2656" y="11"/>
                    </a:cubicBezTo>
                    <a:cubicBezTo>
                      <a:pt x="2645" y="11"/>
                      <a:pt x="2635" y="11"/>
                      <a:pt x="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197;p53"/>
              <p:cNvSpPr/>
              <p:nvPr/>
            </p:nvSpPr>
            <p:spPr>
              <a:xfrm>
                <a:off x="5909984" y="1948629"/>
                <a:ext cx="940361" cy="1264123"/>
              </a:xfrm>
              <a:custGeom>
                <a:avLst/>
                <a:gdLst/>
                <a:ahLst/>
                <a:cxnLst/>
                <a:rect l="l" t="t" r="r" b="b"/>
                <a:pathLst>
                  <a:path w="12771" h="17168" extrusionOk="0">
                    <a:moveTo>
                      <a:pt x="996" y="0"/>
                    </a:moveTo>
                    <a:cubicBezTo>
                      <a:pt x="986" y="10"/>
                      <a:pt x="986" y="21"/>
                      <a:pt x="986" y="31"/>
                    </a:cubicBezTo>
                    <a:cubicBezTo>
                      <a:pt x="893" y="290"/>
                      <a:pt x="841" y="560"/>
                      <a:pt x="800" y="788"/>
                    </a:cubicBezTo>
                    <a:cubicBezTo>
                      <a:pt x="602" y="1763"/>
                      <a:pt x="551" y="2822"/>
                      <a:pt x="623" y="4232"/>
                    </a:cubicBezTo>
                    <a:cubicBezTo>
                      <a:pt x="664" y="4885"/>
                      <a:pt x="717" y="5560"/>
                      <a:pt x="779" y="6203"/>
                    </a:cubicBezTo>
                    <a:lnTo>
                      <a:pt x="779" y="6255"/>
                    </a:lnTo>
                    <a:cubicBezTo>
                      <a:pt x="851" y="6971"/>
                      <a:pt x="913" y="7718"/>
                      <a:pt x="945" y="8454"/>
                    </a:cubicBezTo>
                    <a:lnTo>
                      <a:pt x="955" y="8464"/>
                    </a:lnTo>
                    <a:cubicBezTo>
                      <a:pt x="966" y="8910"/>
                      <a:pt x="976" y="9284"/>
                      <a:pt x="966" y="9615"/>
                    </a:cubicBezTo>
                    <a:cubicBezTo>
                      <a:pt x="955" y="9989"/>
                      <a:pt x="945" y="10362"/>
                      <a:pt x="903" y="10767"/>
                    </a:cubicBezTo>
                    <a:cubicBezTo>
                      <a:pt x="841" y="11576"/>
                      <a:pt x="727" y="12354"/>
                      <a:pt x="561" y="13080"/>
                    </a:cubicBezTo>
                    <a:lnTo>
                      <a:pt x="561" y="13091"/>
                    </a:lnTo>
                    <a:cubicBezTo>
                      <a:pt x="415" y="13734"/>
                      <a:pt x="229" y="14346"/>
                      <a:pt x="11" y="14896"/>
                    </a:cubicBezTo>
                    <a:cubicBezTo>
                      <a:pt x="1" y="14917"/>
                      <a:pt x="1" y="14937"/>
                      <a:pt x="11" y="14958"/>
                    </a:cubicBezTo>
                    <a:cubicBezTo>
                      <a:pt x="11" y="14968"/>
                      <a:pt x="11" y="14979"/>
                      <a:pt x="21" y="14989"/>
                    </a:cubicBezTo>
                    <a:cubicBezTo>
                      <a:pt x="21" y="15030"/>
                      <a:pt x="32" y="15051"/>
                      <a:pt x="63" y="15082"/>
                    </a:cubicBezTo>
                    <a:lnTo>
                      <a:pt x="104" y="15113"/>
                    </a:lnTo>
                    <a:cubicBezTo>
                      <a:pt x="664" y="15632"/>
                      <a:pt x="1360" y="15964"/>
                      <a:pt x="2034" y="16244"/>
                    </a:cubicBezTo>
                    <a:cubicBezTo>
                      <a:pt x="2335" y="16369"/>
                      <a:pt x="2729" y="16524"/>
                      <a:pt x="3154" y="16659"/>
                    </a:cubicBezTo>
                    <a:cubicBezTo>
                      <a:pt x="3548" y="16784"/>
                      <a:pt x="3974" y="16887"/>
                      <a:pt x="4419" y="16970"/>
                    </a:cubicBezTo>
                    <a:cubicBezTo>
                      <a:pt x="5156" y="17095"/>
                      <a:pt x="5934" y="17167"/>
                      <a:pt x="6805" y="17167"/>
                    </a:cubicBezTo>
                    <a:lnTo>
                      <a:pt x="6992" y="17167"/>
                    </a:lnTo>
                    <a:cubicBezTo>
                      <a:pt x="7833" y="17157"/>
                      <a:pt x="8652" y="17084"/>
                      <a:pt x="9409" y="16960"/>
                    </a:cubicBezTo>
                    <a:cubicBezTo>
                      <a:pt x="10249" y="16814"/>
                      <a:pt x="11037" y="16597"/>
                      <a:pt x="11743" y="16307"/>
                    </a:cubicBezTo>
                    <a:cubicBezTo>
                      <a:pt x="11920" y="16233"/>
                      <a:pt x="12106" y="16150"/>
                      <a:pt x="12293" y="16058"/>
                    </a:cubicBezTo>
                    <a:cubicBezTo>
                      <a:pt x="12469" y="15964"/>
                      <a:pt x="12646" y="15871"/>
                      <a:pt x="12770" y="15798"/>
                    </a:cubicBezTo>
                    <a:lnTo>
                      <a:pt x="12770" y="15798"/>
                    </a:lnTo>
                    <a:cubicBezTo>
                      <a:pt x="12552" y="15860"/>
                      <a:pt x="12344" y="15922"/>
                      <a:pt x="12127" y="15964"/>
                    </a:cubicBezTo>
                    <a:cubicBezTo>
                      <a:pt x="11722" y="16058"/>
                      <a:pt x="11318" y="16120"/>
                      <a:pt x="10913" y="16150"/>
                    </a:cubicBezTo>
                    <a:cubicBezTo>
                      <a:pt x="10678" y="16169"/>
                      <a:pt x="10439" y="16180"/>
                      <a:pt x="10199" y="16180"/>
                    </a:cubicBezTo>
                    <a:cubicBezTo>
                      <a:pt x="10026" y="16180"/>
                      <a:pt x="9853" y="16174"/>
                      <a:pt x="9679" y="16161"/>
                    </a:cubicBezTo>
                    <a:cubicBezTo>
                      <a:pt x="9285" y="16141"/>
                      <a:pt x="8880" y="16078"/>
                      <a:pt x="8496" y="15995"/>
                    </a:cubicBezTo>
                    <a:cubicBezTo>
                      <a:pt x="7718" y="15819"/>
                      <a:pt x="6961" y="15518"/>
                      <a:pt x="6287" y="15082"/>
                    </a:cubicBezTo>
                    <a:cubicBezTo>
                      <a:pt x="5955" y="14864"/>
                      <a:pt x="5643" y="14615"/>
                      <a:pt x="5353" y="14336"/>
                    </a:cubicBezTo>
                    <a:cubicBezTo>
                      <a:pt x="5063" y="14045"/>
                      <a:pt x="4793" y="13723"/>
                      <a:pt x="4565" y="13381"/>
                    </a:cubicBezTo>
                    <a:cubicBezTo>
                      <a:pt x="4451" y="13205"/>
                      <a:pt x="4336" y="13018"/>
                      <a:pt x="4233" y="12821"/>
                    </a:cubicBezTo>
                    <a:cubicBezTo>
                      <a:pt x="4119" y="12593"/>
                      <a:pt x="4005" y="12365"/>
                      <a:pt x="3922" y="12126"/>
                    </a:cubicBezTo>
                    <a:cubicBezTo>
                      <a:pt x="3818" y="11856"/>
                      <a:pt x="3735" y="11576"/>
                      <a:pt x="3663" y="11296"/>
                    </a:cubicBezTo>
                    <a:cubicBezTo>
                      <a:pt x="3600" y="11005"/>
                      <a:pt x="3538" y="10726"/>
                      <a:pt x="3497" y="10435"/>
                    </a:cubicBezTo>
                    <a:cubicBezTo>
                      <a:pt x="3331" y="9263"/>
                      <a:pt x="3310" y="8070"/>
                      <a:pt x="3154" y="6898"/>
                    </a:cubicBezTo>
                    <a:cubicBezTo>
                      <a:pt x="3102" y="6524"/>
                      <a:pt x="3040" y="6151"/>
                      <a:pt x="2946" y="5777"/>
                    </a:cubicBezTo>
                    <a:cubicBezTo>
                      <a:pt x="2905" y="5602"/>
                      <a:pt x="2854" y="5415"/>
                      <a:pt x="2791" y="5238"/>
                    </a:cubicBezTo>
                    <a:cubicBezTo>
                      <a:pt x="2729" y="5062"/>
                      <a:pt x="2667" y="4885"/>
                      <a:pt x="2594" y="4709"/>
                    </a:cubicBezTo>
                    <a:cubicBezTo>
                      <a:pt x="2480" y="4450"/>
                      <a:pt x="2356" y="4201"/>
                      <a:pt x="2231" y="3942"/>
                    </a:cubicBezTo>
                    <a:cubicBezTo>
                      <a:pt x="2107" y="3693"/>
                      <a:pt x="1971" y="3454"/>
                      <a:pt x="1847" y="3205"/>
                    </a:cubicBezTo>
                    <a:cubicBezTo>
                      <a:pt x="1722" y="2956"/>
                      <a:pt x="1598" y="2707"/>
                      <a:pt x="1484" y="2458"/>
                    </a:cubicBezTo>
                    <a:cubicBezTo>
                      <a:pt x="1381" y="2220"/>
                      <a:pt x="1287" y="1981"/>
                      <a:pt x="1215" y="1732"/>
                    </a:cubicBezTo>
                    <a:cubicBezTo>
                      <a:pt x="1142" y="1473"/>
                      <a:pt x="1079" y="1203"/>
                      <a:pt x="1049" y="923"/>
                    </a:cubicBezTo>
                    <a:cubicBezTo>
                      <a:pt x="1038" y="778"/>
                      <a:pt x="1028" y="643"/>
                      <a:pt x="1017" y="498"/>
                    </a:cubicBezTo>
                    <a:cubicBezTo>
                      <a:pt x="1007" y="363"/>
                      <a:pt x="1007" y="217"/>
                      <a:pt x="996" y="83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198;p53"/>
              <p:cNvSpPr/>
              <p:nvPr/>
            </p:nvSpPr>
            <p:spPr>
              <a:xfrm>
                <a:off x="6104814" y="1649171"/>
                <a:ext cx="386497" cy="19409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636" extrusionOk="0">
                    <a:moveTo>
                      <a:pt x="10" y="1"/>
                    </a:moveTo>
                    <a:cubicBezTo>
                      <a:pt x="10" y="22"/>
                      <a:pt x="0" y="52"/>
                      <a:pt x="10" y="73"/>
                    </a:cubicBezTo>
                    <a:cubicBezTo>
                      <a:pt x="125" y="395"/>
                      <a:pt x="280" y="706"/>
                      <a:pt x="487" y="986"/>
                    </a:cubicBezTo>
                    <a:cubicBezTo>
                      <a:pt x="685" y="1256"/>
                      <a:pt x="923" y="1504"/>
                      <a:pt x="1193" y="1712"/>
                    </a:cubicBezTo>
                    <a:cubicBezTo>
                      <a:pt x="1462" y="1930"/>
                      <a:pt x="1753" y="2117"/>
                      <a:pt x="2054" y="2272"/>
                    </a:cubicBezTo>
                    <a:cubicBezTo>
                      <a:pt x="2158" y="2324"/>
                      <a:pt x="2261" y="2376"/>
                      <a:pt x="2365" y="2417"/>
                    </a:cubicBezTo>
                    <a:cubicBezTo>
                      <a:pt x="2469" y="2459"/>
                      <a:pt x="2573" y="2490"/>
                      <a:pt x="2686" y="2521"/>
                    </a:cubicBezTo>
                    <a:cubicBezTo>
                      <a:pt x="2914" y="2573"/>
                      <a:pt x="3153" y="2615"/>
                      <a:pt x="3392" y="2625"/>
                    </a:cubicBezTo>
                    <a:cubicBezTo>
                      <a:pt x="3472" y="2632"/>
                      <a:pt x="3554" y="2635"/>
                      <a:pt x="3635" y="2635"/>
                    </a:cubicBezTo>
                    <a:cubicBezTo>
                      <a:pt x="3796" y="2635"/>
                      <a:pt x="3956" y="2622"/>
                      <a:pt x="4108" y="2594"/>
                    </a:cubicBezTo>
                    <a:cubicBezTo>
                      <a:pt x="4336" y="2553"/>
                      <a:pt x="4553" y="2480"/>
                      <a:pt x="4740" y="2345"/>
                    </a:cubicBezTo>
                    <a:cubicBezTo>
                      <a:pt x="4927" y="2231"/>
                      <a:pt x="5072" y="2055"/>
                      <a:pt x="5155" y="1857"/>
                    </a:cubicBezTo>
                    <a:cubicBezTo>
                      <a:pt x="5187" y="1785"/>
                      <a:pt x="5207" y="1712"/>
                      <a:pt x="5217" y="1640"/>
                    </a:cubicBezTo>
                    <a:cubicBezTo>
                      <a:pt x="5238" y="1546"/>
                      <a:pt x="5238" y="1453"/>
                      <a:pt x="5249" y="1349"/>
                    </a:cubicBezTo>
                    <a:cubicBezTo>
                      <a:pt x="5249" y="1090"/>
                      <a:pt x="5217" y="820"/>
                      <a:pt x="5155" y="561"/>
                    </a:cubicBezTo>
                    <a:cubicBezTo>
                      <a:pt x="5093" y="550"/>
                      <a:pt x="5031" y="540"/>
                      <a:pt x="4958" y="540"/>
                    </a:cubicBezTo>
                    <a:cubicBezTo>
                      <a:pt x="4948" y="561"/>
                      <a:pt x="4948" y="592"/>
                      <a:pt x="4958" y="612"/>
                    </a:cubicBezTo>
                    <a:cubicBezTo>
                      <a:pt x="4968" y="665"/>
                      <a:pt x="4979" y="716"/>
                      <a:pt x="4989" y="758"/>
                    </a:cubicBezTo>
                    <a:lnTo>
                      <a:pt x="4989" y="737"/>
                    </a:lnTo>
                    <a:cubicBezTo>
                      <a:pt x="5031" y="965"/>
                      <a:pt x="5051" y="1204"/>
                      <a:pt x="5041" y="1442"/>
                    </a:cubicBezTo>
                    <a:lnTo>
                      <a:pt x="5041" y="1453"/>
                    </a:lnTo>
                    <a:lnTo>
                      <a:pt x="5041" y="1463"/>
                    </a:lnTo>
                    <a:cubicBezTo>
                      <a:pt x="5031" y="1557"/>
                      <a:pt x="5010" y="1640"/>
                      <a:pt x="4989" y="1723"/>
                    </a:cubicBezTo>
                    <a:cubicBezTo>
                      <a:pt x="4958" y="1795"/>
                      <a:pt x="4927" y="1857"/>
                      <a:pt x="4885" y="1919"/>
                    </a:cubicBezTo>
                    <a:cubicBezTo>
                      <a:pt x="4844" y="1982"/>
                      <a:pt x="4802" y="2044"/>
                      <a:pt x="4740" y="2096"/>
                    </a:cubicBezTo>
                    <a:cubicBezTo>
                      <a:pt x="4678" y="2148"/>
                      <a:pt x="4606" y="2200"/>
                      <a:pt x="4523" y="2241"/>
                    </a:cubicBezTo>
                    <a:lnTo>
                      <a:pt x="4512" y="2251"/>
                    </a:lnTo>
                    <a:cubicBezTo>
                      <a:pt x="4378" y="2314"/>
                      <a:pt x="4242" y="2355"/>
                      <a:pt x="4108" y="2387"/>
                    </a:cubicBezTo>
                    <a:lnTo>
                      <a:pt x="4097" y="2387"/>
                    </a:lnTo>
                    <a:cubicBezTo>
                      <a:pt x="3922" y="2418"/>
                      <a:pt x="3742" y="2432"/>
                      <a:pt x="3559" y="2432"/>
                    </a:cubicBezTo>
                    <a:cubicBezTo>
                      <a:pt x="3503" y="2432"/>
                      <a:pt x="3448" y="2430"/>
                      <a:pt x="3392" y="2428"/>
                    </a:cubicBezTo>
                    <a:cubicBezTo>
                      <a:pt x="3101" y="2407"/>
                      <a:pt x="2801" y="2345"/>
                      <a:pt x="2520" y="2251"/>
                    </a:cubicBezTo>
                    <a:cubicBezTo>
                      <a:pt x="2407" y="2221"/>
                      <a:pt x="2303" y="2168"/>
                      <a:pt x="2199" y="2117"/>
                    </a:cubicBezTo>
                    <a:cubicBezTo>
                      <a:pt x="2022" y="2034"/>
                      <a:pt x="1846" y="1930"/>
                      <a:pt x="1681" y="1816"/>
                    </a:cubicBezTo>
                    <a:lnTo>
                      <a:pt x="1670" y="1816"/>
                    </a:lnTo>
                    <a:cubicBezTo>
                      <a:pt x="1369" y="1608"/>
                      <a:pt x="1100" y="1380"/>
                      <a:pt x="861" y="1121"/>
                    </a:cubicBezTo>
                    <a:cubicBezTo>
                      <a:pt x="664" y="903"/>
                      <a:pt x="498" y="665"/>
                      <a:pt x="374" y="405"/>
                    </a:cubicBezTo>
                    <a:cubicBezTo>
                      <a:pt x="311" y="291"/>
                      <a:pt x="259" y="167"/>
                      <a:pt x="217" y="32"/>
                    </a:cubicBezTo>
                    <a:lnTo>
                      <a:pt x="187" y="32"/>
                    </a:lnTo>
                    <a:cubicBezTo>
                      <a:pt x="166" y="22"/>
                      <a:pt x="145" y="22"/>
                      <a:pt x="125" y="22"/>
                    </a:cubicBezTo>
                    <a:cubicBezTo>
                      <a:pt x="83" y="11"/>
                      <a:pt x="52" y="11"/>
                      <a:pt x="21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199;p53"/>
              <p:cNvSpPr/>
              <p:nvPr/>
            </p:nvSpPr>
            <p:spPr>
              <a:xfrm>
                <a:off x="6475990" y="1755347"/>
                <a:ext cx="74" cy="1546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200;p53"/>
              <p:cNvSpPr/>
              <p:nvPr/>
            </p:nvSpPr>
            <p:spPr>
              <a:xfrm>
                <a:off x="6406482" y="18248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201;p53"/>
              <p:cNvSpPr/>
              <p:nvPr/>
            </p:nvSpPr>
            <p:spPr>
              <a:xfrm>
                <a:off x="6475990" y="175682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202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203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204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205;p53"/>
              <p:cNvSpPr/>
              <p:nvPr/>
            </p:nvSpPr>
            <p:spPr>
              <a:xfrm>
                <a:off x="6436966" y="181417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206;p53"/>
              <p:cNvSpPr/>
              <p:nvPr/>
            </p:nvSpPr>
            <p:spPr>
              <a:xfrm>
                <a:off x="6645564" y="1870654"/>
                <a:ext cx="543850" cy="914368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12418" extrusionOk="0">
                    <a:moveTo>
                      <a:pt x="3205" y="1"/>
                    </a:moveTo>
                    <a:cubicBezTo>
                      <a:pt x="3184" y="1"/>
                      <a:pt x="3174" y="1"/>
                      <a:pt x="3164" y="11"/>
                    </a:cubicBezTo>
                    <a:cubicBezTo>
                      <a:pt x="3143" y="22"/>
                      <a:pt x="3122" y="42"/>
                      <a:pt x="3112" y="63"/>
                    </a:cubicBezTo>
                    <a:cubicBezTo>
                      <a:pt x="3101" y="73"/>
                      <a:pt x="3101" y="84"/>
                      <a:pt x="3101" y="94"/>
                    </a:cubicBezTo>
                    <a:cubicBezTo>
                      <a:pt x="3081" y="105"/>
                      <a:pt x="3060" y="135"/>
                      <a:pt x="3050" y="156"/>
                    </a:cubicBezTo>
                    <a:cubicBezTo>
                      <a:pt x="3029" y="582"/>
                      <a:pt x="3018" y="1007"/>
                      <a:pt x="3008" y="1412"/>
                    </a:cubicBezTo>
                    <a:lnTo>
                      <a:pt x="3008" y="1432"/>
                    </a:lnTo>
                    <a:lnTo>
                      <a:pt x="3008" y="1442"/>
                    </a:lnTo>
                    <a:cubicBezTo>
                      <a:pt x="3008" y="1681"/>
                      <a:pt x="2998" y="1910"/>
                      <a:pt x="2988" y="2148"/>
                    </a:cubicBezTo>
                    <a:lnTo>
                      <a:pt x="2998" y="2138"/>
                    </a:lnTo>
                    <a:lnTo>
                      <a:pt x="2998" y="2138"/>
                    </a:lnTo>
                    <a:cubicBezTo>
                      <a:pt x="2967" y="2843"/>
                      <a:pt x="2905" y="3393"/>
                      <a:pt x="2801" y="3881"/>
                    </a:cubicBezTo>
                    <a:cubicBezTo>
                      <a:pt x="2780" y="3994"/>
                      <a:pt x="2749" y="4109"/>
                      <a:pt x="2718" y="4212"/>
                    </a:cubicBezTo>
                    <a:lnTo>
                      <a:pt x="2707" y="4254"/>
                    </a:lnTo>
                    <a:lnTo>
                      <a:pt x="2697" y="4305"/>
                    </a:lnTo>
                    <a:cubicBezTo>
                      <a:pt x="2666" y="4451"/>
                      <a:pt x="2624" y="4596"/>
                      <a:pt x="2583" y="4741"/>
                    </a:cubicBezTo>
                    <a:cubicBezTo>
                      <a:pt x="2510" y="5011"/>
                      <a:pt x="2437" y="5280"/>
                      <a:pt x="2354" y="5550"/>
                    </a:cubicBezTo>
                    <a:cubicBezTo>
                      <a:pt x="2106" y="6349"/>
                      <a:pt x="1815" y="7117"/>
                      <a:pt x="1494" y="7832"/>
                    </a:cubicBezTo>
                    <a:cubicBezTo>
                      <a:pt x="1328" y="8206"/>
                      <a:pt x="1141" y="8579"/>
                      <a:pt x="944" y="8943"/>
                    </a:cubicBezTo>
                    <a:cubicBezTo>
                      <a:pt x="861" y="9088"/>
                      <a:pt x="778" y="9233"/>
                      <a:pt x="695" y="9367"/>
                    </a:cubicBezTo>
                    <a:cubicBezTo>
                      <a:pt x="581" y="9565"/>
                      <a:pt x="477" y="9752"/>
                      <a:pt x="384" y="9928"/>
                    </a:cubicBezTo>
                    <a:cubicBezTo>
                      <a:pt x="197" y="10301"/>
                      <a:pt x="83" y="10612"/>
                      <a:pt x="31" y="10913"/>
                    </a:cubicBezTo>
                    <a:cubicBezTo>
                      <a:pt x="10" y="11069"/>
                      <a:pt x="0" y="11245"/>
                      <a:pt x="21" y="11411"/>
                    </a:cubicBezTo>
                    <a:cubicBezTo>
                      <a:pt x="42" y="11587"/>
                      <a:pt x="93" y="11764"/>
                      <a:pt x="176" y="11940"/>
                    </a:cubicBezTo>
                    <a:cubicBezTo>
                      <a:pt x="187" y="11961"/>
                      <a:pt x="208" y="11981"/>
                      <a:pt x="228" y="12002"/>
                    </a:cubicBezTo>
                    <a:lnTo>
                      <a:pt x="249" y="12044"/>
                    </a:lnTo>
                    <a:cubicBezTo>
                      <a:pt x="280" y="12096"/>
                      <a:pt x="301" y="12137"/>
                      <a:pt x="321" y="12179"/>
                    </a:cubicBezTo>
                    <a:cubicBezTo>
                      <a:pt x="332" y="12210"/>
                      <a:pt x="363" y="12241"/>
                      <a:pt x="394" y="12283"/>
                    </a:cubicBezTo>
                    <a:cubicBezTo>
                      <a:pt x="425" y="12313"/>
                      <a:pt x="467" y="12334"/>
                      <a:pt x="498" y="12355"/>
                    </a:cubicBezTo>
                    <a:cubicBezTo>
                      <a:pt x="550" y="12386"/>
                      <a:pt x="633" y="12407"/>
                      <a:pt x="726" y="12417"/>
                    </a:cubicBezTo>
                    <a:lnTo>
                      <a:pt x="768" y="12417"/>
                    </a:lnTo>
                    <a:cubicBezTo>
                      <a:pt x="840" y="12417"/>
                      <a:pt x="923" y="12407"/>
                      <a:pt x="1027" y="12396"/>
                    </a:cubicBezTo>
                    <a:cubicBezTo>
                      <a:pt x="1120" y="12376"/>
                      <a:pt x="1224" y="12355"/>
                      <a:pt x="1317" y="12334"/>
                    </a:cubicBezTo>
                    <a:lnTo>
                      <a:pt x="1328" y="12334"/>
                    </a:lnTo>
                    <a:lnTo>
                      <a:pt x="1369" y="12324"/>
                    </a:lnTo>
                    <a:lnTo>
                      <a:pt x="1421" y="12313"/>
                    </a:lnTo>
                    <a:cubicBezTo>
                      <a:pt x="1743" y="12230"/>
                      <a:pt x="2064" y="12147"/>
                      <a:pt x="2365" y="12034"/>
                    </a:cubicBezTo>
                    <a:cubicBezTo>
                      <a:pt x="3589" y="11598"/>
                      <a:pt x="4689" y="10882"/>
                      <a:pt x="5539" y="9948"/>
                    </a:cubicBezTo>
                    <a:cubicBezTo>
                      <a:pt x="5964" y="9482"/>
                      <a:pt x="6328" y="8953"/>
                      <a:pt x="6628" y="8372"/>
                    </a:cubicBezTo>
                    <a:cubicBezTo>
                      <a:pt x="6773" y="8092"/>
                      <a:pt x="6898" y="7791"/>
                      <a:pt x="7012" y="7480"/>
                    </a:cubicBezTo>
                    <a:cubicBezTo>
                      <a:pt x="7126" y="7138"/>
                      <a:pt x="7220" y="6826"/>
                      <a:pt x="7271" y="6536"/>
                    </a:cubicBezTo>
                    <a:cubicBezTo>
                      <a:pt x="7386" y="5924"/>
                      <a:pt x="7375" y="5301"/>
                      <a:pt x="7261" y="4658"/>
                    </a:cubicBezTo>
                    <a:cubicBezTo>
                      <a:pt x="7147" y="4056"/>
                      <a:pt x="6929" y="3455"/>
                      <a:pt x="6607" y="2885"/>
                    </a:cubicBezTo>
                    <a:cubicBezTo>
                      <a:pt x="6317" y="2335"/>
                      <a:pt x="5923" y="1827"/>
                      <a:pt x="5456" y="1370"/>
                    </a:cubicBezTo>
                    <a:cubicBezTo>
                      <a:pt x="5000" y="924"/>
                      <a:pt x="4471" y="550"/>
                      <a:pt x="3900" y="281"/>
                    </a:cubicBezTo>
                    <a:cubicBezTo>
                      <a:pt x="3693" y="177"/>
                      <a:pt x="3475" y="94"/>
                      <a:pt x="3247" y="11"/>
                    </a:cubicBezTo>
                    <a:cubicBezTo>
                      <a:pt x="3226" y="11"/>
                      <a:pt x="3216" y="1"/>
                      <a:pt x="3205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207;p53"/>
              <p:cNvSpPr/>
              <p:nvPr/>
            </p:nvSpPr>
            <p:spPr>
              <a:xfrm>
                <a:off x="5498310" y="2420606"/>
                <a:ext cx="833373" cy="754733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10250" extrusionOk="0">
                    <a:moveTo>
                      <a:pt x="9482" y="1"/>
                    </a:moveTo>
                    <a:cubicBezTo>
                      <a:pt x="9471" y="1"/>
                      <a:pt x="9461" y="1"/>
                      <a:pt x="9450" y="11"/>
                    </a:cubicBezTo>
                    <a:cubicBezTo>
                      <a:pt x="9420" y="21"/>
                      <a:pt x="9399" y="31"/>
                      <a:pt x="9388" y="63"/>
                    </a:cubicBezTo>
                    <a:cubicBezTo>
                      <a:pt x="9171" y="31"/>
                      <a:pt x="8942" y="21"/>
                      <a:pt x="8703" y="21"/>
                    </a:cubicBezTo>
                    <a:cubicBezTo>
                      <a:pt x="8569" y="21"/>
                      <a:pt x="8424" y="21"/>
                      <a:pt x="8268" y="31"/>
                    </a:cubicBezTo>
                    <a:cubicBezTo>
                      <a:pt x="7583" y="84"/>
                      <a:pt x="6868" y="229"/>
                      <a:pt x="6069" y="478"/>
                    </a:cubicBezTo>
                    <a:cubicBezTo>
                      <a:pt x="5436" y="674"/>
                      <a:pt x="4772" y="934"/>
                      <a:pt x="4036" y="1266"/>
                    </a:cubicBezTo>
                    <a:cubicBezTo>
                      <a:pt x="3673" y="1432"/>
                      <a:pt x="3403" y="1567"/>
                      <a:pt x="3154" y="1712"/>
                    </a:cubicBezTo>
                    <a:cubicBezTo>
                      <a:pt x="2864" y="1878"/>
                      <a:pt x="2583" y="2054"/>
                      <a:pt x="2324" y="2251"/>
                    </a:cubicBezTo>
                    <a:cubicBezTo>
                      <a:pt x="2044" y="2459"/>
                      <a:pt x="1795" y="2677"/>
                      <a:pt x="1567" y="2905"/>
                    </a:cubicBezTo>
                    <a:cubicBezTo>
                      <a:pt x="1339" y="3133"/>
                      <a:pt x="1121" y="3382"/>
                      <a:pt x="934" y="3652"/>
                    </a:cubicBezTo>
                    <a:cubicBezTo>
                      <a:pt x="540" y="4191"/>
                      <a:pt x="271" y="4814"/>
                      <a:pt x="135" y="5446"/>
                    </a:cubicBezTo>
                    <a:cubicBezTo>
                      <a:pt x="11" y="6027"/>
                      <a:pt x="1" y="6639"/>
                      <a:pt x="105" y="7272"/>
                    </a:cubicBezTo>
                    <a:cubicBezTo>
                      <a:pt x="156" y="7583"/>
                      <a:pt x="229" y="7873"/>
                      <a:pt x="333" y="8164"/>
                    </a:cubicBezTo>
                    <a:cubicBezTo>
                      <a:pt x="437" y="8465"/>
                      <a:pt x="571" y="8735"/>
                      <a:pt x="737" y="8984"/>
                    </a:cubicBezTo>
                    <a:cubicBezTo>
                      <a:pt x="903" y="9243"/>
                      <a:pt x="1100" y="9471"/>
                      <a:pt x="1318" y="9668"/>
                    </a:cubicBezTo>
                    <a:cubicBezTo>
                      <a:pt x="1432" y="9761"/>
                      <a:pt x="1557" y="9855"/>
                      <a:pt x="1681" y="9938"/>
                    </a:cubicBezTo>
                    <a:cubicBezTo>
                      <a:pt x="1816" y="10021"/>
                      <a:pt x="1930" y="10083"/>
                      <a:pt x="2055" y="10125"/>
                    </a:cubicBezTo>
                    <a:cubicBezTo>
                      <a:pt x="2148" y="10166"/>
                      <a:pt x="2262" y="10197"/>
                      <a:pt x="2387" y="10218"/>
                    </a:cubicBezTo>
                    <a:cubicBezTo>
                      <a:pt x="2511" y="10238"/>
                      <a:pt x="2646" y="10249"/>
                      <a:pt x="2770" y="10249"/>
                    </a:cubicBezTo>
                    <a:cubicBezTo>
                      <a:pt x="3040" y="10249"/>
                      <a:pt x="3289" y="10208"/>
                      <a:pt x="3517" y="10114"/>
                    </a:cubicBezTo>
                    <a:cubicBezTo>
                      <a:pt x="3777" y="10021"/>
                      <a:pt x="3973" y="9876"/>
                      <a:pt x="4109" y="9699"/>
                    </a:cubicBezTo>
                    <a:cubicBezTo>
                      <a:pt x="4264" y="9492"/>
                      <a:pt x="4337" y="9233"/>
                      <a:pt x="4316" y="8973"/>
                    </a:cubicBezTo>
                    <a:cubicBezTo>
                      <a:pt x="4305" y="8828"/>
                      <a:pt x="4264" y="8693"/>
                      <a:pt x="4192" y="8548"/>
                    </a:cubicBezTo>
                    <a:cubicBezTo>
                      <a:pt x="4119" y="8403"/>
                      <a:pt x="4005" y="8278"/>
                      <a:pt x="3932" y="8195"/>
                    </a:cubicBezTo>
                    <a:cubicBezTo>
                      <a:pt x="3807" y="8039"/>
                      <a:pt x="3652" y="7915"/>
                      <a:pt x="3507" y="7780"/>
                    </a:cubicBezTo>
                    <a:cubicBezTo>
                      <a:pt x="3434" y="7718"/>
                      <a:pt x="3362" y="7645"/>
                      <a:pt x="3289" y="7573"/>
                    </a:cubicBezTo>
                    <a:cubicBezTo>
                      <a:pt x="3175" y="7469"/>
                      <a:pt x="3092" y="7375"/>
                      <a:pt x="3009" y="7262"/>
                    </a:cubicBezTo>
                    <a:cubicBezTo>
                      <a:pt x="2874" y="7085"/>
                      <a:pt x="2760" y="6888"/>
                      <a:pt x="2687" y="6681"/>
                    </a:cubicBezTo>
                    <a:cubicBezTo>
                      <a:pt x="2604" y="6473"/>
                      <a:pt x="2542" y="6255"/>
                      <a:pt x="2521" y="6027"/>
                    </a:cubicBezTo>
                    <a:lnTo>
                      <a:pt x="2521" y="6048"/>
                    </a:lnTo>
                    <a:cubicBezTo>
                      <a:pt x="2521" y="6038"/>
                      <a:pt x="2521" y="6038"/>
                      <a:pt x="2511" y="6027"/>
                    </a:cubicBezTo>
                    <a:cubicBezTo>
                      <a:pt x="2500" y="5810"/>
                      <a:pt x="2500" y="5602"/>
                      <a:pt x="2532" y="5395"/>
                    </a:cubicBezTo>
                    <a:lnTo>
                      <a:pt x="2532" y="5374"/>
                    </a:lnTo>
                    <a:cubicBezTo>
                      <a:pt x="2563" y="5176"/>
                      <a:pt x="2615" y="4980"/>
                      <a:pt x="2698" y="4803"/>
                    </a:cubicBezTo>
                    <a:cubicBezTo>
                      <a:pt x="2791" y="4595"/>
                      <a:pt x="2905" y="4399"/>
                      <a:pt x="3071" y="4191"/>
                    </a:cubicBezTo>
                    <a:cubicBezTo>
                      <a:pt x="3320" y="3869"/>
                      <a:pt x="3621" y="3579"/>
                      <a:pt x="3984" y="3299"/>
                    </a:cubicBezTo>
                    <a:lnTo>
                      <a:pt x="3994" y="3299"/>
                    </a:lnTo>
                    <a:lnTo>
                      <a:pt x="3994" y="3288"/>
                    </a:lnTo>
                    <a:lnTo>
                      <a:pt x="4005" y="3288"/>
                    </a:lnTo>
                    <a:cubicBezTo>
                      <a:pt x="4533" y="2894"/>
                      <a:pt x="5135" y="2573"/>
                      <a:pt x="5851" y="2283"/>
                    </a:cubicBezTo>
                    <a:lnTo>
                      <a:pt x="5861" y="2283"/>
                    </a:lnTo>
                    <a:lnTo>
                      <a:pt x="5861" y="2272"/>
                    </a:lnTo>
                    <a:cubicBezTo>
                      <a:pt x="6816" y="1898"/>
                      <a:pt x="7832" y="1650"/>
                      <a:pt x="8880" y="1536"/>
                    </a:cubicBezTo>
                    <a:cubicBezTo>
                      <a:pt x="9212" y="1494"/>
                      <a:pt x="9544" y="1474"/>
                      <a:pt x="9855" y="1474"/>
                    </a:cubicBezTo>
                    <a:cubicBezTo>
                      <a:pt x="9865" y="1484"/>
                      <a:pt x="9886" y="1494"/>
                      <a:pt x="9907" y="1504"/>
                    </a:cubicBezTo>
                    <a:lnTo>
                      <a:pt x="9927" y="1504"/>
                    </a:lnTo>
                    <a:cubicBezTo>
                      <a:pt x="9948" y="1504"/>
                      <a:pt x="9969" y="1494"/>
                      <a:pt x="9990" y="1484"/>
                    </a:cubicBezTo>
                    <a:cubicBezTo>
                      <a:pt x="10000" y="1484"/>
                      <a:pt x="10010" y="1474"/>
                      <a:pt x="10021" y="1463"/>
                    </a:cubicBezTo>
                    <a:cubicBezTo>
                      <a:pt x="10405" y="1463"/>
                      <a:pt x="10747" y="1494"/>
                      <a:pt x="11069" y="1536"/>
                    </a:cubicBezTo>
                    <a:lnTo>
                      <a:pt x="11079" y="1536"/>
                    </a:lnTo>
                    <a:cubicBezTo>
                      <a:pt x="11121" y="1546"/>
                      <a:pt x="11151" y="1546"/>
                      <a:pt x="11172" y="1557"/>
                    </a:cubicBezTo>
                    <a:lnTo>
                      <a:pt x="11204" y="1557"/>
                    </a:lnTo>
                    <a:cubicBezTo>
                      <a:pt x="11225" y="1557"/>
                      <a:pt x="11245" y="1557"/>
                      <a:pt x="11255" y="1546"/>
                    </a:cubicBezTo>
                    <a:cubicBezTo>
                      <a:pt x="11276" y="1536"/>
                      <a:pt x="11297" y="1504"/>
                      <a:pt x="11308" y="1484"/>
                    </a:cubicBezTo>
                    <a:cubicBezTo>
                      <a:pt x="11317" y="1453"/>
                      <a:pt x="11308" y="1432"/>
                      <a:pt x="11297" y="1401"/>
                    </a:cubicBezTo>
                    <a:cubicBezTo>
                      <a:pt x="11287" y="1380"/>
                      <a:pt x="11255" y="1359"/>
                      <a:pt x="11234" y="1359"/>
                    </a:cubicBezTo>
                    <a:cubicBezTo>
                      <a:pt x="10913" y="1297"/>
                      <a:pt x="10581" y="1266"/>
                      <a:pt x="10218" y="1266"/>
                    </a:cubicBezTo>
                    <a:cubicBezTo>
                      <a:pt x="10249" y="1225"/>
                      <a:pt x="10259" y="1172"/>
                      <a:pt x="10270" y="1131"/>
                    </a:cubicBezTo>
                    <a:cubicBezTo>
                      <a:pt x="10291" y="955"/>
                      <a:pt x="10218" y="789"/>
                      <a:pt x="10156" y="674"/>
                    </a:cubicBezTo>
                    <a:cubicBezTo>
                      <a:pt x="10104" y="581"/>
                      <a:pt x="10031" y="478"/>
                      <a:pt x="9938" y="374"/>
                    </a:cubicBezTo>
                    <a:lnTo>
                      <a:pt x="9938" y="374"/>
                    </a:lnTo>
                    <a:cubicBezTo>
                      <a:pt x="10063" y="416"/>
                      <a:pt x="10187" y="446"/>
                      <a:pt x="10301" y="499"/>
                    </a:cubicBezTo>
                    <a:lnTo>
                      <a:pt x="10332" y="499"/>
                    </a:lnTo>
                    <a:cubicBezTo>
                      <a:pt x="10374" y="499"/>
                      <a:pt x="10425" y="467"/>
                      <a:pt x="10436" y="425"/>
                    </a:cubicBezTo>
                    <a:cubicBezTo>
                      <a:pt x="10436" y="395"/>
                      <a:pt x="10436" y="363"/>
                      <a:pt x="10425" y="342"/>
                    </a:cubicBezTo>
                    <a:cubicBezTo>
                      <a:pt x="10415" y="322"/>
                      <a:pt x="10395" y="301"/>
                      <a:pt x="10363" y="291"/>
                    </a:cubicBezTo>
                    <a:cubicBezTo>
                      <a:pt x="10146" y="208"/>
                      <a:pt x="9907" y="146"/>
                      <a:pt x="9648" y="104"/>
                    </a:cubicBezTo>
                    <a:cubicBezTo>
                      <a:pt x="9616" y="73"/>
                      <a:pt x="9575" y="42"/>
                      <a:pt x="9533" y="11"/>
                    </a:cubicBezTo>
                    <a:cubicBezTo>
                      <a:pt x="9523" y="11"/>
                      <a:pt x="9503" y="1"/>
                      <a:pt x="9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208;p53"/>
              <p:cNvSpPr/>
              <p:nvPr/>
            </p:nvSpPr>
            <p:spPr>
              <a:xfrm>
                <a:off x="6036778" y="2422889"/>
                <a:ext cx="87107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66" extrusionOk="0">
                    <a:moveTo>
                      <a:pt x="955" y="0"/>
                    </a:moveTo>
                    <a:cubicBezTo>
                      <a:pt x="644" y="21"/>
                      <a:pt x="332" y="63"/>
                      <a:pt x="0" y="125"/>
                    </a:cubicBezTo>
                    <a:lnTo>
                      <a:pt x="249" y="436"/>
                    </a:lnTo>
                    <a:cubicBezTo>
                      <a:pt x="322" y="519"/>
                      <a:pt x="395" y="602"/>
                      <a:pt x="468" y="675"/>
                    </a:cubicBezTo>
                    <a:cubicBezTo>
                      <a:pt x="540" y="747"/>
                      <a:pt x="613" y="809"/>
                      <a:pt x="696" y="862"/>
                    </a:cubicBezTo>
                    <a:lnTo>
                      <a:pt x="685" y="862"/>
                    </a:lnTo>
                    <a:cubicBezTo>
                      <a:pt x="737" y="892"/>
                      <a:pt x="789" y="924"/>
                      <a:pt x="841" y="945"/>
                    </a:cubicBezTo>
                    <a:cubicBezTo>
                      <a:pt x="862" y="955"/>
                      <a:pt x="893" y="955"/>
                      <a:pt x="924" y="965"/>
                    </a:cubicBezTo>
                    <a:lnTo>
                      <a:pt x="986" y="965"/>
                    </a:lnTo>
                    <a:cubicBezTo>
                      <a:pt x="1007" y="955"/>
                      <a:pt x="1028" y="955"/>
                      <a:pt x="1038" y="945"/>
                    </a:cubicBezTo>
                    <a:cubicBezTo>
                      <a:pt x="1059" y="934"/>
                      <a:pt x="1079" y="924"/>
                      <a:pt x="1090" y="913"/>
                    </a:cubicBezTo>
                    <a:cubicBezTo>
                      <a:pt x="1111" y="903"/>
                      <a:pt x="1121" y="882"/>
                      <a:pt x="1132" y="862"/>
                    </a:cubicBezTo>
                    <a:cubicBezTo>
                      <a:pt x="1141" y="851"/>
                      <a:pt x="1152" y="830"/>
                      <a:pt x="1162" y="809"/>
                    </a:cubicBezTo>
                    <a:cubicBezTo>
                      <a:pt x="1173" y="779"/>
                      <a:pt x="1183" y="737"/>
                      <a:pt x="1183" y="706"/>
                    </a:cubicBezTo>
                    <a:cubicBezTo>
                      <a:pt x="1183" y="633"/>
                      <a:pt x="1183" y="560"/>
                      <a:pt x="1173" y="488"/>
                    </a:cubicBezTo>
                    <a:lnTo>
                      <a:pt x="1173" y="498"/>
                    </a:lnTo>
                    <a:cubicBezTo>
                      <a:pt x="1141" y="332"/>
                      <a:pt x="1090" y="177"/>
                      <a:pt x="1028" y="21"/>
                    </a:cubicBezTo>
                    <a:cubicBezTo>
                      <a:pt x="1028" y="11"/>
                      <a:pt x="1028" y="0"/>
                      <a:pt x="1017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209;p53"/>
              <p:cNvSpPr/>
              <p:nvPr/>
            </p:nvSpPr>
            <p:spPr>
              <a:xfrm>
                <a:off x="6055112" y="245491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210;p53"/>
              <p:cNvSpPr/>
              <p:nvPr/>
            </p:nvSpPr>
            <p:spPr>
              <a:xfrm>
                <a:off x="6109379" y="2493943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211;p53"/>
              <p:cNvSpPr/>
              <p:nvPr/>
            </p:nvSpPr>
            <p:spPr>
              <a:xfrm>
                <a:off x="5954311" y="2495489"/>
                <a:ext cx="93219" cy="7871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069" extrusionOk="0">
                    <a:moveTo>
                      <a:pt x="301" y="0"/>
                    </a:moveTo>
                    <a:cubicBezTo>
                      <a:pt x="281" y="0"/>
                      <a:pt x="260" y="0"/>
                      <a:pt x="239" y="10"/>
                    </a:cubicBezTo>
                    <a:cubicBezTo>
                      <a:pt x="218" y="10"/>
                      <a:pt x="198" y="21"/>
                      <a:pt x="177" y="31"/>
                    </a:cubicBezTo>
                    <a:cubicBezTo>
                      <a:pt x="145" y="42"/>
                      <a:pt x="125" y="52"/>
                      <a:pt x="115" y="72"/>
                    </a:cubicBezTo>
                    <a:lnTo>
                      <a:pt x="115" y="62"/>
                    </a:lnTo>
                    <a:cubicBezTo>
                      <a:pt x="94" y="83"/>
                      <a:pt x="83" y="104"/>
                      <a:pt x="62" y="125"/>
                    </a:cubicBezTo>
                    <a:cubicBezTo>
                      <a:pt x="52" y="145"/>
                      <a:pt x="32" y="166"/>
                      <a:pt x="21" y="19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21" y="218"/>
                      <a:pt x="11" y="259"/>
                      <a:pt x="11" y="291"/>
                    </a:cubicBezTo>
                    <a:cubicBezTo>
                      <a:pt x="0" y="363"/>
                      <a:pt x="11" y="436"/>
                      <a:pt x="21" y="508"/>
                    </a:cubicBezTo>
                    <a:lnTo>
                      <a:pt x="21" y="498"/>
                    </a:lnTo>
                    <a:cubicBezTo>
                      <a:pt x="52" y="685"/>
                      <a:pt x="115" y="861"/>
                      <a:pt x="198" y="1027"/>
                    </a:cubicBezTo>
                    <a:lnTo>
                      <a:pt x="198" y="1037"/>
                    </a:lnTo>
                    <a:cubicBezTo>
                      <a:pt x="198" y="1047"/>
                      <a:pt x="208" y="1058"/>
                      <a:pt x="208" y="1068"/>
                    </a:cubicBezTo>
                    <a:cubicBezTo>
                      <a:pt x="560" y="954"/>
                      <a:pt x="903" y="851"/>
                      <a:pt x="1266" y="768"/>
                    </a:cubicBezTo>
                    <a:cubicBezTo>
                      <a:pt x="1224" y="715"/>
                      <a:pt x="1183" y="664"/>
                      <a:pt x="1141" y="623"/>
                    </a:cubicBezTo>
                    <a:lnTo>
                      <a:pt x="1152" y="623"/>
                    </a:lnTo>
                    <a:cubicBezTo>
                      <a:pt x="1069" y="529"/>
                      <a:pt x="975" y="436"/>
                      <a:pt x="882" y="342"/>
                    </a:cubicBezTo>
                    <a:cubicBezTo>
                      <a:pt x="809" y="270"/>
                      <a:pt x="726" y="197"/>
                      <a:pt x="643" y="135"/>
                    </a:cubicBezTo>
                    <a:cubicBezTo>
                      <a:pt x="581" y="93"/>
                      <a:pt x="509" y="52"/>
                      <a:pt x="447" y="31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212;p53"/>
              <p:cNvSpPr/>
              <p:nvPr/>
            </p:nvSpPr>
            <p:spPr>
              <a:xfrm>
                <a:off x="5978756" y="249548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213;p53"/>
              <p:cNvSpPr/>
              <p:nvPr/>
            </p:nvSpPr>
            <p:spPr>
              <a:xfrm>
                <a:off x="5769422" y="2490114"/>
                <a:ext cx="100950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32" extrusionOk="0">
                    <a:moveTo>
                      <a:pt x="1090" y="0"/>
                    </a:moveTo>
                    <a:cubicBezTo>
                      <a:pt x="851" y="104"/>
                      <a:pt x="603" y="208"/>
                      <a:pt x="354" y="322"/>
                    </a:cubicBezTo>
                    <a:cubicBezTo>
                      <a:pt x="229" y="384"/>
                      <a:pt x="115" y="436"/>
                      <a:pt x="1" y="488"/>
                    </a:cubicBezTo>
                    <a:cubicBezTo>
                      <a:pt x="12" y="488"/>
                      <a:pt x="12" y="498"/>
                      <a:pt x="22" y="498"/>
                    </a:cubicBezTo>
                    <a:cubicBezTo>
                      <a:pt x="125" y="571"/>
                      <a:pt x="229" y="643"/>
                      <a:pt x="344" y="716"/>
                    </a:cubicBezTo>
                    <a:cubicBezTo>
                      <a:pt x="457" y="788"/>
                      <a:pt x="572" y="871"/>
                      <a:pt x="696" y="934"/>
                    </a:cubicBezTo>
                    <a:cubicBezTo>
                      <a:pt x="800" y="996"/>
                      <a:pt x="904" y="1058"/>
                      <a:pt x="1017" y="1100"/>
                    </a:cubicBezTo>
                    <a:lnTo>
                      <a:pt x="1007" y="1090"/>
                    </a:lnTo>
                    <a:lnTo>
                      <a:pt x="1007" y="1090"/>
                    </a:lnTo>
                    <a:cubicBezTo>
                      <a:pt x="1049" y="1110"/>
                      <a:pt x="1100" y="1120"/>
                      <a:pt x="1153" y="1131"/>
                    </a:cubicBezTo>
                    <a:lnTo>
                      <a:pt x="1204" y="1131"/>
                    </a:lnTo>
                    <a:cubicBezTo>
                      <a:pt x="1215" y="1120"/>
                      <a:pt x="1225" y="1120"/>
                      <a:pt x="1236" y="1110"/>
                    </a:cubicBezTo>
                    <a:cubicBezTo>
                      <a:pt x="1256" y="1110"/>
                      <a:pt x="1266" y="1100"/>
                      <a:pt x="1277" y="1090"/>
                    </a:cubicBezTo>
                    <a:cubicBezTo>
                      <a:pt x="1298" y="1079"/>
                      <a:pt x="1308" y="1058"/>
                      <a:pt x="1319" y="1048"/>
                    </a:cubicBezTo>
                    <a:cubicBezTo>
                      <a:pt x="1329" y="1037"/>
                      <a:pt x="1339" y="1017"/>
                      <a:pt x="1339" y="996"/>
                    </a:cubicBezTo>
                    <a:cubicBezTo>
                      <a:pt x="1349" y="965"/>
                      <a:pt x="1360" y="934"/>
                      <a:pt x="1360" y="913"/>
                    </a:cubicBezTo>
                    <a:cubicBezTo>
                      <a:pt x="1370" y="841"/>
                      <a:pt x="1360" y="779"/>
                      <a:pt x="1349" y="706"/>
                    </a:cubicBezTo>
                    <a:lnTo>
                      <a:pt x="1349" y="716"/>
                    </a:lnTo>
                    <a:cubicBezTo>
                      <a:pt x="1329" y="613"/>
                      <a:pt x="1298" y="509"/>
                      <a:pt x="1266" y="415"/>
                    </a:cubicBezTo>
                    <a:cubicBezTo>
                      <a:pt x="1225" y="311"/>
                      <a:pt x="1194" y="218"/>
                      <a:pt x="1142" y="125"/>
                    </a:cubicBezTo>
                    <a:cubicBezTo>
                      <a:pt x="1121" y="83"/>
                      <a:pt x="1111" y="42"/>
                      <a:pt x="1090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214;p53"/>
              <p:cNvSpPr/>
              <p:nvPr/>
            </p:nvSpPr>
            <p:spPr>
              <a:xfrm>
                <a:off x="5853435" y="249850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215;p53"/>
              <p:cNvSpPr/>
              <p:nvPr/>
            </p:nvSpPr>
            <p:spPr>
              <a:xfrm>
                <a:off x="5868014" y="256337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216;p53"/>
              <p:cNvSpPr/>
              <p:nvPr/>
            </p:nvSpPr>
            <p:spPr>
              <a:xfrm>
                <a:off x="5853435" y="257339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217;p53"/>
              <p:cNvSpPr/>
              <p:nvPr/>
            </p:nvSpPr>
            <p:spPr>
              <a:xfrm>
                <a:off x="5703006" y="2600856"/>
                <a:ext cx="114646" cy="8327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31" extrusionOk="0">
                    <a:moveTo>
                      <a:pt x="260" y="1"/>
                    </a:moveTo>
                    <a:cubicBezTo>
                      <a:pt x="239" y="11"/>
                      <a:pt x="208" y="21"/>
                      <a:pt x="177" y="31"/>
                    </a:cubicBezTo>
                    <a:cubicBezTo>
                      <a:pt x="156" y="42"/>
                      <a:pt x="135" y="52"/>
                      <a:pt x="115" y="73"/>
                    </a:cubicBezTo>
                    <a:cubicBezTo>
                      <a:pt x="94" y="84"/>
                      <a:pt x="73" y="104"/>
                      <a:pt x="63" y="135"/>
                    </a:cubicBezTo>
                    <a:lnTo>
                      <a:pt x="63" y="125"/>
                    </a:lnTo>
                    <a:cubicBezTo>
                      <a:pt x="42" y="156"/>
                      <a:pt x="32" y="187"/>
                      <a:pt x="11" y="229"/>
                    </a:cubicBezTo>
                    <a:cubicBezTo>
                      <a:pt x="11" y="250"/>
                      <a:pt x="1" y="260"/>
                      <a:pt x="1" y="280"/>
                    </a:cubicBezTo>
                    <a:lnTo>
                      <a:pt x="1" y="343"/>
                    </a:lnTo>
                    <a:cubicBezTo>
                      <a:pt x="11" y="363"/>
                      <a:pt x="22" y="395"/>
                      <a:pt x="32" y="416"/>
                    </a:cubicBezTo>
                    <a:cubicBezTo>
                      <a:pt x="52" y="467"/>
                      <a:pt x="84" y="509"/>
                      <a:pt x="115" y="561"/>
                    </a:cubicBezTo>
                    <a:cubicBezTo>
                      <a:pt x="177" y="623"/>
                      <a:pt x="239" y="685"/>
                      <a:pt x="312" y="737"/>
                    </a:cubicBezTo>
                    <a:cubicBezTo>
                      <a:pt x="384" y="810"/>
                      <a:pt x="478" y="872"/>
                      <a:pt x="561" y="923"/>
                    </a:cubicBezTo>
                    <a:lnTo>
                      <a:pt x="550" y="923"/>
                    </a:lnTo>
                    <a:cubicBezTo>
                      <a:pt x="654" y="996"/>
                      <a:pt x="768" y="1059"/>
                      <a:pt x="872" y="1131"/>
                    </a:cubicBezTo>
                    <a:cubicBezTo>
                      <a:pt x="976" y="1038"/>
                      <a:pt x="1090" y="944"/>
                      <a:pt x="1204" y="851"/>
                    </a:cubicBezTo>
                    <a:lnTo>
                      <a:pt x="1214" y="840"/>
                    </a:lnTo>
                    <a:cubicBezTo>
                      <a:pt x="1329" y="768"/>
                      <a:pt x="1442" y="685"/>
                      <a:pt x="1557" y="612"/>
                    </a:cubicBezTo>
                    <a:cubicBezTo>
                      <a:pt x="1484" y="550"/>
                      <a:pt x="1401" y="488"/>
                      <a:pt x="1318" y="436"/>
                    </a:cubicBezTo>
                    <a:cubicBezTo>
                      <a:pt x="1204" y="353"/>
                      <a:pt x="1090" y="280"/>
                      <a:pt x="976" y="218"/>
                    </a:cubicBezTo>
                    <a:cubicBezTo>
                      <a:pt x="872" y="156"/>
                      <a:pt x="758" y="104"/>
                      <a:pt x="644" y="63"/>
                    </a:cubicBezTo>
                    <a:cubicBezTo>
                      <a:pt x="561" y="31"/>
                      <a:pt x="478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218;p53"/>
              <p:cNvSpPr/>
              <p:nvPr/>
            </p:nvSpPr>
            <p:spPr>
              <a:xfrm>
                <a:off x="5705289" y="26321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219;p53"/>
              <p:cNvSpPr/>
              <p:nvPr/>
            </p:nvSpPr>
            <p:spPr>
              <a:xfrm>
                <a:off x="5541090" y="2666535"/>
                <a:ext cx="134527" cy="6428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73" extrusionOk="0">
                    <a:moveTo>
                      <a:pt x="592" y="1"/>
                    </a:moveTo>
                    <a:cubicBezTo>
                      <a:pt x="499" y="94"/>
                      <a:pt x="426" y="197"/>
                      <a:pt x="343" y="312"/>
                    </a:cubicBezTo>
                    <a:cubicBezTo>
                      <a:pt x="218" y="488"/>
                      <a:pt x="105" y="675"/>
                      <a:pt x="1" y="861"/>
                    </a:cubicBezTo>
                    <a:lnTo>
                      <a:pt x="208" y="861"/>
                    </a:lnTo>
                    <a:cubicBezTo>
                      <a:pt x="405" y="861"/>
                      <a:pt x="591" y="872"/>
                      <a:pt x="788" y="872"/>
                    </a:cubicBezTo>
                    <a:lnTo>
                      <a:pt x="788" y="872"/>
                    </a:lnTo>
                    <a:cubicBezTo>
                      <a:pt x="961" y="872"/>
                      <a:pt x="1124" y="872"/>
                      <a:pt x="1287" y="861"/>
                    </a:cubicBezTo>
                    <a:cubicBezTo>
                      <a:pt x="1359" y="861"/>
                      <a:pt x="1432" y="851"/>
                      <a:pt x="1504" y="841"/>
                    </a:cubicBezTo>
                    <a:cubicBezTo>
                      <a:pt x="1557" y="831"/>
                      <a:pt x="1608" y="820"/>
                      <a:pt x="1670" y="810"/>
                    </a:cubicBezTo>
                    <a:cubicBezTo>
                      <a:pt x="1702" y="799"/>
                      <a:pt x="1733" y="789"/>
                      <a:pt x="1774" y="768"/>
                    </a:cubicBezTo>
                    <a:lnTo>
                      <a:pt x="1795" y="748"/>
                    </a:lnTo>
                    <a:cubicBezTo>
                      <a:pt x="1806" y="748"/>
                      <a:pt x="1806" y="737"/>
                      <a:pt x="1816" y="737"/>
                    </a:cubicBezTo>
                    <a:lnTo>
                      <a:pt x="1816" y="716"/>
                    </a:lnTo>
                    <a:cubicBezTo>
                      <a:pt x="1826" y="706"/>
                      <a:pt x="1826" y="685"/>
                      <a:pt x="1826" y="665"/>
                    </a:cubicBezTo>
                    <a:cubicBezTo>
                      <a:pt x="1826" y="644"/>
                      <a:pt x="1816" y="623"/>
                      <a:pt x="1816" y="612"/>
                    </a:cubicBezTo>
                    <a:cubicBezTo>
                      <a:pt x="1806" y="582"/>
                      <a:pt x="1806" y="561"/>
                      <a:pt x="1785" y="540"/>
                    </a:cubicBezTo>
                    <a:cubicBezTo>
                      <a:pt x="1774" y="509"/>
                      <a:pt x="1743" y="478"/>
                      <a:pt x="1723" y="457"/>
                    </a:cubicBezTo>
                    <a:cubicBezTo>
                      <a:pt x="1670" y="405"/>
                      <a:pt x="1608" y="363"/>
                      <a:pt x="1546" y="322"/>
                    </a:cubicBezTo>
                    <a:lnTo>
                      <a:pt x="1546" y="322"/>
                    </a:lnTo>
                    <a:cubicBezTo>
                      <a:pt x="1546" y="324"/>
                      <a:pt x="1546" y="326"/>
                      <a:pt x="1547" y="327"/>
                    </a:cubicBezTo>
                    <a:lnTo>
                      <a:pt x="1547" y="327"/>
                    </a:lnTo>
                    <a:cubicBezTo>
                      <a:pt x="1446" y="268"/>
                      <a:pt x="1346" y="228"/>
                      <a:pt x="1246" y="187"/>
                    </a:cubicBezTo>
                    <a:cubicBezTo>
                      <a:pt x="1131" y="146"/>
                      <a:pt x="1007" y="104"/>
                      <a:pt x="893" y="73"/>
                    </a:cubicBezTo>
                    <a:lnTo>
                      <a:pt x="903" y="73"/>
                    </a:lnTo>
                    <a:cubicBezTo>
                      <a:pt x="799" y="42"/>
                      <a:pt x="695" y="21"/>
                      <a:pt x="592" y="1"/>
                    </a:cubicBezTo>
                    <a:close/>
                    <a:moveTo>
                      <a:pt x="788" y="872"/>
                    </a:moveTo>
                    <a:cubicBezTo>
                      <a:pt x="785" y="872"/>
                      <a:pt x="782" y="872"/>
                      <a:pt x="778" y="872"/>
                    </a:cubicBezTo>
                    <a:lnTo>
                      <a:pt x="789" y="872"/>
                    </a:lnTo>
                    <a:cubicBezTo>
                      <a:pt x="789" y="872"/>
                      <a:pt x="789" y="872"/>
                      <a:pt x="788" y="8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220;p53"/>
              <p:cNvSpPr/>
              <p:nvPr/>
            </p:nvSpPr>
            <p:spPr>
              <a:xfrm>
                <a:off x="5674732" y="271086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221;p53"/>
              <p:cNvSpPr/>
              <p:nvPr/>
            </p:nvSpPr>
            <p:spPr>
              <a:xfrm>
                <a:off x="5671713" y="2723083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222;p53"/>
              <p:cNvSpPr/>
              <p:nvPr/>
            </p:nvSpPr>
            <p:spPr>
              <a:xfrm>
                <a:off x="5563990" y="2806287"/>
                <a:ext cx="123040" cy="6958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945" extrusionOk="0">
                    <a:moveTo>
                      <a:pt x="696" y="136"/>
                    </a:moveTo>
                    <a:cubicBezTo>
                      <a:pt x="689" y="136"/>
                      <a:pt x="687" y="136"/>
                      <a:pt x="686" y="139"/>
                    </a:cubicBezTo>
                    <a:lnTo>
                      <a:pt x="686" y="139"/>
                    </a:lnTo>
                    <a:cubicBezTo>
                      <a:pt x="689" y="138"/>
                      <a:pt x="692" y="137"/>
                      <a:pt x="696" y="136"/>
                    </a:cubicBezTo>
                    <a:close/>
                    <a:moveTo>
                      <a:pt x="1671" y="1"/>
                    </a:moveTo>
                    <a:cubicBezTo>
                      <a:pt x="1608" y="1"/>
                      <a:pt x="1546" y="11"/>
                      <a:pt x="1484" y="11"/>
                    </a:cubicBezTo>
                    <a:cubicBezTo>
                      <a:pt x="1214" y="32"/>
                      <a:pt x="944" y="74"/>
                      <a:pt x="686" y="146"/>
                    </a:cubicBezTo>
                    <a:cubicBezTo>
                      <a:pt x="686" y="142"/>
                      <a:pt x="686" y="140"/>
                      <a:pt x="686" y="139"/>
                    </a:cubicBezTo>
                    <a:lnTo>
                      <a:pt x="686" y="139"/>
                    </a:lnTo>
                    <a:cubicBezTo>
                      <a:pt x="544" y="180"/>
                      <a:pt x="402" y="230"/>
                      <a:pt x="271" y="302"/>
                    </a:cubicBezTo>
                    <a:cubicBezTo>
                      <a:pt x="218" y="333"/>
                      <a:pt x="167" y="374"/>
                      <a:pt x="125" y="416"/>
                    </a:cubicBezTo>
                    <a:cubicBezTo>
                      <a:pt x="94" y="436"/>
                      <a:pt x="63" y="468"/>
                      <a:pt x="42" y="509"/>
                    </a:cubicBezTo>
                    <a:cubicBezTo>
                      <a:pt x="32" y="540"/>
                      <a:pt x="22" y="561"/>
                      <a:pt x="11" y="602"/>
                    </a:cubicBezTo>
                    <a:cubicBezTo>
                      <a:pt x="1" y="623"/>
                      <a:pt x="1" y="634"/>
                      <a:pt x="1" y="664"/>
                    </a:cubicBezTo>
                    <a:lnTo>
                      <a:pt x="1" y="685"/>
                    </a:lnTo>
                    <a:cubicBezTo>
                      <a:pt x="1" y="696"/>
                      <a:pt x="11" y="706"/>
                      <a:pt x="11" y="717"/>
                    </a:cubicBezTo>
                    <a:cubicBezTo>
                      <a:pt x="22" y="717"/>
                      <a:pt x="22" y="727"/>
                      <a:pt x="32" y="737"/>
                    </a:cubicBezTo>
                    <a:cubicBezTo>
                      <a:pt x="52" y="758"/>
                      <a:pt x="73" y="768"/>
                      <a:pt x="94" y="779"/>
                    </a:cubicBezTo>
                    <a:cubicBezTo>
                      <a:pt x="135" y="810"/>
                      <a:pt x="188" y="830"/>
                      <a:pt x="250" y="841"/>
                    </a:cubicBezTo>
                    <a:lnTo>
                      <a:pt x="239" y="841"/>
                    </a:lnTo>
                    <a:cubicBezTo>
                      <a:pt x="312" y="862"/>
                      <a:pt x="374" y="872"/>
                      <a:pt x="447" y="883"/>
                    </a:cubicBezTo>
                    <a:cubicBezTo>
                      <a:pt x="540" y="893"/>
                      <a:pt x="623" y="903"/>
                      <a:pt x="706" y="913"/>
                    </a:cubicBezTo>
                    <a:cubicBezTo>
                      <a:pt x="882" y="924"/>
                      <a:pt x="1059" y="934"/>
                      <a:pt x="1246" y="934"/>
                    </a:cubicBezTo>
                    <a:cubicBezTo>
                      <a:pt x="1380" y="945"/>
                      <a:pt x="1515" y="945"/>
                      <a:pt x="1650" y="945"/>
                    </a:cubicBezTo>
                    <a:cubicBezTo>
                      <a:pt x="1640" y="893"/>
                      <a:pt x="1640" y="841"/>
                      <a:pt x="1629" y="789"/>
                    </a:cubicBezTo>
                    <a:cubicBezTo>
                      <a:pt x="1608" y="572"/>
                      <a:pt x="1608" y="353"/>
                      <a:pt x="1640" y="157"/>
                    </a:cubicBezTo>
                    <a:lnTo>
                      <a:pt x="1640" y="136"/>
                    </a:lnTo>
                    <a:cubicBezTo>
                      <a:pt x="1650" y="94"/>
                      <a:pt x="1661" y="42"/>
                      <a:pt x="1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223;p53"/>
              <p:cNvSpPr/>
              <p:nvPr/>
            </p:nvSpPr>
            <p:spPr>
              <a:xfrm>
                <a:off x="5507514" y="2944566"/>
                <a:ext cx="158899" cy="11008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95" extrusionOk="0">
                    <a:moveTo>
                      <a:pt x="1649" y="1"/>
                    </a:moveTo>
                    <a:cubicBezTo>
                      <a:pt x="1442" y="1"/>
                      <a:pt x="1224" y="31"/>
                      <a:pt x="1017" y="73"/>
                    </a:cubicBezTo>
                    <a:cubicBezTo>
                      <a:pt x="809" y="104"/>
                      <a:pt x="591" y="156"/>
                      <a:pt x="384" y="208"/>
                    </a:cubicBezTo>
                    <a:lnTo>
                      <a:pt x="395" y="208"/>
                    </a:lnTo>
                    <a:cubicBezTo>
                      <a:pt x="280" y="239"/>
                      <a:pt x="176" y="270"/>
                      <a:pt x="73" y="301"/>
                    </a:cubicBezTo>
                    <a:cubicBezTo>
                      <a:pt x="52" y="312"/>
                      <a:pt x="21" y="322"/>
                      <a:pt x="0" y="322"/>
                    </a:cubicBezTo>
                    <a:cubicBezTo>
                      <a:pt x="52" y="571"/>
                      <a:pt x="125" y="820"/>
                      <a:pt x="208" y="1048"/>
                    </a:cubicBezTo>
                    <a:cubicBezTo>
                      <a:pt x="259" y="1204"/>
                      <a:pt x="322" y="1349"/>
                      <a:pt x="395" y="1494"/>
                    </a:cubicBezTo>
                    <a:cubicBezTo>
                      <a:pt x="457" y="1442"/>
                      <a:pt x="519" y="1391"/>
                      <a:pt x="591" y="1349"/>
                    </a:cubicBezTo>
                    <a:cubicBezTo>
                      <a:pt x="768" y="1214"/>
                      <a:pt x="944" y="1100"/>
                      <a:pt x="1121" y="976"/>
                    </a:cubicBezTo>
                    <a:cubicBezTo>
                      <a:pt x="1317" y="851"/>
                      <a:pt x="1515" y="727"/>
                      <a:pt x="1702" y="591"/>
                    </a:cubicBezTo>
                    <a:cubicBezTo>
                      <a:pt x="1785" y="540"/>
                      <a:pt x="1868" y="488"/>
                      <a:pt x="1940" y="425"/>
                    </a:cubicBezTo>
                    <a:cubicBezTo>
                      <a:pt x="1992" y="384"/>
                      <a:pt x="2054" y="342"/>
                      <a:pt x="2096" y="291"/>
                    </a:cubicBezTo>
                    <a:lnTo>
                      <a:pt x="2096" y="301"/>
                    </a:lnTo>
                    <a:cubicBezTo>
                      <a:pt x="2116" y="280"/>
                      <a:pt x="2137" y="259"/>
                      <a:pt x="2147" y="239"/>
                    </a:cubicBezTo>
                    <a:cubicBezTo>
                      <a:pt x="2147" y="229"/>
                      <a:pt x="2158" y="229"/>
                      <a:pt x="2158" y="218"/>
                    </a:cubicBezTo>
                    <a:cubicBezTo>
                      <a:pt x="2158" y="208"/>
                      <a:pt x="2147" y="197"/>
                      <a:pt x="2147" y="187"/>
                    </a:cubicBezTo>
                    <a:cubicBezTo>
                      <a:pt x="2147" y="176"/>
                      <a:pt x="2137" y="166"/>
                      <a:pt x="2137" y="156"/>
                    </a:cubicBezTo>
                    <a:cubicBezTo>
                      <a:pt x="2126" y="146"/>
                      <a:pt x="2116" y="125"/>
                      <a:pt x="2106" y="114"/>
                    </a:cubicBezTo>
                    <a:cubicBezTo>
                      <a:pt x="2085" y="104"/>
                      <a:pt x="2075" y="93"/>
                      <a:pt x="2054" y="84"/>
                    </a:cubicBezTo>
                    <a:lnTo>
                      <a:pt x="2054" y="73"/>
                    </a:lnTo>
                    <a:lnTo>
                      <a:pt x="1960" y="42"/>
                    </a:lnTo>
                    <a:lnTo>
                      <a:pt x="1950" y="42"/>
                    </a:lnTo>
                    <a:cubicBezTo>
                      <a:pt x="1857" y="10"/>
                      <a:pt x="1753" y="1"/>
                      <a:pt x="1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224;p53"/>
              <p:cNvSpPr/>
              <p:nvPr/>
            </p:nvSpPr>
            <p:spPr>
              <a:xfrm>
                <a:off x="5650286" y="2991101"/>
                <a:ext cx="15212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1" extrusionOk="0">
                    <a:moveTo>
                      <a:pt x="1411" y="1"/>
                    </a:moveTo>
                    <a:cubicBezTo>
                      <a:pt x="1287" y="63"/>
                      <a:pt x="1153" y="136"/>
                      <a:pt x="1028" y="198"/>
                    </a:cubicBezTo>
                    <a:cubicBezTo>
                      <a:pt x="883" y="291"/>
                      <a:pt x="727" y="385"/>
                      <a:pt x="582" y="489"/>
                    </a:cubicBezTo>
                    <a:cubicBezTo>
                      <a:pt x="457" y="572"/>
                      <a:pt x="333" y="665"/>
                      <a:pt x="229" y="779"/>
                    </a:cubicBezTo>
                    <a:cubicBezTo>
                      <a:pt x="157" y="841"/>
                      <a:pt x="94" y="914"/>
                      <a:pt x="53" y="987"/>
                    </a:cubicBezTo>
                    <a:cubicBezTo>
                      <a:pt x="32" y="1017"/>
                      <a:pt x="21" y="1049"/>
                      <a:pt x="11" y="1080"/>
                    </a:cubicBezTo>
                    <a:cubicBezTo>
                      <a:pt x="11" y="1080"/>
                      <a:pt x="11" y="1090"/>
                      <a:pt x="1" y="1090"/>
                    </a:cubicBezTo>
                    <a:lnTo>
                      <a:pt x="1" y="1153"/>
                    </a:lnTo>
                    <a:lnTo>
                      <a:pt x="1" y="1194"/>
                    </a:lnTo>
                    <a:cubicBezTo>
                      <a:pt x="1" y="1204"/>
                      <a:pt x="11" y="1215"/>
                      <a:pt x="21" y="1225"/>
                    </a:cubicBezTo>
                    <a:cubicBezTo>
                      <a:pt x="21" y="1242"/>
                      <a:pt x="29" y="1252"/>
                      <a:pt x="42" y="1261"/>
                    </a:cubicBezTo>
                    <a:lnTo>
                      <a:pt x="42" y="1261"/>
                    </a:lnTo>
                    <a:cubicBezTo>
                      <a:pt x="42" y="1259"/>
                      <a:pt x="42" y="1258"/>
                      <a:pt x="42" y="1256"/>
                    </a:cubicBezTo>
                    <a:lnTo>
                      <a:pt x="42" y="1256"/>
                    </a:lnTo>
                    <a:cubicBezTo>
                      <a:pt x="45" y="1259"/>
                      <a:pt x="48" y="1263"/>
                      <a:pt x="51" y="1266"/>
                    </a:cubicBezTo>
                    <a:lnTo>
                      <a:pt x="51" y="1266"/>
                    </a:lnTo>
                    <a:cubicBezTo>
                      <a:pt x="48" y="1264"/>
                      <a:pt x="45" y="1262"/>
                      <a:pt x="42" y="1261"/>
                    </a:cubicBezTo>
                    <a:lnTo>
                      <a:pt x="42" y="1261"/>
                    </a:lnTo>
                    <a:cubicBezTo>
                      <a:pt x="42" y="1266"/>
                      <a:pt x="44" y="1266"/>
                      <a:pt x="52" y="1266"/>
                    </a:cubicBezTo>
                    <a:lnTo>
                      <a:pt x="52" y="1266"/>
                    </a:lnTo>
                    <a:cubicBezTo>
                      <a:pt x="52" y="1266"/>
                      <a:pt x="52" y="1266"/>
                      <a:pt x="51" y="1266"/>
                    </a:cubicBezTo>
                    <a:lnTo>
                      <a:pt x="51" y="1266"/>
                    </a:lnTo>
                    <a:cubicBezTo>
                      <a:pt x="52" y="1266"/>
                      <a:pt x="52" y="1266"/>
                      <a:pt x="53" y="1266"/>
                    </a:cubicBezTo>
                    <a:cubicBezTo>
                      <a:pt x="53" y="1266"/>
                      <a:pt x="52" y="1266"/>
                      <a:pt x="52" y="1266"/>
                    </a:cubicBezTo>
                    <a:lnTo>
                      <a:pt x="52" y="1266"/>
                    </a:lnTo>
                    <a:cubicBezTo>
                      <a:pt x="70" y="1284"/>
                      <a:pt x="89" y="1301"/>
                      <a:pt x="115" y="1319"/>
                    </a:cubicBezTo>
                    <a:lnTo>
                      <a:pt x="104" y="1308"/>
                    </a:lnTo>
                    <a:lnTo>
                      <a:pt x="104" y="1308"/>
                    </a:lnTo>
                    <a:cubicBezTo>
                      <a:pt x="136" y="1329"/>
                      <a:pt x="177" y="1349"/>
                      <a:pt x="219" y="1360"/>
                    </a:cubicBezTo>
                    <a:cubicBezTo>
                      <a:pt x="250" y="1370"/>
                      <a:pt x="281" y="1370"/>
                      <a:pt x="323" y="1370"/>
                    </a:cubicBezTo>
                    <a:cubicBezTo>
                      <a:pt x="385" y="1370"/>
                      <a:pt x="447" y="1360"/>
                      <a:pt x="519" y="1339"/>
                    </a:cubicBezTo>
                    <a:cubicBezTo>
                      <a:pt x="665" y="1298"/>
                      <a:pt x="821" y="1236"/>
                      <a:pt x="955" y="1163"/>
                    </a:cubicBezTo>
                    <a:cubicBezTo>
                      <a:pt x="1121" y="1090"/>
                      <a:pt x="1287" y="997"/>
                      <a:pt x="1443" y="924"/>
                    </a:cubicBezTo>
                    <a:cubicBezTo>
                      <a:pt x="1536" y="883"/>
                      <a:pt x="1619" y="841"/>
                      <a:pt x="1702" y="810"/>
                    </a:cubicBezTo>
                    <a:cubicBezTo>
                      <a:pt x="1775" y="779"/>
                      <a:pt x="1858" y="748"/>
                      <a:pt x="1941" y="727"/>
                    </a:cubicBezTo>
                    <a:lnTo>
                      <a:pt x="2065" y="696"/>
                    </a:lnTo>
                    <a:cubicBezTo>
                      <a:pt x="2003" y="593"/>
                      <a:pt x="1930" y="510"/>
                      <a:pt x="1868" y="437"/>
                    </a:cubicBezTo>
                    <a:cubicBezTo>
                      <a:pt x="1743" y="291"/>
                      <a:pt x="1588" y="157"/>
                      <a:pt x="1453" y="32"/>
                    </a:cubicBezTo>
                    <a:lnTo>
                      <a:pt x="1432" y="12"/>
                    </a:lnTo>
                    <a:cubicBezTo>
                      <a:pt x="1422" y="12"/>
                      <a:pt x="1422" y="1"/>
                      <a:pt x="1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225;p53"/>
              <p:cNvSpPr/>
              <p:nvPr/>
            </p:nvSpPr>
            <p:spPr>
              <a:xfrm>
                <a:off x="5650286" y="3071360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226;p53"/>
              <p:cNvSpPr/>
              <p:nvPr/>
            </p:nvSpPr>
            <p:spPr>
              <a:xfrm>
                <a:off x="5651832" y="3081226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227;p53"/>
              <p:cNvSpPr/>
              <p:nvPr/>
            </p:nvSpPr>
            <p:spPr>
              <a:xfrm>
                <a:off x="5688501" y="308969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228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229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230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231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232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233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234;p53"/>
              <p:cNvSpPr/>
              <p:nvPr/>
            </p:nvSpPr>
            <p:spPr>
              <a:xfrm>
                <a:off x="5802335" y="30423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235;p53"/>
              <p:cNvSpPr/>
              <p:nvPr/>
            </p:nvSpPr>
            <p:spPr>
              <a:xfrm>
                <a:off x="6015425" y="2475609"/>
                <a:ext cx="316252" cy="7643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038" extrusionOk="0">
                    <a:moveTo>
                      <a:pt x="3019" y="0"/>
                    </a:moveTo>
                    <a:cubicBezTo>
                      <a:pt x="2708" y="0"/>
                      <a:pt x="2407" y="31"/>
                      <a:pt x="2095" y="63"/>
                    </a:cubicBezTo>
                    <a:cubicBezTo>
                      <a:pt x="1857" y="93"/>
                      <a:pt x="1629" y="135"/>
                      <a:pt x="1390" y="187"/>
                    </a:cubicBezTo>
                    <a:cubicBezTo>
                      <a:pt x="1390" y="187"/>
                      <a:pt x="1380" y="187"/>
                      <a:pt x="1380" y="197"/>
                    </a:cubicBezTo>
                    <a:cubicBezTo>
                      <a:pt x="1369" y="208"/>
                      <a:pt x="1349" y="218"/>
                      <a:pt x="1328" y="229"/>
                    </a:cubicBezTo>
                    <a:cubicBezTo>
                      <a:pt x="1307" y="239"/>
                      <a:pt x="1297" y="239"/>
                      <a:pt x="1276" y="239"/>
                    </a:cubicBezTo>
                    <a:cubicBezTo>
                      <a:pt x="1266" y="249"/>
                      <a:pt x="1256" y="249"/>
                      <a:pt x="1235" y="249"/>
                    </a:cubicBezTo>
                    <a:lnTo>
                      <a:pt x="1214" y="249"/>
                    </a:lnTo>
                    <a:cubicBezTo>
                      <a:pt x="1193" y="239"/>
                      <a:pt x="1183" y="239"/>
                      <a:pt x="1173" y="239"/>
                    </a:cubicBezTo>
                    <a:cubicBezTo>
                      <a:pt x="1110" y="249"/>
                      <a:pt x="1048" y="259"/>
                      <a:pt x="975" y="280"/>
                    </a:cubicBezTo>
                    <a:lnTo>
                      <a:pt x="986" y="280"/>
                    </a:lnTo>
                    <a:cubicBezTo>
                      <a:pt x="954" y="291"/>
                      <a:pt x="924" y="291"/>
                      <a:pt x="903" y="301"/>
                    </a:cubicBezTo>
                    <a:cubicBezTo>
                      <a:pt x="602" y="374"/>
                      <a:pt x="301" y="467"/>
                      <a:pt x="0" y="561"/>
                    </a:cubicBezTo>
                    <a:cubicBezTo>
                      <a:pt x="21" y="581"/>
                      <a:pt x="42" y="591"/>
                      <a:pt x="52" y="612"/>
                    </a:cubicBezTo>
                    <a:cubicBezTo>
                      <a:pt x="135" y="685"/>
                      <a:pt x="218" y="778"/>
                      <a:pt x="322" y="893"/>
                    </a:cubicBezTo>
                    <a:cubicBezTo>
                      <a:pt x="353" y="934"/>
                      <a:pt x="384" y="976"/>
                      <a:pt x="426" y="1027"/>
                    </a:cubicBezTo>
                    <a:lnTo>
                      <a:pt x="436" y="1038"/>
                    </a:lnTo>
                    <a:cubicBezTo>
                      <a:pt x="903" y="923"/>
                      <a:pt x="1380" y="840"/>
                      <a:pt x="1857" y="789"/>
                    </a:cubicBezTo>
                    <a:cubicBezTo>
                      <a:pt x="2189" y="747"/>
                      <a:pt x="2521" y="727"/>
                      <a:pt x="2832" y="727"/>
                    </a:cubicBezTo>
                    <a:cubicBezTo>
                      <a:pt x="2842" y="737"/>
                      <a:pt x="2863" y="757"/>
                      <a:pt x="2884" y="757"/>
                    </a:cubicBezTo>
                    <a:lnTo>
                      <a:pt x="2904" y="757"/>
                    </a:lnTo>
                    <a:cubicBezTo>
                      <a:pt x="2925" y="757"/>
                      <a:pt x="2946" y="747"/>
                      <a:pt x="2967" y="737"/>
                    </a:cubicBezTo>
                    <a:cubicBezTo>
                      <a:pt x="2977" y="737"/>
                      <a:pt x="2987" y="727"/>
                      <a:pt x="2998" y="727"/>
                    </a:cubicBezTo>
                    <a:cubicBezTo>
                      <a:pt x="3392" y="727"/>
                      <a:pt x="3724" y="747"/>
                      <a:pt x="4046" y="789"/>
                    </a:cubicBezTo>
                    <a:lnTo>
                      <a:pt x="4056" y="789"/>
                    </a:lnTo>
                    <a:cubicBezTo>
                      <a:pt x="4077" y="799"/>
                      <a:pt x="4098" y="799"/>
                      <a:pt x="4119" y="810"/>
                    </a:cubicBezTo>
                    <a:lnTo>
                      <a:pt x="4191" y="810"/>
                    </a:lnTo>
                    <a:cubicBezTo>
                      <a:pt x="4202" y="810"/>
                      <a:pt x="4222" y="810"/>
                      <a:pt x="4232" y="799"/>
                    </a:cubicBezTo>
                    <a:cubicBezTo>
                      <a:pt x="4264" y="789"/>
                      <a:pt x="4274" y="768"/>
                      <a:pt x="4285" y="737"/>
                    </a:cubicBezTo>
                    <a:cubicBezTo>
                      <a:pt x="4294" y="706"/>
                      <a:pt x="4294" y="685"/>
                      <a:pt x="4274" y="654"/>
                    </a:cubicBezTo>
                    <a:cubicBezTo>
                      <a:pt x="4264" y="633"/>
                      <a:pt x="4243" y="612"/>
                      <a:pt x="4211" y="602"/>
                    </a:cubicBezTo>
                    <a:cubicBezTo>
                      <a:pt x="3890" y="550"/>
                      <a:pt x="3558" y="519"/>
                      <a:pt x="3195" y="508"/>
                    </a:cubicBezTo>
                    <a:cubicBezTo>
                      <a:pt x="3226" y="478"/>
                      <a:pt x="3236" y="436"/>
                      <a:pt x="3247" y="384"/>
                    </a:cubicBezTo>
                    <a:cubicBezTo>
                      <a:pt x="3268" y="239"/>
                      <a:pt x="3226" y="114"/>
                      <a:pt x="3174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236;p53"/>
              <p:cNvSpPr/>
              <p:nvPr/>
            </p:nvSpPr>
            <p:spPr>
              <a:xfrm>
                <a:off x="5793867" y="2539005"/>
                <a:ext cx="175761" cy="106988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53" extrusionOk="0">
                    <a:moveTo>
                      <a:pt x="2221" y="0"/>
                    </a:moveTo>
                    <a:cubicBezTo>
                      <a:pt x="1826" y="156"/>
                      <a:pt x="1443" y="343"/>
                      <a:pt x="1070" y="539"/>
                    </a:cubicBezTo>
                    <a:lnTo>
                      <a:pt x="1080" y="539"/>
                    </a:lnTo>
                    <a:cubicBezTo>
                      <a:pt x="706" y="737"/>
                      <a:pt x="344" y="965"/>
                      <a:pt x="1" y="1214"/>
                    </a:cubicBezTo>
                    <a:cubicBezTo>
                      <a:pt x="22" y="1235"/>
                      <a:pt x="53" y="1245"/>
                      <a:pt x="84" y="1266"/>
                    </a:cubicBezTo>
                    <a:cubicBezTo>
                      <a:pt x="167" y="1328"/>
                      <a:pt x="250" y="1380"/>
                      <a:pt x="323" y="1452"/>
                    </a:cubicBezTo>
                    <a:cubicBezTo>
                      <a:pt x="779" y="1152"/>
                      <a:pt x="1277" y="903"/>
                      <a:pt x="1837" y="675"/>
                    </a:cubicBezTo>
                    <a:cubicBezTo>
                      <a:pt x="2024" y="602"/>
                      <a:pt x="2211" y="539"/>
                      <a:pt x="2387" y="477"/>
                    </a:cubicBezTo>
                    <a:cubicBezTo>
                      <a:pt x="2387" y="467"/>
                      <a:pt x="2377" y="456"/>
                      <a:pt x="2377" y="446"/>
                    </a:cubicBezTo>
                    <a:cubicBezTo>
                      <a:pt x="2314" y="322"/>
                      <a:pt x="2252" y="166"/>
                      <a:pt x="2221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237;p53"/>
              <p:cNvSpPr/>
              <p:nvPr/>
            </p:nvSpPr>
            <p:spPr>
              <a:xfrm>
                <a:off x="5649550" y="2668817"/>
                <a:ext cx="117738" cy="14137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920" extrusionOk="0">
                    <a:moveTo>
                      <a:pt x="1276" y="0"/>
                    </a:moveTo>
                    <a:cubicBezTo>
                      <a:pt x="1255" y="21"/>
                      <a:pt x="1235" y="42"/>
                      <a:pt x="1214" y="53"/>
                    </a:cubicBezTo>
                    <a:cubicBezTo>
                      <a:pt x="893" y="364"/>
                      <a:pt x="602" y="696"/>
                      <a:pt x="374" y="1069"/>
                    </a:cubicBezTo>
                    <a:lnTo>
                      <a:pt x="374" y="1058"/>
                    </a:lnTo>
                    <a:cubicBezTo>
                      <a:pt x="229" y="1318"/>
                      <a:pt x="94" y="1588"/>
                      <a:pt x="11" y="1868"/>
                    </a:cubicBezTo>
                    <a:lnTo>
                      <a:pt x="11" y="1878"/>
                    </a:lnTo>
                    <a:cubicBezTo>
                      <a:pt x="11" y="1888"/>
                      <a:pt x="1" y="1899"/>
                      <a:pt x="1" y="1920"/>
                    </a:cubicBezTo>
                    <a:cubicBezTo>
                      <a:pt x="104" y="1899"/>
                      <a:pt x="208" y="1888"/>
                      <a:pt x="322" y="1878"/>
                    </a:cubicBezTo>
                    <a:lnTo>
                      <a:pt x="353" y="1878"/>
                    </a:lnTo>
                    <a:cubicBezTo>
                      <a:pt x="405" y="1868"/>
                      <a:pt x="457" y="1868"/>
                      <a:pt x="499" y="1858"/>
                    </a:cubicBezTo>
                    <a:lnTo>
                      <a:pt x="509" y="1858"/>
                    </a:lnTo>
                    <a:cubicBezTo>
                      <a:pt x="540" y="1712"/>
                      <a:pt x="592" y="1567"/>
                      <a:pt x="644" y="1432"/>
                    </a:cubicBezTo>
                    <a:cubicBezTo>
                      <a:pt x="737" y="1224"/>
                      <a:pt x="861" y="1028"/>
                      <a:pt x="1017" y="820"/>
                    </a:cubicBezTo>
                    <a:cubicBezTo>
                      <a:pt x="1183" y="602"/>
                      <a:pt x="1380" y="405"/>
                      <a:pt x="1598" y="208"/>
                    </a:cubicBezTo>
                    <a:cubicBezTo>
                      <a:pt x="1587" y="208"/>
                      <a:pt x="1577" y="198"/>
                      <a:pt x="1577" y="198"/>
                    </a:cubicBezTo>
                    <a:lnTo>
                      <a:pt x="1494" y="146"/>
                    </a:lnTo>
                    <a:lnTo>
                      <a:pt x="1474" y="125"/>
                    </a:lnTo>
                    <a:cubicBezTo>
                      <a:pt x="1411" y="83"/>
                      <a:pt x="1349" y="53"/>
                      <a:pt x="1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238;p53"/>
              <p:cNvSpPr/>
              <p:nvPr/>
            </p:nvSpPr>
            <p:spPr>
              <a:xfrm>
                <a:off x="5650286" y="2806287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239;p53"/>
              <p:cNvSpPr/>
              <p:nvPr/>
            </p:nvSpPr>
            <p:spPr>
              <a:xfrm>
                <a:off x="5642628" y="2875058"/>
                <a:ext cx="111627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62" extrusionOk="0">
                    <a:moveTo>
                      <a:pt x="1" y="0"/>
                    </a:moveTo>
                    <a:cubicBezTo>
                      <a:pt x="1" y="42"/>
                      <a:pt x="12" y="94"/>
                      <a:pt x="12" y="135"/>
                    </a:cubicBezTo>
                    <a:cubicBezTo>
                      <a:pt x="22" y="260"/>
                      <a:pt x="42" y="374"/>
                      <a:pt x="74" y="488"/>
                    </a:cubicBezTo>
                    <a:cubicBezTo>
                      <a:pt x="105" y="623"/>
                      <a:pt x="146" y="747"/>
                      <a:pt x="198" y="871"/>
                    </a:cubicBezTo>
                    <a:cubicBezTo>
                      <a:pt x="250" y="1007"/>
                      <a:pt x="312" y="1141"/>
                      <a:pt x="385" y="1276"/>
                    </a:cubicBezTo>
                    <a:lnTo>
                      <a:pt x="385" y="1266"/>
                    </a:lnTo>
                    <a:cubicBezTo>
                      <a:pt x="447" y="1390"/>
                      <a:pt x="520" y="1505"/>
                      <a:pt x="593" y="1618"/>
                    </a:cubicBezTo>
                    <a:cubicBezTo>
                      <a:pt x="634" y="1681"/>
                      <a:pt x="686" y="1743"/>
                      <a:pt x="727" y="1805"/>
                    </a:cubicBezTo>
                    <a:cubicBezTo>
                      <a:pt x="769" y="1857"/>
                      <a:pt x="810" y="1909"/>
                      <a:pt x="842" y="1961"/>
                    </a:cubicBezTo>
                    <a:cubicBezTo>
                      <a:pt x="935" y="1899"/>
                      <a:pt x="1028" y="1837"/>
                      <a:pt x="1132" y="1774"/>
                    </a:cubicBezTo>
                    <a:lnTo>
                      <a:pt x="1163" y="1764"/>
                    </a:lnTo>
                    <a:cubicBezTo>
                      <a:pt x="1277" y="1701"/>
                      <a:pt x="1402" y="1639"/>
                      <a:pt x="1515" y="1577"/>
                    </a:cubicBezTo>
                    <a:lnTo>
                      <a:pt x="1453" y="1525"/>
                    </a:lnTo>
                    <a:lnTo>
                      <a:pt x="1329" y="1401"/>
                    </a:lnTo>
                    <a:cubicBezTo>
                      <a:pt x="1225" y="1297"/>
                      <a:pt x="1132" y="1193"/>
                      <a:pt x="1049" y="1090"/>
                    </a:cubicBezTo>
                    <a:cubicBezTo>
                      <a:pt x="914" y="913"/>
                      <a:pt x="810" y="716"/>
                      <a:pt x="727" y="509"/>
                    </a:cubicBezTo>
                    <a:cubicBezTo>
                      <a:pt x="665" y="353"/>
                      <a:pt x="613" y="177"/>
                      <a:pt x="582" y="11"/>
                    </a:cubicBezTo>
                    <a:lnTo>
                      <a:pt x="333" y="1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240;p53"/>
              <p:cNvSpPr/>
              <p:nvPr/>
            </p:nvSpPr>
            <p:spPr>
              <a:xfrm>
                <a:off x="5726716" y="3042349"/>
                <a:ext cx="90936" cy="131434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85" extrusionOk="0">
                    <a:moveTo>
                      <a:pt x="1027" y="0"/>
                    </a:moveTo>
                    <a:lnTo>
                      <a:pt x="903" y="31"/>
                    </a:lnTo>
                    <a:cubicBezTo>
                      <a:pt x="809" y="63"/>
                      <a:pt x="726" y="93"/>
                      <a:pt x="664" y="114"/>
                    </a:cubicBezTo>
                    <a:cubicBezTo>
                      <a:pt x="581" y="145"/>
                      <a:pt x="498" y="187"/>
                      <a:pt x="405" y="228"/>
                    </a:cubicBezTo>
                    <a:cubicBezTo>
                      <a:pt x="332" y="270"/>
                      <a:pt x="249" y="311"/>
                      <a:pt x="166" y="353"/>
                    </a:cubicBezTo>
                    <a:lnTo>
                      <a:pt x="145" y="363"/>
                    </a:lnTo>
                    <a:lnTo>
                      <a:pt x="73" y="394"/>
                    </a:lnTo>
                    <a:cubicBezTo>
                      <a:pt x="145" y="602"/>
                      <a:pt x="187" y="830"/>
                      <a:pt x="198" y="1048"/>
                    </a:cubicBezTo>
                    <a:cubicBezTo>
                      <a:pt x="198" y="1162"/>
                      <a:pt x="187" y="1266"/>
                      <a:pt x="166" y="1370"/>
                    </a:cubicBezTo>
                    <a:cubicBezTo>
                      <a:pt x="145" y="1473"/>
                      <a:pt x="115" y="1566"/>
                      <a:pt x="73" y="1660"/>
                    </a:cubicBezTo>
                    <a:cubicBezTo>
                      <a:pt x="52" y="1701"/>
                      <a:pt x="32" y="1743"/>
                      <a:pt x="0" y="1784"/>
                    </a:cubicBezTo>
                    <a:cubicBezTo>
                      <a:pt x="145" y="1764"/>
                      <a:pt x="290" y="1722"/>
                      <a:pt x="415" y="1681"/>
                    </a:cubicBezTo>
                    <a:cubicBezTo>
                      <a:pt x="675" y="1577"/>
                      <a:pt x="871" y="1442"/>
                      <a:pt x="1007" y="1255"/>
                    </a:cubicBezTo>
                    <a:cubicBezTo>
                      <a:pt x="1162" y="1048"/>
                      <a:pt x="1235" y="789"/>
                      <a:pt x="1214" y="529"/>
                    </a:cubicBezTo>
                    <a:cubicBezTo>
                      <a:pt x="1203" y="384"/>
                      <a:pt x="1162" y="249"/>
                      <a:pt x="1090" y="104"/>
                    </a:cubicBezTo>
                    <a:cubicBezTo>
                      <a:pt x="1069" y="72"/>
                      <a:pt x="1048" y="31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241;p53"/>
              <p:cNvSpPr/>
              <p:nvPr/>
            </p:nvSpPr>
            <p:spPr>
              <a:xfrm>
                <a:off x="5731281" y="308733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242;p53"/>
              <p:cNvSpPr/>
              <p:nvPr/>
            </p:nvSpPr>
            <p:spPr>
              <a:xfrm>
                <a:off x="6016161" y="1944727"/>
                <a:ext cx="874607" cy="556956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7564" extrusionOk="0">
                    <a:moveTo>
                      <a:pt x="9710" y="1"/>
                    </a:moveTo>
                    <a:cubicBezTo>
                      <a:pt x="9295" y="1"/>
                      <a:pt x="8859" y="136"/>
                      <a:pt x="8330" y="406"/>
                    </a:cubicBezTo>
                    <a:cubicBezTo>
                      <a:pt x="8071" y="540"/>
                      <a:pt x="7822" y="696"/>
                      <a:pt x="7583" y="841"/>
                    </a:cubicBezTo>
                    <a:cubicBezTo>
                      <a:pt x="7376" y="966"/>
                      <a:pt x="7127" y="1121"/>
                      <a:pt x="6878" y="1256"/>
                    </a:cubicBezTo>
                    <a:cubicBezTo>
                      <a:pt x="6619" y="1391"/>
                      <a:pt x="6380" y="1494"/>
                      <a:pt x="6162" y="1568"/>
                    </a:cubicBezTo>
                    <a:lnTo>
                      <a:pt x="6027" y="1557"/>
                    </a:lnTo>
                    <a:lnTo>
                      <a:pt x="5644" y="1557"/>
                    </a:lnTo>
                    <a:cubicBezTo>
                      <a:pt x="5343" y="1568"/>
                      <a:pt x="5031" y="1640"/>
                      <a:pt x="4741" y="1764"/>
                    </a:cubicBezTo>
                    <a:cubicBezTo>
                      <a:pt x="4471" y="1868"/>
                      <a:pt x="4212" y="2034"/>
                      <a:pt x="3953" y="2231"/>
                    </a:cubicBezTo>
                    <a:cubicBezTo>
                      <a:pt x="3839" y="2335"/>
                      <a:pt x="3735" y="2439"/>
                      <a:pt x="3621" y="2553"/>
                    </a:cubicBezTo>
                    <a:lnTo>
                      <a:pt x="3558" y="2626"/>
                    </a:lnTo>
                    <a:lnTo>
                      <a:pt x="3517" y="2656"/>
                    </a:lnTo>
                    <a:cubicBezTo>
                      <a:pt x="3455" y="2729"/>
                      <a:pt x="3382" y="2812"/>
                      <a:pt x="3299" y="2875"/>
                    </a:cubicBezTo>
                    <a:lnTo>
                      <a:pt x="3330" y="2864"/>
                    </a:lnTo>
                    <a:lnTo>
                      <a:pt x="3299" y="2884"/>
                    </a:lnTo>
                    <a:cubicBezTo>
                      <a:pt x="3237" y="2937"/>
                      <a:pt x="3185" y="2988"/>
                      <a:pt x="3113" y="3030"/>
                    </a:cubicBezTo>
                    <a:cubicBezTo>
                      <a:pt x="3081" y="3040"/>
                      <a:pt x="3060" y="3050"/>
                      <a:pt x="3040" y="3050"/>
                    </a:cubicBezTo>
                    <a:cubicBezTo>
                      <a:pt x="3030" y="3061"/>
                      <a:pt x="3009" y="3061"/>
                      <a:pt x="2998" y="3061"/>
                    </a:cubicBezTo>
                    <a:cubicBezTo>
                      <a:pt x="2988" y="3061"/>
                      <a:pt x="2977" y="3061"/>
                      <a:pt x="2967" y="3050"/>
                    </a:cubicBezTo>
                    <a:cubicBezTo>
                      <a:pt x="2947" y="3050"/>
                      <a:pt x="2936" y="3040"/>
                      <a:pt x="2915" y="3030"/>
                    </a:cubicBezTo>
                    <a:cubicBezTo>
                      <a:pt x="2885" y="3009"/>
                      <a:pt x="2853" y="2988"/>
                      <a:pt x="2822" y="2958"/>
                    </a:cubicBezTo>
                    <a:cubicBezTo>
                      <a:pt x="2729" y="2843"/>
                      <a:pt x="2646" y="2729"/>
                      <a:pt x="2573" y="2584"/>
                    </a:cubicBezTo>
                    <a:lnTo>
                      <a:pt x="2511" y="2480"/>
                    </a:lnTo>
                    <a:lnTo>
                      <a:pt x="2490" y="2460"/>
                    </a:lnTo>
                    <a:cubicBezTo>
                      <a:pt x="2438" y="2366"/>
                      <a:pt x="2376" y="2262"/>
                      <a:pt x="2314" y="2169"/>
                    </a:cubicBezTo>
                    <a:cubicBezTo>
                      <a:pt x="2085" y="1826"/>
                      <a:pt x="1868" y="1609"/>
                      <a:pt x="1629" y="1453"/>
                    </a:cubicBezTo>
                    <a:cubicBezTo>
                      <a:pt x="1484" y="1370"/>
                      <a:pt x="1329" y="1319"/>
                      <a:pt x="1173" y="1287"/>
                    </a:cubicBezTo>
                    <a:cubicBezTo>
                      <a:pt x="1121" y="1287"/>
                      <a:pt x="1069" y="1277"/>
                      <a:pt x="1017" y="1277"/>
                    </a:cubicBezTo>
                    <a:cubicBezTo>
                      <a:pt x="924" y="1277"/>
                      <a:pt x="820" y="1287"/>
                      <a:pt x="716" y="1319"/>
                    </a:cubicBezTo>
                    <a:cubicBezTo>
                      <a:pt x="582" y="1349"/>
                      <a:pt x="457" y="1412"/>
                      <a:pt x="333" y="1505"/>
                    </a:cubicBezTo>
                    <a:cubicBezTo>
                      <a:pt x="218" y="1598"/>
                      <a:pt x="135" y="1713"/>
                      <a:pt x="73" y="1837"/>
                    </a:cubicBezTo>
                    <a:cubicBezTo>
                      <a:pt x="22" y="1962"/>
                      <a:pt x="1" y="2107"/>
                      <a:pt x="22" y="2262"/>
                    </a:cubicBezTo>
                    <a:cubicBezTo>
                      <a:pt x="32" y="2345"/>
                      <a:pt x="52" y="2428"/>
                      <a:pt x="73" y="2511"/>
                    </a:cubicBezTo>
                    <a:cubicBezTo>
                      <a:pt x="105" y="2594"/>
                      <a:pt x="135" y="2677"/>
                      <a:pt x="177" y="2771"/>
                    </a:cubicBezTo>
                    <a:cubicBezTo>
                      <a:pt x="250" y="2937"/>
                      <a:pt x="343" y="3103"/>
                      <a:pt x="416" y="3248"/>
                    </a:cubicBezTo>
                    <a:cubicBezTo>
                      <a:pt x="457" y="3310"/>
                      <a:pt x="488" y="3372"/>
                      <a:pt x="519" y="3435"/>
                    </a:cubicBezTo>
                    <a:lnTo>
                      <a:pt x="529" y="3455"/>
                    </a:lnTo>
                    <a:cubicBezTo>
                      <a:pt x="592" y="3548"/>
                      <a:pt x="644" y="3642"/>
                      <a:pt x="695" y="3746"/>
                    </a:cubicBezTo>
                    <a:lnTo>
                      <a:pt x="695" y="3725"/>
                    </a:lnTo>
                    <a:cubicBezTo>
                      <a:pt x="799" y="3933"/>
                      <a:pt x="861" y="4088"/>
                      <a:pt x="914" y="4223"/>
                    </a:cubicBezTo>
                    <a:cubicBezTo>
                      <a:pt x="944" y="4306"/>
                      <a:pt x="965" y="4389"/>
                      <a:pt x="986" y="4461"/>
                    </a:cubicBezTo>
                    <a:lnTo>
                      <a:pt x="986" y="4472"/>
                    </a:lnTo>
                    <a:lnTo>
                      <a:pt x="1059" y="4742"/>
                    </a:lnTo>
                    <a:cubicBezTo>
                      <a:pt x="1152" y="5063"/>
                      <a:pt x="1256" y="5395"/>
                      <a:pt x="1401" y="5727"/>
                    </a:cubicBezTo>
                    <a:cubicBezTo>
                      <a:pt x="1474" y="5883"/>
                      <a:pt x="1567" y="6038"/>
                      <a:pt x="1660" y="6183"/>
                    </a:cubicBezTo>
                    <a:cubicBezTo>
                      <a:pt x="1753" y="6318"/>
                      <a:pt x="1868" y="6453"/>
                      <a:pt x="2013" y="6588"/>
                    </a:cubicBezTo>
                    <a:cubicBezTo>
                      <a:pt x="2127" y="6702"/>
                      <a:pt x="2251" y="6805"/>
                      <a:pt x="2417" y="6920"/>
                    </a:cubicBezTo>
                    <a:cubicBezTo>
                      <a:pt x="2542" y="7003"/>
                      <a:pt x="2687" y="7086"/>
                      <a:pt x="2832" y="7158"/>
                    </a:cubicBezTo>
                    <a:cubicBezTo>
                      <a:pt x="3102" y="7293"/>
                      <a:pt x="3392" y="7397"/>
                      <a:pt x="3724" y="7469"/>
                    </a:cubicBezTo>
                    <a:cubicBezTo>
                      <a:pt x="4005" y="7532"/>
                      <a:pt x="4305" y="7563"/>
                      <a:pt x="4637" y="7563"/>
                    </a:cubicBezTo>
                    <a:lnTo>
                      <a:pt x="4658" y="7563"/>
                    </a:lnTo>
                    <a:cubicBezTo>
                      <a:pt x="5250" y="7563"/>
                      <a:pt x="5882" y="7449"/>
                      <a:pt x="6587" y="7220"/>
                    </a:cubicBezTo>
                    <a:cubicBezTo>
                      <a:pt x="7179" y="7034"/>
                      <a:pt x="7770" y="6764"/>
                      <a:pt x="8413" y="6401"/>
                    </a:cubicBezTo>
                    <a:cubicBezTo>
                      <a:pt x="8673" y="6256"/>
                      <a:pt x="8952" y="6090"/>
                      <a:pt x="9222" y="5903"/>
                    </a:cubicBezTo>
                    <a:cubicBezTo>
                      <a:pt x="9492" y="5727"/>
                      <a:pt x="9720" y="5561"/>
                      <a:pt x="9917" y="5395"/>
                    </a:cubicBezTo>
                    <a:cubicBezTo>
                      <a:pt x="10125" y="5229"/>
                      <a:pt x="10332" y="5032"/>
                      <a:pt x="10540" y="4814"/>
                    </a:cubicBezTo>
                    <a:cubicBezTo>
                      <a:pt x="10747" y="4596"/>
                      <a:pt x="10944" y="4357"/>
                      <a:pt x="11121" y="4109"/>
                    </a:cubicBezTo>
                    <a:cubicBezTo>
                      <a:pt x="11504" y="3548"/>
                      <a:pt x="11743" y="2999"/>
                      <a:pt x="11826" y="2480"/>
                    </a:cubicBezTo>
                    <a:cubicBezTo>
                      <a:pt x="11878" y="2190"/>
                      <a:pt x="11868" y="1909"/>
                      <a:pt x="11805" y="1650"/>
                    </a:cubicBezTo>
                    <a:cubicBezTo>
                      <a:pt x="11743" y="1381"/>
                      <a:pt x="11608" y="1111"/>
                      <a:pt x="11421" y="883"/>
                    </a:cubicBezTo>
                    <a:cubicBezTo>
                      <a:pt x="11224" y="634"/>
                      <a:pt x="10955" y="416"/>
                      <a:pt x="10644" y="250"/>
                    </a:cubicBezTo>
                    <a:cubicBezTo>
                      <a:pt x="10395" y="104"/>
                      <a:pt x="10104" y="22"/>
                      <a:pt x="9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243;p53"/>
              <p:cNvSpPr/>
              <p:nvPr/>
            </p:nvSpPr>
            <p:spPr>
              <a:xfrm>
                <a:off x="6245303" y="1949366"/>
                <a:ext cx="645462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7501" extrusionOk="0">
                    <a:moveTo>
                      <a:pt x="7054" y="0"/>
                    </a:moveTo>
                    <a:cubicBezTo>
                      <a:pt x="7034" y="11"/>
                      <a:pt x="7013" y="32"/>
                      <a:pt x="7002" y="52"/>
                    </a:cubicBezTo>
                    <a:cubicBezTo>
                      <a:pt x="6619" y="477"/>
                      <a:pt x="6204" y="861"/>
                      <a:pt x="5737" y="1183"/>
                    </a:cubicBezTo>
                    <a:cubicBezTo>
                      <a:pt x="5467" y="1380"/>
                      <a:pt x="5176" y="1556"/>
                      <a:pt x="4876" y="1712"/>
                    </a:cubicBezTo>
                    <a:cubicBezTo>
                      <a:pt x="4575" y="1857"/>
                      <a:pt x="4264" y="1992"/>
                      <a:pt x="3942" y="2095"/>
                    </a:cubicBezTo>
                    <a:cubicBezTo>
                      <a:pt x="3859" y="2127"/>
                      <a:pt x="3766" y="2158"/>
                      <a:pt x="3683" y="2178"/>
                    </a:cubicBezTo>
                    <a:cubicBezTo>
                      <a:pt x="3600" y="2210"/>
                      <a:pt x="3517" y="2231"/>
                      <a:pt x="3434" y="2251"/>
                    </a:cubicBezTo>
                    <a:cubicBezTo>
                      <a:pt x="3268" y="2293"/>
                      <a:pt x="3102" y="2334"/>
                      <a:pt x="2947" y="2386"/>
                    </a:cubicBezTo>
                    <a:cubicBezTo>
                      <a:pt x="2625" y="2480"/>
                      <a:pt x="2313" y="2583"/>
                      <a:pt x="2013" y="2718"/>
                    </a:cubicBezTo>
                    <a:cubicBezTo>
                      <a:pt x="1868" y="2780"/>
                      <a:pt x="1723" y="2863"/>
                      <a:pt x="1587" y="2946"/>
                    </a:cubicBezTo>
                    <a:cubicBezTo>
                      <a:pt x="1442" y="3029"/>
                      <a:pt x="1308" y="3123"/>
                      <a:pt x="1183" y="3226"/>
                    </a:cubicBezTo>
                    <a:cubicBezTo>
                      <a:pt x="1080" y="3309"/>
                      <a:pt x="976" y="3413"/>
                      <a:pt x="882" y="3506"/>
                    </a:cubicBezTo>
                    <a:cubicBezTo>
                      <a:pt x="789" y="3610"/>
                      <a:pt x="695" y="3724"/>
                      <a:pt x="623" y="3838"/>
                    </a:cubicBezTo>
                    <a:cubicBezTo>
                      <a:pt x="529" y="3963"/>
                      <a:pt x="446" y="4098"/>
                      <a:pt x="374" y="4243"/>
                    </a:cubicBezTo>
                    <a:cubicBezTo>
                      <a:pt x="312" y="4367"/>
                      <a:pt x="250" y="4502"/>
                      <a:pt x="208" y="4637"/>
                    </a:cubicBezTo>
                    <a:cubicBezTo>
                      <a:pt x="156" y="4772"/>
                      <a:pt x="114" y="4907"/>
                      <a:pt x="84" y="5052"/>
                    </a:cubicBezTo>
                    <a:cubicBezTo>
                      <a:pt x="52" y="5187"/>
                      <a:pt x="31" y="5332"/>
                      <a:pt x="21" y="5477"/>
                    </a:cubicBezTo>
                    <a:lnTo>
                      <a:pt x="21" y="5467"/>
                    </a:lnTo>
                    <a:cubicBezTo>
                      <a:pt x="11" y="5612"/>
                      <a:pt x="1" y="5767"/>
                      <a:pt x="11" y="5913"/>
                    </a:cubicBezTo>
                    <a:cubicBezTo>
                      <a:pt x="21" y="6058"/>
                      <a:pt x="31" y="6203"/>
                      <a:pt x="52" y="6348"/>
                    </a:cubicBezTo>
                    <a:cubicBezTo>
                      <a:pt x="84" y="6504"/>
                      <a:pt x="114" y="6660"/>
                      <a:pt x="167" y="6805"/>
                    </a:cubicBezTo>
                    <a:cubicBezTo>
                      <a:pt x="208" y="6950"/>
                      <a:pt x="260" y="7095"/>
                      <a:pt x="322" y="7230"/>
                    </a:cubicBezTo>
                    <a:lnTo>
                      <a:pt x="322" y="7220"/>
                    </a:lnTo>
                    <a:cubicBezTo>
                      <a:pt x="343" y="7272"/>
                      <a:pt x="363" y="7313"/>
                      <a:pt x="384" y="7355"/>
                    </a:cubicBezTo>
                    <a:cubicBezTo>
                      <a:pt x="457" y="7376"/>
                      <a:pt x="529" y="7396"/>
                      <a:pt x="612" y="7406"/>
                    </a:cubicBezTo>
                    <a:cubicBezTo>
                      <a:pt x="893" y="7469"/>
                      <a:pt x="1193" y="7500"/>
                      <a:pt x="1525" y="7500"/>
                    </a:cubicBezTo>
                    <a:lnTo>
                      <a:pt x="1546" y="7500"/>
                    </a:lnTo>
                    <a:cubicBezTo>
                      <a:pt x="2138" y="7500"/>
                      <a:pt x="2770" y="7386"/>
                      <a:pt x="3475" y="7157"/>
                    </a:cubicBezTo>
                    <a:cubicBezTo>
                      <a:pt x="4067" y="6971"/>
                      <a:pt x="4658" y="6701"/>
                      <a:pt x="5301" y="6338"/>
                    </a:cubicBezTo>
                    <a:cubicBezTo>
                      <a:pt x="5561" y="6193"/>
                      <a:pt x="5840" y="6027"/>
                      <a:pt x="6110" y="5840"/>
                    </a:cubicBezTo>
                    <a:cubicBezTo>
                      <a:pt x="6380" y="5664"/>
                      <a:pt x="6608" y="5498"/>
                      <a:pt x="6805" y="5332"/>
                    </a:cubicBezTo>
                    <a:cubicBezTo>
                      <a:pt x="7013" y="5166"/>
                      <a:pt x="7220" y="4969"/>
                      <a:pt x="7428" y="4751"/>
                    </a:cubicBezTo>
                    <a:cubicBezTo>
                      <a:pt x="7635" y="4533"/>
                      <a:pt x="7832" y="4294"/>
                      <a:pt x="7998" y="4046"/>
                    </a:cubicBezTo>
                    <a:cubicBezTo>
                      <a:pt x="8392" y="3485"/>
                      <a:pt x="8631" y="2936"/>
                      <a:pt x="8714" y="2417"/>
                    </a:cubicBezTo>
                    <a:cubicBezTo>
                      <a:pt x="8766" y="2127"/>
                      <a:pt x="8756" y="1846"/>
                      <a:pt x="8693" y="1587"/>
                    </a:cubicBezTo>
                    <a:cubicBezTo>
                      <a:pt x="8631" y="1318"/>
                      <a:pt x="8496" y="1048"/>
                      <a:pt x="8309" y="820"/>
                    </a:cubicBezTo>
                    <a:cubicBezTo>
                      <a:pt x="8112" y="571"/>
                      <a:pt x="7843" y="353"/>
                      <a:pt x="7532" y="187"/>
                    </a:cubicBezTo>
                    <a:cubicBezTo>
                      <a:pt x="7386" y="104"/>
                      <a:pt x="7220" y="41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244;p53"/>
              <p:cNvSpPr/>
              <p:nvPr/>
            </p:nvSpPr>
            <p:spPr>
              <a:xfrm>
                <a:off x="6332409" y="2186090"/>
                <a:ext cx="810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cubicBezTo>
                      <a:pt x="0" y="1"/>
                      <a:pt x="10" y="1"/>
                      <a:pt x="10" y="1"/>
                    </a:cubicBezTo>
                    <a:cubicBezTo>
                      <a:pt x="10" y="1"/>
                      <a:pt x="0" y="1"/>
                      <a:pt x="0" y="1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245;p53"/>
              <p:cNvSpPr/>
              <p:nvPr/>
            </p:nvSpPr>
            <p:spPr>
              <a:xfrm>
                <a:off x="6094800" y="2002086"/>
                <a:ext cx="1057215" cy="687433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9336" extrusionOk="0">
                    <a:moveTo>
                      <a:pt x="12812" y="0"/>
                    </a:moveTo>
                    <a:cubicBezTo>
                      <a:pt x="12718" y="0"/>
                      <a:pt x="12614" y="10"/>
                      <a:pt x="12501" y="21"/>
                    </a:cubicBezTo>
                    <a:cubicBezTo>
                      <a:pt x="12252" y="31"/>
                      <a:pt x="11982" y="72"/>
                      <a:pt x="11692" y="145"/>
                    </a:cubicBezTo>
                    <a:cubicBezTo>
                      <a:pt x="11588" y="166"/>
                      <a:pt x="11484" y="197"/>
                      <a:pt x="11390" y="228"/>
                    </a:cubicBezTo>
                    <a:cubicBezTo>
                      <a:pt x="11307" y="425"/>
                      <a:pt x="11224" y="623"/>
                      <a:pt x="11132" y="809"/>
                    </a:cubicBezTo>
                    <a:cubicBezTo>
                      <a:pt x="10975" y="1130"/>
                      <a:pt x="10800" y="1442"/>
                      <a:pt x="10613" y="1743"/>
                    </a:cubicBezTo>
                    <a:cubicBezTo>
                      <a:pt x="10436" y="2022"/>
                      <a:pt x="10239" y="2292"/>
                      <a:pt x="10021" y="2552"/>
                    </a:cubicBezTo>
                    <a:cubicBezTo>
                      <a:pt x="9762" y="2852"/>
                      <a:pt x="9503" y="3143"/>
                      <a:pt x="9212" y="3412"/>
                    </a:cubicBezTo>
                    <a:cubicBezTo>
                      <a:pt x="8932" y="3682"/>
                      <a:pt x="8631" y="3931"/>
                      <a:pt x="8299" y="4139"/>
                    </a:cubicBezTo>
                    <a:cubicBezTo>
                      <a:pt x="8216" y="4201"/>
                      <a:pt x="8133" y="4253"/>
                      <a:pt x="8040" y="4305"/>
                    </a:cubicBezTo>
                    <a:cubicBezTo>
                      <a:pt x="7957" y="4346"/>
                      <a:pt x="7884" y="4398"/>
                      <a:pt x="7801" y="4429"/>
                    </a:cubicBezTo>
                    <a:cubicBezTo>
                      <a:pt x="7718" y="4471"/>
                      <a:pt x="7646" y="4502"/>
                      <a:pt x="7563" y="4523"/>
                    </a:cubicBezTo>
                    <a:cubicBezTo>
                      <a:pt x="7511" y="4544"/>
                      <a:pt x="7449" y="4554"/>
                      <a:pt x="7386" y="4554"/>
                    </a:cubicBezTo>
                    <a:cubicBezTo>
                      <a:pt x="7335" y="4554"/>
                      <a:pt x="7283" y="4554"/>
                      <a:pt x="7231" y="4533"/>
                    </a:cubicBezTo>
                    <a:cubicBezTo>
                      <a:pt x="7190" y="4523"/>
                      <a:pt x="7148" y="4502"/>
                      <a:pt x="7107" y="4471"/>
                    </a:cubicBezTo>
                    <a:cubicBezTo>
                      <a:pt x="7065" y="4450"/>
                      <a:pt x="7024" y="4408"/>
                      <a:pt x="6992" y="4378"/>
                    </a:cubicBezTo>
                    <a:lnTo>
                      <a:pt x="6899" y="4253"/>
                    </a:lnTo>
                    <a:cubicBezTo>
                      <a:pt x="6826" y="4139"/>
                      <a:pt x="6775" y="4025"/>
                      <a:pt x="6723" y="3900"/>
                    </a:cubicBezTo>
                    <a:cubicBezTo>
                      <a:pt x="6443" y="3641"/>
                      <a:pt x="6111" y="3412"/>
                      <a:pt x="5747" y="3257"/>
                    </a:cubicBezTo>
                    <a:cubicBezTo>
                      <a:pt x="5602" y="3195"/>
                      <a:pt x="5457" y="3143"/>
                      <a:pt x="5302" y="3101"/>
                    </a:cubicBezTo>
                    <a:cubicBezTo>
                      <a:pt x="5167" y="3071"/>
                      <a:pt x="5011" y="3039"/>
                      <a:pt x="4845" y="3018"/>
                    </a:cubicBezTo>
                    <a:cubicBezTo>
                      <a:pt x="4752" y="3008"/>
                      <a:pt x="4648" y="3008"/>
                      <a:pt x="4555" y="3008"/>
                    </a:cubicBezTo>
                    <a:cubicBezTo>
                      <a:pt x="4348" y="3008"/>
                      <a:pt x="4140" y="3029"/>
                      <a:pt x="3943" y="3081"/>
                    </a:cubicBezTo>
                    <a:cubicBezTo>
                      <a:pt x="3652" y="3143"/>
                      <a:pt x="3393" y="3267"/>
                      <a:pt x="3144" y="3433"/>
                    </a:cubicBezTo>
                    <a:cubicBezTo>
                      <a:pt x="3124" y="3320"/>
                      <a:pt x="3103" y="3216"/>
                      <a:pt x="3061" y="3112"/>
                    </a:cubicBezTo>
                    <a:cubicBezTo>
                      <a:pt x="3020" y="2967"/>
                      <a:pt x="2947" y="2822"/>
                      <a:pt x="2854" y="2666"/>
                    </a:cubicBezTo>
                    <a:cubicBezTo>
                      <a:pt x="2771" y="2531"/>
                      <a:pt x="2667" y="2396"/>
                      <a:pt x="2543" y="2251"/>
                    </a:cubicBezTo>
                    <a:cubicBezTo>
                      <a:pt x="2428" y="2126"/>
                      <a:pt x="2304" y="2002"/>
                      <a:pt x="2158" y="1888"/>
                    </a:cubicBezTo>
                    <a:cubicBezTo>
                      <a:pt x="1879" y="1660"/>
                      <a:pt x="1578" y="1515"/>
                      <a:pt x="1277" y="1442"/>
                    </a:cubicBezTo>
                    <a:cubicBezTo>
                      <a:pt x="1163" y="1411"/>
                      <a:pt x="1049" y="1400"/>
                      <a:pt x="934" y="1400"/>
                    </a:cubicBezTo>
                    <a:cubicBezTo>
                      <a:pt x="893" y="1400"/>
                      <a:pt x="851" y="1400"/>
                      <a:pt x="810" y="1411"/>
                    </a:cubicBezTo>
                    <a:cubicBezTo>
                      <a:pt x="727" y="1411"/>
                      <a:pt x="644" y="1421"/>
                      <a:pt x="572" y="1442"/>
                    </a:cubicBezTo>
                    <a:cubicBezTo>
                      <a:pt x="510" y="1462"/>
                      <a:pt x="436" y="1483"/>
                      <a:pt x="364" y="1515"/>
                    </a:cubicBezTo>
                    <a:cubicBezTo>
                      <a:pt x="281" y="1556"/>
                      <a:pt x="208" y="1608"/>
                      <a:pt x="157" y="1681"/>
                    </a:cubicBezTo>
                    <a:cubicBezTo>
                      <a:pt x="95" y="1743"/>
                      <a:pt x="53" y="1815"/>
                      <a:pt x="32" y="1909"/>
                    </a:cubicBezTo>
                    <a:cubicBezTo>
                      <a:pt x="12" y="1981"/>
                      <a:pt x="1" y="2064"/>
                      <a:pt x="12" y="2147"/>
                    </a:cubicBezTo>
                    <a:cubicBezTo>
                      <a:pt x="12" y="2241"/>
                      <a:pt x="22" y="2324"/>
                      <a:pt x="53" y="2427"/>
                    </a:cubicBezTo>
                    <a:cubicBezTo>
                      <a:pt x="105" y="2635"/>
                      <a:pt x="198" y="2832"/>
                      <a:pt x="281" y="2988"/>
                    </a:cubicBezTo>
                    <a:cubicBezTo>
                      <a:pt x="323" y="3071"/>
                      <a:pt x="364" y="3164"/>
                      <a:pt x="416" y="3247"/>
                    </a:cubicBezTo>
                    <a:cubicBezTo>
                      <a:pt x="489" y="3361"/>
                      <a:pt x="540" y="3486"/>
                      <a:pt x="592" y="3589"/>
                    </a:cubicBezTo>
                    <a:cubicBezTo>
                      <a:pt x="727" y="3910"/>
                      <a:pt x="821" y="4284"/>
                      <a:pt x="893" y="4751"/>
                    </a:cubicBezTo>
                    <a:lnTo>
                      <a:pt x="893" y="4782"/>
                    </a:lnTo>
                    <a:cubicBezTo>
                      <a:pt x="924" y="4958"/>
                      <a:pt x="945" y="5145"/>
                      <a:pt x="966" y="5321"/>
                    </a:cubicBezTo>
                    <a:cubicBezTo>
                      <a:pt x="1017" y="5778"/>
                      <a:pt x="1070" y="6255"/>
                      <a:pt x="1204" y="6701"/>
                    </a:cubicBezTo>
                    <a:cubicBezTo>
                      <a:pt x="1298" y="7022"/>
                      <a:pt x="1443" y="7324"/>
                      <a:pt x="1630" y="7572"/>
                    </a:cubicBezTo>
                    <a:cubicBezTo>
                      <a:pt x="1723" y="7707"/>
                      <a:pt x="1847" y="7842"/>
                      <a:pt x="1982" y="7967"/>
                    </a:cubicBezTo>
                    <a:cubicBezTo>
                      <a:pt x="2117" y="8091"/>
                      <a:pt x="2262" y="8195"/>
                      <a:pt x="2449" y="8319"/>
                    </a:cubicBezTo>
                    <a:cubicBezTo>
                      <a:pt x="3071" y="8744"/>
                      <a:pt x="3808" y="9055"/>
                      <a:pt x="4555" y="9211"/>
                    </a:cubicBezTo>
                    <a:cubicBezTo>
                      <a:pt x="4949" y="9294"/>
                      <a:pt x="5364" y="9336"/>
                      <a:pt x="5789" y="9336"/>
                    </a:cubicBezTo>
                    <a:cubicBezTo>
                      <a:pt x="6100" y="9336"/>
                      <a:pt x="6422" y="9315"/>
                      <a:pt x="6743" y="9263"/>
                    </a:cubicBezTo>
                    <a:cubicBezTo>
                      <a:pt x="7107" y="9211"/>
                      <a:pt x="7469" y="9138"/>
                      <a:pt x="7833" y="9035"/>
                    </a:cubicBezTo>
                    <a:cubicBezTo>
                      <a:pt x="8186" y="8931"/>
                      <a:pt x="8527" y="8806"/>
                      <a:pt x="8901" y="8641"/>
                    </a:cubicBezTo>
                    <a:cubicBezTo>
                      <a:pt x="9576" y="8350"/>
                      <a:pt x="10229" y="7967"/>
                      <a:pt x="10851" y="7499"/>
                    </a:cubicBezTo>
                    <a:cubicBezTo>
                      <a:pt x="11484" y="7033"/>
                      <a:pt x="12054" y="6514"/>
                      <a:pt x="12542" y="5944"/>
                    </a:cubicBezTo>
                    <a:cubicBezTo>
                      <a:pt x="13071" y="5321"/>
                      <a:pt x="13497" y="4657"/>
                      <a:pt x="13797" y="3973"/>
                    </a:cubicBezTo>
                    <a:cubicBezTo>
                      <a:pt x="14004" y="3516"/>
                      <a:pt x="14150" y="3050"/>
                      <a:pt x="14243" y="2583"/>
                    </a:cubicBezTo>
                    <a:cubicBezTo>
                      <a:pt x="14336" y="2085"/>
                      <a:pt x="14357" y="1587"/>
                      <a:pt x="14306" y="1089"/>
                    </a:cubicBezTo>
                    <a:cubicBezTo>
                      <a:pt x="14306" y="1058"/>
                      <a:pt x="14306" y="1047"/>
                      <a:pt x="14295" y="1027"/>
                    </a:cubicBezTo>
                    <a:cubicBezTo>
                      <a:pt x="14295" y="1006"/>
                      <a:pt x="14285" y="985"/>
                      <a:pt x="14285" y="954"/>
                    </a:cubicBezTo>
                    <a:cubicBezTo>
                      <a:pt x="14285" y="871"/>
                      <a:pt x="14264" y="789"/>
                      <a:pt x="14212" y="685"/>
                    </a:cubicBezTo>
                    <a:cubicBezTo>
                      <a:pt x="14191" y="623"/>
                      <a:pt x="14150" y="560"/>
                      <a:pt x="14098" y="487"/>
                    </a:cubicBezTo>
                    <a:cubicBezTo>
                      <a:pt x="14057" y="436"/>
                      <a:pt x="14015" y="394"/>
                      <a:pt x="13974" y="353"/>
                    </a:cubicBezTo>
                    <a:cubicBezTo>
                      <a:pt x="13891" y="280"/>
                      <a:pt x="13797" y="218"/>
                      <a:pt x="13672" y="155"/>
                    </a:cubicBezTo>
                    <a:cubicBezTo>
                      <a:pt x="13569" y="114"/>
                      <a:pt x="13455" y="83"/>
                      <a:pt x="13310" y="52"/>
                    </a:cubicBezTo>
                    <a:cubicBezTo>
                      <a:pt x="13165" y="21"/>
                      <a:pt x="12999" y="0"/>
                      <a:pt x="128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246;p53"/>
              <p:cNvSpPr/>
              <p:nvPr/>
            </p:nvSpPr>
            <p:spPr>
              <a:xfrm>
                <a:off x="6104814" y="2096776"/>
                <a:ext cx="231427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251" extrusionOk="0">
                    <a:moveTo>
                      <a:pt x="871" y="0"/>
                    </a:moveTo>
                    <a:cubicBezTo>
                      <a:pt x="819" y="0"/>
                      <a:pt x="768" y="0"/>
                      <a:pt x="715" y="10"/>
                    </a:cubicBezTo>
                    <a:cubicBezTo>
                      <a:pt x="570" y="21"/>
                      <a:pt x="436" y="73"/>
                      <a:pt x="311" y="135"/>
                    </a:cubicBezTo>
                    <a:cubicBezTo>
                      <a:pt x="197" y="197"/>
                      <a:pt x="104" y="280"/>
                      <a:pt x="21" y="374"/>
                    </a:cubicBezTo>
                    <a:cubicBezTo>
                      <a:pt x="0" y="384"/>
                      <a:pt x="0" y="405"/>
                      <a:pt x="10" y="415"/>
                    </a:cubicBezTo>
                    <a:cubicBezTo>
                      <a:pt x="18" y="422"/>
                      <a:pt x="35" y="430"/>
                      <a:pt x="49" y="430"/>
                    </a:cubicBezTo>
                    <a:cubicBezTo>
                      <a:pt x="54" y="430"/>
                      <a:pt x="59" y="428"/>
                      <a:pt x="62" y="425"/>
                    </a:cubicBezTo>
                    <a:cubicBezTo>
                      <a:pt x="114" y="363"/>
                      <a:pt x="176" y="312"/>
                      <a:pt x="238" y="270"/>
                    </a:cubicBezTo>
                    <a:lnTo>
                      <a:pt x="249" y="270"/>
                    </a:lnTo>
                    <a:cubicBezTo>
                      <a:pt x="300" y="239"/>
                      <a:pt x="363" y="208"/>
                      <a:pt x="425" y="187"/>
                    </a:cubicBezTo>
                    <a:cubicBezTo>
                      <a:pt x="498" y="166"/>
                      <a:pt x="581" y="156"/>
                      <a:pt x="664" y="146"/>
                    </a:cubicBezTo>
                    <a:cubicBezTo>
                      <a:pt x="747" y="146"/>
                      <a:pt x="840" y="156"/>
                      <a:pt x="934" y="176"/>
                    </a:cubicBezTo>
                    <a:cubicBezTo>
                      <a:pt x="1120" y="218"/>
                      <a:pt x="1296" y="291"/>
                      <a:pt x="1462" y="384"/>
                    </a:cubicBezTo>
                    <a:cubicBezTo>
                      <a:pt x="1690" y="508"/>
                      <a:pt x="1909" y="674"/>
                      <a:pt x="2105" y="851"/>
                    </a:cubicBezTo>
                    <a:cubicBezTo>
                      <a:pt x="2199" y="944"/>
                      <a:pt x="2292" y="1038"/>
                      <a:pt x="2375" y="1141"/>
                    </a:cubicBezTo>
                    <a:cubicBezTo>
                      <a:pt x="2490" y="1287"/>
                      <a:pt x="2603" y="1432"/>
                      <a:pt x="2697" y="1587"/>
                    </a:cubicBezTo>
                    <a:cubicBezTo>
                      <a:pt x="2759" y="1681"/>
                      <a:pt x="2811" y="1785"/>
                      <a:pt x="2842" y="1888"/>
                    </a:cubicBezTo>
                    <a:cubicBezTo>
                      <a:pt x="2863" y="1951"/>
                      <a:pt x="2873" y="2002"/>
                      <a:pt x="2873" y="2064"/>
                    </a:cubicBezTo>
                    <a:lnTo>
                      <a:pt x="2873" y="2106"/>
                    </a:lnTo>
                    <a:cubicBezTo>
                      <a:pt x="2873" y="2147"/>
                      <a:pt x="2884" y="2179"/>
                      <a:pt x="2905" y="2200"/>
                    </a:cubicBezTo>
                    <a:cubicBezTo>
                      <a:pt x="2925" y="2230"/>
                      <a:pt x="2956" y="2241"/>
                      <a:pt x="2988" y="2251"/>
                    </a:cubicBezTo>
                    <a:cubicBezTo>
                      <a:pt x="3071" y="2251"/>
                      <a:pt x="3143" y="2179"/>
                      <a:pt x="3122" y="2106"/>
                    </a:cubicBezTo>
                    <a:cubicBezTo>
                      <a:pt x="3101" y="1919"/>
                      <a:pt x="3029" y="1743"/>
                      <a:pt x="2956" y="1577"/>
                    </a:cubicBezTo>
                    <a:cubicBezTo>
                      <a:pt x="2873" y="1400"/>
                      <a:pt x="2769" y="1234"/>
                      <a:pt x="2666" y="1068"/>
                    </a:cubicBezTo>
                    <a:cubicBezTo>
                      <a:pt x="2583" y="944"/>
                      <a:pt x="2479" y="830"/>
                      <a:pt x="2375" y="727"/>
                    </a:cubicBezTo>
                    <a:cubicBezTo>
                      <a:pt x="2261" y="623"/>
                      <a:pt x="2147" y="519"/>
                      <a:pt x="2022" y="425"/>
                    </a:cubicBezTo>
                    <a:cubicBezTo>
                      <a:pt x="1888" y="332"/>
                      <a:pt x="1743" y="249"/>
                      <a:pt x="1598" y="176"/>
                    </a:cubicBezTo>
                    <a:cubicBezTo>
                      <a:pt x="1452" y="114"/>
                      <a:pt x="1307" y="63"/>
                      <a:pt x="1151" y="31"/>
                    </a:cubicBezTo>
                    <a:cubicBezTo>
                      <a:pt x="1058" y="10"/>
                      <a:pt x="964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247;p53"/>
              <p:cNvSpPr/>
              <p:nvPr/>
            </p:nvSpPr>
            <p:spPr>
              <a:xfrm>
                <a:off x="6319376" y="2218194"/>
                <a:ext cx="328475" cy="185038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513" extrusionOk="0">
                    <a:moveTo>
                      <a:pt x="183" y="602"/>
                    </a:moveTo>
                    <a:cubicBezTo>
                      <a:pt x="175" y="605"/>
                      <a:pt x="166" y="613"/>
                      <a:pt x="166" y="613"/>
                    </a:cubicBezTo>
                    <a:cubicBezTo>
                      <a:pt x="172" y="609"/>
                      <a:pt x="178" y="606"/>
                      <a:pt x="183" y="602"/>
                    </a:cubicBezTo>
                    <a:close/>
                    <a:moveTo>
                      <a:pt x="1360" y="0"/>
                    </a:moveTo>
                    <a:cubicBezTo>
                      <a:pt x="1132" y="21"/>
                      <a:pt x="913" y="73"/>
                      <a:pt x="696" y="146"/>
                    </a:cubicBezTo>
                    <a:cubicBezTo>
                      <a:pt x="457" y="219"/>
                      <a:pt x="249" y="332"/>
                      <a:pt x="42" y="457"/>
                    </a:cubicBezTo>
                    <a:cubicBezTo>
                      <a:pt x="21" y="468"/>
                      <a:pt x="0" y="498"/>
                      <a:pt x="0" y="530"/>
                    </a:cubicBezTo>
                    <a:cubicBezTo>
                      <a:pt x="0" y="551"/>
                      <a:pt x="11" y="581"/>
                      <a:pt x="21" y="592"/>
                    </a:cubicBezTo>
                    <a:cubicBezTo>
                      <a:pt x="42" y="613"/>
                      <a:pt x="63" y="633"/>
                      <a:pt x="94" y="633"/>
                    </a:cubicBezTo>
                    <a:cubicBezTo>
                      <a:pt x="125" y="633"/>
                      <a:pt x="146" y="623"/>
                      <a:pt x="166" y="613"/>
                    </a:cubicBezTo>
                    <a:cubicBezTo>
                      <a:pt x="166" y="603"/>
                      <a:pt x="175" y="602"/>
                      <a:pt x="184" y="602"/>
                    </a:cubicBezTo>
                    <a:lnTo>
                      <a:pt x="184" y="602"/>
                    </a:lnTo>
                    <a:cubicBezTo>
                      <a:pt x="184" y="602"/>
                      <a:pt x="184" y="602"/>
                      <a:pt x="183" y="602"/>
                    </a:cubicBezTo>
                    <a:lnTo>
                      <a:pt x="183" y="602"/>
                    </a:lnTo>
                    <a:cubicBezTo>
                      <a:pt x="185" y="602"/>
                      <a:pt x="186" y="602"/>
                      <a:pt x="187" y="602"/>
                    </a:cubicBezTo>
                    <a:cubicBezTo>
                      <a:pt x="186" y="602"/>
                      <a:pt x="185" y="602"/>
                      <a:pt x="184" y="602"/>
                    </a:cubicBezTo>
                    <a:lnTo>
                      <a:pt x="184" y="602"/>
                    </a:lnTo>
                    <a:cubicBezTo>
                      <a:pt x="366" y="492"/>
                      <a:pt x="558" y="403"/>
                      <a:pt x="768" y="343"/>
                    </a:cubicBezTo>
                    <a:cubicBezTo>
                      <a:pt x="966" y="281"/>
                      <a:pt x="1173" y="249"/>
                      <a:pt x="1381" y="239"/>
                    </a:cubicBezTo>
                    <a:cubicBezTo>
                      <a:pt x="1598" y="239"/>
                      <a:pt x="1816" y="260"/>
                      <a:pt x="2034" y="302"/>
                    </a:cubicBezTo>
                    <a:cubicBezTo>
                      <a:pt x="2303" y="364"/>
                      <a:pt x="2552" y="457"/>
                      <a:pt x="2791" y="581"/>
                    </a:cubicBezTo>
                    <a:cubicBezTo>
                      <a:pt x="3019" y="716"/>
                      <a:pt x="3237" y="872"/>
                      <a:pt x="3434" y="1048"/>
                    </a:cubicBezTo>
                    <a:cubicBezTo>
                      <a:pt x="3517" y="1121"/>
                      <a:pt x="3590" y="1204"/>
                      <a:pt x="3652" y="1287"/>
                    </a:cubicBezTo>
                    <a:cubicBezTo>
                      <a:pt x="3725" y="1370"/>
                      <a:pt x="3787" y="1453"/>
                      <a:pt x="3839" y="1546"/>
                    </a:cubicBezTo>
                    <a:cubicBezTo>
                      <a:pt x="3953" y="1722"/>
                      <a:pt x="4036" y="1920"/>
                      <a:pt x="4098" y="2116"/>
                    </a:cubicBezTo>
                    <a:lnTo>
                      <a:pt x="4098" y="2127"/>
                    </a:lnTo>
                    <a:cubicBezTo>
                      <a:pt x="4129" y="2220"/>
                      <a:pt x="4150" y="2303"/>
                      <a:pt x="4170" y="2397"/>
                    </a:cubicBezTo>
                    <a:cubicBezTo>
                      <a:pt x="4181" y="2459"/>
                      <a:pt x="4223" y="2511"/>
                      <a:pt x="4295" y="2511"/>
                    </a:cubicBezTo>
                    <a:cubicBezTo>
                      <a:pt x="4301" y="2512"/>
                      <a:pt x="4308" y="2512"/>
                      <a:pt x="4314" y="2512"/>
                    </a:cubicBezTo>
                    <a:cubicBezTo>
                      <a:pt x="4380" y="2512"/>
                      <a:pt x="4440" y="2462"/>
                      <a:pt x="4440" y="2386"/>
                    </a:cubicBezTo>
                    <a:cubicBezTo>
                      <a:pt x="4461" y="2210"/>
                      <a:pt x="4430" y="2023"/>
                      <a:pt x="4378" y="1858"/>
                    </a:cubicBezTo>
                    <a:cubicBezTo>
                      <a:pt x="4326" y="1681"/>
                      <a:pt x="4253" y="1536"/>
                      <a:pt x="4150" y="1390"/>
                    </a:cubicBezTo>
                    <a:cubicBezTo>
                      <a:pt x="4067" y="1245"/>
                      <a:pt x="3953" y="1121"/>
                      <a:pt x="3839" y="1007"/>
                    </a:cubicBezTo>
                    <a:cubicBezTo>
                      <a:pt x="3714" y="892"/>
                      <a:pt x="3580" y="779"/>
                      <a:pt x="3444" y="675"/>
                    </a:cubicBezTo>
                    <a:cubicBezTo>
                      <a:pt x="3310" y="571"/>
                      <a:pt x="3165" y="488"/>
                      <a:pt x="3019" y="405"/>
                    </a:cubicBezTo>
                    <a:cubicBezTo>
                      <a:pt x="2853" y="312"/>
                      <a:pt x="2688" y="229"/>
                      <a:pt x="2511" y="166"/>
                    </a:cubicBezTo>
                    <a:cubicBezTo>
                      <a:pt x="2324" y="94"/>
                      <a:pt x="2137" y="42"/>
                      <a:pt x="1941" y="21"/>
                    </a:cubicBezTo>
                    <a:cubicBezTo>
                      <a:pt x="1826" y="0"/>
                      <a:pt x="1702" y="0"/>
                      <a:pt x="1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248;p53"/>
              <p:cNvSpPr/>
              <p:nvPr/>
            </p:nvSpPr>
            <p:spPr>
              <a:xfrm>
                <a:off x="6133824" y="2105906"/>
                <a:ext cx="61189" cy="5279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7" extrusionOk="0">
                    <a:moveTo>
                      <a:pt x="52" y="1"/>
                    </a:moveTo>
                    <a:cubicBezTo>
                      <a:pt x="31" y="1"/>
                      <a:pt x="10" y="11"/>
                      <a:pt x="10" y="32"/>
                    </a:cubicBezTo>
                    <a:cubicBezTo>
                      <a:pt x="0" y="52"/>
                      <a:pt x="10" y="84"/>
                      <a:pt x="42" y="84"/>
                    </a:cubicBezTo>
                    <a:cubicBezTo>
                      <a:pt x="83" y="94"/>
                      <a:pt x="125" y="115"/>
                      <a:pt x="166" y="125"/>
                    </a:cubicBezTo>
                    <a:cubicBezTo>
                      <a:pt x="228" y="156"/>
                      <a:pt x="280" y="188"/>
                      <a:pt x="332" y="229"/>
                    </a:cubicBezTo>
                    <a:cubicBezTo>
                      <a:pt x="404" y="281"/>
                      <a:pt x="467" y="354"/>
                      <a:pt x="519" y="416"/>
                    </a:cubicBezTo>
                    <a:cubicBezTo>
                      <a:pt x="591" y="499"/>
                      <a:pt x="643" y="592"/>
                      <a:pt x="695" y="686"/>
                    </a:cubicBezTo>
                    <a:cubicBezTo>
                      <a:pt x="708" y="705"/>
                      <a:pt x="730" y="717"/>
                      <a:pt x="753" y="717"/>
                    </a:cubicBezTo>
                    <a:cubicBezTo>
                      <a:pt x="765" y="717"/>
                      <a:pt x="778" y="714"/>
                      <a:pt x="789" y="706"/>
                    </a:cubicBezTo>
                    <a:cubicBezTo>
                      <a:pt x="809" y="695"/>
                      <a:pt x="819" y="686"/>
                      <a:pt x="819" y="665"/>
                    </a:cubicBezTo>
                    <a:cubicBezTo>
                      <a:pt x="830" y="644"/>
                      <a:pt x="819" y="633"/>
                      <a:pt x="819" y="612"/>
                    </a:cubicBezTo>
                    <a:cubicBezTo>
                      <a:pt x="789" y="540"/>
                      <a:pt x="747" y="467"/>
                      <a:pt x="695" y="405"/>
                    </a:cubicBezTo>
                    <a:cubicBezTo>
                      <a:pt x="643" y="333"/>
                      <a:pt x="581" y="271"/>
                      <a:pt x="508" y="218"/>
                    </a:cubicBezTo>
                    <a:cubicBezTo>
                      <a:pt x="446" y="167"/>
                      <a:pt x="374" y="115"/>
                      <a:pt x="301" y="84"/>
                    </a:cubicBezTo>
                    <a:cubicBezTo>
                      <a:pt x="228" y="42"/>
                      <a:pt x="145" y="22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249;p53"/>
              <p:cNvSpPr/>
              <p:nvPr/>
            </p:nvSpPr>
            <p:spPr>
              <a:xfrm>
                <a:off x="6104814" y="2123504"/>
                <a:ext cx="55740" cy="6221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45" extrusionOk="0">
                    <a:moveTo>
                      <a:pt x="62" y="0"/>
                    </a:moveTo>
                    <a:cubicBezTo>
                      <a:pt x="42" y="0"/>
                      <a:pt x="21" y="11"/>
                      <a:pt x="10" y="21"/>
                    </a:cubicBezTo>
                    <a:cubicBezTo>
                      <a:pt x="0" y="52"/>
                      <a:pt x="10" y="83"/>
                      <a:pt x="31" y="94"/>
                    </a:cubicBezTo>
                    <a:cubicBezTo>
                      <a:pt x="93" y="125"/>
                      <a:pt x="155" y="166"/>
                      <a:pt x="208" y="208"/>
                    </a:cubicBezTo>
                    <a:cubicBezTo>
                      <a:pt x="280" y="260"/>
                      <a:pt x="332" y="322"/>
                      <a:pt x="394" y="394"/>
                    </a:cubicBezTo>
                    <a:cubicBezTo>
                      <a:pt x="477" y="509"/>
                      <a:pt x="549" y="633"/>
                      <a:pt x="602" y="758"/>
                    </a:cubicBezTo>
                    <a:cubicBezTo>
                      <a:pt x="602" y="768"/>
                      <a:pt x="612" y="778"/>
                      <a:pt x="612" y="788"/>
                    </a:cubicBezTo>
                    <a:cubicBezTo>
                      <a:pt x="622" y="809"/>
                      <a:pt x="632" y="820"/>
                      <a:pt x="643" y="830"/>
                    </a:cubicBezTo>
                    <a:cubicBezTo>
                      <a:pt x="658" y="838"/>
                      <a:pt x="673" y="845"/>
                      <a:pt x="684" y="845"/>
                    </a:cubicBezTo>
                    <a:cubicBezTo>
                      <a:pt x="688" y="845"/>
                      <a:pt x="692" y="844"/>
                      <a:pt x="695" y="841"/>
                    </a:cubicBezTo>
                    <a:cubicBezTo>
                      <a:pt x="715" y="841"/>
                      <a:pt x="726" y="830"/>
                      <a:pt x="736" y="809"/>
                    </a:cubicBezTo>
                    <a:cubicBezTo>
                      <a:pt x="757" y="788"/>
                      <a:pt x="747" y="768"/>
                      <a:pt x="736" y="737"/>
                    </a:cubicBezTo>
                    <a:cubicBezTo>
                      <a:pt x="705" y="664"/>
                      <a:pt x="664" y="592"/>
                      <a:pt x="622" y="519"/>
                    </a:cubicBezTo>
                    <a:cubicBezTo>
                      <a:pt x="581" y="447"/>
                      <a:pt x="529" y="384"/>
                      <a:pt x="477" y="311"/>
                    </a:cubicBezTo>
                    <a:cubicBezTo>
                      <a:pt x="374" y="187"/>
                      <a:pt x="238" y="83"/>
                      <a:pt x="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250;p53"/>
              <p:cNvSpPr/>
              <p:nvPr/>
            </p:nvSpPr>
            <p:spPr>
              <a:xfrm>
                <a:off x="6092591" y="2121958"/>
                <a:ext cx="152787" cy="46734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6347" extrusionOk="0">
                    <a:moveTo>
                      <a:pt x="228" y="0"/>
                    </a:moveTo>
                    <a:cubicBezTo>
                      <a:pt x="218" y="0"/>
                      <a:pt x="208" y="11"/>
                      <a:pt x="197" y="21"/>
                    </a:cubicBezTo>
                    <a:cubicBezTo>
                      <a:pt x="145" y="83"/>
                      <a:pt x="104" y="146"/>
                      <a:pt x="72" y="219"/>
                    </a:cubicBezTo>
                    <a:cubicBezTo>
                      <a:pt x="42" y="291"/>
                      <a:pt x="21" y="364"/>
                      <a:pt x="21" y="436"/>
                    </a:cubicBezTo>
                    <a:cubicBezTo>
                      <a:pt x="0" y="592"/>
                      <a:pt x="31" y="758"/>
                      <a:pt x="83" y="903"/>
                    </a:cubicBezTo>
                    <a:cubicBezTo>
                      <a:pt x="135" y="1069"/>
                      <a:pt x="208" y="1224"/>
                      <a:pt x="280" y="1380"/>
                    </a:cubicBezTo>
                    <a:lnTo>
                      <a:pt x="524" y="1838"/>
                    </a:lnTo>
                    <a:lnTo>
                      <a:pt x="524" y="1838"/>
                    </a:lnTo>
                    <a:cubicBezTo>
                      <a:pt x="523" y="1837"/>
                      <a:pt x="521" y="1837"/>
                      <a:pt x="519" y="1837"/>
                    </a:cubicBezTo>
                    <a:lnTo>
                      <a:pt x="519" y="1837"/>
                    </a:lnTo>
                    <a:cubicBezTo>
                      <a:pt x="549" y="1888"/>
                      <a:pt x="581" y="1950"/>
                      <a:pt x="602" y="2003"/>
                    </a:cubicBezTo>
                    <a:cubicBezTo>
                      <a:pt x="622" y="2054"/>
                      <a:pt x="643" y="2116"/>
                      <a:pt x="664" y="2179"/>
                    </a:cubicBezTo>
                    <a:cubicBezTo>
                      <a:pt x="726" y="2345"/>
                      <a:pt x="768" y="2531"/>
                      <a:pt x="798" y="2708"/>
                    </a:cubicBezTo>
                    <a:lnTo>
                      <a:pt x="798" y="2697"/>
                    </a:lnTo>
                    <a:cubicBezTo>
                      <a:pt x="934" y="3351"/>
                      <a:pt x="954" y="4025"/>
                      <a:pt x="1100" y="4679"/>
                    </a:cubicBezTo>
                    <a:cubicBezTo>
                      <a:pt x="1130" y="4834"/>
                      <a:pt x="1183" y="5000"/>
                      <a:pt x="1234" y="5156"/>
                    </a:cubicBezTo>
                    <a:cubicBezTo>
                      <a:pt x="1296" y="5311"/>
                      <a:pt x="1359" y="5467"/>
                      <a:pt x="1442" y="5602"/>
                    </a:cubicBezTo>
                    <a:cubicBezTo>
                      <a:pt x="1587" y="5882"/>
                      <a:pt x="1784" y="6131"/>
                      <a:pt x="2012" y="6339"/>
                    </a:cubicBezTo>
                    <a:cubicBezTo>
                      <a:pt x="2017" y="6344"/>
                      <a:pt x="2028" y="6346"/>
                      <a:pt x="2038" y="6346"/>
                    </a:cubicBezTo>
                    <a:cubicBezTo>
                      <a:pt x="2049" y="6346"/>
                      <a:pt x="2059" y="6344"/>
                      <a:pt x="2064" y="6339"/>
                    </a:cubicBezTo>
                    <a:cubicBezTo>
                      <a:pt x="2075" y="6318"/>
                      <a:pt x="2075" y="6297"/>
                      <a:pt x="2064" y="6286"/>
                    </a:cubicBezTo>
                    <a:cubicBezTo>
                      <a:pt x="2002" y="6235"/>
                      <a:pt x="1950" y="6183"/>
                      <a:pt x="1898" y="6131"/>
                    </a:cubicBezTo>
                    <a:lnTo>
                      <a:pt x="1909" y="6131"/>
                    </a:lnTo>
                    <a:cubicBezTo>
                      <a:pt x="1773" y="5975"/>
                      <a:pt x="1670" y="5809"/>
                      <a:pt x="1577" y="5633"/>
                    </a:cubicBezTo>
                    <a:cubicBezTo>
                      <a:pt x="1494" y="5457"/>
                      <a:pt x="1421" y="5281"/>
                      <a:pt x="1359" y="5094"/>
                    </a:cubicBezTo>
                    <a:cubicBezTo>
                      <a:pt x="1296" y="4907"/>
                      <a:pt x="1255" y="4710"/>
                      <a:pt x="1213" y="4523"/>
                    </a:cubicBezTo>
                    <a:cubicBezTo>
                      <a:pt x="1151" y="4223"/>
                      <a:pt x="1110" y="3921"/>
                      <a:pt x="1079" y="3621"/>
                    </a:cubicBezTo>
                    <a:cubicBezTo>
                      <a:pt x="1037" y="3310"/>
                      <a:pt x="985" y="2999"/>
                      <a:pt x="923" y="2697"/>
                    </a:cubicBezTo>
                    <a:cubicBezTo>
                      <a:pt x="881" y="2552"/>
                      <a:pt x="840" y="2397"/>
                      <a:pt x="798" y="2252"/>
                    </a:cubicBezTo>
                    <a:cubicBezTo>
                      <a:pt x="757" y="2137"/>
                      <a:pt x="715" y="2023"/>
                      <a:pt x="653" y="1920"/>
                    </a:cubicBezTo>
                    <a:cubicBezTo>
                      <a:pt x="560" y="1712"/>
                      <a:pt x="436" y="1505"/>
                      <a:pt x="332" y="1307"/>
                    </a:cubicBezTo>
                    <a:cubicBezTo>
                      <a:pt x="238" y="1121"/>
                      <a:pt x="166" y="934"/>
                      <a:pt x="125" y="726"/>
                    </a:cubicBezTo>
                    <a:cubicBezTo>
                      <a:pt x="104" y="643"/>
                      <a:pt x="93" y="560"/>
                      <a:pt x="104" y="477"/>
                    </a:cubicBezTo>
                    <a:lnTo>
                      <a:pt x="104" y="477"/>
                    </a:lnTo>
                    <a:lnTo>
                      <a:pt x="104" y="488"/>
                    </a:lnTo>
                    <a:cubicBezTo>
                      <a:pt x="104" y="426"/>
                      <a:pt x="125" y="364"/>
                      <a:pt x="135" y="302"/>
                    </a:cubicBezTo>
                    <a:cubicBezTo>
                      <a:pt x="155" y="249"/>
                      <a:pt x="187" y="198"/>
                      <a:pt x="218" y="146"/>
                    </a:cubicBezTo>
                    <a:lnTo>
                      <a:pt x="218" y="156"/>
                    </a:lnTo>
                    <a:cubicBezTo>
                      <a:pt x="228" y="125"/>
                      <a:pt x="249" y="104"/>
                      <a:pt x="270" y="83"/>
                    </a:cubicBezTo>
                    <a:cubicBezTo>
                      <a:pt x="280" y="63"/>
                      <a:pt x="280" y="32"/>
                      <a:pt x="259" y="11"/>
                    </a:cubicBezTo>
                    <a:cubicBezTo>
                      <a:pt x="249" y="11"/>
                      <a:pt x="238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251;p53"/>
              <p:cNvSpPr/>
              <p:nvPr/>
            </p:nvSpPr>
            <p:spPr>
              <a:xfrm>
                <a:off x="6535558" y="2089118"/>
                <a:ext cx="484281" cy="236876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3217" extrusionOk="0">
                    <a:moveTo>
                      <a:pt x="2303" y="1"/>
                    </a:moveTo>
                    <a:cubicBezTo>
                      <a:pt x="2147" y="1"/>
                      <a:pt x="1981" y="11"/>
                      <a:pt x="1815" y="42"/>
                    </a:cubicBezTo>
                    <a:cubicBezTo>
                      <a:pt x="1639" y="73"/>
                      <a:pt x="1442" y="135"/>
                      <a:pt x="1255" y="218"/>
                    </a:cubicBezTo>
                    <a:cubicBezTo>
                      <a:pt x="965" y="343"/>
                      <a:pt x="695" y="540"/>
                      <a:pt x="467" y="778"/>
                    </a:cubicBezTo>
                    <a:cubicBezTo>
                      <a:pt x="353" y="893"/>
                      <a:pt x="259" y="1017"/>
                      <a:pt x="176" y="1142"/>
                    </a:cubicBezTo>
                    <a:cubicBezTo>
                      <a:pt x="93" y="1287"/>
                      <a:pt x="42" y="1421"/>
                      <a:pt x="21" y="1557"/>
                    </a:cubicBezTo>
                    <a:cubicBezTo>
                      <a:pt x="10" y="1629"/>
                      <a:pt x="0" y="1712"/>
                      <a:pt x="10" y="1785"/>
                    </a:cubicBezTo>
                    <a:cubicBezTo>
                      <a:pt x="21" y="1857"/>
                      <a:pt x="42" y="1919"/>
                      <a:pt x="73" y="2002"/>
                    </a:cubicBezTo>
                    <a:cubicBezTo>
                      <a:pt x="104" y="2065"/>
                      <a:pt x="146" y="2127"/>
                      <a:pt x="208" y="2200"/>
                    </a:cubicBezTo>
                    <a:cubicBezTo>
                      <a:pt x="270" y="2272"/>
                      <a:pt x="342" y="2334"/>
                      <a:pt x="425" y="2376"/>
                    </a:cubicBezTo>
                    <a:cubicBezTo>
                      <a:pt x="519" y="2417"/>
                      <a:pt x="623" y="2438"/>
                      <a:pt x="737" y="2438"/>
                    </a:cubicBezTo>
                    <a:cubicBezTo>
                      <a:pt x="882" y="2438"/>
                      <a:pt x="1027" y="2407"/>
                      <a:pt x="1162" y="2376"/>
                    </a:cubicBezTo>
                    <a:lnTo>
                      <a:pt x="1442" y="2313"/>
                    </a:lnTo>
                    <a:lnTo>
                      <a:pt x="1598" y="2313"/>
                    </a:lnTo>
                    <a:cubicBezTo>
                      <a:pt x="1670" y="2313"/>
                      <a:pt x="1753" y="2313"/>
                      <a:pt x="1836" y="2324"/>
                    </a:cubicBezTo>
                    <a:cubicBezTo>
                      <a:pt x="1992" y="2355"/>
                      <a:pt x="2147" y="2396"/>
                      <a:pt x="2303" y="2469"/>
                    </a:cubicBezTo>
                    <a:cubicBezTo>
                      <a:pt x="2449" y="2532"/>
                      <a:pt x="2604" y="2615"/>
                      <a:pt x="2790" y="2739"/>
                    </a:cubicBezTo>
                    <a:cubicBezTo>
                      <a:pt x="2853" y="2770"/>
                      <a:pt x="2915" y="2811"/>
                      <a:pt x="2977" y="2853"/>
                    </a:cubicBezTo>
                    <a:cubicBezTo>
                      <a:pt x="3039" y="2884"/>
                      <a:pt x="3112" y="2915"/>
                      <a:pt x="3175" y="2947"/>
                    </a:cubicBezTo>
                    <a:cubicBezTo>
                      <a:pt x="3309" y="3009"/>
                      <a:pt x="3444" y="3060"/>
                      <a:pt x="3579" y="3102"/>
                    </a:cubicBezTo>
                    <a:cubicBezTo>
                      <a:pt x="3703" y="3143"/>
                      <a:pt x="3839" y="3164"/>
                      <a:pt x="3994" y="3185"/>
                    </a:cubicBezTo>
                    <a:cubicBezTo>
                      <a:pt x="4108" y="3206"/>
                      <a:pt x="4222" y="3216"/>
                      <a:pt x="4326" y="3216"/>
                    </a:cubicBezTo>
                    <a:cubicBezTo>
                      <a:pt x="4782" y="3216"/>
                      <a:pt x="5208" y="3092"/>
                      <a:pt x="5581" y="2874"/>
                    </a:cubicBezTo>
                    <a:cubicBezTo>
                      <a:pt x="5778" y="2749"/>
                      <a:pt x="5965" y="2594"/>
                      <a:pt x="6121" y="2407"/>
                    </a:cubicBezTo>
                    <a:cubicBezTo>
                      <a:pt x="6193" y="2313"/>
                      <a:pt x="6266" y="2210"/>
                      <a:pt x="6338" y="2096"/>
                    </a:cubicBezTo>
                    <a:cubicBezTo>
                      <a:pt x="6400" y="2002"/>
                      <a:pt x="6453" y="1889"/>
                      <a:pt x="6504" y="1764"/>
                    </a:cubicBezTo>
                    <a:lnTo>
                      <a:pt x="6525" y="1764"/>
                    </a:lnTo>
                    <a:cubicBezTo>
                      <a:pt x="6545" y="1743"/>
                      <a:pt x="6566" y="1723"/>
                      <a:pt x="6566" y="1702"/>
                    </a:cubicBezTo>
                    <a:cubicBezTo>
                      <a:pt x="6577" y="1670"/>
                      <a:pt x="6566" y="1640"/>
                      <a:pt x="6556" y="1619"/>
                    </a:cubicBezTo>
                    <a:cubicBezTo>
                      <a:pt x="6504" y="1494"/>
                      <a:pt x="6432" y="1370"/>
                      <a:pt x="6338" y="1266"/>
                    </a:cubicBezTo>
                    <a:cubicBezTo>
                      <a:pt x="6255" y="1172"/>
                      <a:pt x="6151" y="1089"/>
                      <a:pt x="6027" y="1006"/>
                    </a:cubicBezTo>
                    <a:cubicBezTo>
                      <a:pt x="5923" y="934"/>
                      <a:pt x="5809" y="882"/>
                      <a:pt x="5653" y="820"/>
                    </a:cubicBezTo>
                    <a:cubicBezTo>
                      <a:pt x="5540" y="768"/>
                      <a:pt x="5415" y="727"/>
                      <a:pt x="5259" y="685"/>
                    </a:cubicBezTo>
                    <a:cubicBezTo>
                      <a:pt x="5083" y="633"/>
                      <a:pt x="4897" y="592"/>
                      <a:pt x="4720" y="561"/>
                    </a:cubicBezTo>
                    <a:cubicBezTo>
                      <a:pt x="4627" y="540"/>
                      <a:pt x="4523" y="509"/>
                      <a:pt x="4419" y="488"/>
                    </a:cubicBezTo>
                    <a:cubicBezTo>
                      <a:pt x="4274" y="457"/>
                      <a:pt x="4150" y="416"/>
                      <a:pt x="4035" y="384"/>
                    </a:cubicBezTo>
                    <a:cubicBezTo>
                      <a:pt x="3994" y="363"/>
                      <a:pt x="3942" y="353"/>
                      <a:pt x="3890" y="333"/>
                    </a:cubicBezTo>
                    <a:lnTo>
                      <a:pt x="3818" y="301"/>
                    </a:lnTo>
                    <a:cubicBezTo>
                      <a:pt x="3714" y="270"/>
                      <a:pt x="3620" y="239"/>
                      <a:pt x="3527" y="208"/>
                    </a:cubicBezTo>
                    <a:cubicBezTo>
                      <a:pt x="3102" y="73"/>
                      <a:pt x="2739" y="11"/>
                      <a:pt x="2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252;p53"/>
              <p:cNvSpPr/>
              <p:nvPr/>
            </p:nvSpPr>
            <p:spPr>
              <a:xfrm>
                <a:off x="6894512" y="2196031"/>
                <a:ext cx="126059" cy="1284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745" extrusionOk="0">
                    <a:moveTo>
                      <a:pt x="1515" y="1"/>
                    </a:moveTo>
                    <a:cubicBezTo>
                      <a:pt x="1495" y="1"/>
                      <a:pt x="1474" y="11"/>
                      <a:pt x="1463" y="22"/>
                    </a:cubicBezTo>
                    <a:cubicBezTo>
                      <a:pt x="1422" y="52"/>
                      <a:pt x="1401" y="115"/>
                      <a:pt x="1432" y="156"/>
                    </a:cubicBezTo>
                    <a:cubicBezTo>
                      <a:pt x="1453" y="177"/>
                      <a:pt x="1463" y="198"/>
                      <a:pt x="1474" y="218"/>
                    </a:cubicBezTo>
                    <a:cubicBezTo>
                      <a:pt x="1484" y="239"/>
                      <a:pt x="1495" y="260"/>
                      <a:pt x="1495" y="281"/>
                    </a:cubicBezTo>
                    <a:cubicBezTo>
                      <a:pt x="1504" y="322"/>
                      <a:pt x="1504" y="354"/>
                      <a:pt x="1504" y="384"/>
                    </a:cubicBezTo>
                    <a:cubicBezTo>
                      <a:pt x="1504" y="437"/>
                      <a:pt x="1495" y="499"/>
                      <a:pt x="1474" y="550"/>
                    </a:cubicBezTo>
                    <a:cubicBezTo>
                      <a:pt x="1432" y="665"/>
                      <a:pt x="1370" y="769"/>
                      <a:pt x="1308" y="872"/>
                    </a:cubicBezTo>
                    <a:cubicBezTo>
                      <a:pt x="1235" y="976"/>
                      <a:pt x="1163" y="1069"/>
                      <a:pt x="1069" y="1152"/>
                    </a:cubicBezTo>
                    <a:cubicBezTo>
                      <a:pt x="965" y="1246"/>
                      <a:pt x="851" y="1318"/>
                      <a:pt x="727" y="1391"/>
                    </a:cubicBezTo>
                    <a:cubicBezTo>
                      <a:pt x="612" y="1442"/>
                      <a:pt x="499" y="1484"/>
                      <a:pt x="374" y="1515"/>
                    </a:cubicBezTo>
                    <a:cubicBezTo>
                      <a:pt x="280" y="1536"/>
                      <a:pt x="188" y="1546"/>
                      <a:pt x="94" y="1546"/>
                    </a:cubicBezTo>
                    <a:cubicBezTo>
                      <a:pt x="88" y="1544"/>
                      <a:pt x="83" y="1544"/>
                      <a:pt x="78" y="1544"/>
                    </a:cubicBezTo>
                    <a:cubicBezTo>
                      <a:pt x="56" y="1544"/>
                      <a:pt x="39" y="1561"/>
                      <a:pt x="22" y="1578"/>
                    </a:cubicBezTo>
                    <a:cubicBezTo>
                      <a:pt x="1" y="1598"/>
                      <a:pt x="1" y="1629"/>
                      <a:pt x="1" y="1650"/>
                    </a:cubicBezTo>
                    <a:cubicBezTo>
                      <a:pt x="1" y="1681"/>
                      <a:pt x="11" y="1702"/>
                      <a:pt x="32" y="1723"/>
                    </a:cubicBezTo>
                    <a:cubicBezTo>
                      <a:pt x="52" y="1744"/>
                      <a:pt x="84" y="1744"/>
                      <a:pt x="105" y="1744"/>
                    </a:cubicBezTo>
                    <a:cubicBezTo>
                      <a:pt x="121" y="1744"/>
                      <a:pt x="137" y="1745"/>
                      <a:pt x="153" y="1745"/>
                    </a:cubicBezTo>
                    <a:cubicBezTo>
                      <a:pt x="363" y="1745"/>
                      <a:pt x="564" y="1685"/>
                      <a:pt x="748" y="1598"/>
                    </a:cubicBezTo>
                    <a:cubicBezTo>
                      <a:pt x="965" y="1505"/>
                      <a:pt x="1152" y="1370"/>
                      <a:pt x="1318" y="1193"/>
                    </a:cubicBezTo>
                    <a:cubicBezTo>
                      <a:pt x="1380" y="1121"/>
                      <a:pt x="1442" y="1038"/>
                      <a:pt x="1495" y="955"/>
                    </a:cubicBezTo>
                    <a:cubicBezTo>
                      <a:pt x="1557" y="861"/>
                      <a:pt x="1608" y="769"/>
                      <a:pt x="1650" y="665"/>
                    </a:cubicBezTo>
                    <a:cubicBezTo>
                      <a:pt x="1670" y="613"/>
                      <a:pt x="1681" y="561"/>
                      <a:pt x="1691" y="499"/>
                    </a:cubicBezTo>
                    <a:cubicBezTo>
                      <a:pt x="1712" y="447"/>
                      <a:pt x="1712" y="395"/>
                      <a:pt x="1712" y="343"/>
                    </a:cubicBezTo>
                    <a:cubicBezTo>
                      <a:pt x="1712" y="239"/>
                      <a:pt x="1670" y="125"/>
                      <a:pt x="1598" y="42"/>
                    </a:cubicBezTo>
                    <a:cubicBezTo>
                      <a:pt x="1587" y="22"/>
                      <a:pt x="1567" y="11"/>
                      <a:pt x="153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253;p53"/>
              <p:cNvSpPr/>
              <p:nvPr/>
            </p:nvSpPr>
            <p:spPr>
              <a:xfrm>
                <a:off x="6634077" y="2237338"/>
                <a:ext cx="326192" cy="9380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274" extrusionOk="0">
                    <a:moveTo>
                      <a:pt x="104" y="0"/>
                    </a:moveTo>
                    <a:cubicBezTo>
                      <a:pt x="52" y="0"/>
                      <a:pt x="0" y="52"/>
                      <a:pt x="11" y="104"/>
                    </a:cubicBezTo>
                    <a:cubicBezTo>
                      <a:pt x="11" y="166"/>
                      <a:pt x="62" y="208"/>
                      <a:pt x="115" y="208"/>
                    </a:cubicBezTo>
                    <a:cubicBezTo>
                      <a:pt x="146" y="202"/>
                      <a:pt x="177" y="199"/>
                      <a:pt x="208" y="199"/>
                    </a:cubicBezTo>
                    <a:cubicBezTo>
                      <a:pt x="239" y="199"/>
                      <a:pt x="270" y="202"/>
                      <a:pt x="301" y="208"/>
                    </a:cubicBezTo>
                    <a:cubicBezTo>
                      <a:pt x="457" y="217"/>
                      <a:pt x="602" y="259"/>
                      <a:pt x="758" y="311"/>
                    </a:cubicBezTo>
                    <a:cubicBezTo>
                      <a:pt x="1349" y="539"/>
                      <a:pt x="1847" y="985"/>
                      <a:pt x="2459" y="1172"/>
                    </a:cubicBezTo>
                    <a:cubicBezTo>
                      <a:pt x="2604" y="1224"/>
                      <a:pt x="2770" y="1255"/>
                      <a:pt x="2925" y="1266"/>
                    </a:cubicBezTo>
                    <a:cubicBezTo>
                      <a:pt x="3008" y="1271"/>
                      <a:pt x="3091" y="1273"/>
                      <a:pt x="3174" y="1273"/>
                    </a:cubicBezTo>
                    <a:cubicBezTo>
                      <a:pt x="3257" y="1273"/>
                      <a:pt x="3340" y="1271"/>
                      <a:pt x="3423" y="1266"/>
                    </a:cubicBezTo>
                    <a:cubicBezTo>
                      <a:pt x="3755" y="1234"/>
                      <a:pt x="4087" y="1141"/>
                      <a:pt x="4368" y="964"/>
                    </a:cubicBezTo>
                    <a:cubicBezTo>
                      <a:pt x="4419" y="934"/>
                      <a:pt x="4430" y="871"/>
                      <a:pt x="4398" y="819"/>
                    </a:cubicBezTo>
                    <a:cubicBezTo>
                      <a:pt x="4378" y="792"/>
                      <a:pt x="4344" y="773"/>
                      <a:pt x="4311" y="773"/>
                    </a:cubicBezTo>
                    <a:cubicBezTo>
                      <a:pt x="4294" y="773"/>
                      <a:pt x="4278" y="778"/>
                      <a:pt x="4264" y="788"/>
                    </a:cubicBezTo>
                    <a:cubicBezTo>
                      <a:pt x="4202" y="830"/>
                      <a:pt x="4149" y="851"/>
                      <a:pt x="4087" y="881"/>
                    </a:cubicBezTo>
                    <a:cubicBezTo>
                      <a:pt x="3921" y="954"/>
                      <a:pt x="3745" y="1006"/>
                      <a:pt x="3569" y="1037"/>
                    </a:cubicBezTo>
                    <a:lnTo>
                      <a:pt x="3589" y="1037"/>
                    </a:lnTo>
                    <a:cubicBezTo>
                      <a:pt x="3448" y="1057"/>
                      <a:pt x="3312" y="1069"/>
                      <a:pt x="3173" y="1069"/>
                    </a:cubicBezTo>
                    <a:cubicBezTo>
                      <a:pt x="3098" y="1069"/>
                      <a:pt x="3023" y="1065"/>
                      <a:pt x="2946" y="1058"/>
                    </a:cubicBezTo>
                    <a:lnTo>
                      <a:pt x="2946" y="1058"/>
                    </a:lnTo>
                    <a:cubicBezTo>
                      <a:pt x="2954" y="1065"/>
                      <a:pt x="2961" y="1067"/>
                      <a:pt x="2964" y="1068"/>
                    </a:cubicBezTo>
                    <a:lnTo>
                      <a:pt x="2964" y="1068"/>
                    </a:lnTo>
                    <a:cubicBezTo>
                      <a:pt x="2778" y="1047"/>
                      <a:pt x="2593" y="1006"/>
                      <a:pt x="2407" y="944"/>
                    </a:cubicBezTo>
                    <a:cubicBezTo>
                      <a:pt x="1660" y="653"/>
                      <a:pt x="1028" y="0"/>
                      <a:pt x="177" y="0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254;p53"/>
              <p:cNvSpPr/>
              <p:nvPr/>
            </p:nvSpPr>
            <p:spPr>
              <a:xfrm>
                <a:off x="6391167" y="1932504"/>
                <a:ext cx="30182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736" extrusionOk="0">
                    <a:moveTo>
                      <a:pt x="3559" y="1"/>
                    </a:moveTo>
                    <a:cubicBezTo>
                      <a:pt x="3538" y="1"/>
                      <a:pt x="3527" y="1"/>
                      <a:pt x="3507" y="12"/>
                    </a:cubicBezTo>
                    <a:lnTo>
                      <a:pt x="3497" y="22"/>
                    </a:lnTo>
                    <a:cubicBezTo>
                      <a:pt x="3455" y="22"/>
                      <a:pt x="3424" y="12"/>
                      <a:pt x="3382" y="12"/>
                    </a:cubicBezTo>
                    <a:cubicBezTo>
                      <a:pt x="3320" y="12"/>
                      <a:pt x="3258" y="22"/>
                      <a:pt x="3185" y="22"/>
                    </a:cubicBezTo>
                    <a:cubicBezTo>
                      <a:pt x="2926" y="53"/>
                      <a:pt x="2635" y="136"/>
                      <a:pt x="2324" y="281"/>
                    </a:cubicBezTo>
                    <a:cubicBezTo>
                      <a:pt x="2054" y="395"/>
                      <a:pt x="1796" y="551"/>
                      <a:pt x="1515" y="748"/>
                    </a:cubicBezTo>
                    <a:cubicBezTo>
                      <a:pt x="1277" y="924"/>
                      <a:pt x="1079" y="1090"/>
                      <a:pt x="913" y="1277"/>
                    </a:cubicBezTo>
                    <a:cubicBezTo>
                      <a:pt x="841" y="1349"/>
                      <a:pt x="779" y="1432"/>
                      <a:pt x="696" y="1536"/>
                    </a:cubicBezTo>
                    <a:cubicBezTo>
                      <a:pt x="613" y="1640"/>
                      <a:pt x="530" y="1754"/>
                      <a:pt x="457" y="1868"/>
                    </a:cubicBezTo>
                    <a:cubicBezTo>
                      <a:pt x="374" y="1992"/>
                      <a:pt x="302" y="2128"/>
                      <a:pt x="240" y="2252"/>
                    </a:cubicBezTo>
                    <a:cubicBezTo>
                      <a:pt x="167" y="2397"/>
                      <a:pt x="115" y="2532"/>
                      <a:pt x="84" y="2667"/>
                    </a:cubicBezTo>
                    <a:cubicBezTo>
                      <a:pt x="32" y="2875"/>
                      <a:pt x="1" y="3175"/>
                      <a:pt x="167" y="3424"/>
                    </a:cubicBezTo>
                    <a:cubicBezTo>
                      <a:pt x="219" y="3486"/>
                      <a:pt x="260" y="3538"/>
                      <a:pt x="312" y="3590"/>
                    </a:cubicBezTo>
                    <a:cubicBezTo>
                      <a:pt x="374" y="3631"/>
                      <a:pt x="436" y="3673"/>
                      <a:pt x="498" y="3694"/>
                    </a:cubicBezTo>
                    <a:cubicBezTo>
                      <a:pt x="551" y="3714"/>
                      <a:pt x="613" y="3725"/>
                      <a:pt x="675" y="3735"/>
                    </a:cubicBezTo>
                    <a:lnTo>
                      <a:pt x="685" y="3735"/>
                    </a:lnTo>
                    <a:cubicBezTo>
                      <a:pt x="737" y="3735"/>
                      <a:pt x="800" y="3725"/>
                      <a:pt x="862" y="3704"/>
                    </a:cubicBezTo>
                    <a:cubicBezTo>
                      <a:pt x="996" y="3663"/>
                      <a:pt x="1121" y="3590"/>
                      <a:pt x="1215" y="3518"/>
                    </a:cubicBezTo>
                    <a:cubicBezTo>
                      <a:pt x="1308" y="3455"/>
                      <a:pt x="1401" y="3362"/>
                      <a:pt x="1515" y="3237"/>
                    </a:cubicBezTo>
                    <a:cubicBezTo>
                      <a:pt x="1639" y="3103"/>
                      <a:pt x="1764" y="2958"/>
                      <a:pt x="1878" y="2802"/>
                    </a:cubicBezTo>
                    <a:cubicBezTo>
                      <a:pt x="1941" y="2729"/>
                      <a:pt x="1992" y="2656"/>
                      <a:pt x="2054" y="2584"/>
                    </a:cubicBezTo>
                    <a:lnTo>
                      <a:pt x="2054" y="2584"/>
                    </a:lnTo>
                    <a:lnTo>
                      <a:pt x="2044" y="2594"/>
                    </a:lnTo>
                    <a:cubicBezTo>
                      <a:pt x="2293" y="2294"/>
                      <a:pt x="2552" y="2013"/>
                      <a:pt x="2822" y="1764"/>
                    </a:cubicBezTo>
                    <a:cubicBezTo>
                      <a:pt x="2967" y="1640"/>
                      <a:pt x="3112" y="1515"/>
                      <a:pt x="3268" y="1391"/>
                    </a:cubicBezTo>
                    <a:cubicBezTo>
                      <a:pt x="3310" y="1360"/>
                      <a:pt x="3351" y="1339"/>
                      <a:pt x="3393" y="1308"/>
                    </a:cubicBezTo>
                    <a:cubicBezTo>
                      <a:pt x="3465" y="1256"/>
                      <a:pt x="3538" y="1194"/>
                      <a:pt x="3600" y="1142"/>
                    </a:cubicBezTo>
                    <a:cubicBezTo>
                      <a:pt x="3704" y="1059"/>
                      <a:pt x="3787" y="976"/>
                      <a:pt x="3859" y="893"/>
                    </a:cubicBezTo>
                    <a:cubicBezTo>
                      <a:pt x="3901" y="841"/>
                      <a:pt x="3932" y="789"/>
                      <a:pt x="3963" y="748"/>
                    </a:cubicBezTo>
                    <a:cubicBezTo>
                      <a:pt x="3995" y="706"/>
                      <a:pt x="4025" y="655"/>
                      <a:pt x="4046" y="592"/>
                    </a:cubicBezTo>
                    <a:cubicBezTo>
                      <a:pt x="4098" y="499"/>
                      <a:pt x="4098" y="395"/>
                      <a:pt x="4078" y="312"/>
                    </a:cubicBezTo>
                    <a:cubicBezTo>
                      <a:pt x="4057" y="261"/>
                      <a:pt x="4036" y="229"/>
                      <a:pt x="4005" y="198"/>
                    </a:cubicBezTo>
                    <a:cubicBezTo>
                      <a:pt x="4005" y="178"/>
                      <a:pt x="3984" y="157"/>
                      <a:pt x="3974" y="157"/>
                    </a:cubicBezTo>
                    <a:cubicBezTo>
                      <a:pt x="3932" y="125"/>
                      <a:pt x="3891" y="95"/>
                      <a:pt x="3829" y="74"/>
                    </a:cubicBezTo>
                    <a:cubicBezTo>
                      <a:pt x="3766" y="42"/>
                      <a:pt x="3683" y="22"/>
                      <a:pt x="3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255;p53"/>
              <p:cNvSpPr/>
              <p:nvPr/>
            </p:nvSpPr>
            <p:spPr>
              <a:xfrm>
                <a:off x="6533202" y="2082197"/>
                <a:ext cx="421693" cy="253222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3439" extrusionOk="0">
                    <a:moveTo>
                      <a:pt x="1266" y="437"/>
                    </a:moveTo>
                    <a:lnTo>
                      <a:pt x="1266" y="437"/>
                    </a:lnTo>
                    <a:cubicBezTo>
                      <a:pt x="1260" y="440"/>
                      <a:pt x="1254" y="444"/>
                      <a:pt x="1247" y="447"/>
                    </a:cubicBezTo>
                    <a:lnTo>
                      <a:pt x="1247" y="447"/>
                    </a:lnTo>
                    <a:cubicBezTo>
                      <a:pt x="1258" y="446"/>
                      <a:pt x="1266" y="437"/>
                      <a:pt x="1266" y="437"/>
                    </a:cubicBezTo>
                    <a:close/>
                    <a:moveTo>
                      <a:pt x="2325" y="1"/>
                    </a:moveTo>
                    <a:cubicBezTo>
                      <a:pt x="2273" y="1"/>
                      <a:pt x="2221" y="12"/>
                      <a:pt x="2179" y="12"/>
                    </a:cubicBezTo>
                    <a:cubicBezTo>
                      <a:pt x="1817" y="22"/>
                      <a:pt x="1453" y="125"/>
                      <a:pt x="1142" y="291"/>
                    </a:cubicBezTo>
                    <a:cubicBezTo>
                      <a:pt x="987" y="374"/>
                      <a:pt x="852" y="478"/>
                      <a:pt x="717" y="593"/>
                    </a:cubicBezTo>
                    <a:cubicBezTo>
                      <a:pt x="593" y="696"/>
                      <a:pt x="468" y="821"/>
                      <a:pt x="364" y="955"/>
                    </a:cubicBezTo>
                    <a:cubicBezTo>
                      <a:pt x="198" y="1153"/>
                      <a:pt x="63" y="1381"/>
                      <a:pt x="12" y="1640"/>
                    </a:cubicBezTo>
                    <a:cubicBezTo>
                      <a:pt x="1" y="1702"/>
                      <a:pt x="1" y="1764"/>
                      <a:pt x="1" y="1827"/>
                    </a:cubicBezTo>
                    <a:cubicBezTo>
                      <a:pt x="1" y="1889"/>
                      <a:pt x="1" y="1951"/>
                      <a:pt x="22" y="2013"/>
                    </a:cubicBezTo>
                    <a:cubicBezTo>
                      <a:pt x="53" y="2138"/>
                      <a:pt x="105" y="2262"/>
                      <a:pt x="188" y="2366"/>
                    </a:cubicBezTo>
                    <a:cubicBezTo>
                      <a:pt x="261" y="2439"/>
                      <a:pt x="344" y="2501"/>
                      <a:pt x="447" y="2532"/>
                    </a:cubicBezTo>
                    <a:cubicBezTo>
                      <a:pt x="551" y="2563"/>
                      <a:pt x="655" y="2563"/>
                      <a:pt x="759" y="2563"/>
                    </a:cubicBezTo>
                    <a:cubicBezTo>
                      <a:pt x="872" y="2553"/>
                      <a:pt x="976" y="2543"/>
                      <a:pt x="1080" y="2522"/>
                    </a:cubicBezTo>
                    <a:cubicBezTo>
                      <a:pt x="1225" y="2501"/>
                      <a:pt x="1370" y="2490"/>
                      <a:pt x="1505" y="2490"/>
                    </a:cubicBezTo>
                    <a:cubicBezTo>
                      <a:pt x="1692" y="2501"/>
                      <a:pt x="1879" y="2522"/>
                      <a:pt x="2066" y="2573"/>
                    </a:cubicBezTo>
                    <a:cubicBezTo>
                      <a:pt x="2221" y="2626"/>
                      <a:pt x="2377" y="2677"/>
                      <a:pt x="2522" y="2750"/>
                    </a:cubicBezTo>
                    <a:cubicBezTo>
                      <a:pt x="2677" y="2822"/>
                      <a:pt x="2822" y="2895"/>
                      <a:pt x="2978" y="2968"/>
                    </a:cubicBezTo>
                    <a:cubicBezTo>
                      <a:pt x="3124" y="3041"/>
                      <a:pt x="3258" y="3092"/>
                      <a:pt x="3403" y="3154"/>
                    </a:cubicBezTo>
                    <a:cubicBezTo>
                      <a:pt x="3549" y="3217"/>
                      <a:pt x="3694" y="3269"/>
                      <a:pt x="3850" y="3310"/>
                    </a:cubicBezTo>
                    <a:cubicBezTo>
                      <a:pt x="3984" y="3362"/>
                      <a:pt x="4129" y="3393"/>
                      <a:pt x="4265" y="3414"/>
                    </a:cubicBezTo>
                    <a:cubicBezTo>
                      <a:pt x="4379" y="3429"/>
                      <a:pt x="4487" y="3439"/>
                      <a:pt x="4598" y="3439"/>
                    </a:cubicBezTo>
                    <a:cubicBezTo>
                      <a:pt x="4639" y="3439"/>
                      <a:pt x="4680" y="3437"/>
                      <a:pt x="4721" y="3435"/>
                    </a:cubicBezTo>
                    <a:cubicBezTo>
                      <a:pt x="4876" y="3424"/>
                      <a:pt x="5032" y="3403"/>
                      <a:pt x="5187" y="3362"/>
                    </a:cubicBezTo>
                    <a:cubicBezTo>
                      <a:pt x="5364" y="3310"/>
                      <a:pt x="5530" y="3237"/>
                      <a:pt x="5696" y="3154"/>
                    </a:cubicBezTo>
                    <a:cubicBezTo>
                      <a:pt x="5717" y="3144"/>
                      <a:pt x="5727" y="3124"/>
                      <a:pt x="5717" y="3103"/>
                    </a:cubicBezTo>
                    <a:cubicBezTo>
                      <a:pt x="5706" y="3092"/>
                      <a:pt x="5685" y="3082"/>
                      <a:pt x="5665" y="3082"/>
                    </a:cubicBezTo>
                    <a:cubicBezTo>
                      <a:pt x="5519" y="3165"/>
                      <a:pt x="5364" y="3227"/>
                      <a:pt x="5198" y="3269"/>
                    </a:cubicBezTo>
                    <a:lnTo>
                      <a:pt x="5208" y="3269"/>
                    </a:lnTo>
                    <a:cubicBezTo>
                      <a:pt x="5042" y="3310"/>
                      <a:pt x="4866" y="3331"/>
                      <a:pt x="4690" y="3331"/>
                    </a:cubicBezTo>
                    <a:cubicBezTo>
                      <a:pt x="4503" y="3331"/>
                      <a:pt x="4316" y="3300"/>
                      <a:pt x="4129" y="3248"/>
                    </a:cubicBezTo>
                    <a:cubicBezTo>
                      <a:pt x="3995" y="3207"/>
                      <a:pt x="3860" y="3154"/>
                      <a:pt x="3735" y="3103"/>
                    </a:cubicBezTo>
                    <a:cubicBezTo>
                      <a:pt x="3663" y="3071"/>
                      <a:pt x="3601" y="3041"/>
                      <a:pt x="3539" y="3009"/>
                    </a:cubicBezTo>
                    <a:cubicBezTo>
                      <a:pt x="3466" y="2978"/>
                      <a:pt x="3393" y="2947"/>
                      <a:pt x="3320" y="2905"/>
                    </a:cubicBezTo>
                    <a:cubicBezTo>
                      <a:pt x="3186" y="2833"/>
                      <a:pt x="3041" y="2760"/>
                      <a:pt x="2905" y="2688"/>
                    </a:cubicBezTo>
                    <a:cubicBezTo>
                      <a:pt x="2750" y="2605"/>
                      <a:pt x="2594" y="2522"/>
                      <a:pt x="2428" y="2460"/>
                    </a:cubicBezTo>
                    <a:cubicBezTo>
                      <a:pt x="2283" y="2398"/>
                      <a:pt x="2117" y="2356"/>
                      <a:pt x="1951" y="2315"/>
                    </a:cubicBezTo>
                    <a:cubicBezTo>
                      <a:pt x="1796" y="2283"/>
                      <a:pt x="1630" y="2273"/>
                      <a:pt x="1464" y="2273"/>
                    </a:cubicBezTo>
                    <a:cubicBezTo>
                      <a:pt x="1319" y="2283"/>
                      <a:pt x="1174" y="2294"/>
                      <a:pt x="1018" y="2324"/>
                    </a:cubicBezTo>
                    <a:cubicBezTo>
                      <a:pt x="904" y="2335"/>
                      <a:pt x="789" y="2356"/>
                      <a:pt x="676" y="2356"/>
                    </a:cubicBezTo>
                    <a:cubicBezTo>
                      <a:pt x="623" y="2356"/>
                      <a:pt x="572" y="2356"/>
                      <a:pt x="530" y="2345"/>
                    </a:cubicBezTo>
                    <a:cubicBezTo>
                      <a:pt x="499" y="2335"/>
                      <a:pt x="468" y="2315"/>
                      <a:pt x="437" y="2304"/>
                    </a:cubicBezTo>
                    <a:cubicBezTo>
                      <a:pt x="416" y="2294"/>
                      <a:pt x="395" y="2273"/>
                      <a:pt x="374" y="2252"/>
                    </a:cubicBezTo>
                    <a:cubicBezTo>
                      <a:pt x="344" y="2232"/>
                      <a:pt x="333" y="2200"/>
                      <a:pt x="312" y="2169"/>
                    </a:cubicBezTo>
                    <a:cubicBezTo>
                      <a:pt x="281" y="2117"/>
                      <a:pt x="261" y="2066"/>
                      <a:pt x="250" y="2013"/>
                    </a:cubicBezTo>
                    <a:cubicBezTo>
                      <a:pt x="229" y="1951"/>
                      <a:pt x="219" y="1889"/>
                      <a:pt x="219" y="1827"/>
                    </a:cubicBezTo>
                    <a:cubicBezTo>
                      <a:pt x="219" y="1744"/>
                      <a:pt x="240" y="1671"/>
                      <a:pt x="250" y="1598"/>
                    </a:cubicBezTo>
                    <a:cubicBezTo>
                      <a:pt x="291" y="1495"/>
                      <a:pt x="333" y="1391"/>
                      <a:pt x="385" y="1298"/>
                    </a:cubicBezTo>
                    <a:cubicBezTo>
                      <a:pt x="489" y="1121"/>
                      <a:pt x="623" y="966"/>
                      <a:pt x="759" y="831"/>
                    </a:cubicBezTo>
                    <a:cubicBezTo>
                      <a:pt x="908" y="681"/>
                      <a:pt x="1068" y="550"/>
                      <a:pt x="1247" y="447"/>
                    </a:cubicBezTo>
                    <a:lnTo>
                      <a:pt x="1247" y="447"/>
                    </a:lnTo>
                    <a:cubicBezTo>
                      <a:pt x="1247" y="447"/>
                      <a:pt x="1246" y="447"/>
                      <a:pt x="1246" y="447"/>
                    </a:cubicBezTo>
                    <a:cubicBezTo>
                      <a:pt x="1402" y="354"/>
                      <a:pt x="1568" y="291"/>
                      <a:pt x="1744" y="240"/>
                    </a:cubicBezTo>
                    <a:cubicBezTo>
                      <a:pt x="1958" y="189"/>
                      <a:pt x="2171" y="168"/>
                      <a:pt x="2385" y="167"/>
                    </a:cubicBezTo>
                    <a:lnTo>
                      <a:pt x="2385" y="167"/>
                    </a:lnTo>
                    <a:cubicBezTo>
                      <a:pt x="2487" y="167"/>
                      <a:pt x="2597" y="178"/>
                      <a:pt x="2698" y="188"/>
                    </a:cubicBezTo>
                    <a:cubicBezTo>
                      <a:pt x="2854" y="188"/>
                      <a:pt x="3009" y="208"/>
                      <a:pt x="3154" y="240"/>
                    </a:cubicBezTo>
                    <a:cubicBezTo>
                      <a:pt x="3331" y="271"/>
                      <a:pt x="3507" y="312"/>
                      <a:pt x="3684" y="364"/>
                    </a:cubicBezTo>
                    <a:lnTo>
                      <a:pt x="4119" y="489"/>
                    </a:lnTo>
                    <a:cubicBezTo>
                      <a:pt x="4192" y="510"/>
                      <a:pt x="4275" y="530"/>
                      <a:pt x="4348" y="561"/>
                    </a:cubicBezTo>
                    <a:cubicBezTo>
                      <a:pt x="4410" y="582"/>
                      <a:pt x="4472" y="593"/>
                      <a:pt x="4534" y="613"/>
                    </a:cubicBezTo>
                    <a:cubicBezTo>
                      <a:pt x="4524" y="603"/>
                      <a:pt x="4514" y="593"/>
                      <a:pt x="4503" y="593"/>
                    </a:cubicBezTo>
                    <a:cubicBezTo>
                      <a:pt x="4306" y="520"/>
                      <a:pt x="4099" y="437"/>
                      <a:pt x="3901" y="364"/>
                    </a:cubicBezTo>
                    <a:cubicBezTo>
                      <a:pt x="3694" y="291"/>
                      <a:pt x="3486" y="219"/>
                      <a:pt x="3279" y="157"/>
                    </a:cubicBezTo>
                    <a:cubicBezTo>
                      <a:pt x="3092" y="105"/>
                      <a:pt x="2916" y="63"/>
                      <a:pt x="2719" y="32"/>
                    </a:cubicBezTo>
                    <a:cubicBezTo>
                      <a:pt x="2594" y="12"/>
                      <a:pt x="2460" y="1"/>
                      <a:pt x="2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256;p53"/>
              <p:cNvSpPr/>
              <p:nvPr/>
            </p:nvSpPr>
            <p:spPr>
              <a:xfrm>
                <a:off x="6387412" y="1996711"/>
                <a:ext cx="238348" cy="21471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916" extrusionOk="0">
                    <a:moveTo>
                      <a:pt x="1400" y="0"/>
                    </a:moveTo>
                    <a:lnTo>
                      <a:pt x="1400" y="0"/>
                    </a:lnTo>
                    <a:cubicBezTo>
                      <a:pt x="1359" y="32"/>
                      <a:pt x="1317" y="73"/>
                      <a:pt x="1276" y="104"/>
                    </a:cubicBezTo>
                    <a:cubicBezTo>
                      <a:pt x="1047" y="270"/>
                      <a:pt x="851" y="457"/>
                      <a:pt x="664" y="664"/>
                    </a:cubicBezTo>
                    <a:cubicBezTo>
                      <a:pt x="477" y="882"/>
                      <a:pt x="301" y="1110"/>
                      <a:pt x="176" y="1359"/>
                    </a:cubicBezTo>
                    <a:cubicBezTo>
                      <a:pt x="72" y="1588"/>
                      <a:pt x="0" y="1837"/>
                      <a:pt x="21" y="2095"/>
                    </a:cubicBezTo>
                    <a:cubicBezTo>
                      <a:pt x="21" y="2158"/>
                      <a:pt x="31" y="2210"/>
                      <a:pt x="42" y="2272"/>
                    </a:cubicBezTo>
                    <a:cubicBezTo>
                      <a:pt x="62" y="2334"/>
                      <a:pt x="83" y="2397"/>
                      <a:pt x="114" y="2459"/>
                    </a:cubicBezTo>
                    <a:cubicBezTo>
                      <a:pt x="135" y="2510"/>
                      <a:pt x="176" y="2563"/>
                      <a:pt x="208" y="2614"/>
                    </a:cubicBezTo>
                    <a:cubicBezTo>
                      <a:pt x="228" y="2646"/>
                      <a:pt x="259" y="2676"/>
                      <a:pt x="280" y="2708"/>
                    </a:cubicBezTo>
                    <a:cubicBezTo>
                      <a:pt x="311" y="2749"/>
                      <a:pt x="353" y="2780"/>
                      <a:pt x="394" y="2801"/>
                    </a:cubicBezTo>
                    <a:cubicBezTo>
                      <a:pt x="446" y="2853"/>
                      <a:pt x="519" y="2884"/>
                      <a:pt x="591" y="2895"/>
                    </a:cubicBezTo>
                    <a:cubicBezTo>
                      <a:pt x="622" y="2905"/>
                      <a:pt x="653" y="2915"/>
                      <a:pt x="695" y="2915"/>
                    </a:cubicBezTo>
                    <a:lnTo>
                      <a:pt x="819" y="2915"/>
                    </a:lnTo>
                    <a:cubicBezTo>
                      <a:pt x="964" y="2895"/>
                      <a:pt x="1110" y="2832"/>
                      <a:pt x="1245" y="2749"/>
                    </a:cubicBezTo>
                    <a:cubicBezTo>
                      <a:pt x="1307" y="2708"/>
                      <a:pt x="1369" y="2656"/>
                      <a:pt x="1421" y="2614"/>
                    </a:cubicBezTo>
                    <a:cubicBezTo>
                      <a:pt x="1494" y="2552"/>
                      <a:pt x="1556" y="2480"/>
                      <a:pt x="1618" y="2417"/>
                    </a:cubicBezTo>
                    <a:cubicBezTo>
                      <a:pt x="1753" y="2272"/>
                      <a:pt x="1877" y="2127"/>
                      <a:pt x="2002" y="1971"/>
                    </a:cubicBezTo>
                    <a:cubicBezTo>
                      <a:pt x="2251" y="1671"/>
                      <a:pt x="2479" y="1359"/>
                      <a:pt x="2749" y="1069"/>
                    </a:cubicBezTo>
                    <a:cubicBezTo>
                      <a:pt x="2894" y="903"/>
                      <a:pt x="3050" y="747"/>
                      <a:pt x="3216" y="613"/>
                    </a:cubicBezTo>
                    <a:cubicBezTo>
                      <a:pt x="3236" y="602"/>
                      <a:pt x="3236" y="581"/>
                      <a:pt x="3226" y="560"/>
                    </a:cubicBezTo>
                    <a:lnTo>
                      <a:pt x="3226" y="560"/>
                    </a:lnTo>
                    <a:lnTo>
                      <a:pt x="3195" y="592"/>
                    </a:lnTo>
                    <a:cubicBezTo>
                      <a:pt x="3154" y="613"/>
                      <a:pt x="3122" y="633"/>
                      <a:pt x="3091" y="664"/>
                    </a:cubicBezTo>
                    <a:cubicBezTo>
                      <a:pt x="2946" y="788"/>
                      <a:pt x="2801" y="913"/>
                      <a:pt x="2666" y="1048"/>
                    </a:cubicBezTo>
                    <a:cubicBezTo>
                      <a:pt x="2510" y="1224"/>
                      <a:pt x="2365" y="1390"/>
                      <a:pt x="2220" y="1567"/>
                    </a:cubicBezTo>
                    <a:cubicBezTo>
                      <a:pt x="2075" y="1743"/>
                      <a:pt x="1919" y="1920"/>
                      <a:pt x="1764" y="2095"/>
                    </a:cubicBezTo>
                    <a:cubicBezTo>
                      <a:pt x="1690" y="2178"/>
                      <a:pt x="1608" y="2272"/>
                      <a:pt x="1525" y="2344"/>
                    </a:cubicBezTo>
                    <a:cubicBezTo>
                      <a:pt x="1452" y="2417"/>
                      <a:pt x="1379" y="2490"/>
                      <a:pt x="1296" y="2552"/>
                    </a:cubicBezTo>
                    <a:cubicBezTo>
                      <a:pt x="1213" y="2614"/>
                      <a:pt x="1120" y="2666"/>
                      <a:pt x="1027" y="2708"/>
                    </a:cubicBezTo>
                    <a:cubicBezTo>
                      <a:pt x="964" y="2729"/>
                      <a:pt x="892" y="2749"/>
                      <a:pt x="819" y="2759"/>
                    </a:cubicBezTo>
                    <a:lnTo>
                      <a:pt x="695" y="2759"/>
                    </a:lnTo>
                    <a:cubicBezTo>
                      <a:pt x="653" y="2749"/>
                      <a:pt x="612" y="2739"/>
                      <a:pt x="581" y="2729"/>
                    </a:cubicBezTo>
                    <a:cubicBezTo>
                      <a:pt x="540" y="2708"/>
                      <a:pt x="498" y="2687"/>
                      <a:pt x="466" y="2656"/>
                    </a:cubicBezTo>
                    <a:cubicBezTo>
                      <a:pt x="415" y="2614"/>
                      <a:pt x="374" y="2573"/>
                      <a:pt x="332" y="2521"/>
                    </a:cubicBezTo>
                    <a:lnTo>
                      <a:pt x="332" y="2510"/>
                    </a:lnTo>
                    <a:cubicBezTo>
                      <a:pt x="280" y="2448"/>
                      <a:pt x="249" y="2386"/>
                      <a:pt x="218" y="2314"/>
                    </a:cubicBezTo>
                    <a:cubicBezTo>
                      <a:pt x="197" y="2252"/>
                      <a:pt x="176" y="2178"/>
                      <a:pt x="166" y="2095"/>
                    </a:cubicBezTo>
                    <a:cubicBezTo>
                      <a:pt x="155" y="2013"/>
                      <a:pt x="155" y="1930"/>
                      <a:pt x="166" y="1847"/>
                    </a:cubicBezTo>
                    <a:lnTo>
                      <a:pt x="166" y="1857"/>
                    </a:lnTo>
                    <a:cubicBezTo>
                      <a:pt x="187" y="1722"/>
                      <a:pt x="218" y="1598"/>
                      <a:pt x="270" y="1473"/>
                    </a:cubicBezTo>
                    <a:lnTo>
                      <a:pt x="270" y="1484"/>
                    </a:lnTo>
                    <a:cubicBezTo>
                      <a:pt x="363" y="1266"/>
                      <a:pt x="487" y="1069"/>
                      <a:pt x="632" y="882"/>
                    </a:cubicBezTo>
                    <a:lnTo>
                      <a:pt x="632" y="882"/>
                    </a:lnTo>
                    <a:cubicBezTo>
                      <a:pt x="632" y="882"/>
                      <a:pt x="631" y="882"/>
                      <a:pt x="631" y="882"/>
                    </a:cubicBezTo>
                    <a:lnTo>
                      <a:pt x="631" y="882"/>
                    </a:lnTo>
                    <a:cubicBezTo>
                      <a:pt x="690" y="813"/>
                      <a:pt x="750" y="734"/>
                      <a:pt x="809" y="664"/>
                    </a:cubicBezTo>
                    <a:cubicBezTo>
                      <a:pt x="881" y="571"/>
                      <a:pt x="954" y="488"/>
                      <a:pt x="1027" y="394"/>
                    </a:cubicBezTo>
                    <a:cubicBezTo>
                      <a:pt x="1100" y="311"/>
                      <a:pt x="1172" y="228"/>
                      <a:pt x="1255" y="145"/>
                    </a:cubicBezTo>
                    <a:cubicBezTo>
                      <a:pt x="1296" y="94"/>
                      <a:pt x="1349" y="52"/>
                      <a:pt x="1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257;p53"/>
              <p:cNvSpPr/>
              <p:nvPr/>
            </p:nvSpPr>
            <p:spPr>
              <a:xfrm>
                <a:off x="6411857" y="2181525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258;p53"/>
              <p:cNvSpPr/>
              <p:nvPr/>
            </p:nvSpPr>
            <p:spPr>
              <a:xfrm>
                <a:off x="6482838" y="218454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259;p53"/>
              <p:cNvSpPr/>
              <p:nvPr/>
            </p:nvSpPr>
            <p:spPr>
              <a:xfrm>
                <a:off x="6557648" y="2215101"/>
                <a:ext cx="63545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21" extrusionOk="0">
                    <a:moveTo>
                      <a:pt x="779" y="1"/>
                    </a:moveTo>
                    <a:cubicBezTo>
                      <a:pt x="779" y="1"/>
                      <a:pt x="768" y="1"/>
                      <a:pt x="768" y="12"/>
                    </a:cubicBezTo>
                    <a:cubicBezTo>
                      <a:pt x="613" y="32"/>
                      <a:pt x="468" y="74"/>
                      <a:pt x="333" y="146"/>
                    </a:cubicBezTo>
                    <a:cubicBezTo>
                      <a:pt x="271" y="178"/>
                      <a:pt x="208" y="219"/>
                      <a:pt x="157" y="271"/>
                    </a:cubicBezTo>
                    <a:cubicBezTo>
                      <a:pt x="125" y="291"/>
                      <a:pt x="105" y="323"/>
                      <a:pt x="84" y="344"/>
                    </a:cubicBezTo>
                    <a:cubicBezTo>
                      <a:pt x="53" y="374"/>
                      <a:pt x="32" y="416"/>
                      <a:pt x="12" y="447"/>
                    </a:cubicBezTo>
                    <a:cubicBezTo>
                      <a:pt x="1" y="468"/>
                      <a:pt x="1" y="499"/>
                      <a:pt x="22" y="510"/>
                    </a:cubicBezTo>
                    <a:cubicBezTo>
                      <a:pt x="29" y="517"/>
                      <a:pt x="39" y="521"/>
                      <a:pt x="48" y="521"/>
                    </a:cubicBezTo>
                    <a:cubicBezTo>
                      <a:pt x="63" y="521"/>
                      <a:pt x="78" y="512"/>
                      <a:pt x="84" y="499"/>
                    </a:cubicBezTo>
                    <a:cubicBezTo>
                      <a:pt x="95" y="478"/>
                      <a:pt x="115" y="447"/>
                      <a:pt x="136" y="427"/>
                    </a:cubicBezTo>
                    <a:cubicBezTo>
                      <a:pt x="157" y="406"/>
                      <a:pt x="188" y="374"/>
                      <a:pt x="219" y="354"/>
                    </a:cubicBezTo>
                    <a:cubicBezTo>
                      <a:pt x="281" y="312"/>
                      <a:pt x="344" y="281"/>
                      <a:pt x="416" y="250"/>
                    </a:cubicBezTo>
                    <a:lnTo>
                      <a:pt x="427" y="250"/>
                    </a:lnTo>
                    <a:cubicBezTo>
                      <a:pt x="551" y="208"/>
                      <a:pt x="676" y="188"/>
                      <a:pt x="800" y="157"/>
                    </a:cubicBezTo>
                    <a:cubicBezTo>
                      <a:pt x="831" y="146"/>
                      <a:pt x="862" y="105"/>
                      <a:pt x="851" y="63"/>
                    </a:cubicBezTo>
                    <a:cubicBezTo>
                      <a:pt x="842" y="32"/>
                      <a:pt x="810" y="1"/>
                      <a:pt x="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260;p53"/>
              <p:cNvSpPr/>
              <p:nvPr/>
            </p:nvSpPr>
            <p:spPr>
              <a:xfrm>
                <a:off x="6539313" y="2179979"/>
                <a:ext cx="65754" cy="4211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72" extrusionOk="0">
                    <a:moveTo>
                      <a:pt x="779" y="1"/>
                    </a:moveTo>
                    <a:cubicBezTo>
                      <a:pt x="623" y="32"/>
                      <a:pt x="478" y="84"/>
                      <a:pt x="333" y="167"/>
                    </a:cubicBezTo>
                    <a:cubicBezTo>
                      <a:pt x="261" y="198"/>
                      <a:pt x="198" y="250"/>
                      <a:pt x="136" y="312"/>
                    </a:cubicBezTo>
                    <a:cubicBezTo>
                      <a:pt x="84" y="364"/>
                      <a:pt x="42" y="426"/>
                      <a:pt x="12" y="499"/>
                    </a:cubicBezTo>
                    <a:cubicBezTo>
                      <a:pt x="1" y="519"/>
                      <a:pt x="22" y="561"/>
                      <a:pt x="42" y="572"/>
                    </a:cubicBezTo>
                    <a:cubicBezTo>
                      <a:pt x="74" y="572"/>
                      <a:pt x="105" y="561"/>
                      <a:pt x="115" y="530"/>
                    </a:cubicBezTo>
                    <a:lnTo>
                      <a:pt x="115" y="519"/>
                    </a:lnTo>
                    <a:cubicBezTo>
                      <a:pt x="136" y="489"/>
                      <a:pt x="146" y="468"/>
                      <a:pt x="167" y="436"/>
                    </a:cubicBezTo>
                    <a:cubicBezTo>
                      <a:pt x="198" y="406"/>
                      <a:pt x="229" y="385"/>
                      <a:pt x="261" y="364"/>
                    </a:cubicBezTo>
                    <a:cubicBezTo>
                      <a:pt x="323" y="323"/>
                      <a:pt x="385" y="291"/>
                      <a:pt x="447" y="270"/>
                    </a:cubicBezTo>
                    <a:cubicBezTo>
                      <a:pt x="572" y="229"/>
                      <a:pt x="696" y="198"/>
                      <a:pt x="821" y="177"/>
                    </a:cubicBezTo>
                    <a:cubicBezTo>
                      <a:pt x="862" y="167"/>
                      <a:pt x="893" y="115"/>
                      <a:pt x="883" y="74"/>
                    </a:cubicBezTo>
                    <a:cubicBezTo>
                      <a:pt x="883" y="32"/>
                      <a:pt x="842" y="1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261;p53"/>
              <p:cNvSpPr/>
              <p:nvPr/>
            </p:nvSpPr>
            <p:spPr>
              <a:xfrm>
                <a:off x="6444623" y="2156343"/>
                <a:ext cx="20764" cy="4764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47" extrusionOk="0">
                    <a:moveTo>
                      <a:pt x="198" y="239"/>
                    </a:moveTo>
                    <a:lnTo>
                      <a:pt x="198" y="239"/>
                    </a:lnTo>
                    <a:cubicBezTo>
                      <a:pt x="196" y="242"/>
                      <a:pt x="195" y="245"/>
                      <a:pt x="193" y="248"/>
                    </a:cubicBezTo>
                    <a:lnTo>
                      <a:pt x="193" y="248"/>
                    </a:lnTo>
                    <a:cubicBezTo>
                      <a:pt x="198" y="245"/>
                      <a:pt x="198" y="239"/>
                      <a:pt x="198" y="239"/>
                    </a:cubicBezTo>
                    <a:close/>
                    <a:moveTo>
                      <a:pt x="208" y="1"/>
                    </a:moveTo>
                    <a:cubicBezTo>
                      <a:pt x="187" y="1"/>
                      <a:pt x="167" y="10"/>
                      <a:pt x="146" y="31"/>
                    </a:cubicBezTo>
                    <a:cubicBezTo>
                      <a:pt x="94" y="114"/>
                      <a:pt x="63" y="208"/>
                      <a:pt x="32" y="301"/>
                    </a:cubicBezTo>
                    <a:cubicBezTo>
                      <a:pt x="11" y="405"/>
                      <a:pt x="1" y="498"/>
                      <a:pt x="11" y="591"/>
                    </a:cubicBezTo>
                    <a:cubicBezTo>
                      <a:pt x="11" y="612"/>
                      <a:pt x="11" y="623"/>
                      <a:pt x="21" y="633"/>
                    </a:cubicBezTo>
                    <a:cubicBezTo>
                      <a:pt x="32" y="644"/>
                      <a:pt x="42" y="644"/>
                      <a:pt x="53" y="644"/>
                    </a:cubicBezTo>
                    <a:cubicBezTo>
                      <a:pt x="58" y="645"/>
                      <a:pt x="63" y="646"/>
                      <a:pt x="68" y="646"/>
                    </a:cubicBezTo>
                    <a:cubicBezTo>
                      <a:pt x="90" y="646"/>
                      <a:pt x="104" y="628"/>
                      <a:pt x="104" y="602"/>
                    </a:cubicBezTo>
                    <a:cubicBezTo>
                      <a:pt x="104" y="561"/>
                      <a:pt x="104" y="508"/>
                      <a:pt x="115" y="467"/>
                    </a:cubicBezTo>
                    <a:cubicBezTo>
                      <a:pt x="135" y="388"/>
                      <a:pt x="155" y="318"/>
                      <a:pt x="193" y="248"/>
                    </a:cubicBezTo>
                    <a:lnTo>
                      <a:pt x="193" y="248"/>
                    </a:lnTo>
                    <a:cubicBezTo>
                      <a:pt x="191" y="249"/>
                      <a:pt x="190" y="249"/>
                      <a:pt x="187" y="249"/>
                    </a:cubicBezTo>
                    <a:cubicBezTo>
                      <a:pt x="219" y="197"/>
                      <a:pt x="240" y="156"/>
                      <a:pt x="260" y="114"/>
                    </a:cubicBezTo>
                    <a:cubicBezTo>
                      <a:pt x="270" y="93"/>
                      <a:pt x="281" y="73"/>
                      <a:pt x="270" y="63"/>
                    </a:cubicBezTo>
                    <a:cubicBezTo>
                      <a:pt x="270" y="42"/>
                      <a:pt x="260" y="21"/>
                      <a:pt x="250" y="10"/>
                    </a:cubicBezTo>
                    <a:cubicBezTo>
                      <a:pt x="240" y="10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262;p53"/>
              <p:cNvSpPr/>
              <p:nvPr/>
            </p:nvSpPr>
            <p:spPr>
              <a:xfrm>
                <a:off x="6408765" y="2138009"/>
                <a:ext cx="19144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99" extrusionOk="0">
                    <a:moveTo>
                      <a:pt x="176" y="1"/>
                    </a:moveTo>
                    <a:lnTo>
                      <a:pt x="146" y="31"/>
                    </a:lnTo>
                    <a:cubicBezTo>
                      <a:pt x="114" y="73"/>
                      <a:pt x="84" y="125"/>
                      <a:pt x="63" y="176"/>
                    </a:cubicBezTo>
                    <a:cubicBezTo>
                      <a:pt x="42" y="239"/>
                      <a:pt x="21" y="301"/>
                      <a:pt x="11" y="363"/>
                    </a:cubicBezTo>
                    <a:cubicBezTo>
                      <a:pt x="1" y="488"/>
                      <a:pt x="1" y="623"/>
                      <a:pt x="11" y="747"/>
                    </a:cubicBezTo>
                    <a:cubicBezTo>
                      <a:pt x="11" y="778"/>
                      <a:pt x="31" y="799"/>
                      <a:pt x="63" y="799"/>
                    </a:cubicBezTo>
                    <a:cubicBezTo>
                      <a:pt x="93" y="799"/>
                      <a:pt x="114" y="778"/>
                      <a:pt x="114" y="747"/>
                    </a:cubicBezTo>
                    <a:cubicBezTo>
                      <a:pt x="114" y="644"/>
                      <a:pt x="104" y="529"/>
                      <a:pt x="125" y="425"/>
                    </a:cubicBezTo>
                    <a:cubicBezTo>
                      <a:pt x="135" y="353"/>
                      <a:pt x="146" y="280"/>
                      <a:pt x="176" y="218"/>
                    </a:cubicBezTo>
                    <a:cubicBezTo>
                      <a:pt x="197" y="167"/>
                      <a:pt x="218" y="125"/>
                      <a:pt x="250" y="84"/>
                    </a:cubicBezTo>
                    <a:cubicBezTo>
                      <a:pt x="259" y="63"/>
                      <a:pt x="250" y="21"/>
                      <a:pt x="229" y="11"/>
                    </a:cubicBezTo>
                    <a:cubicBezTo>
                      <a:pt x="218" y="1"/>
                      <a:pt x="208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263;p53"/>
              <p:cNvSpPr/>
              <p:nvPr/>
            </p:nvSpPr>
            <p:spPr>
              <a:xfrm>
                <a:off x="7146553" y="1591886"/>
                <a:ext cx="242177" cy="31323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254" extrusionOk="0">
                    <a:moveTo>
                      <a:pt x="2013" y="0"/>
                    </a:moveTo>
                    <a:cubicBezTo>
                      <a:pt x="1910" y="0"/>
                      <a:pt x="1806" y="11"/>
                      <a:pt x="1691" y="21"/>
                    </a:cubicBezTo>
                    <a:cubicBezTo>
                      <a:pt x="1474" y="53"/>
                      <a:pt x="1246" y="94"/>
                      <a:pt x="1017" y="166"/>
                    </a:cubicBezTo>
                    <a:cubicBezTo>
                      <a:pt x="675" y="270"/>
                      <a:pt x="343" y="405"/>
                      <a:pt x="52" y="581"/>
                    </a:cubicBezTo>
                    <a:cubicBezTo>
                      <a:pt x="22" y="602"/>
                      <a:pt x="11" y="623"/>
                      <a:pt x="1" y="644"/>
                    </a:cubicBezTo>
                    <a:cubicBezTo>
                      <a:pt x="1" y="675"/>
                      <a:pt x="1" y="706"/>
                      <a:pt x="11" y="727"/>
                    </a:cubicBezTo>
                    <a:cubicBezTo>
                      <a:pt x="32" y="758"/>
                      <a:pt x="63" y="779"/>
                      <a:pt x="105" y="779"/>
                    </a:cubicBezTo>
                    <a:cubicBezTo>
                      <a:pt x="125" y="779"/>
                      <a:pt x="146" y="768"/>
                      <a:pt x="156" y="758"/>
                    </a:cubicBezTo>
                    <a:cubicBezTo>
                      <a:pt x="229" y="717"/>
                      <a:pt x="301" y="685"/>
                      <a:pt x="364" y="644"/>
                    </a:cubicBezTo>
                    <a:cubicBezTo>
                      <a:pt x="426" y="841"/>
                      <a:pt x="509" y="1028"/>
                      <a:pt x="623" y="1235"/>
                    </a:cubicBezTo>
                    <a:cubicBezTo>
                      <a:pt x="737" y="1453"/>
                      <a:pt x="882" y="1660"/>
                      <a:pt x="1007" y="1837"/>
                    </a:cubicBezTo>
                    <a:lnTo>
                      <a:pt x="1100" y="1982"/>
                    </a:lnTo>
                    <a:cubicBezTo>
                      <a:pt x="1339" y="2303"/>
                      <a:pt x="1578" y="2646"/>
                      <a:pt x="1733" y="3019"/>
                    </a:cubicBezTo>
                    <a:cubicBezTo>
                      <a:pt x="1806" y="3195"/>
                      <a:pt x="1857" y="3361"/>
                      <a:pt x="1889" y="3527"/>
                    </a:cubicBezTo>
                    <a:cubicBezTo>
                      <a:pt x="1889" y="3559"/>
                      <a:pt x="1920" y="3589"/>
                      <a:pt x="1961" y="3600"/>
                    </a:cubicBezTo>
                    <a:cubicBezTo>
                      <a:pt x="1857" y="3746"/>
                      <a:pt x="1744" y="3911"/>
                      <a:pt x="1608" y="4077"/>
                    </a:cubicBezTo>
                    <a:cubicBezTo>
                      <a:pt x="1588" y="4098"/>
                      <a:pt x="1578" y="4129"/>
                      <a:pt x="1578" y="4160"/>
                    </a:cubicBezTo>
                    <a:cubicBezTo>
                      <a:pt x="1578" y="4181"/>
                      <a:pt x="1598" y="4212"/>
                      <a:pt x="1619" y="4233"/>
                    </a:cubicBezTo>
                    <a:cubicBezTo>
                      <a:pt x="1629" y="4243"/>
                      <a:pt x="1661" y="4253"/>
                      <a:pt x="1691" y="4253"/>
                    </a:cubicBezTo>
                    <a:cubicBezTo>
                      <a:pt x="1723" y="4253"/>
                      <a:pt x="1744" y="4243"/>
                      <a:pt x="1764" y="4223"/>
                    </a:cubicBezTo>
                    <a:cubicBezTo>
                      <a:pt x="2231" y="3610"/>
                      <a:pt x="2698" y="2936"/>
                      <a:pt x="3009" y="2179"/>
                    </a:cubicBezTo>
                    <a:cubicBezTo>
                      <a:pt x="3081" y="1992"/>
                      <a:pt x="3144" y="1816"/>
                      <a:pt x="3196" y="1639"/>
                    </a:cubicBezTo>
                    <a:cubicBezTo>
                      <a:pt x="3227" y="1505"/>
                      <a:pt x="3258" y="1370"/>
                      <a:pt x="3268" y="1235"/>
                    </a:cubicBezTo>
                    <a:cubicBezTo>
                      <a:pt x="3289" y="986"/>
                      <a:pt x="3258" y="779"/>
                      <a:pt x="3185" y="613"/>
                    </a:cubicBezTo>
                    <a:cubicBezTo>
                      <a:pt x="3164" y="561"/>
                      <a:pt x="3144" y="519"/>
                      <a:pt x="3123" y="488"/>
                    </a:cubicBezTo>
                    <a:cubicBezTo>
                      <a:pt x="3092" y="436"/>
                      <a:pt x="3061" y="405"/>
                      <a:pt x="3030" y="364"/>
                    </a:cubicBezTo>
                    <a:cubicBezTo>
                      <a:pt x="2978" y="312"/>
                      <a:pt x="2915" y="249"/>
                      <a:pt x="2832" y="198"/>
                    </a:cubicBezTo>
                    <a:cubicBezTo>
                      <a:pt x="2760" y="156"/>
                      <a:pt x="2687" y="125"/>
                      <a:pt x="2583" y="83"/>
                    </a:cubicBezTo>
                    <a:cubicBezTo>
                      <a:pt x="2500" y="63"/>
                      <a:pt x="2417" y="42"/>
                      <a:pt x="2314" y="21"/>
                    </a:cubicBezTo>
                    <a:cubicBezTo>
                      <a:pt x="2221" y="11"/>
                      <a:pt x="2117" y="0"/>
                      <a:pt x="2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264;p53"/>
              <p:cNvSpPr/>
              <p:nvPr/>
            </p:nvSpPr>
            <p:spPr>
              <a:xfrm>
                <a:off x="6737162" y="1381079"/>
                <a:ext cx="271188" cy="229218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3113" extrusionOk="0">
                    <a:moveTo>
                      <a:pt x="2604" y="0"/>
                    </a:moveTo>
                    <a:cubicBezTo>
                      <a:pt x="2563" y="0"/>
                      <a:pt x="2511" y="0"/>
                      <a:pt x="2470" y="11"/>
                    </a:cubicBezTo>
                    <a:cubicBezTo>
                      <a:pt x="2221" y="42"/>
                      <a:pt x="1972" y="136"/>
                      <a:pt x="1702" y="312"/>
                    </a:cubicBezTo>
                    <a:cubicBezTo>
                      <a:pt x="1588" y="385"/>
                      <a:pt x="1463" y="478"/>
                      <a:pt x="1329" y="592"/>
                    </a:cubicBezTo>
                    <a:cubicBezTo>
                      <a:pt x="1214" y="696"/>
                      <a:pt x="1101" y="810"/>
                      <a:pt x="976" y="934"/>
                    </a:cubicBezTo>
                    <a:cubicBezTo>
                      <a:pt x="758" y="1173"/>
                      <a:pt x="561" y="1432"/>
                      <a:pt x="384" y="1712"/>
                    </a:cubicBezTo>
                    <a:cubicBezTo>
                      <a:pt x="218" y="1971"/>
                      <a:pt x="94" y="2220"/>
                      <a:pt x="1" y="2469"/>
                    </a:cubicBezTo>
                    <a:cubicBezTo>
                      <a:pt x="1" y="2501"/>
                      <a:pt x="1" y="2531"/>
                      <a:pt x="22" y="2552"/>
                    </a:cubicBezTo>
                    <a:cubicBezTo>
                      <a:pt x="32" y="2573"/>
                      <a:pt x="52" y="2594"/>
                      <a:pt x="84" y="2594"/>
                    </a:cubicBezTo>
                    <a:lnTo>
                      <a:pt x="105" y="2594"/>
                    </a:lnTo>
                    <a:cubicBezTo>
                      <a:pt x="125" y="2594"/>
                      <a:pt x="146" y="2594"/>
                      <a:pt x="156" y="2584"/>
                    </a:cubicBezTo>
                    <a:cubicBezTo>
                      <a:pt x="167" y="2573"/>
                      <a:pt x="177" y="2573"/>
                      <a:pt x="177" y="2563"/>
                    </a:cubicBezTo>
                    <a:cubicBezTo>
                      <a:pt x="188" y="2584"/>
                      <a:pt x="188" y="2594"/>
                      <a:pt x="198" y="2604"/>
                    </a:cubicBezTo>
                    <a:cubicBezTo>
                      <a:pt x="229" y="2646"/>
                      <a:pt x="260" y="2697"/>
                      <a:pt x="301" y="2750"/>
                    </a:cubicBezTo>
                    <a:cubicBezTo>
                      <a:pt x="364" y="2833"/>
                      <a:pt x="447" y="2895"/>
                      <a:pt x="540" y="2957"/>
                    </a:cubicBezTo>
                    <a:cubicBezTo>
                      <a:pt x="706" y="3061"/>
                      <a:pt x="924" y="3112"/>
                      <a:pt x="1183" y="3112"/>
                    </a:cubicBezTo>
                    <a:lnTo>
                      <a:pt x="1214" y="3112"/>
                    </a:lnTo>
                    <a:cubicBezTo>
                      <a:pt x="1318" y="3112"/>
                      <a:pt x="1422" y="3112"/>
                      <a:pt x="1546" y="3092"/>
                    </a:cubicBezTo>
                    <a:cubicBezTo>
                      <a:pt x="1661" y="3071"/>
                      <a:pt x="1785" y="3050"/>
                      <a:pt x="1920" y="3019"/>
                    </a:cubicBezTo>
                    <a:cubicBezTo>
                      <a:pt x="2148" y="2957"/>
                      <a:pt x="2397" y="2863"/>
                      <a:pt x="2656" y="2750"/>
                    </a:cubicBezTo>
                    <a:cubicBezTo>
                      <a:pt x="2853" y="2656"/>
                      <a:pt x="3030" y="2563"/>
                      <a:pt x="3206" y="2448"/>
                    </a:cubicBezTo>
                    <a:cubicBezTo>
                      <a:pt x="3300" y="2386"/>
                      <a:pt x="3393" y="2324"/>
                      <a:pt x="3476" y="2262"/>
                    </a:cubicBezTo>
                    <a:lnTo>
                      <a:pt x="3476" y="2262"/>
                    </a:lnTo>
                    <a:cubicBezTo>
                      <a:pt x="3466" y="2283"/>
                      <a:pt x="3466" y="2303"/>
                      <a:pt x="3466" y="2324"/>
                    </a:cubicBezTo>
                    <a:cubicBezTo>
                      <a:pt x="3455" y="2386"/>
                      <a:pt x="3455" y="2439"/>
                      <a:pt x="3445" y="2490"/>
                    </a:cubicBezTo>
                    <a:cubicBezTo>
                      <a:pt x="3434" y="2552"/>
                      <a:pt x="3466" y="2604"/>
                      <a:pt x="3517" y="2614"/>
                    </a:cubicBezTo>
                    <a:lnTo>
                      <a:pt x="3538" y="2614"/>
                    </a:lnTo>
                    <a:cubicBezTo>
                      <a:pt x="3590" y="2614"/>
                      <a:pt x="3641" y="2584"/>
                      <a:pt x="3641" y="2542"/>
                    </a:cubicBezTo>
                    <a:cubicBezTo>
                      <a:pt x="3683" y="2303"/>
                      <a:pt x="3683" y="2075"/>
                      <a:pt x="3662" y="1888"/>
                    </a:cubicBezTo>
                    <a:cubicBezTo>
                      <a:pt x="3662" y="1764"/>
                      <a:pt x="3652" y="1639"/>
                      <a:pt x="3632" y="1505"/>
                    </a:cubicBezTo>
                    <a:cubicBezTo>
                      <a:pt x="3600" y="1215"/>
                      <a:pt x="3559" y="986"/>
                      <a:pt x="3496" y="789"/>
                    </a:cubicBezTo>
                    <a:cubicBezTo>
                      <a:pt x="3413" y="530"/>
                      <a:pt x="3300" y="332"/>
                      <a:pt x="3144" y="198"/>
                    </a:cubicBezTo>
                    <a:cubicBezTo>
                      <a:pt x="3061" y="125"/>
                      <a:pt x="2957" y="73"/>
                      <a:pt x="2843" y="32"/>
                    </a:cubicBezTo>
                    <a:cubicBezTo>
                      <a:pt x="2770" y="11"/>
                      <a:pt x="2687" y="0"/>
                      <a:pt x="2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265;p53"/>
              <p:cNvSpPr/>
              <p:nvPr/>
            </p:nvSpPr>
            <p:spPr>
              <a:xfrm>
                <a:off x="6770811" y="1424669"/>
                <a:ext cx="191003" cy="144393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61" extrusionOk="0">
                    <a:moveTo>
                      <a:pt x="1877" y="0"/>
                    </a:moveTo>
                    <a:cubicBezTo>
                      <a:pt x="1660" y="0"/>
                      <a:pt x="1442" y="83"/>
                      <a:pt x="1204" y="259"/>
                    </a:cubicBezTo>
                    <a:cubicBezTo>
                      <a:pt x="892" y="487"/>
                      <a:pt x="653" y="798"/>
                      <a:pt x="498" y="1017"/>
                    </a:cubicBezTo>
                    <a:cubicBezTo>
                      <a:pt x="332" y="1266"/>
                      <a:pt x="166" y="1525"/>
                      <a:pt x="21" y="1815"/>
                    </a:cubicBezTo>
                    <a:cubicBezTo>
                      <a:pt x="10" y="1836"/>
                      <a:pt x="0" y="1867"/>
                      <a:pt x="10" y="1888"/>
                    </a:cubicBezTo>
                    <a:cubicBezTo>
                      <a:pt x="21" y="1919"/>
                      <a:pt x="42" y="1939"/>
                      <a:pt x="63" y="1950"/>
                    </a:cubicBezTo>
                    <a:cubicBezTo>
                      <a:pt x="83" y="1960"/>
                      <a:pt x="93" y="1960"/>
                      <a:pt x="114" y="1960"/>
                    </a:cubicBezTo>
                    <a:cubicBezTo>
                      <a:pt x="146" y="1960"/>
                      <a:pt x="187" y="1939"/>
                      <a:pt x="208" y="1909"/>
                    </a:cubicBezTo>
                    <a:cubicBezTo>
                      <a:pt x="280" y="1764"/>
                      <a:pt x="353" y="1618"/>
                      <a:pt x="436" y="1494"/>
                    </a:cubicBezTo>
                    <a:cubicBezTo>
                      <a:pt x="570" y="1587"/>
                      <a:pt x="726" y="1649"/>
                      <a:pt x="882" y="1681"/>
                    </a:cubicBezTo>
                    <a:cubicBezTo>
                      <a:pt x="955" y="1701"/>
                      <a:pt x="1027" y="1701"/>
                      <a:pt x="1110" y="1701"/>
                    </a:cubicBezTo>
                    <a:cubicBezTo>
                      <a:pt x="1193" y="1701"/>
                      <a:pt x="1287" y="1691"/>
                      <a:pt x="1390" y="1681"/>
                    </a:cubicBezTo>
                    <a:cubicBezTo>
                      <a:pt x="1566" y="1649"/>
                      <a:pt x="1732" y="1587"/>
                      <a:pt x="1877" y="1525"/>
                    </a:cubicBezTo>
                    <a:cubicBezTo>
                      <a:pt x="1971" y="1494"/>
                      <a:pt x="2064" y="1452"/>
                      <a:pt x="2158" y="1411"/>
                    </a:cubicBezTo>
                    <a:cubicBezTo>
                      <a:pt x="2220" y="1390"/>
                      <a:pt x="2282" y="1359"/>
                      <a:pt x="2355" y="1338"/>
                    </a:cubicBezTo>
                    <a:lnTo>
                      <a:pt x="2355" y="1338"/>
                    </a:lnTo>
                    <a:cubicBezTo>
                      <a:pt x="2334" y="1442"/>
                      <a:pt x="2313" y="1535"/>
                      <a:pt x="2282" y="1628"/>
                    </a:cubicBezTo>
                    <a:lnTo>
                      <a:pt x="2272" y="1639"/>
                    </a:lnTo>
                    <a:cubicBezTo>
                      <a:pt x="2262" y="1670"/>
                      <a:pt x="2262" y="1691"/>
                      <a:pt x="2272" y="1711"/>
                    </a:cubicBezTo>
                    <a:cubicBezTo>
                      <a:pt x="2282" y="1743"/>
                      <a:pt x="2303" y="1764"/>
                      <a:pt x="2324" y="1774"/>
                    </a:cubicBezTo>
                    <a:cubicBezTo>
                      <a:pt x="2334" y="1784"/>
                      <a:pt x="2355" y="1784"/>
                      <a:pt x="2365" y="1784"/>
                    </a:cubicBezTo>
                    <a:lnTo>
                      <a:pt x="2396" y="1784"/>
                    </a:lnTo>
                    <a:cubicBezTo>
                      <a:pt x="2428" y="1774"/>
                      <a:pt x="2458" y="1753"/>
                      <a:pt x="2458" y="1732"/>
                    </a:cubicBezTo>
                    <a:cubicBezTo>
                      <a:pt x="2521" y="1577"/>
                      <a:pt x="2552" y="1411"/>
                      <a:pt x="2573" y="1234"/>
                    </a:cubicBezTo>
                    <a:cubicBezTo>
                      <a:pt x="2583" y="1203"/>
                      <a:pt x="2594" y="1172"/>
                      <a:pt x="2583" y="1141"/>
                    </a:cubicBezTo>
                    <a:cubicBezTo>
                      <a:pt x="2583" y="1141"/>
                      <a:pt x="2583" y="1130"/>
                      <a:pt x="2573" y="1130"/>
                    </a:cubicBezTo>
                    <a:cubicBezTo>
                      <a:pt x="2573" y="1110"/>
                      <a:pt x="2583" y="1089"/>
                      <a:pt x="2583" y="1068"/>
                    </a:cubicBezTo>
                    <a:cubicBezTo>
                      <a:pt x="2594" y="798"/>
                      <a:pt x="2552" y="560"/>
                      <a:pt x="2458" y="374"/>
                    </a:cubicBezTo>
                    <a:cubicBezTo>
                      <a:pt x="2407" y="270"/>
                      <a:pt x="2345" y="187"/>
                      <a:pt x="2262" y="125"/>
                    </a:cubicBezTo>
                    <a:cubicBezTo>
                      <a:pt x="2220" y="93"/>
                      <a:pt x="2179" y="62"/>
                      <a:pt x="2126" y="42"/>
                    </a:cubicBezTo>
                    <a:cubicBezTo>
                      <a:pt x="2064" y="21"/>
                      <a:pt x="2002" y="1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266;p53"/>
              <p:cNvSpPr/>
              <p:nvPr/>
            </p:nvSpPr>
            <p:spPr>
              <a:xfrm>
                <a:off x="7179393" y="1629364"/>
                <a:ext cx="165084" cy="194022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635" extrusionOk="0">
                    <a:moveTo>
                      <a:pt x="1443" y="0"/>
                    </a:moveTo>
                    <a:cubicBezTo>
                      <a:pt x="1349" y="0"/>
                      <a:pt x="1256" y="10"/>
                      <a:pt x="1132" y="42"/>
                    </a:cubicBezTo>
                    <a:cubicBezTo>
                      <a:pt x="1017" y="62"/>
                      <a:pt x="893" y="104"/>
                      <a:pt x="737" y="176"/>
                    </a:cubicBezTo>
                    <a:cubicBezTo>
                      <a:pt x="571" y="238"/>
                      <a:pt x="406" y="332"/>
                      <a:pt x="240" y="415"/>
                    </a:cubicBezTo>
                    <a:lnTo>
                      <a:pt x="53" y="508"/>
                    </a:lnTo>
                    <a:cubicBezTo>
                      <a:pt x="21" y="519"/>
                      <a:pt x="11" y="549"/>
                      <a:pt x="1" y="581"/>
                    </a:cubicBezTo>
                    <a:cubicBezTo>
                      <a:pt x="1" y="602"/>
                      <a:pt x="1" y="632"/>
                      <a:pt x="21" y="653"/>
                    </a:cubicBezTo>
                    <a:cubicBezTo>
                      <a:pt x="32" y="674"/>
                      <a:pt x="63" y="695"/>
                      <a:pt x="84" y="695"/>
                    </a:cubicBezTo>
                    <a:cubicBezTo>
                      <a:pt x="94" y="705"/>
                      <a:pt x="94" y="705"/>
                      <a:pt x="104" y="705"/>
                    </a:cubicBezTo>
                    <a:cubicBezTo>
                      <a:pt x="125" y="705"/>
                      <a:pt x="136" y="695"/>
                      <a:pt x="167" y="685"/>
                    </a:cubicBezTo>
                    <a:cubicBezTo>
                      <a:pt x="208" y="664"/>
                      <a:pt x="260" y="632"/>
                      <a:pt x="312" y="612"/>
                    </a:cubicBezTo>
                    <a:lnTo>
                      <a:pt x="312" y="622"/>
                    </a:lnTo>
                    <a:cubicBezTo>
                      <a:pt x="302" y="705"/>
                      <a:pt x="323" y="788"/>
                      <a:pt x="343" y="892"/>
                    </a:cubicBezTo>
                    <a:cubicBezTo>
                      <a:pt x="364" y="975"/>
                      <a:pt x="406" y="1058"/>
                      <a:pt x="447" y="1162"/>
                    </a:cubicBezTo>
                    <a:cubicBezTo>
                      <a:pt x="488" y="1255"/>
                      <a:pt x="540" y="1349"/>
                      <a:pt x="613" y="1452"/>
                    </a:cubicBezTo>
                    <a:cubicBezTo>
                      <a:pt x="727" y="1639"/>
                      <a:pt x="862" y="1815"/>
                      <a:pt x="1017" y="1960"/>
                    </a:cubicBezTo>
                    <a:cubicBezTo>
                      <a:pt x="1132" y="2075"/>
                      <a:pt x="1235" y="2158"/>
                      <a:pt x="1349" y="2220"/>
                    </a:cubicBezTo>
                    <a:lnTo>
                      <a:pt x="1328" y="2251"/>
                    </a:lnTo>
                    <a:lnTo>
                      <a:pt x="1266" y="2324"/>
                    </a:lnTo>
                    <a:lnTo>
                      <a:pt x="1277" y="2313"/>
                    </a:lnTo>
                    <a:lnTo>
                      <a:pt x="1277" y="2313"/>
                    </a:lnTo>
                    <a:cubicBezTo>
                      <a:pt x="1245" y="2365"/>
                      <a:pt x="1204" y="2417"/>
                      <a:pt x="1173" y="2469"/>
                    </a:cubicBezTo>
                    <a:cubicBezTo>
                      <a:pt x="1152" y="2490"/>
                      <a:pt x="1142" y="2510"/>
                      <a:pt x="1142" y="2541"/>
                    </a:cubicBezTo>
                    <a:cubicBezTo>
                      <a:pt x="1142" y="2562"/>
                      <a:pt x="1162" y="2593"/>
                      <a:pt x="1183" y="2614"/>
                    </a:cubicBezTo>
                    <a:cubicBezTo>
                      <a:pt x="1194" y="2624"/>
                      <a:pt x="1225" y="2635"/>
                      <a:pt x="1245" y="2635"/>
                    </a:cubicBezTo>
                    <a:cubicBezTo>
                      <a:pt x="1277" y="2635"/>
                      <a:pt x="1308" y="2624"/>
                      <a:pt x="1328" y="2603"/>
                    </a:cubicBezTo>
                    <a:cubicBezTo>
                      <a:pt x="1505" y="2354"/>
                      <a:pt x="1650" y="2126"/>
                      <a:pt x="1785" y="1919"/>
                    </a:cubicBezTo>
                    <a:cubicBezTo>
                      <a:pt x="1961" y="1639"/>
                      <a:pt x="2075" y="1400"/>
                      <a:pt x="2158" y="1162"/>
                    </a:cubicBezTo>
                    <a:cubicBezTo>
                      <a:pt x="2200" y="1037"/>
                      <a:pt x="2220" y="902"/>
                      <a:pt x="2231" y="778"/>
                    </a:cubicBezTo>
                    <a:cubicBezTo>
                      <a:pt x="2241" y="653"/>
                      <a:pt x="2220" y="529"/>
                      <a:pt x="2179" y="436"/>
                    </a:cubicBezTo>
                    <a:cubicBezTo>
                      <a:pt x="2148" y="374"/>
                      <a:pt x="2127" y="332"/>
                      <a:pt x="2086" y="280"/>
                    </a:cubicBezTo>
                    <a:cubicBezTo>
                      <a:pt x="2044" y="228"/>
                      <a:pt x="1992" y="187"/>
                      <a:pt x="1930" y="135"/>
                    </a:cubicBezTo>
                    <a:cubicBezTo>
                      <a:pt x="1868" y="104"/>
                      <a:pt x="1805" y="62"/>
                      <a:pt x="1733" y="42"/>
                    </a:cubicBezTo>
                    <a:cubicBezTo>
                      <a:pt x="1671" y="21"/>
                      <a:pt x="1598" y="1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267;p53"/>
              <p:cNvSpPr/>
              <p:nvPr/>
            </p:nvSpPr>
            <p:spPr>
              <a:xfrm>
                <a:off x="6582903" y="1501761"/>
                <a:ext cx="723366" cy="636332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8642" extrusionOk="0">
                    <a:moveTo>
                      <a:pt x="4399" y="0"/>
                    </a:moveTo>
                    <a:cubicBezTo>
                      <a:pt x="4284" y="0"/>
                      <a:pt x="4171" y="0"/>
                      <a:pt x="4067" y="11"/>
                    </a:cubicBezTo>
                    <a:cubicBezTo>
                      <a:pt x="3735" y="42"/>
                      <a:pt x="3392" y="115"/>
                      <a:pt x="3071" y="229"/>
                    </a:cubicBezTo>
                    <a:cubicBezTo>
                      <a:pt x="2781" y="332"/>
                      <a:pt x="2490" y="478"/>
                      <a:pt x="2179" y="664"/>
                    </a:cubicBezTo>
                    <a:cubicBezTo>
                      <a:pt x="1919" y="830"/>
                      <a:pt x="1650" y="1038"/>
                      <a:pt x="1411" y="1256"/>
                    </a:cubicBezTo>
                    <a:cubicBezTo>
                      <a:pt x="1162" y="1484"/>
                      <a:pt x="944" y="1733"/>
                      <a:pt x="757" y="1992"/>
                    </a:cubicBezTo>
                    <a:cubicBezTo>
                      <a:pt x="353" y="2542"/>
                      <a:pt x="104" y="3133"/>
                      <a:pt x="31" y="3725"/>
                    </a:cubicBezTo>
                    <a:cubicBezTo>
                      <a:pt x="1" y="4036"/>
                      <a:pt x="11" y="4347"/>
                      <a:pt x="73" y="4648"/>
                    </a:cubicBezTo>
                    <a:cubicBezTo>
                      <a:pt x="135" y="4959"/>
                      <a:pt x="260" y="5270"/>
                      <a:pt x="446" y="5571"/>
                    </a:cubicBezTo>
                    <a:cubicBezTo>
                      <a:pt x="540" y="5726"/>
                      <a:pt x="654" y="5872"/>
                      <a:pt x="747" y="5996"/>
                    </a:cubicBezTo>
                    <a:cubicBezTo>
                      <a:pt x="851" y="6120"/>
                      <a:pt x="965" y="6245"/>
                      <a:pt x="1079" y="6369"/>
                    </a:cubicBezTo>
                    <a:cubicBezTo>
                      <a:pt x="1308" y="6629"/>
                      <a:pt x="1567" y="6867"/>
                      <a:pt x="1836" y="7086"/>
                    </a:cubicBezTo>
                    <a:cubicBezTo>
                      <a:pt x="2386" y="7531"/>
                      <a:pt x="2998" y="7884"/>
                      <a:pt x="3652" y="8164"/>
                    </a:cubicBezTo>
                    <a:cubicBezTo>
                      <a:pt x="4316" y="8434"/>
                      <a:pt x="5000" y="8600"/>
                      <a:pt x="5664" y="8631"/>
                    </a:cubicBezTo>
                    <a:cubicBezTo>
                      <a:pt x="5757" y="8642"/>
                      <a:pt x="5851" y="8642"/>
                      <a:pt x="5944" y="8642"/>
                    </a:cubicBezTo>
                    <a:cubicBezTo>
                      <a:pt x="6193" y="8642"/>
                      <a:pt x="6442" y="8621"/>
                      <a:pt x="6670" y="8579"/>
                    </a:cubicBezTo>
                    <a:cubicBezTo>
                      <a:pt x="6951" y="8538"/>
                      <a:pt x="7241" y="8455"/>
                      <a:pt x="7511" y="8340"/>
                    </a:cubicBezTo>
                    <a:cubicBezTo>
                      <a:pt x="8009" y="8123"/>
                      <a:pt x="8475" y="7770"/>
                      <a:pt x="8848" y="7324"/>
                    </a:cubicBezTo>
                    <a:cubicBezTo>
                      <a:pt x="9201" y="6899"/>
                      <a:pt x="9471" y="6390"/>
                      <a:pt x="9627" y="5841"/>
                    </a:cubicBezTo>
                    <a:cubicBezTo>
                      <a:pt x="9782" y="5291"/>
                      <a:pt x="9823" y="4710"/>
                      <a:pt x="9731" y="4170"/>
                    </a:cubicBezTo>
                    <a:cubicBezTo>
                      <a:pt x="9689" y="3921"/>
                      <a:pt x="9616" y="3672"/>
                      <a:pt x="9512" y="3434"/>
                    </a:cubicBezTo>
                    <a:cubicBezTo>
                      <a:pt x="9399" y="3154"/>
                      <a:pt x="9233" y="2874"/>
                      <a:pt x="9025" y="2604"/>
                    </a:cubicBezTo>
                    <a:cubicBezTo>
                      <a:pt x="8901" y="2428"/>
                      <a:pt x="8745" y="2262"/>
                      <a:pt x="8579" y="2086"/>
                    </a:cubicBezTo>
                    <a:cubicBezTo>
                      <a:pt x="8341" y="1816"/>
                      <a:pt x="8081" y="1567"/>
                      <a:pt x="7801" y="1349"/>
                    </a:cubicBezTo>
                    <a:cubicBezTo>
                      <a:pt x="7251" y="892"/>
                      <a:pt x="6660" y="540"/>
                      <a:pt x="6038" y="312"/>
                    </a:cubicBezTo>
                    <a:cubicBezTo>
                      <a:pt x="5716" y="187"/>
                      <a:pt x="5384" y="104"/>
                      <a:pt x="5063" y="53"/>
                    </a:cubicBezTo>
                    <a:cubicBezTo>
                      <a:pt x="4844" y="11"/>
                      <a:pt x="4627" y="0"/>
                      <a:pt x="43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268;p53"/>
              <p:cNvSpPr/>
              <p:nvPr/>
            </p:nvSpPr>
            <p:spPr>
              <a:xfrm>
                <a:off x="6905262" y="1501761"/>
                <a:ext cx="103895" cy="9476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287" extrusionOk="0">
                    <a:moveTo>
                      <a:pt x="238" y="0"/>
                    </a:moveTo>
                    <a:cubicBezTo>
                      <a:pt x="217" y="63"/>
                      <a:pt x="187" y="125"/>
                      <a:pt x="166" y="187"/>
                    </a:cubicBezTo>
                    <a:cubicBezTo>
                      <a:pt x="104" y="374"/>
                      <a:pt x="42" y="571"/>
                      <a:pt x="21" y="768"/>
                    </a:cubicBezTo>
                    <a:cubicBezTo>
                      <a:pt x="10" y="851"/>
                      <a:pt x="0" y="924"/>
                      <a:pt x="10" y="1007"/>
                    </a:cubicBezTo>
                    <a:cubicBezTo>
                      <a:pt x="21" y="1048"/>
                      <a:pt x="31" y="1079"/>
                      <a:pt x="42" y="1121"/>
                    </a:cubicBezTo>
                    <a:cubicBezTo>
                      <a:pt x="51" y="1141"/>
                      <a:pt x="62" y="1173"/>
                      <a:pt x="83" y="1194"/>
                    </a:cubicBezTo>
                    <a:cubicBezTo>
                      <a:pt x="93" y="1204"/>
                      <a:pt x="104" y="1224"/>
                      <a:pt x="125" y="1235"/>
                    </a:cubicBezTo>
                    <a:cubicBezTo>
                      <a:pt x="145" y="1245"/>
                      <a:pt x="155" y="1256"/>
                      <a:pt x="176" y="1266"/>
                    </a:cubicBezTo>
                    <a:cubicBezTo>
                      <a:pt x="197" y="1277"/>
                      <a:pt x="217" y="1287"/>
                      <a:pt x="238" y="1287"/>
                    </a:cubicBezTo>
                    <a:lnTo>
                      <a:pt x="311" y="1287"/>
                    </a:lnTo>
                    <a:cubicBezTo>
                      <a:pt x="342" y="1277"/>
                      <a:pt x="373" y="1266"/>
                      <a:pt x="415" y="1256"/>
                    </a:cubicBezTo>
                    <a:cubicBezTo>
                      <a:pt x="477" y="1224"/>
                      <a:pt x="549" y="1183"/>
                      <a:pt x="612" y="1141"/>
                    </a:cubicBezTo>
                    <a:lnTo>
                      <a:pt x="602" y="1141"/>
                    </a:lnTo>
                    <a:cubicBezTo>
                      <a:pt x="705" y="1069"/>
                      <a:pt x="798" y="975"/>
                      <a:pt x="881" y="883"/>
                    </a:cubicBezTo>
                    <a:cubicBezTo>
                      <a:pt x="975" y="789"/>
                      <a:pt x="1058" y="685"/>
                      <a:pt x="1141" y="581"/>
                    </a:cubicBezTo>
                    <a:lnTo>
                      <a:pt x="1141" y="592"/>
                    </a:lnTo>
                    <a:cubicBezTo>
                      <a:pt x="1234" y="468"/>
                      <a:pt x="1317" y="343"/>
                      <a:pt x="1411" y="219"/>
                    </a:cubicBezTo>
                    <a:cubicBezTo>
                      <a:pt x="1162" y="146"/>
                      <a:pt x="923" y="83"/>
                      <a:pt x="685" y="42"/>
                    </a:cubicBezTo>
                    <a:cubicBezTo>
                      <a:pt x="539" y="21"/>
                      <a:pt x="383" y="11"/>
                      <a:pt x="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269;p53"/>
              <p:cNvSpPr/>
              <p:nvPr/>
            </p:nvSpPr>
            <p:spPr>
              <a:xfrm>
                <a:off x="6918148" y="159490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270;p53"/>
              <p:cNvSpPr/>
              <p:nvPr/>
            </p:nvSpPr>
            <p:spPr>
              <a:xfrm>
                <a:off x="6918148" y="1594905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271;p53"/>
              <p:cNvSpPr/>
              <p:nvPr/>
            </p:nvSpPr>
            <p:spPr>
              <a:xfrm>
                <a:off x="6928162" y="1596451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272;p53"/>
              <p:cNvSpPr/>
              <p:nvPr/>
            </p:nvSpPr>
            <p:spPr>
              <a:xfrm>
                <a:off x="7122107" y="1607127"/>
                <a:ext cx="102423" cy="11604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576" extrusionOk="0">
                    <a:moveTo>
                      <a:pt x="592" y="1"/>
                    </a:moveTo>
                    <a:cubicBezTo>
                      <a:pt x="540" y="74"/>
                      <a:pt x="499" y="146"/>
                      <a:pt x="447" y="219"/>
                    </a:cubicBezTo>
                    <a:cubicBezTo>
                      <a:pt x="333" y="416"/>
                      <a:pt x="218" y="613"/>
                      <a:pt x="125" y="831"/>
                    </a:cubicBezTo>
                    <a:lnTo>
                      <a:pt x="125" y="821"/>
                    </a:lnTo>
                    <a:cubicBezTo>
                      <a:pt x="73" y="945"/>
                      <a:pt x="32" y="1080"/>
                      <a:pt x="11" y="1204"/>
                    </a:cubicBezTo>
                    <a:cubicBezTo>
                      <a:pt x="11" y="1256"/>
                      <a:pt x="1" y="1308"/>
                      <a:pt x="11" y="1360"/>
                    </a:cubicBezTo>
                    <a:cubicBezTo>
                      <a:pt x="11" y="1381"/>
                      <a:pt x="22" y="1412"/>
                      <a:pt x="32" y="1432"/>
                    </a:cubicBezTo>
                    <a:lnTo>
                      <a:pt x="63" y="1495"/>
                    </a:lnTo>
                    <a:cubicBezTo>
                      <a:pt x="73" y="1505"/>
                      <a:pt x="84" y="1515"/>
                      <a:pt x="105" y="1526"/>
                    </a:cubicBezTo>
                    <a:cubicBezTo>
                      <a:pt x="115" y="1536"/>
                      <a:pt x="125" y="1547"/>
                      <a:pt x="146" y="1557"/>
                    </a:cubicBezTo>
                    <a:cubicBezTo>
                      <a:pt x="167" y="1568"/>
                      <a:pt x="188" y="1568"/>
                      <a:pt x="208" y="1568"/>
                    </a:cubicBezTo>
                    <a:cubicBezTo>
                      <a:pt x="224" y="1573"/>
                      <a:pt x="237" y="1575"/>
                      <a:pt x="250" y="1575"/>
                    </a:cubicBezTo>
                    <a:cubicBezTo>
                      <a:pt x="263" y="1575"/>
                      <a:pt x="276" y="1573"/>
                      <a:pt x="291" y="1568"/>
                    </a:cubicBezTo>
                    <a:cubicBezTo>
                      <a:pt x="343" y="1568"/>
                      <a:pt x="384" y="1547"/>
                      <a:pt x="426" y="1536"/>
                    </a:cubicBezTo>
                    <a:cubicBezTo>
                      <a:pt x="571" y="1474"/>
                      <a:pt x="696" y="1391"/>
                      <a:pt x="820" y="1308"/>
                    </a:cubicBezTo>
                    <a:lnTo>
                      <a:pt x="810" y="1308"/>
                    </a:lnTo>
                    <a:cubicBezTo>
                      <a:pt x="955" y="1204"/>
                      <a:pt x="1090" y="1080"/>
                      <a:pt x="1225" y="955"/>
                    </a:cubicBezTo>
                    <a:cubicBezTo>
                      <a:pt x="1276" y="914"/>
                      <a:pt x="1329" y="862"/>
                      <a:pt x="1380" y="810"/>
                    </a:cubicBezTo>
                    <a:cubicBezTo>
                      <a:pt x="1380" y="800"/>
                      <a:pt x="1391" y="800"/>
                      <a:pt x="1391" y="800"/>
                    </a:cubicBezTo>
                    <a:cubicBezTo>
                      <a:pt x="1349" y="748"/>
                      <a:pt x="1308" y="696"/>
                      <a:pt x="1256" y="655"/>
                    </a:cubicBezTo>
                    <a:cubicBezTo>
                      <a:pt x="1048" y="427"/>
                      <a:pt x="820" y="208"/>
                      <a:pt x="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273;p53"/>
              <p:cNvSpPr/>
              <p:nvPr/>
            </p:nvSpPr>
            <p:spPr>
              <a:xfrm>
                <a:off x="7128955" y="1719489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274;p53"/>
              <p:cNvSpPr/>
              <p:nvPr/>
            </p:nvSpPr>
            <p:spPr>
              <a:xfrm>
                <a:off x="7153401" y="171948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cubicBezTo>
                      <a:pt x="12" y="10"/>
                      <a:pt x="12" y="0"/>
                      <a:pt x="12" y="0"/>
                    </a:cubicBezTo>
                    <a:cubicBezTo>
                      <a:pt x="12" y="0"/>
                      <a:pt x="12" y="10"/>
                      <a:pt x="1" y="1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275;p53"/>
              <p:cNvSpPr/>
              <p:nvPr/>
            </p:nvSpPr>
            <p:spPr>
              <a:xfrm>
                <a:off x="6983901" y="1528489"/>
                <a:ext cx="142921" cy="154407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7" extrusionOk="0">
                    <a:moveTo>
                      <a:pt x="737" y="1"/>
                    </a:moveTo>
                    <a:cubicBezTo>
                      <a:pt x="685" y="84"/>
                      <a:pt x="633" y="156"/>
                      <a:pt x="592" y="239"/>
                    </a:cubicBezTo>
                    <a:cubicBezTo>
                      <a:pt x="436" y="488"/>
                      <a:pt x="301" y="748"/>
                      <a:pt x="187" y="1017"/>
                    </a:cubicBezTo>
                    <a:cubicBezTo>
                      <a:pt x="145" y="1121"/>
                      <a:pt x="104" y="1225"/>
                      <a:pt x="73" y="1329"/>
                    </a:cubicBezTo>
                    <a:cubicBezTo>
                      <a:pt x="42" y="1422"/>
                      <a:pt x="21" y="1515"/>
                      <a:pt x="11" y="1619"/>
                    </a:cubicBezTo>
                    <a:cubicBezTo>
                      <a:pt x="0" y="1681"/>
                      <a:pt x="0" y="1753"/>
                      <a:pt x="11" y="1816"/>
                    </a:cubicBezTo>
                    <a:cubicBezTo>
                      <a:pt x="11" y="1857"/>
                      <a:pt x="21" y="1899"/>
                      <a:pt x="32" y="1930"/>
                    </a:cubicBezTo>
                    <a:cubicBezTo>
                      <a:pt x="42" y="1961"/>
                      <a:pt x="62" y="1982"/>
                      <a:pt x="73" y="2002"/>
                    </a:cubicBezTo>
                    <a:cubicBezTo>
                      <a:pt x="94" y="2023"/>
                      <a:pt x="104" y="2044"/>
                      <a:pt x="125" y="2055"/>
                    </a:cubicBezTo>
                    <a:cubicBezTo>
                      <a:pt x="145" y="2065"/>
                      <a:pt x="156" y="2075"/>
                      <a:pt x="177" y="2085"/>
                    </a:cubicBezTo>
                    <a:cubicBezTo>
                      <a:pt x="198" y="2085"/>
                      <a:pt x="208" y="2096"/>
                      <a:pt x="228" y="2096"/>
                    </a:cubicBezTo>
                    <a:lnTo>
                      <a:pt x="290" y="2096"/>
                    </a:lnTo>
                    <a:cubicBezTo>
                      <a:pt x="343" y="2085"/>
                      <a:pt x="384" y="2075"/>
                      <a:pt x="426" y="2065"/>
                    </a:cubicBezTo>
                    <a:cubicBezTo>
                      <a:pt x="539" y="2013"/>
                      <a:pt x="643" y="1951"/>
                      <a:pt x="737" y="1868"/>
                    </a:cubicBezTo>
                    <a:cubicBezTo>
                      <a:pt x="892" y="1764"/>
                      <a:pt x="1027" y="1640"/>
                      <a:pt x="1162" y="1505"/>
                    </a:cubicBezTo>
                    <a:cubicBezTo>
                      <a:pt x="1307" y="1370"/>
                      <a:pt x="1442" y="1225"/>
                      <a:pt x="1577" y="1080"/>
                    </a:cubicBezTo>
                    <a:cubicBezTo>
                      <a:pt x="1691" y="955"/>
                      <a:pt x="1805" y="831"/>
                      <a:pt x="1909" y="695"/>
                    </a:cubicBezTo>
                    <a:lnTo>
                      <a:pt x="1940" y="665"/>
                    </a:lnTo>
                    <a:cubicBezTo>
                      <a:pt x="1556" y="395"/>
                      <a:pt x="1152" y="167"/>
                      <a:pt x="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276;p53"/>
              <p:cNvSpPr/>
              <p:nvPr/>
            </p:nvSpPr>
            <p:spPr>
              <a:xfrm>
                <a:off x="6599691" y="1882140"/>
                <a:ext cx="478979" cy="254695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166"/>
                      <a:pt x="125" y="332"/>
                      <a:pt x="208" y="488"/>
                    </a:cubicBezTo>
                    <a:cubicBezTo>
                      <a:pt x="353" y="758"/>
                      <a:pt x="529" y="1017"/>
                      <a:pt x="737" y="1245"/>
                    </a:cubicBezTo>
                    <a:cubicBezTo>
                      <a:pt x="944" y="1494"/>
                      <a:pt x="1183" y="1722"/>
                      <a:pt x="1442" y="1930"/>
                    </a:cubicBezTo>
                    <a:cubicBezTo>
                      <a:pt x="1691" y="2137"/>
                      <a:pt x="1961" y="2335"/>
                      <a:pt x="2241" y="2500"/>
                    </a:cubicBezTo>
                    <a:cubicBezTo>
                      <a:pt x="2511" y="2666"/>
                      <a:pt x="2802" y="2812"/>
                      <a:pt x="3092" y="2946"/>
                    </a:cubicBezTo>
                    <a:cubicBezTo>
                      <a:pt x="3351" y="3061"/>
                      <a:pt x="3621" y="3154"/>
                      <a:pt x="3901" y="3216"/>
                    </a:cubicBezTo>
                    <a:cubicBezTo>
                      <a:pt x="4316" y="3320"/>
                      <a:pt x="4731" y="3393"/>
                      <a:pt x="5156" y="3434"/>
                    </a:cubicBezTo>
                    <a:cubicBezTo>
                      <a:pt x="5316" y="3449"/>
                      <a:pt x="5470" y="3459"/>
                      <a:pt x="5627" y="3459"/>
                    </a:cubicBezTo>
                    <a:cubicBezTo>
                      <a:pt x="5684" y="3459"/>
                      <a:pt x="5741" y="3457"/>
                      <a:pt x="5799" y="3455"/>
                    </a:cubicBezTo>
                    <a:cubicBezTo>
                      <a:pt x="6006" y="3455"/>
                      <a:pt x="6214" y="3434"/>
                      <a:pt x="6411" y="3403"/>
                    </a:cubicBezTo>
                    <a:cubicBezTo>
                      <a:pt x="6432" y="3393"/>
                      <a:pt x="6453" y="3393"/>
                      <a:pt x="6463" y="3393"/>
                    </a:cubicBezTo>
                    <a:cubicBezTo>
                      <a:pt x="6484" y="3382"/>
                      <a:pt x="6504" y="3361"/>
                      <a:pt x="6494" y="3340"/>
                    </a:cubicBezTo>
                    <a:cubicBezTo>
                      <a:pt x="6494" y="3317"/>
                      <a:pt x="6483" y="3306"/>
                      <a:pt x="6464" y="3306"/>
                    </a:cubicBezTo>
                    <a:cubicBezTo>
                      <a:pt x="6457" y="3306"/>
                      <a:pt x="6450" y="3307"/>
                      <a:pt x="6442" y="3310"/>
                    </a:cubicBezTo>
                    <a:lnTo>
                      <a:pt x="6421" y="3310"/>
                    </a:lnTo>
                    <a:cubicBezTo>
                      <a:pt x="6297" y="3320"/>
                      <a:pt x="6172" y="3325"/>
                      <a:pt x="6048" y="3325"/>
                    </a:cubicBezTo>
                    <a:cubicBezTo>
                      <a:pt x="5923" y="3325"/>
                      <a:pt x="5799" y="3320"/>
                      <a:pt x="5674" y="3310"/>
                    </a:cubicBezTo>
                    <a:cubicBezTo>
                      <a:pt x="5416" y="3299"/>
                      <a:pt x="5156" y="3268"/>
                      <a:pt x="4907" y="3227"/>
                    </a:cubicBezTo>
                    <a:lnTo>
                      <a:pt x="4886" y="3227"/>
                    </a:lnTo>
                    <a:cubicBezTo>
                      <a:pt x="4689" y="3195"/>
                      <a:pt x="4503" y="3154"/>
                      <a:pt x="4305" y="3112"/>
                    </a:cubicBezTo>
                    <a:cubicBezTo>
                      <a:pt x="4129" y="3071"/>
                      <a:pt x="3953" y="3019"/>
                      <a:pt x="3787" y="2967"/>
                    </a:cubicBezTo>
                    <a:cubicBezTo>
                      <a:pt x="3507" y="2884"/>
                      <a:pt x="3247" y="2780"/>
                      <a:pt x="2988" y="2666"/>
                    </a:cubicBezTo>
                    <a:lnTo>
                      <a:pt x="2998" y="2666"/>
                    </a:lnTo>
                    <a:cubicBezTo>
                      <a:pt x="2708" y="2531"/>
                      <a:pt x="2438" y="2386"/>
                      <a:pt x="2168" y="2220"/>
                    </a:cubicBezTo>
                    <a:cubicBezTo>
                      <a:pt x="1889" y="2044"/>
                      <a:pt x="1619" y="1857"/>
                      <a:pt x="1359" y="1650"/>
                    </a:cubicBezTo>
                    <a:lnTo>
                      <a:pt x="1370" y="1650"/>
                    </a:lnTo>
                    <a:cubicBezTo>
                      <a:pt x="1017" y="1359"/>
                      <a:pt x="685" y="1028"/>
                      <a:pt x="426" y="643"/>
                    </a:cubicBezTo>
                    <a:cubicBezTo>
                      <a:pt x="395" y="602"/>
                      <a:pt x="363" y="560"/>
                      <a:pt x="343" y="519"/>
                    </a:cubicBezTo>
                    <a:lnTo>
                      <a:pt x="322" y="498"/>
                    </a:lnTo>
                    <a:cubicBezTo>
                      <a:pt x="312" y="477"/>
                      <a:pt x="291" y="457"/>
                      <a:pt x="280" y="436"/>
                    </a:cubicBezTo>
                    <a:cubicBezTo>
                      <a:pt x="218" y="353"/>
                      <a:pt x="167" y="270"/>
                      <a:pt x="115" y="198"/>
                    </a:cubicBezTo>
                    <a:cubicBezTo>
                      <a:pt x="73" y="125"/>
                      <a:pt x="32" y="6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277;p53"/>
              <p:cNvSpPr/>
              <p:nvPr/>
            </p:nvSpPr>
            <p:spPr>
              <a:xfrm>
                <a:off x="6820439" y="2078441"/>
                <a:ext cx="810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278;p53"/>
              <p:cNvSpPr/>
              <p:nvPr/>
            </p:nvSpPr>
            <p:spPr>
              <a:xfrm>
                <a:off x="6959455" y="211967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279;p53"/>
              <p:cNvSpPr/>
              <p:nvPr/>
            </p:nvSpPr>
            <p:spPr>
              <a:xfrm>
                <a:off x="6838037" y="1679728"/>
                <a:ext cx="465946" cy="91282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397" extrusionOk="0">
                    <a:moveTo>
                      <a:pt x="5415" y="1"/>
                    </a:moveTo>
                    <a:lnTo>
                      <a:pt x="5415" y="1"/>
                    </a:lnTo>
                    <a:cubicBezTo>
                      <a:pt x="5498" y="197"/>
                      <a:pt x="5570" y="405"/>
                      <a:pt x="5622" y="612"/>
                    </a:cubicBezTo>
                    <a:cubicBezTo>
                      <a:pt x="5685" y="914"/>
                      <a:pt x="5726" y="1235"/>
                      <a:pt x="5726" y="1546"/>
                    </a:cubicBezTo>
                    <a:cubicBezTo>
                      <a:pt x="5726" y="1857"/>
                      <a:pt x="5695" y="2168"/>
                      <a:pt x="5632" y="2470"/>
                    </a:cubicBezTo>
                    <a:cubicBezTo>
                      <a:pt x="5581" y="2791"/>
                      <a:pt x="5487" y="3102"/>
                      <a:pt x="5373" y="3413"/>
                    </a:cubicBezTo>
                    <a:cubicBezTo>
                      <a:pt x="5259" y="3714"/>
                      <a:pt x="5124" y="4005"/>
                      <a:pt x="4968" y="4284"/>
                    </a:cubicBezTo>
                    <a:cubicBezTo>
                      <a:pt x="4803" y="4565"/>
                      <a:pt x="4627" y="4845"/>
                      <a:pt x="4429" y="5093"/>
                    </a:cubicBezTo>
                    <a:lnTo>
                      <a:pt x="4274" y="5280"/>
                    </a:lnTo>
                    <a:cubicBezTo>
                      <a:pt x="4222" y="5342"/>
                      <a:pt x="4170" y="5405"/>
                      <a:pt x="4108" y="5478"/>
                    </a:cubicBezTo>
                    <a:cubicBezTo>
                      <a:pt x="4046" y="5540"/>
                      <a:pt x="3983" y="5612"/>
                      <a:pt x="3910" y="5664"/>
                    </a:cubicBezTo>
                    <a:cubicBezTo>
                      <a:pt x="3880" y="5695"/>
                      <a:pt x="3848" y="5716"/>
                      <a:pt x="3817" y="5737"/>
                    </a:cubicBezTo>
                    <a:cubicBezTo>
                      <a:pt x="3786" y="5747"/>
                      <a:pt x="3765" y="5768"/>
                      <a:pt x="3735" y="5778"/>
                    </a:cubicBezTo>
                    <a:lnTo>
                      <a:pt x="3735" y="5789"/>
                    </a:lnTo>
                    <a:cubicBezTo>
                      <a:pt x="3776" y="6017"/>
                      <a:pt x="3786" y="6255"/>
                      <a:pt x="3776" y="6494"/>
                    </a:cubicBezTo>
                    <a:cubicBezTo>
                      <a:pt x="3765" y="6743"/>
                      <a:pt x="3735" y="6992"/>
                      <a:pt x="3682" y="7230"/>
                    </a:cubicBezTo>
                    <a:cubicBezTo>
                      <a:pt x="3578" y="7728"/>
                      <a:pt x="3403" y="8216"/>
                      <a:pt x="3174" y="8683"/>
                    </a:cubicBezTo>
                    <a:cubicBezTo>
                      <a:pt x="3018" y="9005"/>
                      <a:pt x="2852" y="9316"/>
                      <a:pt x="2656" y="9616"/>
                    </a:cubicBezTo>
                    <a:cubicBezTo>
                      <a:pt x="2469" y="9907"/>
                      <a:pt x="2262" y="10197"/>
                      <a:pt x="2043" y="10467"/>
                    </a:cubicBezTo>
                    <a:cubicBezTo>
                      <a:pt x="1847" y="10726"/>
                      <a:pt x="1628" y="10975"/>
                      <a:pt x="1400" y="11204"/>
                    </a:cubicBezTo>
                    <a:lnTo>
                      <a:pt x="1079" y="11525"/>
                    </a:lnTo>
                    <a:cubicBezTo>
                      <a:pt x="955" y="11639"/>
                      <a:pt x="819" y="11753"/>
                      <a:pt x="695" y="11857"/>
                    </a:cubicBezTo>
                    <a:cubicBezTo>
                      <a:pt x="467" y="12043"/>
                      <a:pt x="238" y="12220"/>
                      <a:pt x="0" y="12396"/>
                    </a:cubicBezTo>
                    <a:cubicBezTo>
                      <a:pt x="259" y="12241"/>
                      <a:pt x="519" y="12064"/>
                      <a:pt x="757" y="11888"/>
                    </a:cubicBezTo>
                    <a:cubicBezTo>
                      <a:pt x="1390" y="11421"/>
                      <a:pt x="1950" y="10892"/>
                      <a:pt x="2448" y="10322"/>
                    </a:cubicBezTo>
                    <a:cubicBezTo>
                      <a:pt x="2977" y="9699"/>
                      <a:pt x="3403" y="9035"/>
                      <a:pt x="3703" y="8351"/>
                    </a:cubicBezTo>
                    <a:cubicBezTo>
                      <a:pt x="3910" y="7894"/>
                      <a:pt x="4056" y="7428"/>
                      <a:pt x="4149" y="6961"/>
                    </a:cubicBezTo>
                    <a:cubicBezTo>
                      <a:pt x="4222" y="6587"/>
                      <a:pt x="4242" y="6204"/>
                      <a:pt x="4242" y="5830"/>
                    </a:cubicBezTo>
                    <a:lnTo>
                      <a:pt x="4222" y="5830"/>
                    </a:lnTo>
                    <a:cubicBezTo>
                      <a:pt x="4657" y="5623"/>
                      <a:pt x="5062" y="5291"/>
                      <a:pt x="5383" y="4907"/>
                    </a:cubicBezTo>
                    <a:cubicBezTo>
                      <a:pt x="5747" y="4482"/>
                      <a:pt x="6017" y="3973"/>
                      <a:pt x="6172" y="3424"/>
                    </a:cubicBezTo>
                    <a:cubicBezTo>
                      <a:pt x="6255" y="3133"/>
                      <a:pt x="6307" y="2822"/>
                      <a:pt x="6317" y="2521"/>
                    </a:cubicBezTo>
                    <a:cubicBezTo>
                      <a:pt x="6328" y="2262"/>
                      <a:pt x="6307" y="2002"/>
                      <a:pt x="6266" y="1753"/>
                    </a:cubicBezTo>
                    <a:cubicBezTo>
                      <a:pt x="6234" y="1577"/>
                      <a:pt x="6192" y="1401"/>
                      <a:pt x="6141" y="1235"/>
                    </a:cubicBezTo>
                    <a:cubicBezTo>
                      <a:pt x="6130" y="1225"/>
                      <a:pt x="6130" y="1214"/>
                      <a:pt x="6130" y="1204"/>
                    </a:cubicBezTo>
                    <a:lnTo>
                      <a:pt x="6130" y="1225"/>
                    </a:lnTo>
                    <a:lnTo>
                      <a:pt x="6068" y="1069"/>
                    </a:lnTo>
                    <a:lnTo>
                      <a:pt x="6058" y="1017"/>
                    </a:lnTo>
                    <a:cubicBezTo>
                      <a:pt x="5954" y="778"/>
                      <a:pt x="5809" y="529"/>
                      <a:pt x="5632" y="280"/>
                    </a:cubicBezTo>
                    <a:cubicBezTo>
                      <a:pt x="5612" y="250"/>
                      <a:pt x="5591" y="218"/>
                      <a:pt x="5560" y="187"/>
                    </a:cubicBezTo>
                    <a:cubicBezTo>
                      <a:pt x="5519" y="125"/>
                      <a:pt x="5466" y="63"/>
                      <a:pt x="54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280;p53"/>
              <p:cNvSpPr/>
              <p:nvPr/>
            </p:nvSpPr>
            <p:spPr>
              <a:xfrm>
                <a:off x="6865501" y="1814915"/>
                <a:ext cx="26066" cy="3600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89" extrusionOk="0">
                    <a:moveTo>
                      <a:pt x="260" y="0"/>
                    </a:moveTo>
                    <a:cubicBezTo>
                      <a:pt x="239" y="11"/>
                      <a:pt x="229" y="21"/>
                      <a:pt x="218" y="42"/>
                    </a:cubicBezTo>
                    <a:cubicBezTo>
                      <a:pt x="167" y="115"/>
                      <a:pt x="125" y="198"/>
                      <a:pt x="73" y="281"/>
                    </a:cubicBezTo>
                    <a:lnTo>
                      <a:pt x="11" y="374"/>
                    </a:lnTo>
                    <a:cubicBezTo>
                      <a:pt x="1" y="395"/>
                      <a:pt x="1" y="405"/>
                      <a:pt x="1" y="426"/>
                    </a:cubicBezTo>
                    <a:cubicBezTo>
                      <a:pt x="1" y="447"/>
                      <a:pt x="11" y="457"/>
                      <a:pt x="21" y="468"/>
                    </a:cubicBezTo>
                    <a:cubicBezTo>
                      <a:pt x="42" y="478"/>
                      <a:pt x="63" y="488"/>
                      <a:pt x="73" y="488"/>
                    </a:cubicBezTo>
                    <a:cubicBezTo>
                      <a:pt x="94" y="478"/>
                      <a:pt x="114" y="478"/>
                      <a:pt x="125" y="457"/>
                    </a:cubicBezTo>
                    <a:cubicBezTo>
                      <a:pt x="197" y="343"/>
                      <a:pt x="270" y="219"/>
                      <a:pt x="343" y="94"/>
                    </a:cubicBezTo>
                    <a:cubicBezTo>
                      <a:pt x="353" y="73"/>
                      <a:pt x="353" y="53"/>
                      <a:pt x="343" y="42"/>
                    </a:cubicBezTo>
                    <a:cubicBezTo>
                      <a:pt x="343" y="21"/>
                      <a:pt x="322" y="11"/>
                      <a:pt x="312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281;p53"/>
              <p:cNvSpPr/>
              <p:nvPr/>
            </p:nvSpPr>
            <p:spPr>
              <a:xfrm>
                <a:off x="6835681" y="1809614"/>
                <a:ext cx="40572" cy="45063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12" extrusionOk="0">
                    <a:moveTo>
                      <a:pt x="94" y="0"/>
                    </a:moveTo>
                    <a:cubicBezTo>
                      <a:pt x="63" y="0"/>
                      <a:pt x="42" y="10"/>
                      <a:pt x="32" y="42"/>
                    </a:cubicBezTo>
                    <a:cubicBezTo>
                      <a:pt x="21" y="72"/>
                      <a:pt x="11" y="104"/>
                      <a:pt x="11" y="135"/>
                    </a:cubicBezTo>
                    <a:cubicBezTo>
                      <a:pt x="1" y="176"/>
                      <a:pt x="11" y="218"/>
                      <a:pt x="11" y="259"/>
                    </a:cubicBezTo>
                    <a:cubicBezTo>
                      <a:pt x="21" y="342"/>
                      <a:pt x="63" y="425"/>
                      <a:pt x="115" y="487"/>
                    </a:cubicBezTo>
                    <a:cubicBezTo>
                      <a:pt x="136" y="508"/>
                      <a:pt x="157" y="540"/>
                      <a:pt x="187" y="560"/>
                    </a:cubicBezTo>
                    <a:cubicBezTo>
                      <a:pt x="219" y="581"/>
                      <a:pt x="250" y="591"/>
                      <a:pt x="281" y="602"/>
                    </a:cubicBezTo>
                    <a:cubicBezTo>
                      <a:pt x="302" y="612"/>
                      <a:pt x="323" y="612"/>
                      <a:pt x="343" y="612"/>
                    </a:cubicBezTo>
                    <a:cubicBezTo>
                      <a:pt x="364" y="612"/>
                      <a:pt x="385" y="602"/>
                      <a:pt x="395" y="602"/>
                    </a:cubicBezTo>
                    <a:cubicBezTo>
                      <a:pt x="436" y="591"/>
                      <a:pt x="478" y="570"/>
                      <a:pt x="509" y="540"/>
                    </a:cubicBezTo>
                    <a:cubicBezTo>
                      <a:pt x="540" y="519"/>
                      <a:pt x="551" y="477"/>
                      <a:pt x="530" y="446"/>
                    </a:cubicBezTo>
                    <a:cubicBezTo>
                      <a:pt x="517" y="426"/>
                      <a:pt x="494" y="414"/>
                      <a:pt x="472" y="414"/>
                    </a:cubicBezTo>
                    <a:cubicBezTo>
                      <a:pt x="460" y="414"/>
                      <a:pt x="447" y="418"/>
                      <a:pt x="436" y="425"/>
                    </a:cubicBezTo>
                    <a:cubicBezTo>
                      <a:pt x="426" y="436"/>
                      <a:pt x="406" y="446"/>
                      <a:pt x="395" y="457"/>
                    </a:cubicBezTo>
                    <a:cubicBezTo>
                      <a:pt x="385" y="457"/>
                      <a:pt x="374" y="467"/>
                      <a:pt x="353" y="467"/>
                    </a:cubicBezTo>
                    <a:lnTo>
                      <a:pt x="302" y="467"/>
                    </a:lnTo>
                    <a:cubicBezTo>
                      <a:pt x="291" y="467"/>
                      <a:pt x="281" y="457"/>
                      <a:pt x="270" y="457"/>
                    </a:cubicBezTo>
                    <a:cubicBezTo>
                      <a:pt x="260" y="446"/>
                      <a:pt x="250" y="436"/>
                      <a:pt x="229" y="425"/>
                    </a:cubicBezTo>
                    <a:cubicBezTo>
                      <a:pt x="219" y="404"/>
                      <a:pt x="198" y="384"/>
                      <a:pt x="187" y="363"/>
                    </a:cubicBezTo>
                    <a:lnTo>
                      <a:pt x="157" y="270"/>
                    </a:lnTo>
                    <a:cubicBezTo>
                      <a:pt x="146" y="238"/>
                      <a:pt x="146" y="208"/>
                      <a:pt x="146" y="176"/>
                    </a:cubicBezTo>
                    <a:cubicBezTo>
                      <a:pt x="146" y="145"/>
                      <a:pt x="146" y="125"/>
                      <a:pt x="157" y="104"/>
                    </a:cubicBezTo>
                    <a:lnTo>
                      <a:pt x="157" y="93"/>
                    </a:lnTo>
                    <a:cubicBezTo>
                      <a:pt x="167" y="62"/>
                      <a:pt x="157" y="21"/>
                      <a:pt x="125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282;p53"/>
              <p:cNvSpPr/>
              <p:nvPr/>
            </p:nvSpPr>
            <p:spPr>
              <a:xfrm>
                <a:off x="6864691" y="1843926"/>
                <a:ext cx="58906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88" extrusionOk="0">
                    <a:moveTo>
                      <a:pt x="53" y="1"/>
                    </a:moveTo>
                    <a:cubicBezTo>
                      <a:pt x="22" y="21"/>
                      <a:pt x="1" y="53"/>
                      <a:pt x="12" y="94"/>
                    </a:cubicBezTo>
                    <a:cubicBezTo>
                      <a:pt x="32" y="136"/>
                      <a:pt x="53" y="177"/>
                      <a:pt x="74" y="208"/>
                    </a:cubicBezTo>
                    <a:cubicBezTo>
                      <a:pt x="95" y="249"/>
                      <a:pt x="125" y="270"/>
                      <a:pt x="146" y="302"/>
                    </a:cubicBezTo>
                    <a:cubicBezTo>
                      <a:pt x="178" y="323"/>
                      <a:pt x="208" y="343"/>
                      <a:pt x="240" y="353"/>
                    </a:cubicBezTo>
                    <a:cubicBezTo>
                      <a:pt x="271" y="374"/>
                      <a:pt x="312" y="385"/>
                      <a:pt x="354" y="385"/>
                    </a:cubicBezTo>
                    <a:cubicBezTo>
                      <a:pt x="366" y="386"/>
                      <a:pt x="379" y="387"/>
                      <a:pt x="391" y="387"/>
                    </a:cubicBezTo>
                    <a:cubicBezTo>
                      <a:pt x="451" y="387"/>
                      <a:pt x="511" y="369"/>
                      <a:pt x="572" y="343"/>
                    </a:cubicBezTo>
                    <a:cubicBezTo>
                      <a:pt x="655" y="302"/>
                      <a:pt x="717" y="249"/>
                      <a:pt x="779" y="187"/>
                    </a:cubicBezTo>
                    <a:cubicBezTo>
                      <a:pt x="789" y="177"/>
                      <a:pt x="800" y="157"/>
                      <a:pt x="789" y="136"/>
                    </a:cubicBezTo>
                    <a:cubicBezTo>
                      <a:pt x="789" y="125"/>
                      <a:pt x="779" y="104"/>
                      <a:pt x="768" y="94"/>
                    </a:cubicBezTo>
                    <a:cubicBezTo>
                      <a:pt x="761" y="87"/>
                      <a:pt x="749" y="79"/>
                      <a:pt x="735" y="79"/>
                    </a:cubicBezTo>
                    <a:cubicBezTo>
                      <a:pt x="729" y="79"/>
                      <a:pt x="723" y="81"/>
                      <a:pt x="717" y="84"/>
                    </a:cubicBezTo>
                    <a:cubicBezTo>
                      <a:pt x="696" y="84"/>
                      <a:pt x="685" y="94"/>
                      <a:pt x="676" y="104"/>
                    </a:cubicBezTo>
                    <a:cubicBezTo>
                      <a:pt x="665" y="104"/>
                      <a:pt x="665" y="115"/>
                      <a:pt x="655" y="115"/>
                    </a:cubicBezTo>
                    <a:cubicBezTo>
                      <a:pt x="623" y="157"/>
                      <a:pt x="582" y="177"/>
                      <a:pt x="540" y="208"/>
                    </a:cubicBezTo>
                    <a:cubicBezTo>
                      <a:pt x="510" y="219"/>
                      <a:pt x="478" y="240"/>
                      <a:pt x="447" y="240"/>
                    </a:cubicBezTo>
                    <a:cubicBezTo>
                      <a:pt x="427" y="249"/>
                      <a:pt x="395" y="249"/>
                      <a:pt x="374" y="249"/>
                    </a:cubicBezTo>
                    <a:cubicBezTo>
                      <a:pt x="354" y="249"/>
                      <a:pt x="333" y="249"/>
                      <a:pt x="323" y="240"/>
                    </a:cubicBezTo>
                    <a:cubicBezTo>
                      <a:pt x="302" y="240"/>
                      <a:pt x="291" y="229"/>
                      <a:pt x="271" y="219"/>
                    </a:cubicBezTo>
                    <a:cubicBezTo>
                      <a:pt x="250" y="208"/>
                      <a:pt x="240" y="198"/>
                      <a:pt x="219" y="187"/>
                    </a:cubicBezTo>
                    <a:cubicBezTo>
                      <a:pt x="208" y="157"/>
                      <a:pt x="188" y="136"/>
                      <a:pt x="178" y="115"/>
                    </a:cubicBezTo>
                    <a:cubicBezTo>
                      <a:pt x="167" y="84"/>
                      <a:pt x="157" y="63"/>
                      <a:pt x="146" y="42"/>
                    </a:cubicBezTo>
                    <a:cubicBezTo>
                      <a:pt x="136" y="11"/>
                      <a:pt x="105" y="1"/>
                      <a:pt x="84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283;p53"/>
              <p:cNvSpPr/>
              <p:nvPr/>
            </p:nvSpPr>
            <p:spPr>
              <a:xfrm>
                <a:off x="6798276" y="1593432"/>
                <a:ext cx="76504" cy="3821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519" extrusionOk="0">
                    <a:moveTo>
                      <a:pt x="363" y="0"/>
                    </a:moveTo>
                    <a:cubicBezTo>
                      <a:pt x="177" y="0"/>
                      <a:pt x="42" y="62"/>
                      <a:pt x="22" y="156"/>
                    </a:cubicBezTo>
                    <a:cubicBezTo>
                      <a:pt x="1" y="281"/>
                      <a:pt x="197" y="436"/>
                      <a:pt x="478" y="498"/>
                    </a:cubicBezTo>
                    <a:cubicBezTo>
                      <a:pt x="550" y="509"/>
                      <a:pt x="623" y="519"/>
                      <a:pt x="695" y="519"/>
                    </a:cubicBezTo>
                    <a:cubicBezTo>
                      <a:pt x="882" y="519"/>
                      <a:pt x="1017" y="467"/>
                      <a:pt x="1027" y="374"/>
                    </a:cubicBezTo>
                    <a:cubicBezTo>
                      <a:pt x="1038" y="332"/>
                      <a:pt x="1027" y="301"/>
                      <a:pt x="1007" y="260"/>
                    </a:cubicBezTo>
                    <a:cubicBezTo>
                      <a:pt x="944" y="156"/>
                      <a:pt x="778" y="73"/>
                      <a:pt x="582" y="32"/>
                    </a:cubicBezTo>
                    <a:cubicBezTo>
                      <a:pt x="509" y="11"/>
                      <a:pt x="436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284;p53"/>
              <p:cNvSpPr/>
              <p:nvPr/>
            </p:nvSpPr>
            <p:spPr>
              <a:xfrm>
                <a:off x="7082420" y="1727073"/>
                <a:ext cx="65754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41" extrusionOk="0">
                    <a:moveTo>
                      <a:pt x="167" y="1"/>
                    </a:moveTo>
                    <a:cubicBezTo>
                      <a:pt x="114" y="1"/>
                      <a:pt x="73" y="11"/>
                      <a:pt x="42" y="42"/>
                    </a:cubicBezTo>
                    <a:cubicBezTo>
                      <a:pt x="1" y="94"/>
                      <a:pt x="1" y="177"/>
                      <a:pt x="42" y="281"/>
                    </a:cubicBezTo>
                    <a:cubicBezTo>
                      <a:pt x="84" y="395"/>
                      <a:pt x="167" y="509"/>
                      <a:pt x="270" y="602"/>
                    </a:cubicBezTo>
                    <a:cubicBezTo>
                      <a:pt x="416" y="748"/>
                      <a:pt x="591" y="841"/>
                      <a:pt x="716" y="841"/>
                    </a:cubicBezTo>
                    <a:cubicBezTo>
                      <a:pt x="768" y="841"/>
                      <a:pt x="810" y="820"/>
                      <a:pt x="840" y="789"/>
                    </a:cubicBezTo>
                    <a:cubicBezTo>
                      <a:pt x="882" y="748"/>
                      <a:pt x="893" y="654"/>
                      <a:pt x="851" y="550"/>
                    </a:cubicBezTo>
                    <a:cubicBezTo>
                      <a:pt x="799" y="446"/>
                      <a:pt x="727" y="333"/>
                      <a:pt x="623" y="239"/>
                    </a:cubicBezTo>
                    <a:cubicBezTo>
                      <a:pt x="467" y="94"/>
                      <a:pt x="29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285;p53"/>
              <p:cNvSpPr/>
              <p:nvPr/>
            </p:nvSpPr>
            <p:spPr>
              <a:xfrm>
                <a:off x="6754759" y="1669272"/>
                <a:ext cx="66490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47" extrusionOk="0">
                    <a:moveTo>
                      <a:pt x="630" y="0"/>
                    </a:moveTo>
                    <a:cubicBezTo>
                      <a:pt x="479" y="0"/>
                      <a:pt x="288" y="136"/>
                      <a:pt x="156" y="350"/>
                    </a:cubicBezTo>
                    <a:cubicBezTo>
                      <a:pt x="0" y="630"/>
                      <a:pt x="0" y="920"/>
                      <a:pt x="156" y="1014"/>
                    </a:cubicBezTo>
                    <a:cubicBezTo>
                      <a:pt x="191" y="1036"/>
                      <a:pt x="231" y="1046"/>
                      <a:pt x="273" y="1046"/>
                    </a:cubicBezTo>
                    <a:cubicBezTo>
                      <a:pt x="427" y="1046"/>
                      <a:pt x="614" y="905"/>
                      <a:pt x="737" y="692"/>
                    </a:cubicBezTo>
                    <a:cubicBezTo>
                      <a:pt x="903" y="422"/>
                      <a:pt x="903" y="122"/>
                      <a:pt x="737" y="28"/>
                    </a:cubicBezTo>
                    <a:cubicBezTo>
                      <a:pt x="705" y="9"/>
                      <a:pt x="669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286;p53"/>
              <p:cNvSpPr/>
              <p:nvPr/>
            </p:nvSpPr>
            <p:spPr>
              <a:xfrm>
                <a:off x="7028963" y="1805932"/>
                <a:ext cx="66490" cy="7760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4" extrusionOk="0">
                    <a:moveTo>
                      <a:pt x="635" y="1"/>
                    </a:moveTo>
                    <a:cubicBezTo>
                      <a:pt x="479" y="1"/>
                      <a:pt x="290" y="138"/>
                      <a:pt x="166" y="361"/>
                    </a:cubicBezTo>
                    <a:cubicBezTo>
                      <a:pt x="0" y="631"/>
                      <a:pt x="0" y="931"/>
                      <a:pt x="166" y="1025"/>
                    </a:cubicBezTo>
                    <a:cubicBezTo>
                      <a:pt x="198" y="1044"/>
                      <a:pt x="234" y="1053"/>
                      <a:pt x="273" y="1053"/>
                    </a:cubicBezTo>
                    <a:cubicBezTo>
                      <a:pt x="424" y="1053"/>
                      <a:pt x="615" y="916"/>
                      <a:pt x="747" y="693"/>
                    </a:cubicBezTo>
                    <a:cubicBezTo>
                      <a:pt x="903" y="424"/>
                      <a:pt x="903" y="122"/>
                      <a:pt x="747" y="29"/>
                    </a:cubicBezTo>
                    <a:cubicBezTo>
                      <a:pt x="713" y="10"/>
                      <a:pt x="675" y="1"/>
                      <a:pt x="635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287;p53"/>
              <p:cNvSpPr/>
              <p:nvPr/>
            </p:nvSpPr>
            <p:spPr>
              <a:xfrm>
                <a:off x="6860936" y="1738559"/>
                <a:ext cx="103969" cy="8946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215" extrusionOk="0">
                    <a:moveTo>
                      <a:pt x="395" y="0"/>
                    </a:moveTo>
                    <a:cubicBezTo>
                      <a:pt x="342" y="0"/>
                      <a:pt x="291" y="11"/>
                      <a:pt x="249" y="32"/>
                    </a:cubicBezTo>
                    <a:cubicBezTo>
                      <a:pt x="166" y="52"/>
                      <a:pt x="104" y="115"/>
                      <a:pt x="63" y="187"/>
                    </a:cubicBezTo>
                    <a:cubicBezTo>
                      <a:pt x="0" y="290"/>
                      <a:pt x="0" y="415"/>
                      <a:pt x="10" y="498"/>
                    </a:cubicBezTo>
                    <a:cubicBezTo>
                      <a:pt x="21" y="622"/>
                      <a:pt x="73" y="747"/>
                      <a:pt x="114" y="841"/>
                    </a:cubicBezTo>
                    <a:cubicBezTo>
                      <a:pt x="146" y="924"/>
                      <a:pt x="187" y="1007"/>
                      <a:pt x="239" y="1100"/>
                    </a:cubicBezTo>
                    <a:lnTo>
                      <a:pt x="291" y="1173"/>
                    </a:lnTo>
                    <a:lnTo>
                      <a:pt x="312" y="1183"/>
                    </a:lnTo>
                    <a:lnTo>
                      <a:pt x="322" y="1193"/>
                    </a:lnTo>
                    <a:lnTo>
                      <a:pt x="342" y="1203"/>
                    </a:lnTo>
                    <a:lnTo>
                      <a:pt x="363" y="1203"/>
                    </a:lnTo>
                    <a:cubicBezTo>
                      <a:pt x="405" y="1214"/>
                      <a:pt x="436" y="1214"/>
                      <a:pt x="478" y="1214"/>
                    </a:cubicBezTo>
                    <a:lnTo>
                      <a:pt x="540" y="1203"/>
                    </a:lnTo>
                    <a:lnTo>
                      <a:pt x="644" y="1203"/>
                    </a:lnTo>
                    <a:cubicBezTo>
                      <a:pt x="757" y="1183"/>
                      <a:pt x="892" y="1162"/>
                      <a:pt x="1027" y="1120"/>
                    </a:cubicBezTo>
                    <a:cubicBezTo>
                      <a:pt x="1141" y="1079"/>
                      <a:pt x="1234" y="1037"/>
                      <a:pt x="1297" y="975"/>
                    </a:cubicBezTo>
                    <a:cubicBezTo>
                      <a:pt x="1370" y="913"/>
                      <a:pt x="1411" y="820"/>
                      <a:pt x="1400" y="737"/>
                    </a:cubicBezTo>
                    <a:cubicBezTo>
                      <a:pt x="1390" y="602"/>
                      <a:pt x="1297" y="488"/>
                      <a:pt x="1224" y="405"/>
                    </a:cubicBezTo>
                    <a:cubicBezTo>
                      <a:pt x="1151" y="332"/>
                      <a:pt x="1058" y="270"/>
                      <a:pt x="944" y="187"/>
                    </a:cubicBezTo>
                    <a:cubicBezTo>
                      <a:pt x="830" y="115"/>
                      <a:pt x="706" y="62"/>
                      <a:pt x="591" y="32"/>
                    </a:cubicBezTo>
                    <a:cubicBezTo>
                      <a:pt x="519" y="11"/>
                      <a:pt x="457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288;p53"/>
              <p:cNvSpPr/>
              <p:nvPr/>
            </p:nvSpPr>
            <p:spPr>
              <a:xfrm>
                <a:off x="7028963" y="1931768"/>
                <a:ext cx="327002" cy="91304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1240" extrusionOk="0">
                    <a:moveTo>
                      <a:pt x="73" y="1"/>
                    </a:moveTo>
                    <a:cubicBezTo>
                      <a:pt x="42" y="1"/>
                      <a:pt x="10" y="32"/>
                      <a:pt x="10" y="63"/>
                    </a:cubicBezTo>
                    <a:cubicBezTo>
                      <a:pt x="0" y="105"/>
                      <a:pt x="31" y="135"/>
                      <a:pt x="73" y="135"/>
                    </a:cubicBezTo>
                    <a:cubicBezTo>
                      <a:pt x="467" y="146"/>
                      <a:pt x="861" y="188"/>
                      <a:pt x="1255" y="250"/>
                    </a:cubicBezTo>
                    <a:lnTo>
                      <a:pt x="1234" y="250"/>
                    </a:lnTo>
                    <a:cubicBezTo>
                      <a:pt x="2313" y="437"/>
                      <a:pt x="3351" y="789"/>
                      <a:pt x="4346" y="1235"/>
                    </a:cubicBezTo>
                    <a:cubicBezTo>
                      <a:pt x="4352" y="1238"/>
                      <a:pt x="4359" y="1239"/>
                      <a:pt x="4364" y="1239"/>
                    </a:cubicBezTo>
                    <a:cubicBezTo>
                      <a:pt x="4378" y="1239"/>
                      <a:pt x="4391" y="1232"/>
                      <a:pt x="4399" y="1225"/>
                    </a:cubicBezTo>
                    <a:cubicBezTo>
                      <a:pt x="4419" y="1225"/>
                      <a:pt x="4429" y="1204"/>
                      <a:pt x="4429" y="1193"/>
                    </a:cubicBezTo>
                    <a:cubicBezTo>
                      <a:pt x="4440" y="1173"/>
                      <a:pt x="4440" y="1152"/>
                      <a:pt x="4429" y="1142"/>
                    </a:cubicBezTo>
                    <a:cubicBezTo>
                      <a:pt x="4419" y="1121"/>
                      <a:pt x="4409" y="1110"/>
                      <a:pt x="4388" y="1100"/>
                    </a:cubicBezTo>
                    <a:cubicBezTo>
                      <a:pt x="3029" y="499"/>
                      <a:pt x="1577" y="42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289;p53"/>
              <p:cNvSpPr/>
              <p:nvPr/>
            </p:nvSpPr>
            <p:spPr>
              <a:xfrm>
                <a:off x="7018287" y="1982942"/>
                <a:ext cx="259775" cy="190561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588" extrusionOk="0">
                    <a:moveTo>
                      <a:pt x="83" y="0"/>
                    </a:moveTo>
                    <a:cubicBezTo>
                      <a:pt x="52" y="0"/>
                      <a:pt x="31" y="11"/>
                      <a:pt x="21" y="32"/>
                    </a:cubicBezTo>
                    <a:cubicBezTo>
                      <a:pt x="0" y="63"/>
                      <a:pt x="21" y="115"/>
                      <a:pt x="52" y="125"/>
                    </a:cubicBezTo>
                    <a:cubicBezTo>
                      <a:pt x="498" y="312"/>
                      <a:pt x="913" y="551"/>
                      <a:pt x="1307" y="820"/>
                    </a:cubicBezTo>
                    <a:lnTo>
                      <a:pt x="1296" y="810"/>
                    </a:lnTo>
                    <a:lnTo>
                      <a:pt x="1296" y="810"/>
                    </a:lnTo>
                    <a:cubicBezTo>
                      <a:pt x="2054" y="1328"/>
                      <a:pt x="2739" y="1941"/>
                      <a:pt x="3413" y="2573"/>
                    </a:cubicBezTo>
                    <a:cubicBezTo>
                      <a:pt x="3422" y="2582"/>
                      <a:pt x="3438" y="2587"/>
                      <a:pt x="3454" y="2587"/>
                    </a:cubicBezTo>
                    <a:cubicBezTo>
                      <a:pt x="3474" y="2587"/>
                      <a:pt x="3495" y="2580"/>
                      <a:pt x="3506" y="2563"/>
                    </a:cubicBezTo>
                    <a:cubicBezTo>
                      <a:pt x="3527" y="2542"/>
                      <a:pt x="3527" y="2490"/>
                      <a:pt x="3496" y="2469"/>
                    </a:cubicBezTo>
                    <a:cubicBezTo>
                      <a:pt x="2988" y="1992"/>
                      <a:pt x="2469" y="1515"/>
                      <a:pt x="1909" y="1090"/>
                    </a:cubicBezTo>
                    <a:cubicBezTo>
                      <a:pt x="1349" y="664"/>
                      <a:pt x="757" y="281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290;p53"/>
              <p:cNvSpPr/>
              <p:nvPr/>
            </p:nvSpPr>
            <p:spPr>
              <a:xfrm>
                <a:off x="7054955" y="1964607"/>
                <a:ext cx="235992" cy="117297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593" extrusionOk="0">
                    <a:moveTo>
                      <a:pt x="72" y="0"/>
                    </a:moveTo>
                    <a:cubicBezTo>
                      <a:pt x="42" y="0"/>
                      <a:pt x="10" y="21"/>
                      <a:pt x="0" y="53"/>
                    </a:cubicBezTo>
                    <a:cubicBezTo>
                      <a:pt x="0" y="73"/>
                      <a:pt x="0" y="94"/>
                      <a:pt x="10" y="104"/>
                    </a:cubicBezTo>
                    <a:cubicBezTo>
                      <a:pt x="21" y="125"/>
                      <a:pt x="42" y="125"/>
                      <a:pt x="62" y="136"/>
                    </a:cubicBezTo>
                    <a:lnTo>
                      <a:pt x="498" y="260"/>
                    </a:lnTo>
                    <a:cubicBezTo>
                      <a:pt x="954" y="415"/>
                      <a:pt x="1390" y="602"/>
                      <a:pt x="1815" y="830"/>
                    </a:cubicBezTo>
                    <a:cubicBezTo>
                      <a:pt x="2261" y="1059"/>
                      <a:pt x="2686" y="1318"/>
                      <a:pt x="3112" y="1588"/>
                    </a:cubicBezTo>
                    <a:cubicBezTo>
                      <a:pt x="3115" y="1591"/>
                      <a:pt x="3120" y="1592"/>
                      <a:pt x="3125" y="1592"/>
                    </a:cubicBezTo>
                    <a:cubicBezTo>
                      <a:pt x="3136" y="1592"/>
                      <a:pt x="3150" y="1588"/>
                      <a:pt x="3164" y="1588"/>
                    </a:cubicBezTo>
                    <a:cubicBezTo>
                      <a:pt x="3174" y="1577"/>
                      <a:pt x="3195" y="1567"/>
                      <a:pt x="3205" y="1556"/>
                    </a:cubicBezTo>
                    <a:lnTo>
                      <a:pt x="3205" y="1494"/>
                    </a:lnTo>
                    <a:lnTo>
                      <a:pt x="3174" y="1463"/>
                    </a:lnTo>
                    <a:cubicBezTo>
                      <a:pt x="2686" y="1152"/>
                      <a:pt x="2199" y="862"/>
                      <a:pt x="1691" y="613"/>
                    </a:cubicBezTo>
                    <a:cubicBezTo>
                      <a:pt x="1172" y="353"/>
                      <a:pt x="632" y="146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291;p53"/>
              <p:cNvSpPr/>
              <p:nvPr/>
            </p:nvSpPr>
            <p:spPr>
              <a:xfrm>
                <a:off x="6508094" y="1565158"/>
                <a:ext cx="229881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702" extrusionOk="0">
                    <a:moveTo>
                      <a:pt x="62" y="1"/>
                    </a:moveTo>
                    <a:cubicBezTo>
                      <a:pt x="42" y="1"/>
                      <a:pt x="21" y="11"/>
                      <a:pt x="21" y="22"/>
                    </a:cubicBezTo>
                    <a:cubicBezTo>
                      <a:pt x="10" y="31"/>
                      <a:pt x="0" y="52"/>
                      <a:pt x="0" y="63"/>
                    </a:cubicBezTo>
                    <a:cubicBezTo>
                      <a:pt x="0" y="84"/>
                      <a:pt x="10" y="94"/>
                      <a:pt x="31" y="104"/>
                    </a:cubicBezTo>
                    <a:cubicBezTo>
                      <a:pt x="861" y="612"/>
                      <a:pt x="1649" y="1193"/>
                      <a:pt x="2334" y="1889"/>
                    </a:cubicBezTo>
                    <a:lnTo>
                      <a:pt x="2324" y="1878"/>
                    </a:lnTo>
                    <a:lnTo>
                      <a:pt x="2324" y="1878"/>
                    </a:lnTo>
                    <a:cubicBezTo>
                      <a:pt x="2562" y="2127"/>
                      <a:pt x="2801" y="2397"/>
                      <a:pt x="3008" y="2677"/>
                    </a:cubicBezTo>
                    <a:cubicBezTo>
                      <a:pt x="3020" y="2694"/>
                      <a:pt x="3037" y="2701"/>
                      <a:pt x="3054" y="2701"/>
                    </a:cubicBezTo>
                    <a:cubicBezTo>
                      <a:pt x="3068" y="2701"/>
                      <a:pt x="3082" y="2696"/>
                      <a:pt x="3091" y="2687"/>
                    </a:cubicBezTo>
                    <a:cubicBezTo>
                      <a:pt x="3122" y="2677"/>
                      <a:pt x="3122" y="2636"/>
                      <a:pt x="3112" y="2604"/>
                    </a:cubicBezTo>
                    <a:lnTo>
                      <a:pt x="3101" y="2604"/>
                    </a:lnTo>
                    <a:cubicBezTo>
                      <a:pt x="2313" y="1536"/>
                      <a:pt x="1234" y="695"/>
                      <a:pt x="104" y="11"/>
                    </a:cubicBezTo>
                    <a:cubicBezTo>
                      <a:pt x="83" y="1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292;p53"/>
              <p:cNvSpPr/>
              <p:nvPr/>
            </p:nvSpPr>
            <p:spPr>
              <a:xfrm>
                <a:off x="6436966" y="1698651"/>
                <a:ext cx="268980" cy="9903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345" extrusionOk="0">
                    <a:moveTo>
                      <a:pt x="68" y="0"/>
                    </a:moveTo>
                    <a:cubicBezTo>
                      <a:pt x="43" y="0"/>
                      <a:pt x="20" y="19"/>
                      <a:pt x="12" y="44"/>
                    </a:cubicBezTo>
                    <a:cubicBezTo>
                      <a:pt x="1" y="76"/>
                      <a:pt x="22" y="117"/>
                      <a:pt x="53" y="117"/>
                    </a:cubicBezTo>
                    <a:cubicBezTo>
                      <a:pt x="852" y="293"/>
                      <a:pt x="1651" y="480"/>
                      <a:pt x="2418" y="770"/>
                    </a:cubicBezTo>
                    <a:lnTo>
                      <a:pt x="2407" y="770"/>
                    </a:lnTo>
                    <a:cubicBezTo>
                      <a:pt x="2802" y="926"/>
                      <a:pt x="3196" y="1113"/>
                      <a:pt x="3559" y="1341"/>
                    </a:cubicBezTo>
                    <a:cubicBezTo>
                      <a:pt x="3564" y="1344"/>
                      <a:pt x="3571" y="1345"/>
                      <a:pt x="3578" y="1345"/>
                    </a:cubicBezTo>
                    <a:cubicBezTo>
                      <a:pt x="3599" y="1345"/>
                      <a:pt x="3627" y="1333"/>
                      <a:pt x="3642" y="1310"/>
                    </a:cubicBezTo>
                    <a:cubicBezTo>
                      <a:pt x="3652" y="1289"/>
                      <a:pt x="3652" y="1268"/>
                      <a:pt x="3632" y="1247"/>
                    </a:cubicBezTo>
                    <a:cubicBezTo>
                      <a:pt x="3632" y="1237"/>
                      <a:pt x="3622" y="1237"/>
                      <a:pt x="3611" y="1227"/>
                    </a:cubicBezTo>
                    <a:cubicBezTo>
                      <a:pt x="3082" y="895"/>
                      <a:pt x="2501" y="657"/>
                      <a:pt x="1910" y="459"/>
                    </a:cubicBezTo>
                    <a:cubicBezTo>
                      <a:pt x="1308" y="272"/>
                      <a:pt x="696" y="127"/>
                      <a:pt x="84" y="3"/>
                    </a:cubicBezTo>
                    <a:cubicBezTo>
                      <a:pt x="79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293;p53"/>
              <p:cNvSpPr/>
              <p:nvPr/>
            </p:nvSpPr>
            <p:spPr>
              <a:xfrm>
                <a:off x="6498080" y="1641955"/>
                <a:ext cx="203226" cy="120389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635" extrusionOk="0">
                    <a:moveTo>
                      <a:pt x="60" y="1"/>
                    </a:moveTo>
                    <a:cubicBezTo>
                      <a:pt x="55" y="1"/>
                      <a:pt x="49" y="2"/>
                      <a:pt x="42" y="5"/>
                    </a:cubicBezTo>
                    <a:cubicBezTo>
                      <a:pt x="32" y="5"/>
                      <a:pt x="12" y="16"/>
                      <a:pt x="12" y="37"/>
                    </a:cubicBezTo>
                    <a:cubicBezTo>
                      <a:pt x="1" y="47"/>
                      <a:pt x="1" y="67"/>
                      <a:pt x="1" y="78"/>
                    </a:cubicBezTo>
                    <a:cubicBezTo>
                      <a:pt x="1" y="88"/>
                      <a:pt x="12" y="109"/>
                      <a:pt x="32" y="120"/>
                    </a:cubicBezTo>
                    <a:cubicBezTo>
                      <a:pt x="436" y="286"/>
                      <a:pt x="851" y="461"/>
                      <a:pt x="1246" y="680"/>
                    </a:cubicBezTo>
                    <a:cubicBezTo>
                      <a:pt x="1619" y="876"/>
                      <a:pt x="1982" y="1105"/>
                      <a:pt x="2324" y="1364"/>
                    </a:cubicBezTo>
                    <a:cubicBezTo>
                      <a:pt x="2439" y="1447"/>
                      <a:pt x="2543" y="1530"/>
                      <a:pt x="2646" y="1613"/>
                    </a:cubicBezTo>
                    <a:cubicBezTo>
                      <a:pt x="2656" y="1623"/>
                      <a:pt x="2667" y="1634"/>
                      <a:pt x="2688" y="1634"/>
                    </a:cubicBezTo>
                    <a:cubicBezTo>
                      <a:pt x="2709" y="1634"/>
                      <a:pt x="2719" y="1623"/>
                      <a:pt x="2729" y="1613"/>
                    </a:cubicBezTo>
                    <a:cubicBezTo>
                      <a:pt x="2750" y="1593"/>
                      <a:pt x="2760" y="1561"/>
                      <a:pt x="2739" y="1540"/>
                    </a:cubicBezTo>
                    <a:cubicBezTo>
                      <a:pt x="2739" y="1530"/>
                      <a:pt x="2739" y="1530"/>
                      <a:pt x="2729" y="1530"/>
                    </a:cubicBezTo>
                    <a:cubicBezTo>
                      <a:pt x="2335" y="1198"/>
                      <a:pt x="1909" y="908"/>
                      <a:pt x="1464" y="659"/>
                    </a:cubicBezTo>
                    <a:cubicBezTo>
                      <a:pt x="1017" y="410"/>
                      <a:pt x="561" y="203"/>
                      <a:pt x="95" y="5"/>
                    </a:cubicBezTo>
                    <a:cubicBezTo>
                      <a:pt x="81" y="5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294;p53"/>
              <p:cNvSpPr/>
              <p:nvPr/>
            </p:nvSpPr>
            <p:spPr>
              <a:xfrm>
                <a:off x="6722656" y="2296096"/>
                <a:ext cx="310140" cy="304397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134" extrusionOk="0">
                    <a:moveTo>
                      <a:pt x="2916" y="0"/>
                    </a:moveTo>
                    <a:cubicBezTo>
                      <a:pt x="2874" y="11"/>
                      <a:pt x="2843" y="11"/>
                      <a:pt x="2812" y="21"/>
                    </a:cubicBezTo>
                    <a:cubicBezTo>
                      <a:pt x="2729" y="53"/>
                      <a:pt x="2656" y="83"/>
                      <a:pt x="2594" y="115"/>
                    </a:cubicBezTo>
                    <a:cubicBezTo>
                      <a:pt x="2428" y="208"/>
                      <a:pt x="2273" y="332"/>
                      <a:pt x="2096" y="519"/>
                    </a:cubicBezTo>
                    <a:cubicBezTo>
                      <a:pt x="1982" y="644"/>
                      <a:pt x="1878" y="779"/>
                      <a:pt x="1775" y="913"/>
                    </a:cubicBezTo>
                    <a:cubicBezTo>
                      <a:pt x="1681" y="1028"/>
                      <a:pt x="1588" y="1141"/>
                      <a:pt x="1484" y="1256"/>
                    </a:cubicBezTo>
                    <a:cubicBezTo>
                      <a:pt x="1556" y="1028"/>
                      <a:pt x="1556" y="809"/>
                      <a:pt x="1494" y="613"/>
                    </a:cubicBezTo>
                    <a:cubicBezTo>
                      <a:pt x="1484" y="551"/>
                      <a:pt x="1453" y="498"/>
                      <a:pt x="1422" y="457"/>
                    </a:cubicBezTo>
                    <a:cubicBezTo>
                      <a:pt x="1390" y="405"/>
                      <a:pt x="1349" y="364"/>
                      <a:pt x="1287" y="332"/>
                    </a:cubicBezTo>
                    <a:cubicBezTo>
                      <a:pt x="1256" y="312"/>
                      <a:pt x="1204" y="302"/>
                      <a:pt x="1162" y="291"/>
                    </a:cubicBezTo>
                    <a:cubicBezTo>
                      <a:pt x="1132" y="291"/>
                      <a:pt x="1100" y="291"/>
                      <a:pt x="1079" y="302"/>
                    </a:cubicBezTo>
                    <a:cubicBezTo>
                      <a:pt x="1049" y="302"/>
                      <a:pt x="1017" y="302"/>
                      <a:pt x="996" y="312"/>
                    </a:cubicBezTo>
                    <a:cubicBezTo>
                      <a:pt x="872" y="353"/>
                      <a:pt x="768" y="447"/>
                      <a:pt x="717" y="519"/>
                    </a:cubicBezTo>
                    <a:cubicBezTo>
                      <a:pt x="675" y="561"/>
                      <a:pt x="634" y="613"/>
                      <a:pt x="602" y="685"/>
                    </a:cubicBezTo>
                    <a:cubicBezTo>
                      <a:pt x="561" y="758"/>
                      <a:pt x="540" y="830"/>
                      <a:pt x="509" y="913"/>
                    </a:cubicBezTo>
                    <a:cubicBezTo>
                      <a:pt x="457" y="1079"/>
                      <a:pt x="415" y="1245"/>
                      <a:pt x="385" y="1411"/>
                    </a:cubicBezTo>
                    <a:cubicBezTo>
                      <a:pt x="343" y="1588"/>
                      <a:pt x="312" y="1764"/>
                      <a:pt x="249" y="1941"/>
                    </a:cubicBezTo>
                    <a:cubicBezTo>
                      <a:pt x="239" y="1971"/>
                      <a:pt x="229" y="2003"/>
                      <a:pt x="208" y="2024"/>
                    </a:cubicBezTo>
                    <a:cubicBezTo>
                      <a:pt x="198" y="2054"/>
                      <a:pt x="198" y="2065"/>
                      <a:pt x="187" y="2086"/>
                    </a:cubicBezTo>
                    <a:cubicBezTo>
                      <a:pt x="146" y="2169"/>
                      <a:pt x="115" y="2241"/>
                      <a:pt x="63" y="2303"/>
                    </a:cubicBezTo>
                    <a:cubicBezTo>
                      <a:pt x="53" y="2324"/>
                      <a:pt x="42" y="2335"/>
                      <a:pt x="32" y="2355"/>
                    </a:cubicBezTo>
                    <a:cubicBezTo>
                      <a:pt x="11" y="2376"/>
                      <a:pt x="0" y="2407"/>
                      <a:pt x="0" y="2428"/>
                    </a:cubicBezTo>
                    <a:cubicBezTo>
                      <a:pt x="0" y="2459"/>
                      <a:pt x="11" y="2480"/>
                      <a:pt x="32" y="2501"/>
                    </a:cubicBezTo>
                    <a:lnTo>
                      <a:pt x="94" y="2531"/>
                    </a:lnTo>
                    <a:cubicBezTo>
                      <a:pt x="94" y="2594"/>
                      <a:pt x="104" y="2677"/>
                      <a:pt x="104" y="2739"/>
                    </a:cubicBezTo>
                    <a:cubicBezTo>
                      <a:pt x="136" y="2988"/>
                      <a:pt x="229" y="3237"/>
                      <a:pt x="364" y="3455"/>
                    </a:cubicBezTo>
                    <a:cubicBezTo>
                      <a:pt x="498" y="3672"/>
                      <a:pt x="685" y="3849"/>
                      <a:pt x="893" y="3953"/>
                    </a:cubicBezTo>
                    <a:cubicBezTo>
                      <a:pt x="924" y="3963"/>
                      <a:pt x="955" y="3984"/>
                      <a:pt x="996" y="3994"/>
                    </a:cubicBezTo>
                    <a:cubicBezTo>
                      <a:pt x="986" y="4004"/>
                      <a:pt x="986" y="4015"/>
                      <a:pt x="986" y="4036"/>
                    </a:cubicBezTo>
                    <a:cubicBezTo>
                      <a:pt x="986" y="4067"/>
                      <a:pt x="996" y="4087"/>
                      <a:pt x="1017" y="4108"/>
                    </a:cubicBezTo>
                    <a:cubicBezTo>
                      <a:pt x="1032" y="4123"/>
                      <a:pt x="1053" y="4133"/>
                      <a:pt x="1071" y="4133"/>
                    </a:cubicBezTo>
                    <a:cubicBezTo>
                      <a:pt x="1078" y="4133"/>
                      <a:pt x="1084" y="4132"/>
                      <a:pt x="1090" y="4129"/>
                    </a:cubicBezTo>
                    <a:lnTo>
                      <a:pt x="1162" y="4129"/>
                    </a:lnTo>
                    <a:cubicBezTo>
                      <a:pt x="1515" y="4087"/>
                      <a:pt x="1878" y="3994"/>
                      <a:pt x="2252" y="3849"/>
                    </a:cubicBezTo>
                    <a:cubicBezTo>
                      <a:pt x="2531" y="3735"/>
                      <a:pt x="2812" y="3579"/>
                      <a:pt x="3092" y="3382"/>
                    </a:cubicBezTo>
                    <a:cubicBezTo>
                      <a:pt x="3393" y="3175"/>
                      <a:pt x="3652" y="2946"/>
                      <a:pt x="3838" y="2708"/>
                    </a:cubicBezTo>
                    <a:cubicBezTo>
                      <a:pt x="3953" y="2584"/>
                      <a:pt x="4036" y="2448"/>
                      <a:pt x="4098" y="2314"/>
                    </a:cubicBezTo>
                    <a:cubicBezTo>
                      <a:pt x="4119" y="2262"/>
                      <a:pt x="4150" y="2199"/>
                      <a:pt x="4170" y="2127"/>
                    </a:cubicBezTo>
                    <a:cubicBezTo>
                      <a:pt x="4191" y="2075"/>
                      <a:pt x="4202" y="2024"/>
                      <a:pt x="4202" y="1982"/>
                    </a:cubicBezTo>
                    <a:cubicBezTo>
                      <a:pt x="4212" y="1888"/>
                      <a:pt x="4202" y="1816"/>
                      <a:pt x="4160" y="1764"/>
                    </a:cubicBezTo>
                    <a:cubicBezTo>
                      <a:pt x="4129" y="1712"/>
                      <a:pt x="4067" y="1671"/>
                      <a:pt x="4004" y="1660"/>
                    </a:cubicBezTo>
                    <a:cubicBezTo>
                      <a:pt x="3963" y="1650"/>
                      <a:pt x="3921" y="1650"/>
                      <a:pt x="3870" y="1650"/>
                    </a:cubicBezTo>
                    <a:cubicBezTo>
                      <a:pt x="3849" y="1660"/>
                      <a:pt x="3818" y="1660"/>
                      <a:pt x="3787" y="1671"/>
                    </a:cubicBezTo>
                    <a:cubicBezTo>
                      <a:pt x="3704" y="1681"/>
                      <a:pt x="3631" y="1712"/>
                      <a:pt x="3559" y="1743"/>
                    </a:cubicBezTo>
                    <a:cubicBezTo>
                      <a:pt x="3497" y="1764"/>
                      <a:pt x="3434" y="1795"/>
                      <a:pt x="3382" y="1826"/>
                    </a:cubicBezTo>
                    <a:cubicBezTo>
                      <a:pt x="3455" y="1743"/>
                      <a:pt x="3527" y="1660"/>
                      <a:pt x="3590" y="1577"/>
                    </a:cubicBezTo>
                    <a:cubicBezTo>
                      <a:pt x="3663" y="1484"/>
                      <a:pt x="3735" y="1390"/>
                      <a:pt x="3808" y="1287"/>
                    </a:cubicBezTo>
                    <a:cubicBezTo>
                      <a:pt x="3870" y="1194"/>
                      <a:pt x="3912" y="1111"/>
                      <a:pt x="3953" y="1028"/>
                    </a:cubicBezTo>
                    <a:cubicBezTo>
                      <a:pt x="4057" y="830"/>
                      <a:pt x="4067" y="685"/>
                      <a:pt x="3994" y="571"/>
                    </a:cubicBezTo>
                    <a:cubicBezTo>
                      <a:pt x="3953" y="519"/>
                      <a:pt x="3891" y="478"/>
                      <a:pt x="3808" y="457"/>
                    </a:cubicBezTo>
                    <a:cubicBezTo>
                      <a:pt x="3779" y="450"/>
                      <a:pt x="3749" y="442"/>
                      <a:pt x="3716" y="442"/>
                    </a:cubicBezTo>
                    <a:cubicBezTo>
                      <a:pt x="3702" y="442"/>
                      <a:pt x="3688" y="444"/>
                      <a:pt x="3673" y="447"/>
                    </a:cubicBezTo>
                    <a:cubicBezTo>
                      <a:pt x="3642" y="447"/>
                      <a:pt x="3600" y="457"/>
                      <a:pt x="3548" y="478"/>
                    </a:cubicBezTo>
                    <a:cubicBezTo>
                      <a:pt x="3465" y="509"/>
                      <a:pt x="3382" y="551"/>
                      <a:pt x="3289" y="623"/>
                    </a:cubicBezTo>
                    <a:cubicBezTo>
                      <a:pt x="3227" y="675"/>
                      <a:pt x="3154" y="737"/>
                      <a:pt x="3071" y="820"/>
                    </a:cubicBezTo>
                    <a:cubicBezTo>
                      <a:pt x="3112" y="747"/>
                      <a:pt x="3133" y="664"/>
                      <a:pt x="3165" y="592"/>
                    </a:cubicBezTo>
                    <a:cubicBezTo>
                      <a:pt x="3195" y="498"/>
                      <a:pt x="3206" y="405"/>
                      <a:pt x="3216" y="322"/>
                    </a:cubicBezTo>
                    <a:cubicBezTo>
                      <a:pt x="3216" y="239"/>
                      <a:pt x="3206" y="166"/>
                      <a:pt x="3175" y="115"/>
                    </a:cubicBezTo>
                    <a:cubicBezTo>
                      <a:pt x="3154" y="73"/>
                      <a:pt x="3123" y="53"/>
                      <a:pt x="3092" y="32"/>
                    </a:cubicBezTo>
                    <a:cubicBezTo>
                      <a:pt x="3061" y="11"/>
                      <a:pt x="3009" y="0"/>
                      <a:pt x="29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295;p53"/>
              <p:cNvSpPr/>
              <p:nvPr/>
            </p:nvSpPr>
            <p:spPr>
              <a:xfrm>
                <a:off x="6785317" y="2419060"/>
                <a:ext cx="247479" cy="181872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2470" extrusionOk="0">
                    <a:moveTo>
                      <a:pt x="3206" y="1"/>
                    </a:moveTo>
                    <a:cubicBezTo>
                      <a:pt x="3195" y="84"/>
                      <a:pt x="3174" y="156"/>
                      <a:pt x="3153" y="229"/>
                    </a:cubicBezTo>
                    <a:cubicBezTo>
                      <a:pt x="3102" y="384"/>
                      <a:pt x="3029" y="540"/>
                      <a:pt x="2936" y="675"/>
                    </a:cubicBezTo>
                    <a:cubicBezTo>
                      <a:pt x="2739" y="965"/>
                      <a:pt x="2469" y="1204"/>
                      <a:pt x="2178" y="1401"/>
                    </a:cubicBezTo>
                    <a:cubicBezTo>
                      <a:pt x="1961" y="1546"/>
                      <a:pt x="1733" y="1671"/>
                      <a:pt x="1494" y="1785"/>
                    </a:cubicBezTo>
                    <a:cubicBezTo>
                      <a:pt x="1245" y="1889"/>
                      <a:pt x="996" y="1992"/>
                      <a:pt x="737" y="2065"/>
                    </a:cubicBezTo>
                    <a:cubicBezTo>
                      <a:pt x="509" y="2138"/>
                      <a:pt x="270" y="2210"/>
                      <a:pt x="21" y="2251"/>
                    </a:cubicBezTo>
                    <a:cubicBezTo>
                      <a:pt x="11" y="2262"/>
                      <a:pt x="11" y="2262"/>
                      <a:pt x="0" y="2262"/>
                    </a:cubicBezTo>
                    <a:cubicBezTo>
                      <a:pt x="11" y="2272"/>
                      <a:pt x="21" y="2272"/>
                      <a:pt x="42" y="2283"/>
                    </a:cubicBezTo>
                    <a:cubicBezTo>
                      <a:pt x="73" y="2293"/>
                      <a:pt x="104" y="2314"/>
                      <a:pt x="135" y="2324"/>
                    </a:cubicBezTo>
                    <a:cubicBezTo>
                      <a:pt x="135" y="2334"/>
                      <a:pt x="125" y="2345"/>
                      <a:pt x="125" y="2366"/>
                    </a:cubicBezTo>
                    <a:cubicBezTo>
                      <a:pt x="135" y="2397"/>
                      <a:pt x="145" y="2417"/>
                      <a:pt x="166" y="2438"/>
                    </a:cubicBezTo>
                    <a:cubicBezTo>
                      <a:pt x="187" y="2459"/>
                      <a:pt x="208" y="2470"/>
                      <a:pt x="228" y="2470"/>
                    </a:cubicBezTo>
                    <a:lnTo>
                      <a:pt x="281" y="2459"/>
                    </a:lnTo>
                    <a:lnTo>
                      <a:pt x="311" y="2459"/>
                    </a:lnTo>
                    <a:cubicBezTo>
                      <a:pt x="664" y="2417"/>
                      <a:pt x="1027" y="2324"/>
                      <a:pt x="1401" y="2179"/>
                    </a:cubicBezTo>
                    <a:cubicBezTo>
                      <a:pt x="1680" y="2065"/>
                      <a:pt x="1961" y="1909"/>
                      <a:pt x="2241" y="1723"/>
                    </a:cubicBezTo>
                    <a:cubicBezTo>
                      <a:pt x="2552" y="1505"/>
                      <a:pt x="2801" y="1276"/>
                      <a:pt x="2998" y="1038"/>
                    </a:cubicBezTo>
                    <a:cubicBezTo>
                      <a:pt x="3102" y="914"/>
                      <a:pt x="3185" y="778"/>
                      <a:pt x="3247" y="644"/>
                    </a:cubicBezTo>
                    <a:cubicBezTo>
                      <a:pt x="3268" y="592"/>
                      <a:pt x="3299" y="540"/>
                      <a:pt x="3319" y="457"/>
                    </a:cubicBezTo>
                    <a:cubicBezTo>
                      <a:pt x="3340" y="405"/>
                      <a:pt x="3351" y="354"/>
                      <a:pt x="3351" y="312"/>
                    </a:cubicBezTo>
                    <a:cubicBezTo>
                      <a:pt x="3361" y="218"/>
                      <a:pt x="3351" y="146"/>
                      <a:pt x="3309" y="94"/>
                    </a:cubicBezTo>
                    <a:cubicBezTo>
                      <a:pt x="3289" y="52"/>
                      <a:pt x="3247" y="22"/>
                      <a:pt x="320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296;p53"/>
              <p:cNvSpPr/>
              <p:nvPr/>
            </p:nvSpPr>
            <p:spPr>
              <a:xfrm>
                <a:off x="6876914" y="2362585"/>
                <a:ext cx="68110" cy="647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79" extrusionOk="0">
                    <a:moveTo>
                      <a:pt x="883" y="0"/>
                    </a:moveTo>
                    <a:cubicBezTo>
                      <a:pt x="872" y="0"/>
                      <a:pt x="862" y="0"/>
                      <a:pt x="851" y="10"/>
                    </a:cubicBezTo>
                    <a:cubicBezTo>
                      <a:pt x="738" y="155"/>
                      <a:pt x="613" y="291"/>
                      <a:pt x="478" y="415"/>
                    </a:cubicBezTo>
                    <a:lnTo>
                      <a:pt x="489" y="405"/>
                    </a:lnTo>
                    <a:lnTo>
                      <a:pt x="489" y="405"/>
                    </a:lnTo>
                    <a:cubicBezTo>
                      <a:pt x="343" y="550"/>
                      <a:pt x="187" y="685"/>
                      <a:pt x="22" y="799"/>
                    </a:cubicBezTo>
                    <a:cubicBezTo>
                      <a:pt x="1" y="809"/>
                      <a:pt x="1" y="840"/>
                      <a:pt x="12" y="861"/>
                    </a:cubicBezTo>
                    <a:cubicBezTo>
                      <a:pt x="24" y="873"/>
                      <a:pt x="40" y="878"/>
                      <a:pt x="55" y="878"/>
                    </a:cubicBezTo>
                    <a:cubicBezTo>
                      <a:pt x="65" y="878"/>
                      <a:pt x="75" y="876"/>
                      <a:pt x="84" y="872"/>
                    </a:cubicBezTo>
                    <a:cubicBezTo>
                      <a:pt x="146" y="809"/>
                      <a:pt x="219" y="747"/>
                      <a:pt x="291" y="685"/>
                    </a:cubicBezTo>
                    <a:cubicBezTo>
                      <a:pt x="364" y="623"/>
                      <a:pt x="436" y="550"/>
                      <a:pt x="510" y="477"/>
                    </a:cubicBezTo>
                    <a:cubicBezTo>
                      <a:pt x="644" y="342"/>
                      <a:pt x="779" y="197"/>
                      <a:pt x="914" y="52"/>
                    </a:cubicBezTo>
                    <a:cubicBezTo>
                      <a:pt x="924" y="42"/>
                      <a:pt x="914" y="21"/>
                      <a:pt x="904" y="10"/>
                    </a:cubicBezTo>
                    <a:cubicBezTo>
                      <a:pt x="893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297;p53"/>
              <p:cNvSpPr/>
              <p:nvPr/>
            </p:nvSpPr>
            <p:spPr>
              <a:xfrm>
                <a:off x="6915129" y="2429810"/>
                <a:ext cx="60452" cy="5095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92" extrusionOk="0">
                    <a:moveTo>
                      <a:pt x="768" y="0"/>
                    </a:moveTo>
                    <a:cubicBezTo>
                      <a:pt x="758" y="0"/>
                      <a:pt x="747" y="0"/>
                      <a:pt x="737" y="10"/>
                    </a:cubicBezTo>
                    <a:cubicBezTo>
                      <a:pt x="727" y="31"/>
                      <a:pt x="717" y="42"/>
                      <a:pt x="696" y="62"/>
                    </a:cubicBezTo>
                    <a:lnTo>
                      <a:pt x="696" y="52"/>
                    </a:lnTo>
                    <a:cubicBezTo>
                      <a:pt x="498" y="259"/>
                      <a:pt x="270" y="436"/>
                      <a:pt x="32" y="591"/>
                    </a:cubicBezTo>
                    <a:cubicBezTo>
                      <a:pt x="11" y="612"/>
                      <a:pt x="0" y="653"/>
                      <a:pt x="21" y="674"/>
                    </a:cubicBezTo>
                    <a:cubicBezTo>
                      <a:pt x="33" y="686"/>
                      <a:pt x="49" y="691"/>
                      <a:pt x="65" y="691"/>
                    </a:cubicBezTo>
                    <a:cubicBezTo>
                      <a:pt x="75" y="691"/>
                      <a:pt x="86" y="689"/>
                      <a:pt x="94" y="685"/>
                    </a:cubicBezTo>
                    <a:cubicBezTo>
                      <a:pt x="229" y="591"/>
                      <a:pt x="343" y="498"/>
                      <a:pt x="457" y="394"/>
                    </a:cubicBezTo>
                    <a:cubicBezTo>
                      <a:pt x="581" y="291"/>
                      <a:pt x="696" y="176"/>
                      <a:pt x="800" y="62"/>
                    </a:cubicBezTo>
                    <a:cubicBezTo>
                      <a:pt x="820" y="42"/>
                      <a:pt x="810" y="21"/>
                      <a:pt x="800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298;p53"/>
              <p:cNvSpPr/>
              <p:nvPr/>
            </p:nvSpPr>
            <p:spPr>
              <a:xfrm>
                <a:off x="6737898" y="2315976"/>
                <a:ext cx="101686" cy="13069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75" extrusionOk="0">
                    <a:moveTo>
                      <a:pt x="893" y="0"/>
                    </a:moveTo>
                    <a:cubicBezTo>
                      <a:pt x="862" y="0"/>
                      <a:pt x="842" y="11"/>
                      <a:pt x="810" y="21"/>
                    </a:cubicBezTo>
                    <a:cubicBezTo>
                      <a:pt x="759" y="32"/>
                      <a:pt x="706" y="62"/>
                      <a:pt x="665" y="83"/>
                    </a:cubicBezTo>
                    <a:cubicBezTo>
                      <a:pt x="561" y="166"/>
                      <a:pt x="478" y="260"/>
                      <a:pt x="416" y="364"/>
                    </a:cubicBezTo>
                    <a:cubicBezTo>
                      <a:pt x="333" y="498"/>
                      <a:pt x="281" y="643"/>
                      <a:pt x="229" y="788"/>
                    </a:cubicBezTo>
                    <a:cubicBezTo>
                      <a:pt x="188" y="944"/>
                      <a:pt x="157" y="1100"/>
                      <a:pt x="125" y="1256"/>
                    </a:cubicBezTo>
                    <a:cubicBezTo>
                      <a:pt x="95" y="1411"/>
                      <a:pt x="53" y="1567"/>
                      <a:pt x="1" y="1722"/>
                    </a:cubicBezTo>
                    <a:cubicBezTo>
                      <a:pt x="1" y="1743"/>
                      <a:pt x="12" y="1763"/>
                      <a:pt x="22" y="1774"/>
                    </a:cubicBezTo>
                    <a:cubicBezTo>
                      <a:pt x="42" y="1774"/>
                      <a:pt x="63" y="1763"/>
                      <a:pt x="74" y="1754"/>
                    </a:cubicBezTo>
                    <a:cubicBezTo>
                      <a:pt x="208" y="1349"/>
                      <a:pt x="229" y="924"/>
                      <a:pt x="416" y="550"/>
                    </a:cubicBezTo>
                    <a:cubicBezTo>
                      <a:pt x="457" y="456"/>
                      <a:pt x="520" y="374"/>
                      <a:pt x="582" y="291"/>
                    </a:cubicBezTo>
                    <a:cubicBezTo>
                      <a:pt x="623" y="249"/>
                      <a:pt x="665" y="208"/>
                      <a:pt x="717" y="177"/>
                    </a:cubicBezTo>
                    <a:cubicBezTo>
                      <a:pt x="748" y="156"/>
                      <a:pt x="789" y="135"/>
                      <a:pt x="821" y="125"/>
                    </a:cubicBezTo>
                    <a:cubicBezTo>
                      <a:pt x="852" y="115"/>
                      <a:pt x="872" y="104"/>
                      <a:pt x="904" y="104"/>
                    </a:cubicBezTo>
                    <a:cubicBezTo>
                      <a:pt x="925" y="104"/>
                      <a:pt x="945" y="104"/>
                      <a:pt x="966" y="115"/>
                    </a:cubicBezTo>
                    <a:cubicBezTo>
                      <a:pt x="987" y="115"/>
                      <a:pt x="1008" y="125"/>
                      <a:pt x="1028" y="125"/>
                    </a:cubicBezTo>
                    <a:cubicBezTo>
                      <a:pt x="1049" y="145"/>
                      <a:pt x="1070" y="156"/>
                      <a:pt x="1091" y="166"/>
                    </a:cubicBezTo>
                    <a:cubicBezTo>
                      <a:pt x="1111" y="198"/>
                      <a:pt x="1132" y="218"/>
                      <a:pt x="1153" y="249"/>
                    </a:cubicBezTo>
                    <a:cubicBezTo>
                      <a:pt x="1183" y="291"/>
                      <a:pt x="1204" y="332"/>
                      <a:pt x="1215" y="374"/>
                    </a:cubicBezTo>
                    <a:cubicBezTo>
                      <a:pt x="1225" y="415"/>
                      <a:pt x="1236" y="447"/>
                      <a:pt x="1246" y="477"/>
                    </a:cubicBezTo>
                    <a:cubicBezTo>
                      <a:pt x="1256" y="509"/>
                      <a:pt x="1256" y="550"/>
                      <a:pt x="1256" y="581"/>
                    </a:cubicBezTo>
                    <a:cubicBezTo>
                      <a:pt x="1266" y="705"/>
                      <a:pt x="1256" y="830"/>
                      <a:pt x="1236" y="954"/>
                    </a:cubicBezTo>
                    <a:cubicBezTo>
                      <a:pt x="1236" y="965"/>
                      <a:pt x="1246" y="986"/>
                      <a:pt x="1256" y="996"/>
                    </a:cubicBezTo>
                    <a:cubicBezTo>
                      <a:pt x="1266" y="1007"/>
                      <a:pt x="1277" y="1017"/>
                      <a:pt x="1298" y="1017"/>
                    </a:cubicBezTo>
                    <a:cubicBezTo>
                      <a:pt x="1308" y="1017"/>
                      <a:pt x="1319" y="1007"/>
                      <a:pt x="1329" y="996"/>
                    </a:cubicBezTo>
                    <a:cubicBezTo>
                      <a:pt x="1349" y="986"/>
                      <a:pt x="1349" y="975"/>
                      <a:pt x="1349" y="954"/>
                    </a:cubicBezTo>
                    <a:lnTo>
                      <a:pt x="1381" y="737"/>
                    </a:lnTo>
                    <a:cubicBezTo>
                      <a:pt x="1381" y="664"/>
                      <a:pt x="1381" y="581"/>
                      <a:pt x="1370" y="498"/>
                    </a:cubicBezTo>
                    <a:cubicBezTo>
                      <a:pt x="1360" y="426"/>
                      <a:pt x="1339" y="364"/>
                      <a:pt x="1308" y="301"/>
                    </a:cubicBezTo>
                    <a:cubicBezTo>
                      <a:pt x="1287" y="239"/>
                      <a:pt x="1256" y="177"/>
                      <a:pt x="1215" y="135"/>
                    </a:cubicBezTo>
                    <a:cubicBezTo>
                      <a:pt x="1183" y="94"/>
                      <a:pt x="1142" y="62"/>
                      <a:pt x="1100" y="42"/>
                    </a:cubicBezTo>
                    <a:cubicBezTo>
                      <a:pt x="1049" y="11"/>
                      <a:pt x="1008" y="0"/>
                      <a:pt x="955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299;p53"/>
              <p:cNvSpPr/>
              <p:nvPr/>
            </p:nvSpPr>
            <p:spPr>
              <a:xfrm>
                <a:off x="6828833" y="2292267"/>
                <a:ext cx="136809" cy="997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355" extrusionOk="0">
                    <a:moveTo>
                      <a:pt x="1525" y="1"/>
                    </a:moveTo>
                    <a:cubicBezTo>
                      <a:pt x="1484" y="1"/>
                      <a:pt x="1432" y="11"/>
                      <a:pt x="1391" y="22"/>
                    </a:cubicBezTo>
                    <a:cubicBezTo>
                      <a:pt x="1328" y="42"/>
                      <a:pt x="1266" y="63"/>
                      <a:pt x="1214" y="84"/>
                    </a:cubicBezTo>
                    <a:cubicBezTo>
                      <a:pt x="1152" y="115"/>
                      <a:pt x="1100" y="135"/>
                      <a:pt x="1048" y="177"/>
                    </a:cubicBezTo>
                    <a:cubicBezTo>
                      <a:pt x="986" y="208"/>
                      <a:pt x="924" y="250"/>
                      <a:pt x="872" y="301"/>
                    </a:cubicBezTo>
                    <a:cubicBezTo>
                      <a:pt x="758" y="395"/>
                      <a:pt x="665" y="499"/>
                      <a:pt x="571" y="613"/>
                    </a:cubicBezTo>
                    <a:cubicBezTo>
                      <a:pt x="384" y="841"/>
                      <a:pt x="229" y="1080"/>
                      <a:pt x="21" y="1276"/>
                    </a:cubicBezTo>
                    <a:cubicBezTo>
                      <a:pt x="1" y="1297"/>
                      <a:pt x="1" y="1329"/>
                      <a:pt x="21" y="1339"/>
                    </a:cubicBezTo>
                    <a:cubicBezTo>
                      <a:pt x="32" y="1349"/>
                      <a:pt x="42" y="1354"/>
                      <a:pt x="53" y="1354"/>
                    </a:cubicBezTo>
                    <a:cubicBezTo>
                      <a:pt x="63" y="1354"/>
                      <a:pt x="73" y="1349"/>
                      <a:pt x="84" y="1339"/>
                    </a:cubicBezTo>
                    <a:cubicBezTo>
                      <a:pt x="405" y="1038"/>
                      <a:pt x="612" y="654"/>
                      <a:pt x="944" y="374"/>
                    </a:cubicBezTo>
                    <a:cubicBezTo>
                      <a:pt x="1038" y="301"/>
                      <a:pt x="1131" y="239"/>
                      <a:pt x="1235" y="198"/>
                    </a:cubicBezTo>
                    <a:cubicBezTo>
                      <a:pt x="1308" y="167"/>
                      <a:pt x="1380" y="135"/>
                      <a:pt x="1463" y="125"/>
                    </a:cubicBezTo>
                    <a:cubicBezTo>
                      <a:pt x="1484" y="125"/>
                      <a:pt x="1509" y="121"/>
                      <a:pt x="1533" y="121"/>
                    </a:cubicBezTo>
                    <a:cubicBezTo>
                      <a:pt x="1545" y="121"/>
                      <a:pt x="1556" y="122"/>
                      <a:pt x="1567" y="125"/>
                    </a:cubicBezTo>
                    <a:cubicBezTo>
                      <a:pt x="1587" y="125"/>
                      <a:pt x="1598" y="125"/>
                      <a:pt x="1619" y="135"/>
                    </a:cubicBezTo>
                    <a:cubicBezTo>
                      <a:pt x="1629" y="135"/>
                      <a:pt x="1650" y="146"/>
                      <a:pt x="1660" y="156"/>
                    </a:cubicBezTo>
                    <a:cubicBezTo>
                      <a:pt x="1670" y="167"/>
                      <a:pt x="1681" y="167"/>
                      <a:pt x="1681" y="177"/>
                    </a:cubicBezTo>
                    <a:cubicBezTo>
                      <a:pt x="1691" y="198"/>
                      <a:pt x="1702" y="208"/>
                      <a:pt x="1712" y="218"/>
                    </a:cubicBezTo>
                    <a:cubicBezTo>
                      <a:pt x="1723" y="239"/>
                      <a:pt x="1723" y="260"/>
                      <a:pt x="1723" y="281"/>
                    </a:cubicBezTo>
                    <a:cubicBezTo>
                      <a:pt x="1733" y="322"/>
                      <a:pt x="1733" y="374"/>
                      <a:pt x="1723" y="416"/>
                    </a:cubicBezTo>
                    <a:cubicBezTo>
                      <a:pt x="1723" y="488"/>
                      <a:pt x="1702" y="550"/>
                      <a:pt x="1681" y="613"/>
                    </a:cubicBezTo>
                    <a:cubicBezTo>
                      <a:pt x="1660" y="675"/>
                      <a:pt x="1629" y="737"/>
                      <a:pt x="1587" y="799"/>
                    </a:cubicBezTo>
                    <a:cubicBezTo>
                      <a:pt x="1577" y="820"/>
                      <a:pt x="1587" y="852"/>
                      <a:pt x="1608" y="861"/>
                    </a:cubicBezTo>
                    <a:lnTo>
                      <a:pt x="1640" y="861"/>
                    </a:lnTo>
                    <a:cubicBezTo>
                      <a:pt x="1660" y="861"/>
                      <a:pt x="1660" y="852"/>
                      <a:pt x="1670" y="841"/>
                    </a:cubicBezTo>
                    <a:cubicBezTo>
                      <a:pt x="1712" y="778"/>
                      <a:pt x="1753" y="706"/>
                      <a:pt x="1785" y="633"/>
                    </a:cubicBezTo>
                    <a:cubicBezTo>
                      <a:pt x="1816" y="561"/>
                      <a:pt x="1836" y="478"/>
                      <a:pt x="1847" y="395"/>
                    </a:cubicBezTo>
                    <a:cubicBezTo>
                      <a:pt x="1857" y="291"/>
                      <a:pt x="1847" y="188"/>
                      <a:pt x="1774" y="105"/>
                    </a:cubicBezTo>
                    <a:cubicBezTo>
                      <a:pt x="1753" y="73"/>
                      <a:pt x="1723" y="52"/>
                      <a:pt x="1681" y="32"/>
                    </a:cubicBezTo>
                    <a:cubicBezTo>
                      <a:pt x="1640" y="11"/>
                      <a:pt x="1587" y="11"/>
                      <a:pt x="1546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300;p53"/>
              <p:cNvSpPr/>
              <p:nvPr/>
            </p:nvSpPr>
            <p:spPr>
              <a:xfrm>
                <a:off x="6945686" y="2324370"/>
                <a:ext cx="80259" cy="10301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399" extrusionOk="0">
                    <a:moveTo>
                      <a:pt x="696" y="1"/>
                    </a:moveTo>
                    <a:cubicBezTo>
                      <a:pt x="644" y="1"/>
                      <a:pt x="592" y="21"/>
                      <a:pt x="551" y="31"/>
                    </a:cubicBezTo>
                    <a:lnTo>
                      <a:pt x="395" y="94"/>
                    </a:lnTo>
                    <a:cubicBezTo>
                      <a:pt x="343" y="114"/>
                      <a:pt x="302" y="146"/>
                      <a:pt x="249" y="177"/>
                    </a:cubicBezTo>
                    <a:cubicBezTo>
                      <a:pt x="166" y="239"/>
                      <a:pt x="83" y="301"/>
                      <a:pt x="11" y="374"/>
                    </a:cubicBezTo>
                    <a:cubicBezTo>
                      <a:pt x="0" y="395"/>
                      <a:pt x="0" y="425"/>
                      <a:pt x="21" y="436"/>
                    </a:cubicBezTo>
                    <a:cubicBezTo>
                      <a:pt x="27" y="447"/>
                      <a:pt x="37" y="452"/>
                      <a:pt x="49" y="452"/>
                    </a:cubicBezTo>
                    <a:cubicBezTo>
                      <a:pt x="60" y="452"/>
                      <a:pt x="73" y="447"/>
                      <a:pt x="83" y="436"/>
                    </a:cubicBezTo>
                    <a:cubicBezTo>
                      <a:pt x="115" y="405"/>
                      <a:pt x="146" y="374"/>
                      <a:pt x="187" y="342"/>
                    </a:cubicBezTo>
                    <a:cubicBezTo>
                      <a:pt x="281" y="270"/>
                      <a:pt x="374" y="197"/>
                      <a:pt x="488" y="156"/>
                    </a:cubicBezTo>
                    <a:cubicBezTo>
                      <a:pt x="540" y="125"/>
                      <a:pt x="602" y="104"/>
                      <a:pt x="664" y="94"/>
                    </a:cubicBezTo>
                    <a:lnTo>
                      <a:pt x="664" y="94"/>
                    </a:lnTo>
                    <a:lnTo>
                      <a:pt x="654" y="104"/>
                    </a:lnTo>
                    <a:cubicBezTo>
                      <a:pt x="685" y="94"/>
                      <a:pt x="717" y="94"/>
                      <a:pt x="747" y="94"/>
                    </a:cubicBezTo>
                    <a:cubicBezTo>
                      <a:pt x="779" y="94"/>
                      <a:pt x="800" y="104"/>
                      <a:pt x="820" y="114"/>
                    </a:cubicBezTo>
                    <a:lnTo>
                      <a:pt x="883" y="146"/>
                    </a:lnTo>
                    <a:lnTo>
                      <a:pt x="924" y="187"/>
                    </a:lnTo>
                    <a:cubicBezTo>
                      <a:pt x="934" y="208"/>
                      <a:pt x="955" y="229"/>
                      <a:pt x="965" y="250"/>
                    </a:cubicBezTo>
                    <a:cubicBezTo>
                      <a:pt x="965" y="270"/>
                      <a:pt x="975" y="291"/>
                      <a:pt x="975" y="312"/>
                    </a:cubicBezTo>
                    <a:cubicBezTo>
                      <a:pt x="986" y="342"/>
                      <a:pt x="986" y="374"/>
                      <a:pt x="986" y="405"/>
                    </a:cubicBezTo>
                    <a:cubicBezTo>
                      <a:pt x="975" y="457"/>
                      <a:pt x="965" y="508"/>
                      <a:pt x="945" y="561"/>
                    </a:cubicBezTo>
                    <a:cubicBezTo>
                      <a:pt x="892" y="685"/>
                      <a:pt x="820" y="799"/>
                      <a:pt x="747" y="913"/>
                    </a:cubicBezTo>
                    <a:cubicBezTo>
                      <a:pt x="696" y="976"/>
                      <a:pt x="654" y="1038"/>
                      <a:pt x="602" y="1089"/>
                    </a:cubicBezTo>
                    <a:cubicBezTo>
                      <a:pt x="540" y="1172"/>
                      <a:pt x="478" y="1266"/>
                      <a:pt x="405" y="1338"/>
                    </a:cubicBezTo>
                    <a:cubicBezTo>
                      <a:pt x="395" y="1359"/>
                      <a:pt x="395" y="1380"/>
                      <a:pt x="405" y="1391"/>
                    </a:cubicBezTo>
                    <a:cubicBezTo>
                      <a:pt x="416" y="1396"/>
                      <a:pt x="426" y="1398"/>
                      <a:pt x="435" y="1398"/>
                    </a:cubicBezTo>
                    <a:cubicBezTo>
                      <a:pt x="444" y="1398"/>
                      <a:pt x="452" y="1396"/>
                      <a:pt x="457" y="1391"/>
                    </a:cubicBezTo>
                    <a:cubicBezTo>
                      <a:pt x="509" y="1328"/>
                      <a:pt x="571" y="1266"/>
                      <a:pt x="623" y="1204"/>
                    </a:cubicBezTo>
                    <a:cubicBezTo>
                      <a:pt x="654" y="1172"/>
                      <a:pt x="685" y="1131"/>
                      <a:pt x="717" y="1100"/>
                    </a:cubicBezTo>
                    <a:cubicBezTo>
                      <a:pt x="789" y="1006"/>
                      <a:pt x="851" y="923"/>
                      <a:pt x="913" y="830"/>
                    </a:cubicBezTo>
                    <a:cubicBezTo>
                      <a:pt x="975" y="727"/>
                      <a:pt x="1028" y="623"/>
                      <a:pt x="1058" y="519"/>
                    </a:cubicBezTo>
                    <a:cubicBezTo>
                      <a:pt x="1079" y="416"/>
                      <a:pt x="1090" y="312"/>
                      <a:pt x="1048" y="208"/>
                    </a:cubicBezTo>
                    <a:cubicBezTo>
                      <a:pt x="1028" y="167"/>
                      <a:pt x="996" y="125"/>
                      <a:pt x="955" y="94"/>
                    </a:cubicBezTo>
                    <a:cubicBezTo>
                      <a:pt x="945" y="73"/>
                      <a:pt x="924" y="63"/>
                      <a:pt x="903" y="52"/>
                    </a:cubicBezTo>
                    <a:cubicBezTo>
                      <a:pt x="883" y="31"/>
                      <a:pt x="862" y="31"/>
                      <a:pt x="841" y="21"/>
                    </a:cubicBezTo>
                    <a:cubicBezTo>
                      <a:pt x="800" y="11"/>
                      <a:pt x="758" y="1"/>
                      <a:pt x="727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301;p53"/>
              <p:cNvSpPr/>
              <p:nvPr/>
            </p:nvSpPr>
            <p:spPr>
              <a:xfrm>
                <a:off x="5627387" y="1639231"/>
                <a:ext cx="1221416" cy="1233639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6754" extrusionOk="0">
                    <a:moveTo>
                      <a:pt x="1671" y="12427"/>
                    </a:moveTo>
                    <a:lnTo>
                      <a:pt x="1694" y="12475"/>
                    </a:lnTo>
                    <a:lnTo>
                      <a:pt x="1694" y="12475"/>
                    </a:lnTo>
                    <a:cubicBezTo>
                      <a:pt x="1686" y="12459"/>
                      <a:pt x="1679" y="12446"/>
                      <a:pt x="1671" y="12438"/>
                    </a:cubicBezTo>
                    <a:lnTo>
                      <a:pt x="1671" y="12427"/>
                    </a:lnTo>
                    <a:close/>
                    <a:moveTo>
                      <a:pt x="5758" y="1"/>
                    </a:moveTo>
                    <a:cubicBezTo>
                      <a:pt x="5581" y="1"/>
                      <a:pt x="5385" y="32"/>
                      <a:pt x="5187" y="74"/>
                    </a:cubicBezTo>
                    <a:cubicBezTo>
                      <a:pt x="4783" y="157"/>
                      <a:pt x="4357" y="332"/>
                      <a:pt x="3922" y="571"/>
                    </a:cubicBezTo>
                    <a:cubicBezTo>
                      <a:pt x="3548" y="789"/>
                      <a:pt x="3175" y="1059"/>
                      <a:pt x="2801" y="1381"/>
                    </a:cubicBezTo>
                    <a:cubicBezTo>
                      <a:pt x="2480" y="1660"/>
                      <a:pt x="2169" y="1982"/>
                      <a:pt x="1888" y="2324"/>
                    </a:cubicBezTo>
                    <a:cubicBezTo>
                      <a:pt x="1339" y="3009"/>
                      <a:pt x="893" y="3797"/>
                      <a:pt x="581" y="4679"/>
                    </a:cubicBezTo>
                    <a:cubicBezTo>
                      <a:pt x="270" y="5509"/>
                      <a:pt x="104" y="6401"/>
                      <a:pt x="63" y="7324"/>
                    </a:cubicBezTo>
                    <a:cubicBezTo>
                      <a:pt x="1" y="8974"/>
                      <a:pt x="395" y="10602"/>
                      <a:pt x="1204" y="12054"/>
                    </a:cubicBezTo>
                    <a:cubicBezTo>
                      <a:pt x="1941" y="13393"/>
                      <a:pt x="3029" y="14534"/>
                      <a:pt x="4336" y="15353"/>
                    </a:cubicBezTo>
                    <a:cubicBezTo>
                      <a:pt x="4980" y="15758"/>
                      <a:pt x="5685" y="16090"/>
                      <a:pt x="6422" y="16318"/>
                    </a:cubicBezTo>
                    <a:cubicBezTo>
                      <a:pt x="7179" y="16556"/>
                      <a:pt x="7967" y="16701"/>
                      <a:pt x="8766" y="16743"/>
                    </a:cubicBezTo>
                    <a:cubicBezTo>
                      <a:pt x="8901" y="16743"/>
                      <a:pt x="9046" y="16753"/>
                      <a:pt x="9181" y="16753"/>
                    </a:cubicBezTo>
                    <a:cubicBezTo>
                      <a:pt x="9907" y="16753"/>
                      <a:pt x="10654" y="16660"/>
                      <a:pt x="11380" y="16473"/>
                    </a:cubicBezTo>
                    <a:cubicBezTo>
                      <a:pt x="12210" y="16266"/>
                      <a:pt x="13019" y="15934"/>
                      <a:pt x="13776" y="15488"/>
                    </a:cubicBezTo>
                    <a:cubicBezTo>
                      <a:pt x="14855" y="14855"/>
                      <a:pt x="15788" y="14025"/>
                      <a:pt x="16567" y="13019"/>
                    </a:cubicBezTo>
                    <a:cubicBezTo>
                      <a:pt x="16577" y="13008"/>
                      <a:pt x="16587" y="12988"/>
                      <a:pt x="16587" y="12957"/>
                    </a:cubicBezTo>
                    <a:lnTo>
                      <a:pt x="16587" y="12936"/>
                    </a:lnTo>
                    <a:cubicBezTo>
                      <a:pt x="16473" y="12542"/>
                      <a:pt x="16297" y="12158"/>
                      <a:pt x="16037" y="11754"/>
                    </a:cubicBezTo>
                    <a:cubicBezTo>
                      <a:pt x="15913" y="11556"/>
                      <a:pt x="15778" y="11380"/>
                      <a:pt x="15633" y="11224"/>
                    </a:cubicBezTo>
                    <a:cubicBezTo>
                      <a:pt x="15477" y="11048"/>
                      <a:pt x="15322" y="10913"/>
                      <a:pt x="15166" y="10809"/>
                    </a:cubicBezTo>
                    <a:cubicBezTo>
                      <a:pt x="15145" y="10799"/>
                      <a:pt x="15124" y="10789"/>
                      <a:pt x="15094" y="10789"/>
                    </a:cubicBezTo>
                    <a:cubicBezTo>
                      <a:pt x="15083" y="10789"/>
                      <a:pt x="15062" y="10799"/>
                      <a:pt x="15052" y="10809"/>
                    </a:cubicBezTo>
                    <a:cubicBezTo>
                      <a:pt x="15041" y="10809"/>
                      <a:pt x="15031" y="10809"/>
                      <a:pt x="15021" y="10820"/>
                    </a:cubicBezTo>
                    <a:lnTo>
                      <a:pt x="15000" y="10830"/>
                    </a:lnTo>
                    <a:cubicBezTo>
                      <a:pt x="14958" y="10851"/>
                      <a:pt x="14928" y="10872"/>
                      <a:pt x="14886" y="10892"/>
                    </a:cubicBezTo>
                    <a:cubicBezTo>
                      <a:pt x="14855" y="10913"/>
                      <a:pt x="14824" y="10934"/>
                      <a:pt x="14792" y="10945"/>
                    </a:cubicBezTo>
                    <a:cubicBezTo>
                      <a:pt x="14720" y="10975"/>
                      <a:pt x="14658" y="11017"/>
                      <a:pt x="14585" y="11048"/>
                    </a:cubicBezTo>
                    <a:cubicBezTo>
                      <a:pt x="14440" y="11111"/>
                      <a:pt x="14295" y="11183"/>
                      <a:pt x="14139" y="11245"/>
                    </a:cubicBezTo>
                    <a:lnTo>
                      <a:pt x="14160" y="11245"/>
                    </a:lnTo>
                    <a:cubicBezTo>
                      <a:pt x="13693" y="11432"/>
                      <a:pt x="13195" y="11608"/>
                      <a:pt x="12687" y="11754"/>
                    </a:cubicBezTo>
                    <a:cubicBezTo>
                      <a:pt x="12137" y="11909"/>
                      <a:pt x="11588" y="12023"/>
                      <a:pt x="11048" y="12096"/>
                    </a:cubicBezTo>
                    <a:cubicBezTo>
                      <a:pt x="10602" y="12158"/>
                      <a:pt x="10198" y="12179"/>
                      <a:pt x="9803" y="12179"/>
                    </a:cubicBezTo>
                    <a:cubicBezTo>
                      <a:pt x="9492" y="12179"/>
                      <a:pt x="9181" y="12169"/>
                      <a:pt x="8891" y="12127"/>
                    </a:cubicBezTo>
                    <a:lnTo>
                      <a:pt x="8901" y="12127"/>
                    </a:lnTo>
                    <a:cubicBezTo>
                      <a:pt x="8455" y="12065"/>
                      <a:pt x="8071" y="11961"/>
                      <a:pt x="7708" y="11816"/>
                    </a:cubicBezTo>
                    <a:lnTo>
                      <a:pt x="7718" y="11816"/>
                    </a:lnTo>
                    <a:cubicBezTo>
                      <a:pt x="7469" y="11712"/>
                      <a:pt x="7220" y="11567"/>
                      <a:pt x="7003" y="11401"/>
                    </a:cubicBezTo>
                    <a:cubicBezTo>
                      <a:pt x="6899" y="11328"/>
                      <a:pt x="6816" y="11245"/>
                      <a:pt x="6722" y="11162"/>
                    </a:cubicBezTo>
                    <a:cubicBezTo>
                      <a:pt x="6639" y="11079"/>
                      <a:pt x="6556" y="10975"/>
                      <a:pt x="6463" y="10862"/>
                    </a:cubicBezTo>
                    <a:cubicBezTo>
                      <a:pt x="6204" y="10519"/>
                      <a:pt x="5975" y="10125"/>
                      <a:pt x="5799" y="9700"/>
                    </a:cubicBezTo>
                    <a:lnTo>
                      <a:pt x="5799" y="9721"/>
                    </a:lnTo>
                    <a:cubicBezTo>
                      <a:pt x="5560" y="9150"/>
                      <a:pt x="5394" y="8506"/>
                      <a:pt x="5302" y="7801"/>
                    </a:cubicBezTo>
                    <a:cubicBezTo>
                      <a:pt x="5177" y="6920"/>
                      <a:pt x="5187" y="5986"/>
                      <a:pt x="5312" y="5042"/>
                    </a:cubicBezTo>
                    <a:cubicBezTo>
                      <a:pt x="5374" y="4575"/>
                      <a:pt x="5468" y="4129"/>
                      <a:pt x="5581" y="3714"/>
                    </a:cubicBezTo>
                    <a:cubicBezTo>
                      <a:pt x="5706" y="3621"/>
                      <a:pt x="5830" y="3507"/>
                      <a:pt x="5965" y="3372"/>
                    </a:cubicBezTo>
                    <a:cubicBezTo>
                      <a:pt x="6079" y="3248"/>
                      <a:pt x="6183" y="3112"/>
                      <a:pt x="6277" y="2978"/>
                    </a:cubicBezTo>
                    <a:cubicBezTo>
                      <a:pt x="6453" y="2708"/>
                      <a:pt x="6588" y="2418"/>
                      <a:pt x="6681" y="2096"/>
                    </a:cubicBezTo>
                    <a:cubicBezTo>
                      <a:pt x="6775" y="1785"/>
                      <a:pt x="6816" y="1464"/>
                      <a:pt x="6795" y="1142"/>
                    </a:cubicBezTo>
                    <a:cubicBezTo>
                      <a:pt x="6795" y="1017"/>
                      <a:pt x="6775" y="893"/>
                      <a:pt x="6754" y="768"/>
                    </a:cubicBezTo>
                    <a:lnTo>
                      <a:pt x="6754" y="758"/>
                    </a:lnTo>
                    <a:lnTo>
                      <a:pt x="6722" y="675"/>
                    </a:lnTo>
                    <a:cubicBezTo>
                      <a:pt x="6629" y="509"/>
                      <a:pt x="6556" y="323"/>
                      <a:pt x="6494" y="146"/>
                    </a:cubicBezTo>
                    <a:lnTo>
                      <a:pt x="6432" y="115"/>
                    </a:lnTo>
                    <a:cubicBezTo>
                      <a:pt x="6370" y="94"/>
                      <a:pt x="6318" y="84"/>
                      <a:pt x="6256" y="63"/>
                    </a:cubicBezTo>
                    <a:lnTo>
                      <a:pt x="6069" y="32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302;p53"/>
              <p:cNvSpPr/>
              <p:nvPr/>
            </p:nvSpPr>
            <p:spPr>
              <a:xfrm>
                <a:off x="5627387" y="1744671"/>
                <a:ext cx="1221416" cy="1128197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5322" extrusionOk="0">
                    <a:moveTo>
                      <a:pt x="2739" y="0"/>
                    </a:moveTo>
                    <a:lnTo>
                      <a:pt x="2739" y="0"/>
                    </a:lnTo>
                    <a:cubicBezTo>
                      <a:pt x="2439" y="270"/>
                      <a:pt x="2158" y="571"/>
                      <a:pt x="1888" y="892"/>
                    </a:cubicBezTo>
                    <a:cubicBezTo>
                      <a:pt x="1339" y="1567"/>
                      <a:pt x="893" y="2365"/>
                      <a:pt x="581" y="3236"/>
                    </a:cubicBezTo>
                    <a:cubicBezTo>
                      <a:pt x="270" y="4077"/>
                      <a:pt x="104" y="4969"/>
                      <a:pt x="63" y="5892"/>
                    </a:cubicBezTo>
                    <a:cubicBezTo>
                      <a:pt x="1" y="7531"/>
                      <a:pt x="395" y="9170"/>
                      <a:pt x="1204" y="10622"/>
                    </a:cubicBezTo>
                    <a:cubicBezTo>
                      <a:pt x="1941" y="11961"/>
                      <a:pt x="3029" y="13102"/>
                      <a:pt x="4336" y="13921"/>
                    </a:cubicBezTo>
                    <a:cubicBezTo>
                      <a:pt x="4980" y="14326"/>
                      <a:pt x="5685" y="14658"/>
                      <a:pt x="6422" y="14886"/>
                    </a:cubicBezTo>
                    <a:cubicBezTo>
                      <a:pt x="7179" y="15135"/>
                      <a:pt x="7967" y="15269"/>
                      <a:pt x="8766" y="15311"/>
                    </a:cubicBezTo>
                    <a:cubicBezTo>
                      <a:pt x="8901" y="15321"/>
                      <a:pt x="9046" y="15321"/>
                      <a:pt x="9181" y="15321"/>
                    </a:cubicBezTo>
                    <a:cubicBezTo>
                      <a:pt x="9917" y="15321"/>
                      <a:pt x="10654" y="15228"/>
                      <a:pt x="11380" y="15041"/>
                    </a:cubicBezTo>
                    <a:cubicBezTo>
                      <a:pt x="12210" y="14834"/>
                      <a:pt x="13019" y="14502"/>
                      <a:pt x="13776" y="14056"/>
                    </a:cubicBezTo>
                    <a:cubicBezTo>
                      <a:pt x="14855" y="13434"/>
                      <a:pt x="15799" y="12604"/>
                      <a:pt x="16567" y="11597"/>
                    </a:cubicBezTo>
                    <a:cubicBezTo>
                      <a:pt x="16587" y="11576"/>
                      <a:pt x="16587" y="11546"/>
                      <a:pt x="16587" y="11525"/>
                    </a:cubicBezTo>
                    <a:lnTo>
                      <a:pt x="16587" y="11493"/>
                    </a:lnTo>
                    <a:cubicBezTo>
                      <a:pt x="16525" y="11286"/>
                      <a:pt x="16442" y="11068"/>
                      <a:pt x="16338" y="10861"/>
                    </a:cubicBezTo>
                    <a:cubicBezTo>
                      <a:pt x="15861" y="11224"/>
                      <a:pt x="15373" y="11587"/>
                      <a:pt x="14875" y="11919"/>
                    </a:cubicBezTo>
                    <a:cubicBezTo>
                      <a:pt x="14129" y="12417"/>
                      <a:pt x="13351" y="12873"/>
                      <a:pt x="12531" y="13236"/>
                    </a:cubicBezTo>
                    <a:cubicBezTo>
                      <a:pt x="12106" y="13434"/>
                      <a:pt x="11671" y="13609"/>
                      <a:pt x="11224" y="13745"/>
                    </a:cubicBezTo>
                    <a:cubicBezTo>
                      <a:pt x="10768" y="13890"/>
                      <a:pt x="10311" y="14004"/>
                      <a:pt x="9845" y="14077"/>
                    </a:cubicBezTo>
                    <a:cubicBezTo>
                      <a:pt x="9447" y="14140"/>
                      <a:pt x="9049" y="14172"/>
                      <a:pt x="8643" y="14172"/>
                    </a:cubicBezTo>
                    <a:cubicBezTo>
                      <a:pt x="8584" y="14172"/>
                      <a:pt x="8525" y="14171"/>
                      <a:pt x="8465" y="14170"/>
                    </a:cubicBezTo>
                    <a:cubicBezTo>
                      <a:pt x="7999" y="14160"/>
                      <a:pt x="7531" y="14107"/>
                      <a:pt x="7075" y="14014"/>
                    </a:cubicBezTo>
                    <a:cubicBezTo>
                      <a:pt x="6837" y="13962"/>
                      <a:pt x="6598" y="13890"/>
                      <a:pt x="6360" y="13817"/>
                    </a:cubicBezTo>
                    <a:cubicBezTo>
                      <a:pt x="6152" y="13745"/>
                      <a:pt x="5934" y="13662"/>
                      <a:pt x="5737" y="13579"/>
                    </a:cubicBezTo>
                    <a:cubicBezTo>
                      <a:pt x="5343" y="13402"/>
                      <a:pt x="4959" y="13205"/>
                      <a:pt x="4596" y="12977"/>
                    </a:cubicBezTo>
                    <a:cubicBezTo>
                      <a:pt x="4233" y="12759"/>
                      <a:pt x="3891" y="12500"/>
                      <a:pt x="3559" y="12230"/>
                    </a:cubicBezTo>
                    <a:cubicBezTo>
                      <a:pt x="3227" y="11950"/>
                      <a:pt x="2916" y="11649"/>
                      <a:pt x="2635" y="11317"/>
                    </a:cubicBezTo>
                    <a:cubicBezTo>
                      <a:pt x="2075" y="10684"/>
                      <a:pt x="1619" y="9958"/>
                      <a:pt x="1318" y="9170"/>
                    </a:cubicBezTo>
                    <a:cubicBezTo>
                      <a:pt x="1245" y="8983"/>
                      <a:pt x="1183" y="8786"/>
                      <a:pt x="1132" y="8589"/>
                    </a:cubicBezTo>
                    <a:cubicBezTo>
                      <a:pt x="1079" y="8402"/>
                      <a:pt x="1028" y="8215"/>
                      <a:pt x="986" y="8019"/>
                    </a:cubicBezTo>
                    <a:cubicBezTo>
                      <a:pt x="903" y="7635"/>
                      <a:pt x="851" y="7251"/>
                      <a:pt x="810" y="6867"/>
                    </a:cubicBezTo>
                    <a:cubicBezTo>
                      <a:pt x="747" y="6079"/>
                      <a:pt x="768" y="5280"/>
                      <a:pt x="883" y="4492"/>
                    </a:cubicBezTo>
                    <a:cubicBezTo>
                      <a:pt x="996" y="3704"/>
                      <a:pt x="1204" y="2925"/>
                      <a:pt x="1505" y="2189"/>
                    </a:cubicBezTo>
                    <a:cubicBezTo>
                      <a:pt x="1795" y="1452"/>
                      <a:pt x="2179" y="758"/>
                      <a:pt x="2646" y="125"/>
                    </a:cubicBezTo>
                    <a:lnTo>
                      <a:pt x="2739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303;p53"/>
              <p:cNvSpPr/>
              <p:nvPr/>
            </p:nvSpPr>
            <p:spPr>
              <a:xfrm>
                <a:off x="5946653" y="2599309"/>
                <a:ext cx="902882" cy="281203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3819" extrusionOk="0">
                    <a:moveTo>
                      <a:pt x="12220" y="1"/>
                    </a:moveTo>
                    <a:cubicBezTo>
                      <a:pt x="12210" y="1"/>
                      <a:pt x="12189" y="11"/>
                      <a:pt x="12189" y="22"/>
                    </a:cubicBezTo>
                    <a:cubicBezTo>
                      <a:pt x="12085" y="115"/>
                      <a:pt x="12002" y="218"/>
                      <a:pt x="11909" y="312"/>
                    </a:cubicBezTo>
                    <a:cubicBezTo>
                      <a:pt x="11816" y="405"/>
                      <a:pt x="11722" y="509"/>
                      <a:pt x="11618" y="603"/>
                    </a:cubicBezTo>
                    <a:cubicBezTo>
                      <a:pt x="11432" y="799"/>
                      <a:pt x="11235" y="986"/>
                      <a:pt x="11037" y="1173"/>
                    </a:cubicBezTo>
                    <a:lnTo>
                      <a:pt x="11048" y="1163"/>
                    </a:lnTo>
                    <a:lnTo>
                      <a:pt x="11048" y="1163"/>
                    </a:lnTo>
                    <a:cubicBezTo>
                      <a:pt x="10892" y="1308"/>
                      <a:pt x="10737" y="1442"/>
                      <a:pt x="10581" y="1567"/>
                    </a:cubicBezTo>
                    <a:cubicBezTo>
                      <a:pt x="10415" y="1702"/>
                      <a:pt x="10249" y="1827"/>
                      <a:pt x="10083" y="1940"/>
                    </a:cubicBezTo>
                    <a:cubicBezTo>
                      <a:pt x="9751" y="2179"/>
                      <a:pt x="9398" y="2387"/>
                      <a:pt x="9025" y="2583"/>
                    </a:cubicBezTo>
                    <a:cubicBezTo>
                      <a:pt x="9026" y="2583"/>
                      <a:pt x="9026" y="2583"/>
                      <a:pt x="9027" y="2583"/>
                    </a:cubicBezTo>
                    <a:lnTo>
                      <a:pt x="9027" y="2583"/>
                    </a:lnTo>
                    <a:cubicBezTo>
                      <a:pt x="8379" y="2921"/>
                      <a:pt x="7680" y="3187"/>
                      <a:pt x="6961" y="3341"/>
                    </a:cubicBezTo>
                    <a:cubicBezTo>
                      <a:pt x="6774" y="3383"/>
                      <a:pt x="6588" y="3413"/>
                      <a:pt x="6390" y="3445"/>
                    </a:cubicBezTo>
                    <a:cubicBezTo>
                      <a:pt x="6173" y="3475"/>
                      <a:pt x="5965" y="3486"/>
                      <a:pt x="5747" y="3496"/>
                    </a:cubicBezTo>
                    <a:cubicBezTo>
                      <a:pt x="5501" y="3514"/>
                      <a:pt x="5255" y="3521"/>
                      <a:pt x="5008" y="3521"/>
                    </a:cubicBezTo>
                    <a:cubicBezTo>
                      <a:pt x="4809" y="3521"/>
                      <a:pt x="4609" y="3516"/>
                      <a:pt x="4409" y="3507"/>
                    </a:cubicBezTo>
                    <a:lnTo>
                      <a:pt x="4451" y="3507"/>
                    </a:lnTo>
                    <a:cubicBezTo>
                      <a:pt x="4004" y="3486"/>
                      <a:pt x="3559" y="3434"/>
                      <a:pt x="3123" y="3362"/>
                    </a:cubicBezTo>
                    <a:cubicBezTo>
                      <a:pt x="2677" y="3289"/>
                      <a:pt x="2231" y="3196"/>
                      <a:pt x="1805" y="3061"/>
                    </a:cubicBezTo>
                    <a:lnTo>
                      <a:pt x="1816" y="3061"/>
                    </a:lnTo>
                    <a:cubicBezTo>
                      <a:pt x="1526" y="2968"/>
                      <a:pt x="1235" y="2853"/>
                      <a:pt x="945" y="2729"/>
                    </a:cubicBezTo>
                    <a:cubicBezTo>
                      <a:pt x="644" y="2594"/>
                      <a:pt x="353" y="2438"/>
                      <a:pt x="73" y="2272"/>
                    </a:cubicBezTo>
                    <a:cubicBezTo>
                      <a:pt x="68" y="2270"/>
                      <a:pt x="62" y="2268"/>
                      <a:pt x="55" y="2268"/>
                    </a:cubicBezTo>
                    <a:cubicBezTo>
                      <a:pt x="37" y="2268"/>
                      <a:pt x="19" y="2278"/>
                      <a:pt x="11" y="2293"/>
                    </a:cubicBezTo>
                    <a:cubicBezTo>
                      <a:pt x="0" y="2314"/>
                      <a:pt x="11" y="2345"/>
                      <a:pt x="42" y="2355"/>
                    </a:cubicBezTo>
                    <a:cubicBezTo>
                      <a:pt x="374" y="2563"/>
                      <a:pt x="727" y="2749"/>
                      <a:pt x="1090" y="2926"/>
                    </a:cubicBezTo>
                    <a:cubicBezTo>
                      <a:pt x="1266" y="3009"/>
                      <a:pt x="1443" y="3092"/>
                      <a:pt x="1619" y="3164"/>
                    </a:cubicBezTo>
                    <a:cubicBezTo>
                      <a:pt x="1805" y="3237"/>
                      <a:pt x="1992" y="3300"/>
                      <a:pt x="2169" y="3362"/>
                    </a:cubicBezTo>
                    <a:cubicBezTo>
                      <a:pt x="2916" y="3611"/>
                      <a:pt x="3683" y="3756"/>
                      <a:pt x="4461" y="3797"/>
                    </a:cubicBezTo>
                    <a:cubicBezTo>
                      <a:pt x="4709" y="3810"/>
                      <a:pt x="4958" y="3819"/>
                      <a:pt x="5206" y="3819"/>
                    </a:cubicBezTo>
                    <a:cubicBezTo>
                      <a:pt x="5362" y="3819"/>
                      <a:pt x="5519" y="3815"/>
                      <a:pt x="5675" y="3807"/>
                    </a:cubicBezTo>
                    <a:cubicBezTo>
                      <a:pt x="5872" y="3797"/>
                      <a:pt x="6058" y="3777"/>
                      <a:pt x="6256" y="3756"/>
                    </a:cubicBezTo>
                    <a:cubicBezTo>
                      <a:pt x="6443" y="3735"/>
                      <a:pt x="6639" y="3704"/>
                      <a:pt x="6826" y="3662"/>
                    </a:cubicBezTo>
                    <a:cubicBezTo>
                      <a:pt x="7594" y="3507"/>
                      <a:pt x="8330" y="3227"/>
                      <a:pt x="9025" y="2853"/>
                    </a:cubicBezTo>
                    <a:cubicBezTo>
                      <a:pt x="9637" y="2532"/>
                      <a:pt x="10208" y="2148"/>
                      <a:pt x="10726" y="1691"/>
                    </a:cubicBezTo>
                    <a:cubicBezTo>
                      <a:pt x="10996" y="1453"/>
                      <a:pt x="11256" y="1204"/>
                      <a:pt x="11505" y="934"/>
                    </a:cubicBezTo>
                    <a:cubicBezTo>
                      <a:pt x="11629" y="799"/>
                      <a:pt x="11754" y="665"/>
                      <a:pt x="11878" y="520"/>
                    </a:cubicBezTo>
                    <a:cubicBezTo>
                      <a:pt x="12002" y="374"/>
                      <a:pt x="12127" y="229"/>
                      <a:pt x="12251" y="73"/>
                    </a:cubicBezTo>
                    <a:cubicBezTo>
                      <a:pt x="12261" y="52"/>
                      <a:pt x="12261" y="32"/>
                      <a:pt x="12241" y="11"/>
                    </a:cubicBezTo>
                    <a:cubicBezTo>
                      <a:pt x="12231" y="1"/>
                      <a:pt x="12231" y="1"/>
                      <a:pt x="12220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304;p53"/>
              <p:cNvSpPr/>
              <p:nvPr/>
            </p:nvSpPr>
            <p:spPr>
              <a:xfrm>
                <a:off x="6011596" y="2160909"/>
                <a:ext cx="714162" cy="384583"/>
              </a:xfrm>
              <a:custGeom>
                <a:avLst/>
                <a:gdLst/>
                <a:ahLst/>
                <a:cxnLst/>
                <a:rect l="l" t="t" r="r" b="b"/>
                <a:pathLst>
                  <a:path w="9699" h="5223" extrusionOk="0">
                    <a:moveTo>
                      <a:pt x="42" y="1"/>
                    </a:moveTo>
                    <a:cubicBezTo>
                      <a:pt x="21" y="1"/>
                      <a:pt x="1" y="22"/>
                      <a:pt x="11" y="42"/>
                    </a:cubicBezTo>
                    <a:cubicBezTo>
                      <a:pt x="84" y="644"/>
                      <a:pt x="176" y="1246"/>
                      <a:pt x="333" y="1836"/>
                    </a:cubicBezTo>
                    <a:cubicBezTo>
                      <a:pt x="405" y="2117"/>
                      <a:pt x="498" y="2397"/>
                      <a:pt x="602" y="2677"/>
                    </a:cubicBezTo>
                    <a:cubicBezTo>
                      <a:pt x="716" y="2936"/>
                      <a:pt x="840" y="3196"/>
                      <a:pt x="996" y="3434"/>
                    </a:cubicBezTo>
                    <a:cubicBezTo>
                      <a:pt x="1142" y="3683"/>
                      <a:pt x="1318" y="3901"/>
                      <a:pt x="1515" y="4098"/>
                    </a:cubicBezTo>
                    <a:cubicBezTo>
                      <a:pt x="1619" y="4201"/>
                      <a:pt x="1722" y="4295"/>
                      <a:pt x="1836" y="4388"/>
                    </a:cubicBezTo>
                    <a:cubicBezTo>
                      <a:pt x="1951" y="4471"/>
                      <a:pt x="2075" y="4554"/>
                      <a:pt x="2210" y="4637"/>
                    </a:cubicBezTo>
                    <a:cubicBezTo>
                      <a:pt x="2479" y="4793"/>
                      <a:pt x="2781" y="4918"/>
                      <a:pt x="3081" y="5001"/>
                    </a:cubicBezTo>
                    <a:cubicBezTo>
                      <a:pt x="3486" y="5114"/>
                      <a:pt x="3911" y="5187"/>
                      <a:pt x="4326" y="5208"/>
                    </a:cubicBezTo>
                    <a:cubicBezTo>
                      <a:pt x="4461" y="5218"/>
                      <a:pt x="4597" y="5222"/>
                      <a:pt x="4732" y="5222"/>
                    </a:cubicBezTo>
                    <a:cubicBezTo>
                      <a:pt x="5021" y="5222"/>
                      <a:pt x="5309" y="5202"/>
                      <a:pt x="5591" y="5167"/>
                    </a:cubicBezTo>
                    <a:cubicBezTo>
                      <a:pt x="6017" y="5114"/>
                      <a:pt x="6432" y="5031"/>
                      <a:pt x="6836" y="4928"/>
                    </a:cubicBezTo>
                    <a:cubicBezTo>
                      <a:pt x="7251" y="4814"/>
                      <a:pt x="7656" y="4679"/>
                      <a:pt x="8060" y="4533"/>
                    </a:cubicBezTo>
                    <a:cubicBezTo>
                      <a:pt x="8465" y="4388"/>
                      <a:pt x="8848" y="4212"/>
                      <a:pt x="9243" y="4046"/>
                    </a:cubicBezTo>
                    <a:cubicBezTo>
                      <a:pt x="9388" y="3984"/>
                      <a:pt x="9533" y="3922"/>
                      <a:pt x="9678" y="3849"/>
                    </a:cubicBezTo>
                    <a:cubicBezTo>
                      <a:pt x="9689" y="3839"/>
                      <a:pt x="9699" y="3828"/>
                      <a:pt x="9699" y="3807"/>
                    </a:cubicBezTo>
                    <a:cubicBezTo>
                      <a:pt x="9692" y="3792"/>
                      <a:pt x="9679" y="3783"/>
                      <a:pt x="9664" y="3783"/>
                    </a:cubicBezTo>
                    <a:cubicBezTo>
                      <a:pt x="9659" y="3783"/>
                      <a:pt x="9653" y="3784"/>
                      <a:pt x="9648" y="3787"/>
                    </a:cubicBezTo>
                    <a:cubicBezTo>
                      <a:pt x="9419" y="3890"/>
                      <a:pt x="9180" y="3973"/>
                      <a:pt x="8942" y="4067"/>
                    </a:cubicBezTo>
                    <a:cubicBezTo>
                      <a:pt x="8714" y="4160"/>
                      <a:pt x="8486" y="4243"/>
                      <a:pt x="8247" y="4326"/>
                    </a:cubicBezTo>
                    <a:cubicBezTo>
                      <a:pt x="8019" y="4399"/>
                      <a:pt x="7780" y="4482"/>
                      <a:pt x="7541" y="4554"/>
                    </a:cubicBezTo>
                    <a:cubicBezTo>
                      <a:pt x="7313" y="4627"/>
                      <a:pt x="7075" y="4689"/>
                      <a:pt x="6847" y="4752"/>
                    </a:cubicBezTo>
                    <a:cubicBezTo>
                      <a:pt x="6162" y="4920"/>
                      <a:pt x="5459" y="5032"/>
                      <a:pt x="4754" y="5032"/>
                    </a:cubicBezTo>
                    <a:cubicBezTo>
                      <a:pt x="4722" y="5032"/>
                      <a:pt x="4690" y="5032"/>
                      <a:pt x="4658" y="5031"/>
                    </a:cubicBezTo>
                    <a:lnTo>
                      <a:pt x="4689" y="5031"/>
                    </a:lnTo>
                    <a:cubicBezTo>
                      <a:pt x="4150" y="5031"/>
                      <a:pt x="3610" y="4959"/>
                      <a:pt x="3092" y="4814"/>
                    </a:cubicBezTo>
                    <a:cubicBezTo>
                      <a:pt x="2936" y="4772"/>
                      <a:pt x="2791" y="4720"/>
                      <a:pt x="2635" y="4648"/>
                    </a:cubicBezTo>
                    <a:cubicBezTo>
                      <a:pt x="2490" y="4586"/>
                      <a:pt x="2334" y="4513"/>
                      <a:pt x="2200" y="4430"/>
                    </a:cubicBezTo>
                    <a:cubicBezTo>
                      <a:pt x="1940" y="4274"/>
                      <a:pt x="1712" y="4077"/>
                      <a:pt x="1494" y="3860"/>
                    </a:cubicBezTo>
                    <a:cubicBezTo>
                      <a:pt x="1276" y="3621"/>
                      <a:pt x="1100" y="3362"/>
                      <a:pt x="944" y="3081"/>
                    </a:cubicBezTo>
                    <a:lnTo>
                      <a:pt x="944" y="3092"/>
                    </a:lnTo>
                    <a:cubicBezTo>
                      <a:pt x="810" y="2843"/>
                      <a:pt x="706" y="2594"/>
                      <a:pt x="602" y="2334"/>
                    </a:cubicBezTo>
                    <a:cubicBezTo>
                      <a:pt x="498" y="2065"/>
                      <a:pt x="425" y="1785"/>
                      <a:pt x="353" y="1494"/>
                    </a:cubicBezTo>
                    <a:lnTo>
                      <a:pt x="353" y="1515"/>
                    </a:lnTo>
                    <a:cubicBezTo>
                      <a:pt x="291" y="1266"/>
                      <a:pt x="239" y="1027"/>
                      <a:pt x="197" y="778"/>
                    </a:cubicBezTo>
                    <a:cubicBezTo>
                      <a:pt x="156" y="529"/>
                      <a:pt x="114" y="280"/>
                      <a:pt x="84" y="31"/>
                    </a:cubicBezTo>
                    <a:cubicBezTo>
                      <a:pt x="84" y="11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305;p53"/>
              <p:cNvSpPr/>
              <p:nvPr/>
            </p:nvSpPr>
            <p:spPr>
              <a:xfrm>
                <a:off x="6021536" y="684527"/>
                <a:ext cx="841767" cy="469039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6370" extrusionOk="0">
                    <a:moveTo>
                      <a:pt x="8579" y="0"/>
                    </a:moveTo>
                    <a:cubicBezTo>
                      <a:pt x="8205" y="11"/>
                      <a:pt x="7801" y="62"/>
                      <a:pt x="7344" y="156"/>
                    </a:cubicBezTo>
                    <a:cubicBezTo>
                      <a:pt x="6981" y="239"/>
                      <a:pt x="6587" y="343"/>
                      <a:pt x="6152" y="488"/>
                    </a:cubicBezTo>
                    <a:cubicBezTo>
                      <a:pt x="5799" y="602"/>
                      <a:pt x="5426" y="737"/>
                      <a:pt x="5031" y="903"/>
                    </a:cubicBezTo>
                    <a:cubicBezTo>
                      <a:pt x="4243" y="1224"/>
                      <a:pt x="3548" y="1577"/>
                      <a:pt x="2925" y="1971"/>
                    </a:cubicBezTo>
                    <a:cubicBezTo>
                      <a:pt x="2293" y="2365"/>
                      <a:pt x="1712" y="2822"/>
                      <a:pt x="1183" y="3340"/>
                    </a:cubicBezTo>
                    <a:cubicBezTo>
                      <a:pt x="903" y="3621"/>
                      <a:pt x="664" y="3891"/>
                      <a:pt x="477" y="4170"/>
                    </a:cubicBezTo>
                    <a:cubicBezTo>
                      <a:pt x="249" y="4481"/>
                      <a:pt x="94" y="4803"/>
                      <a:pt x="21" y="5115"/>
                    </a:cubicBezTo>
                    <a:lnTo>
                      <a:pt x="21" y="5125"/>
                    </a:lnTo>
                    <a:cubicBezTo>
                      <a:pt x="0" y="5156"/>
                      <a:pt x="0" y="5177"/>
                      <a:pt x="11" y="5207"/>
                    </a:cubicBezTo>
                    <a:cubicBezTo>
                      <a:pt x="52" y="5373"/>
                      <a:pt x="104" y="5519"/>
                      <a:pt x="177" y="5643"/>
                    </a:cubicBezTo>
                    <a:cubicBezTo>
                      <a:pt x="239" y="5768"/>
                      <a:pt x="322" y="5882"/>
                      <a:pt x="426" y="5986"/>
                    </a:cubicBezTo>
                    <a:cubicBezTo>
                      <a:pt x="622" y="6173"/>
                      <a:pt x="903" y="6286"/>
                      <a:pt x="1286" y="6349"/>
                    </a:cubicBezTo>
                    <a:cubicBezTo>
                      <a:pt x="1401" y="6369"/>
                      <a:pt x="1525" y="6369"/>
                      <a:pt x="1650" y="6369"/>
                    </a:cubicBezTo>
                    <a:cubicBezTo>
                      <a:pt x="1857" y="6369"/>
                      <a:pt x="2054" y="6349"/>
                      <a:pt x="2261" y="6297"/>
                    </a:cubicBezTo>
                    <a:cubicBezTo>
                      <a:pt x="2563" y="6224"/>
                      <a:pt x="2863" y="6100"/>
                      <a:pt x="3164" y="5913"/>
                    </a:cubicBezTo>
                    <a:cubicBezTo>
                      <a:pt x="3568" y="5664"/>
                      <a:pt x="3953" y="5322"/>
                      <a:pt x="4294" y="4907"/>
                    </a:cubicBezTo>
                    <a:cubicBezTo>
                      <a:pt x="4606" y="4534"/>
                      <a:pt x="4845" y="4129"/>
                      <a:pt x="5031" y="3714"/>
                    </a:cubicBezTo>
                    <a:cubicBezTo>
                      <a:pt x="5260" y="3787"/>
                      <a:pt x="5498" y="3817"/>
                      <a:pt x="5747" y="3817"/>
                    </a:cubicBezTo>
                    <a:cubicBezTo>
                      <a:pt x="5840" y="3817"/>
                      <a:pt x="5933" y="3817"/>
                      <a:pt x="6016" y="3808"/>
                    </a:cubicBezTo>
                    <a:cubicBezTo>
                      <a:pt x="6182" y="3787"/>
                      <a:pt x="6338" y="3755"/>
                      <a:pt x="6494" y="3714"/>
                    </a:cubicBezTo>
                    <a:cubicBezTo>
                      <a:pt x="6639" y="3672"/>
                      <a:pt x="6795" y="3621"/>
                      <a:pt x="6961" y="3548"/>
                    </a:cubicBezTo>
                    <a:cubicBezTo>
                      <a:pt x="7230" y="3434"/>
                      <a:pt x="7510" y="3257"/>
                      <a:pt x="7801" y="3040"/>
                    </a:cubicBezTo>
                    <a:cubicBezTo>
                      <a:pt x="8049" y="2842"/>
                      <a:pt x="8298" y="2614"/>
                      <a:pt x="8527" y="2345"/>
                    </a:cubicBezTo>
                    <a:cubicBezTo>
                      <a:pt x="8900" y="1920"/>
                      <a:pt x="9211" y="1463"/>
                      <a:pt x="9471" y="955"/>
                    </a:cubicBezTo>
                    <a:cubicBezTo>
                      <a:pt x="9886" y="1442"/>
                      <a:pt x="10249" y="1950"/>
                      <a:pt x="10529" y="2469"/>
                    </a:cubicBezTo>
                    <a:lnTo>
                      <a:pt x="10539" y="2490"/>
                    </a:lnTo>
                    <a:cubicBezTo>
                      <a:pt x="10767" y="2946"/>
                      <a:pt x="10944" y="3393"/>
                      <a:pt x="11037" y="3828"/>
                    </a:cubicBezTo>
                    <a:lnTo>
                      <a:pt x="11037" y="3817"/>
                    </a:lnTo>
                    <a:cubicBezTo>
                      <a:pt x="11058" y="3911"/>
                      <a:pt x="11078" y="3994"/>
                      <a:pt x="11089" y="4087"/>
                    </a:cubicBezTo>
                    <a:cubicBezTo>
                      <a:pt x="11099" y="4139"/>
                      <a:pt x="11110" y="4191"/>
                      <a:pt x="11110" y="4243"/>
                    </a:cubicBezTo>
                    <a:cubicBezTo>
                      <a:pt x="11120" y="4305"/>
                      <a:pt x="11131" y="4368"/>
                      <a:pt x="11141" y="4419"/>
                    </a:cubicBezTo>
                    <a:cubicBezTo>
                      <a:pt x="11161" y="4534"/>
                      <a:pt x="11172" y="4647"/>
                      <a:pt x="11172" y="4762"/>
                    </a:cubicBezTo>
                    <a:cubicBezTo>
                      <a:pt x="11182" y="4762"/>
                      <a:pt x="11172" y="4772"/>
                      <a:pt x="11172" y="4783"/>
                    </a:cubicBezTo>
                    <a:lnTo>
                      <a:pt x="11172" y="4793"/>
                    </a:lnTo>
                    <a:lnTo>
                      <a:pt x="11172" y="4803"/>
                    </a:lnTo>
                    <a:cubicBezTo>
                      <a:pt x="11172" y="4876"/>
                      <a:pt x="11182" y="4949"/>
                      <a:pt x="11182" y="5021"/>
                    </a:cubicBezTo>
                    <a:cubicBezTo>
                      <a:pt x="11193" y="5032"/>
                      <a:pt x="11203" y="5032"/>
                      <a:pt x="11214" y="5032"/>
                    </a:cubicBezTo>
                    <a:lnTo>
                      <a:pt x="11234" y="5032"/>
                    </a:lnTo>
                    <a:cubicBezTo>
                      <a:pt x="11255" y="5032"/>
                      <a:pt x="11276" y="5032"/>
                      <a:pt x="11297" y="5011"/>
                    </a:cubicBezTo>
                    <a:cubicBezTo>
                      <a:pt x="11307" y="5000"/>
                      <a:pt x="11327" y="4979"/>
                      <a:pt x="11338" y="4949"/>
                    </a:cubicBezTo>
                    <a:lnTo>
                      <a:pt x="11338" y="4928"/>
                    </a:lnTo>
                    <a:lnTo>
                      <a:pt x="11338" y="4907"/>
                    </a:lnTo>
                    <a:cubicBezTo>
                      <a:pt x="11348" y="4886"/>
                      <a:pt x="11348" y="4866"/>
                      <a:pt x="11348" y="4855"/>
                    </a:cubicBezTo>
                    <a:cubicBezTo>
                      <a:pt x="11390" y="4451"/>
                      <a:pt x="11400" y="4036"/>
                      <a:pt x="11421" y="3631"/>
                    </a:cubicBezTo>
                    <a:lnTo>
                      <a:pt x="11421" y="3517"/>
                    </a:lnTo>
                    <a:cubicBezTo>
                      <a:pt x="11431" y="3340"/>
                      <a:pt x="11431" y="3206"/>
                      <a:pt x="11431" y="3071"/>
                    </a:cubicBezTo>
                    <a:cubicBezTo>
                      <a:pt x="11421" y="2936"/>
                      <a:pt x="11410" y="2801"/>
                      <a:pt x="11400" y="2656"/>
                    </a:cubicBezTo>
                    <a:cubicBezTo>
                      <a:pt x="11327" y="2044"/>
                      <a:pt x="11151" y="1515"/>
                      <a:pt x="10882" y="1079"/>
                    </a:cubicBezTo>
                    <a:cubicBezTo>
                      <a:pt x="10737" y="841"/>
                      <a:pt x="10560" y="633"/>
                      <a:pt x="10363" y="477"/>
                    </a:cubicBezTo>
                    <a:cubicBezTo>
                      <a:pt x="10145" y="301"/>
                      <a:pt x="9896" y="177"/>
                      <a:pt x="9616" y="94"/>
                    </a:cubicBezTo>
                    <a:cubicBezTo>
                      <a:pt x="9492" y="52"/>
                      <a:pt x="9347" y="32"/>
                      <a:pt x="9170" y="11"/>
                    </a:cubicBezTo>
                    <a:cubicBezTo>
                      <a:pt x="9056" y="0"/>
                      <a:pt x="8942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306;p53"/>
              <p:cNvSpPr/>
              <p:nvPr/>
            </p:nvSpPr>
            <p:spPr>
              <a:xfrm>
                <a:off x="6099439" y="943489"/>
                <a:ext cx="244460" cy="164495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234" extrusionOk="0">
                    <a:moveTo>
                      <a:pt x="3247" y="0"/>
                    </a:moveTo>
                    <a:cubicBezTo>
                      <a:pt x="3226" y="0"/>
                      <a:pt x="3206" y="10"/>
                      <a:pt x="3195" y="31"/>
                    </a:cubicBezTo>
                    <a:cubicBezTo>
                      <a:pt x="3102" y="218"/>
                      <a:pt x="2987" y="394"/>
                      <a:pt x="2863" y="560"/>
                    </a:cubicBezTo>
                    <a:lnTo>
                      <a:pt x="2874" y="539"/>
                    </a:lnTo>
                    <a:lnTo>
                      <a:pt x="2874" y="539"/>
                    </a:lnTo>
                    <a:cubicBezTo>
                      <a:pt x="2759" y="685"/>
                      <a:pt x="2646" y="830"/>
                      <a:pt x="2521" y="954"/>
                    </a:cubicBezTo>
                    <a:cubicBezTo>
                      <a:pt x="2397" y="1089"/>
                      <a:pt x="2251" y="1203"/>
                      <a:pt x="2116" y="1317"/>
                    </a:cubicBezTo>
                    <a:cubicBezTo>
                      <a:pt x="1909" y="1473"/>
                      <a:pt x="1691" y="1608"/>
                      <a:pt x="1463" y="1711"/>
                    </a:cubicBezTo>
                    <a:cubicBezTo>
                      <a:pt x="1276" y="1784"/>
                      <a:pt x="1090" y="1847"/>
                      <a:pt x="903" y="1877"/>
                    </a:cubicBezTo>
                    <a:cubicBezTo>
                      <a:pt x="805" y="1889"/>
                      <a:pt x="707" y="1894"/>
                      <a:pt x="609" y="1894"/>
                    </a:cubicBezTo>
                    <a:cubicBezTo>
                      <a:pt x="541" y="1894"/>
                      <a:pt x="473" y="1892"/>
                      <a:pt x="405" y="1888"/>
                    </a:cubicBezTo>
                    <a:cubicBezTo>
                      <a:pt x="343" y="1877"/>
                      <a:pt x="290" y="1867"/>
                      <a:pt x="228" y="1856"/>
                    </a:cubicBezTo>
                    <a:cubicBezTo>
                      <a:pt x="215" y="1853"/>
                      <a:pt x="201" y="1852"/>
                      <a:pt x="188" y="1852"/>
                    </a:cubicBezTo>
                    <a:cubicBezTo>
                      <a:pt x="109" y="1852"/>
                      <a:pt x="38" y="1902"/>
                      <a:pt x="21" y="1981"/>
                    </a:cubicBezTo>
                    <a:cubicBezTo>
                      <a:pt x="0" y="2075"/>
                      <a:pt x="52" y="2168"/>
                      <a:pt x="145" y="2188"/>
                    </a:cubicBezTo>
                    <a:cubicBezTo>
                      <a:pt x="272" y="2220"/>
                      <a:pt x="404" y="2234"/>
                      <a:pt x="538" y="2234"/>
                    </a:cubicBezTo>
                    <a:cubicBezTo>
                      <a:pt x="580" y="2234"/>
                      <a:pt x="622" y="2232"/>
                      <a:pt x="664" y="2230"/>
                    </a:cubicBezTo>
                    <a:cubicBezTo>
                      <a:pt x="830" y="2220"/>
                      <a:pt x="996" y="2188"/>
                      <a:pt x="1162" y="2147"/>
                    </a:cubicBezTo>
                    <a:cubicBezTo>
                      <a:pt x="1318" y="2095"/>
                      <a:pt x="1473" y="2022"/>
                      <a:pt x="1618" y="1939"/>
                    </a:cubicBezTo>
                    <a:cubicBezTo>
                      <a:pt x="1774" y="1856"/>
                      <a:pt x="1909" y="1764"/>
                      <a:pt x="2044" y="1649"/>
                    </a:cubicBezTo>
                    <a:cubicBezTo>
                      <a:pt x="2314" y="1442"/>
                      <a:pt x="2542" y="1193"/>
                      <a:pt x="2749" y="923"/>
                    </a:cubicBezTo>
                    <a:cubicBezTo>
                      <a:pt x="2957" y="674"/>
                      <a:pt x="3133" y="404"/>
                      <a:pt x="3289" y="125"/>
                    </a:cubicBezTo>
                    <a:cubicBezTo>
                      <a:pt x="3289" y="114"/>
                      <a:pt x="3299" y="104"/>
                      <a:pt x="3299" y="93"/>
                    </a:cubicBezTo>
                    <a:cubicBezTo>
                      <a:pt x="3319" y="62"/>
                      <a:pt x="3309" y="21"/>
                      <a:pt x="3278" y="10"/>
                    </a:cubicBezTo>
                    <a:cubicBezTo>
                      <a:pt x="3268" y="0"/>
                      <a:pt x="3257" y="0"/>
                      <a:pt x="324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307;p53"/>
              <p:cNvSpPr/>
              <p:nvPr/>
            </p:nvSpPr>
            <p:spPr>
              <a:xfrm>
                <a:off x="6446170" y="728780"/>
                <a:ext cx="223916" cy="194611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643" extrusionOk="0">
                    <a:moveTo>
                      <a:pt x="1687" y="1656"/>
                    </a:moveTo>
                    <a:cubicBezTo>
                      <a:pt x="1685" y="1657"/>
                      <a:pt x="1683" y="1659"/>
                      <a:pt x="1681" y="1661"/>
                    </a:cubicBezTo>
                    <a:cubicBezTo>
                      <a:pt x="1683" y="1659"/>
                      <a:pt x="1685" y="1657"/>
                      <a:pt x="1687" y="1656"/>
                    </a:cubicBezTo>
                    <a:close/>
                    <a:moveTo>
                      <a:pt x="2978" y="1"/>
                    </a:moveTo>
                    <a:cubicBezTo>
                      <a:pt x="2957" y="1"/>
                      <a:pt x="2936" y="12"/>
                      <a:pt x="2926" y="32"/>
                    </a:cubicBezTo>
                    <a:cubicBezTo>
                      <a:pt x="2750" y="364"/>
                      <a:pt x="2563" y="685"/>
                      <a:pt x="2345" y="976"/>
                    </a:cubicBezTo>
                    <a:lnTo>
                      <a:pt x="2345" y="966"/>
                    </a:lnTo>
                    <a:cubicBezTo>
                      <a:pt x="2163" y="1218"/>
                      <a:pt x="1942" y="1451"/>
                      <a:pt x="1701" y="1645"/>
                    </a:cubicBezTo>
                    <a:lnTo>
                      <a:pt x="1701" y="1645"/>
                    </a:lnTo>
                    <a:cubicBezTo>
                      <a:pt x="1701" y="1643"/>
                      <a:pt x="1702" y="1642"/>
                      <a:pt x="1702" y="1640"/>
                    </a:cubicBezTo>
                    <a:lnTo>
                      <a:pt x="1702" y="1640"/>
                    </a:lnTo>
                    <a:cubicBezTo>
                      <a:pt x="1650" y="1681"/>
                      <a:pt x="1588" y="1734"/>
                      <a:pt x="1526" y="1775"/>
                    </a:cubicBezTo>
                    <a:cubicBezTo>
                      <a:pt x="1463" y="1817"/>
                      <a:pt x="1401" y="1858"/>
                      <a:pt x="1339" y="1889"/>
                    </a:cubicBezTo>
                    <a:cubicBezTo>
                      <a:pt x="1204" y="1972"/>
                      <a:pt x="1069" y="2045"/>
                      <a:pt x="934" y="2096"/>
                    </a:cubicBezTo>
                    <a:cubicBezTo>
                      <a:pt x="675" y="2211"/>
                      <a:pt x="405" y="2283"/>
                      <a:pt x="125" y="2335"/>
                    </a:cubicBezTo>
                    <a:cubicBezTo>
                      <a:pt x="83" y="2335"/>
                      <a:pt x="53" y="2377"/>
                      <a:pt x="32" y="2407"/>
                    </a:cubicBezTo>
                    <a:cubicBezTo>
                      <a:pt x="11" y="2449"/>
                      <a:pt x="0" y="2490"/>
                      <a:pt x="21" y="2532"/>
                    </a:cubicBezTo>
                    <a:cubicBezTo>
                      <a:pt x="32" y="2573"/>
                      <a:pt x="53" y="2605"/>
                      <a:pt x="94" y="2626"/>
                    </a:cubicBezTo>
                    <a:cubicBezTo>
                      <a:pt x="118" y="2638"/>
                      <a:pt x="139" y="2643"/>
                      <a:pt x="160" y="2643"/>
                    </a:cubicBezTo>
                    <a:cubicBezTo>
                      <a:pt x="175" y="2643"/>
                      <a:pt x="190" y="2640"/>
                      <a:pt x="208" y="2636"/>
                    </a:cubicBezTo>
                    <a:cubicBezTo>
                      <a:pt x="540" y="2573"/>
                      <a:pt x="851" y="2470"/>
                      <a:pt x="1141" y="2324"/>
                    </a:cubicBezTo>
                    <a:cubicBezTo>
                      <a:pt x="1411" y="2190"/>
                      <a:pt x="1650" y="2013"/>
                      <a:pt x="1858" y="1806"/>
                    </a:cubicBezTo>
                    <a:cubicBezTo>
                      <a:pt x="2065" y="1609"/>
                      <a:pt x="2252" y="1370"/>
                      <a:pt x="2418" y="1132"/>
                    </a:cubicBezTo>
                    <a:cubicBezTo>
                      <a:pt x="2594" y="883"/>
                      <a:pt x="2750" y="613"/>
                      <a:pt x="2895" y="333"/>
                    </a:cubicBezTo>
                    <a:cubicBezTo>
                      <a:pt x="2946" y="261"/>
                      <a:pt x="2988" y="178"/>
                      <a:pt x="3029" y="95"/>
                    </a:cubicBezTo>
                    <a:cubicBezTo>
                      <a:pt x="3040" y="63"/>
                      <a:pt x="3029" y="32"/>
                      <a:pt x="3009" y="12"/>
                    </a:cubicBezTo>
                    <a:cubicBezTo>
                      <a:pt x="2999" y="12"/>
                      <a:pt x="2988" y="1"/>
                      <a:pt x="2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308;p53"/>
              <p:cNvSpPr/>
              <p:nvPr/>
            </p:nvSpPr>
            <p:spPr>
              <a:xfrm>
                <a:off x="6254507" y="724215"/>
                <a:ext cx="348355" cy="178632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426" extrusionOk="0">
                    <a:moveTo>
                      <a:pt x="4678" y="1"/>
                    </a:moveTo>
                    <a:cubicBezTo>
                      <a:pt x="4668" y="1"/>
                      <a:pt x="4647" y="11"/>
                      <a:pt x="4637" y="32"/>
                    </a:cubicBezTo>
                    <a:cubicBezTo>
                      <a:pt x="4637" y="42"/>
                      <a:pt x="4627" y="53"/>
                      <a:pt x="4616" y="63"/>
                    </a:cubicBezTo>
                    <a:cubicBezTo>
                      <a:pt x="4452" y="318"/>
                      <a:pt x="4249" y="553"/>
                      <a:pt x="4025" y="758"/>
                    </a:cubicBezTo>
                    <a:lnTo>
                      <a:pt x="4025" y="758"/>
                    </a:lnTo>
                    <a:cubicBezTo>
                      <a:pt x="4025" y="758"/>
                      <a:pt x="4025" y="758"/>
                      <a:pt x="4025" y="758"/>
                    </a:cubicBezTo>
                    <a:lnTo>
                      <a:pt x="4025" y="758"/>
                    </a:lnTo>
                    <a:cubicBezTo>
                      <a:pt x="4023" y="760"/>
                      <a:pt x="4021" y="762"/>
                      <a:pt x="4020" y="763"/>
                    </a:cubicBezTo>
                    <a:lnTo>
                      <a:pt x="4020" y="763"/>
                    </a:lnTo>
                    <a:cubicBezTo>
                      <a:pt x="4018" y="765"/>
                      <a:pt x="4016" y="767"/>
                      <a:pt x="4014" y="768"/>
                    </a:cubicBezTo>
                    <a:cubicBezTo>
                      <a:pt x="4014" y="768"/>
                      <a:pt x="4014" y="768"/>
                      <a:pt x="4014" y="768"/>
                    </a:cubicBezTo>
                    <a:lnTo>
                      <a:pt x="4014" y="768"/>
                    </a:lnTo>
                    <a:cubicBezTo>
                      <a:pt x="3685" y="1075"/>
                      <a:pt x="3315" y="1331"/>
                      <a:pt x="2925" y="1536"/>
                    </a:cubicBezTo>
                    <a:cubicBezTo>
                      <a:pt x="2718" y="1640"/>
                      <a:pt x="2510" y="1733"/>
                      <a:pt x="2303" y="1806"/>
                    </a:cubicBezTo>
                    <a:cubicBezTo>
                      <a:pt x="2199" y="1847"/>
                      <a:pt x="2096" y="1879"/>
                      <a:pt x="1981" y="1909"/>
                    </a:cubicBez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9" y="1992"/>
                      <a:pt x="1680" y="1992"/>
                      <a:pt x="1681" y="1992"/>
                    </a:cubicBezTo>
                    <a:cubicBezTo>
                      <a:pt x="1678" y="1993"/>
                      <a:pt x="1676" y="1993"/>
                      <a:pt x="1674" y="1993"/>
                    </a:cubicBezTo>
                    <a:lnTo>
                      <a:pt x="1674" y="1993"/>
                    </a:ln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1" y="1992"/>
                      <a:pt x="1663" y="1993"/>
                      <a:pt x="1650" y="1998"/>
                    </a:cubicBezTo>
                    <a:lnTo>
                      <a:pt x="1650" y="1998"/>
                    </a:lnTo>
                    <a:cubicBezTo>
                      <a:pt x="1658" y="1996"/>
                      <a:pt x="1666" y="1995"/>
                      <a:pt x="1674" y="1993"/>
                    </a:cubicBezTo>
                    <a:lnTo>
                      <a:pt x="1674" y="1993"/>
                    </a:lnTo>
                    <a:lnTo>
                      <a:pt x="1639" y="2003"/>
                    </a:lnTo>
                    <a:cubicBezTo>
                      <a:pt x="1643" y="2001"/>
                      <a:pt x="1647" y="1999"/>
                      <a:pt x="1650" y="1998"/>
                    </a:cubicBezTo>
                    <a:lnTo>
                      <a:pt x="1650" y="1998"/>
                    </a:lnTo>
                    <a:cubicBezTo>
                      <a:pt x="1380" y="2047"/>
                      <a:pt x="1110" y="2075"/>
                      <a:pt x="830" y="2075"/>
                    </a:cubicBezTo>
                    <a:cubicBezTo>
                      <a:pt x="623" y="2065"/>
                      <a:pt x="415" y="2034"/>
                      <a:pt x="218" y="1971"/>
                    </a:cubicBezTo>
                    <a:cubicBezTo>
                      <a:pt x="207" y="1969"/>
                      <a:pt x="196" y="1968"/>
                      <a:pt x="185" y="1968"/>
                    </a:cubicBezTo>
                    <a:cubicBezTo>
                      <a:pt x="151" y="1968"/>
                      <a:pt x="114" y="1979"/>
                      <a:pt x="83" y="2003"/>
                    </a:cubicBezTo>
                    <a:cubicBezTo>
                      <a:pt x="42" y="2034"/>
                      <a:pt x="21" y="2075"/>
                      <a:pt x="10" y="2117"/>
                    </a:cubicBezTo>
                    <a:cubicBezTo>
                      <a:pt x="0" y="2169"/>
                      <a:pt x="10" y="2210"/>
                      <a:pt x="42" y="2252"/>
                    </a:cubicBezTo>
                    <a:cubicBezTo>
                      <a:pt x="52" y="2262"/>
                      <a:pt x="62" y="2283"/>
                      <a:pt x="72" y="2293"/>
                    </a:cubicBezTo>
                    <a:cubicBezTo>
                      <a:pt x="104" y="2314"/>
                      <a:pt x="125" y="2324"/>
                      <a:pt x="155" y="2324"/>
                    </a:cubicBezTo>
                    <a:cubicBezTo>
                      <a:pt x="379" y="2396"/>
                      <a:pt x="615" y="2425"/>
                      <a:pt x="849" y="2425"/>
                    </a:cubicBezTo>
                    <a:cubicBezTo>
                      <a:pt x="919" y="2425"/>
                      <a:pt x="989" y="2423"/>
                      <a:pt x="1058" y="2418"/>
                    </a:cubicBezTo>
                    <a:cubicBezTo>
                      <a:pt x="1224" y="2407"/>
                      <a:pt x="1390" y="2376"/>
                      <a:pt x="1545" y="2345"/>
                    </a:cubicBezTo>
                    <a:cubicBezTo>
                      <a:pt x="1701" y="2303"/>
                      <a:pt x="1857" y="2262"/>
                      <a:pt x="2002" y="2210"/>
                    </a:cubicBezTo>
                    <a:cubicBezTo>
                      <a:pt x="2158" y="2148"/>
                      <a:pt x="2313" y="2086"/>
                      <a:pt x="2458" y="2013"/>
                    </a:cubicBezTo>
                    <a:cubicBezTo>
                      <a:pt x="2614" y="1941"/>
                      <a:pt x="2769" y="1858"/>
                      <a:pt x="2915" y="1764"/>
                    </a:cubicBezTo>
                    <a:cubicBezTo>
                      <a:pt x="3195" y="1598"/>
                      <a:pt x="3465" y="1401"/>
                      <a:pt x="3724" y="1194"/>
                    </a:cubicBezTo>
                    <a:cubicBezTo>
                      <a:pt x="4108" y="872"/>
                      <a:pt x="4461" y="499"/>
                      <a:pt x="4720" y="63"/>
                    </a:cubicBezTo>
                    <a:cubicBezTo>
                      <a:pt x="4730" y="42"/>
                      <a:pt x="4720" y="21"/>
                      <a:pt x="4699" y="11"/>
                    </a:cubicBezTo>
                    <a:cubicBezTo>
                      <a:pt x="4689" y="1"/>
                      <a:pt x="4689" y="1"/>
                      <a:pt x="4678" y="1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309;p53"/>
              <p:cNvSpPr/>
              <p:nvPr/>
            </p:nvSpPr>
            <p:spPr>
              <a:xfrm>
                <a:off x="5213430" y="1020581"/>
                <a:ext cx="621753" cy="115117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15634" extrusionOk="0">
                    <a:moveTo>
                      <a:pt x="8361" y="0"/>
                    </a:moveTo>
                    <a:cubicBezTo>
                      <a:pt x="8330" y="0"/>
                      <a:pt x="8299" y="21"/>
                      <a:pt x="8289" y="53"/>
                    </a:cubicBezTo>
                    <a:cubicBezTo>
                      <a:pt x="8206" y="312"/>
                      <a:pt x="8112" y="561"/>
                      <a:pt x="8019" y="800"/>
                    </a:cubicBezTo>
                    <a:cubicBezTo>
                      <a:pt x="8008" y="809"/>
                      <a:pt x="8008" y="809"/>
                      <a:pt x="8008" y="820"/>
                    </a:cubicBezTo>
                    <a:lnTo>
                      <a:pt x="8008" y="809"/>
                    </a:lnTo>
                    <a:cubicBezTo>
                      <a:pt x="7542" y="1930"/>
                      <a:pt x="6878" y="2946"/>
                      <a:pt x="6141" y="3901"/>
                    </a:cubicBezTo>
                    <a:lnTo>
                      <a:pt x="6141" y="3891"/>
                    </a:lnTo>
                    <a:cubicBezTo>
                      <a:pt x="5208" y="5094"/>
                      <a:pt x="4181" y="6203"/>
                      <a:pt x="3216" y="7365"/>
                    </a:cubicBezTo>
                    <a:cubicBezTo>
                      <a:pt x="2718" y="7946"/>
                      <a:pt x="2252" y="8548"/>
                      <a:pt x="1826" y="9181"/>
                    </a:cubicBezTo>
                    <a:cubicBezTo>
                      <a:pt x="1401" y="9803"/>
                      <a:pt x="1028" y="10446"/>
                      <a:pt x="726" y="11131"/>
                    </a:cubicBezTo>
                    <a:cubicBezTo>
                      <a:pt x="426" y="11805"/>
                      <a:pt x="177" y="12500"/>
                      <a:pt x="73" y="13236"/>
                    </a:cubicBezTo>
                    <a:cubicBezTo>
                      <a:pt x="21" y="13600"/>
                      <a:pt x="0" y="13973"/>
                      <a:pt x="32" y="14336"/>
                    </a:cubicBezTo>
                    <a:cubicBezTo>
                      <a:pt x="53" y="14533"/>
                      <a:pt x="83" y="14730"/>
                      <a:pt x="125" y="14928"/>
                    </a:cubicBezTo>
                    <a:cubicBezTo>
                      <a:pt x="166" y="15114"/>
                      <a:pt x="229" y="15301"/>
                      <a:pt x="291" y="15488"/>
                    </a:cubicBezTo>
                    <a:cubicBezTo>
                      <a:pt x="312" y="15539"/>
                      <a:pt x="332" y="15581"/>
                      <a:pt x="385" y="15612"/>
                    </a:cubicBezTo>
                    <a:cubicBezTo>
                      <a:pt x="410" y="15625"/>
                      <a:pt x="439" y="15634"/>
                      <a:pt x="468" y="15634"/>
                    </a:cubicBezTo>
                    <a:cubicBezTo>
                      <a:pt x="485" y="15634"/>
                      <a:pt x="503" y="15630"/>
                      <a:pt x="519" y="15622"/>
                    </a:cubicBezTo>
                    <a:cubicBezTo>
                      <a:pt x="623" y="15601"/>
                      <a:pt x="696" y="15498"/>
                      <a:pt x="664" y="15394"/>
                    </a:cubicBezTo>
                    <a:cubicBezTo>
                      <a:pt x="623" y="15249"/>
                      <a:pt x="592" y="15114"/>
                      <a:pt x="560" y="14969"/>
                    </a:cubicBezTo>
                    <a:cubicBezTo>
                      <a:pt x="530" y="14824"/>
                      <a:pt x="509" y="14679"/>
                      <a:pt x="488" y="14543"/>
                    </a:cubicBezTo>
                    <a:cubicBezTo>
                      <a:pt x="436" y="14119"/>
                      <a:pt x="447" y="13693"/>
                      <a:pt x="498" y="13268"/>
                    </a:cubicBezTo>
                    <a:cubicBezTo>
                      <a:pt x="592" y="12635"/>
                      <a:pt x="789" y="12033"/>
                      <a:pt x="1028" y="11452"/>
                    </a:cubicBezTo>
                    <a:cubicBezTo>
                      <a:pt x="1307" y="10799"/>
                      <a:pt x="1639" y="10177"/>
                      <a:pt x="2023" y="9585"/>
                    </a:cubicBezTo>
                    <a:cubicBezTo>
                      <a:pt x="2397" y="8983"/>
                      <a:pt x="2812" y="8413"/>
                      <a:pt x="3247" y="7853"/>
                    </a:cubicBezTo>
                    <a:cubicBezTo>
                      <a:pt x="3257" y="7842"/>
                      <a:pt x="3257" y="7832"/>
                      <a:pt x="3268" y="7832"/>
                    </a:cubicBezTo>
                    <a:lnTo>
                      <a:pt x="3268" y="7832"/>
                    </a:lnTo>
                    <a:lnTo>
                      <a:pt x="3268" y="7832"/>
                    </a:lnTo>
                    <a:cubicBezTo>
                      <a:pt x="3271" y="7829"/>
                      <a:pt x="3274" y="7825"/>
                      <a:pt x="3277" y="7822"/>
                    </a:cubicBezTo>
                    <a:lnTo>
                      <a:pt x="3277" y="7822"/>
                    </a:lnTo>
                    <a:cubicBezTo>
                      <a:pt x="3277" y="7822"/>
                      <a:pt x="3278" y="7822"/>
                      <a:pt x="3278" y="7822"/>
                    </a:cubicBezTo>
                    <a:cubicBezTo>
                      <a:pt x="3278" y="7822"/>
                      <a:pt x="3277" y="7822"/>
                      <a:pt x="3277" y="7822"/>
                    </a:cubicBezTo>
                    <a:lnTo>
                      <a:pt x="3277" y="7822"/>
                    </a:lnTo>
                    <a:cubicBezTo>
                      <a:pt x="3740" y="7224"/>
                      <a:pt x="4215" y="6656"/>
                      <a:pt x="4689" y="6079"/>
                    </a:cubicBezTo>
                    <a:cubicBezTo>
                      <a:pt x="5177" y="5488"/>
                      <a:pt x="5664" y="4896"/>
                      <a:pt x="6131" y="4285"/>
                    </a:cubicBezTo>
                    <a:cubicBezTo>
                      <a:pt x="6577" y="3683"/>
                      <a:pt x="7003" y="3071"/>
                      <a:pt x="7386" y="2418"/>
                    </a:cubicBezTo>
                    <a:cubicBezTo>
                      <a:pt x="7759" y="1775"/>
                      <a:pt x="8081" y="1100"/>
                      <a:pt x="8330" y="395"/>
                    </a:cubicBezTo>
                    <a:cubicBezTo>
                      <a:pt x="8361" y="291"/>
                      <a:pt x="8402" y="198"/>
                      <a:pt x="8434" y="94"/>
                    </a:cubicBezTo>
                    <a:cubicBezTo>
                      <a:pt x="8444" y="53"/>
                      <a:pt x="8413" y="11"/>
                      <a:pt x="838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310;p53"/>
              <p:cNvSpPr/>
              <p:nvPr/>
            </p:nvSpPr>
            <p:spPr>
              <a:xfrm>
                <a:off x="5527395" y="1261944"/>
                <a:ext cx="271188" cy="349165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742" extrusionOk="0">
                    <a:moveTo>
                      <a:pt x="3631" y="0"/>
                    </a:moveTo>
                    <a:cubicBezTo>
                      <a:pt x="3610" y="0"/>
                      <a:pt x="3589" y="11"/>
                      <a:pt x="3578" y="21"/>
                    </a:cubicBezTo>
                    <a:cubicBezTo>
                      <a:pt x="3465" y="228"/>
                      <a:pt x="3329" y="426"/>
                      <a:pt x="3195" y="623"/>
                    </a:cubicBezTo>
                    <a:cubicBezTo>
                      <a:pt x="3060" y="830"/>
                      <a:pt x="2914" y="1028"/>
                      <a:pt x="2769" y="1214"/>
                    </a:cubicBezTo>
                    <a:cubicBezTo>
                      <a:pt x="2344" y="1774"/>
                      <a:pt x="1898" y="2324"/>
                      <a:pt x="1441" y="2863"/>
                    </a:cubicBezTo>
                    <a:cubicBezTo>
                      <a:pt x="1203" y="3133"/>
                      <a:pt x="964" y="3403"/>
                      <a:pt x="736" y="3672"/>
                    </a:cubicBezTo>
                    <a:cubicBezTo>
                      <a:pt x="498" y="3932"/>
                      <a:pt x="270" y="4202"/>
                      <a:pt x="42" y="4471"/>
                    </a:cubicBezTo>
                    <a:cubicBezTo>
                      <a:pt x="21" y="4513"/>
                      <a:pt x="0" y="4544"/>
                      <a:pt x="0" y="4585"/>
                    </a:cubicBezTo>
                    <a:cubicBezTo>
                      <a:pt x="0" y="4627"/>
                      <a:pt x="21" y="4668"/>
                      <a:pt x="42" y="4700"/>
                    </a:cubicBezTo>
                    <a:cubicBezTo>
                      <a:pt x="72" y="4730"/>
                      <a:pt x="114" y="4741"/>
                      <a:pt x="155" y="4741"/>
                    </a:cubicBezTo>
                    <a:cubicBezTo>
                      <a:pt x="197" y="4741"/>
                      <a:pt x="238" y="4730"/>
                      <a:pt x="270" y="4700"/>
                    </a:cubicBezTo>
                    <a:cubicBezTo>
                      <a:pt x="809" y="4066"/>
                      <a:pt x="1328" y="3413"/>
                      <a:pt x="1836" y="2759"/>
                    </a:cubicBezTo>
                    <a:cubicBezTo>
                      <a:pt x="2344" y="2106"/>
                      <a:pt x="2831" y="1432"/>
                      <a:pt x="3278" y="726"/>
                    </a:cubicBezTo>
                    <a:cubicBezTo>
                      <a:pt x="3412" y="509"/>
                      <a:pt x="3537" y="291"/>
                      <a:pt x="3672" y="73"/>
                    </a:cubicBezTo>
                    <a:cubicBezTo>
                      <a:pt x="3682" y="53"/>
                      <a:pt x="3672" y="21"/>
                      <a:pt x="3651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311;p53"/>
              <p:cNvSpPr/>
              <p:nvPr/>
            </p:nvSpPr>
            <p:spPr>
              <a:xfrm>
                <a:off x="6007031" y="564656"/>
                <a:ext cx="580519" cy="193433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2627" extrusionOk="0">
                    <a:moveTo>
                      <a:pt x="4875" y="282"/>
                    </a:moveTo>
                    <a:cubicBezTo>
                      <a:pt x="4866" y="284"/>
                      <a:pt x="4856" y="287"/>
                      <a:pt x="4844" y="291"/>
                    </a:cubicBezTo>
                    <a:lnTo>
                      <a:pt x="4875" y="282"/>
                    </a:lnTo>
                    <a:close/>
                    <a:moveTo>
                      <a:pt x="5477" y="0"/>
                    </a:moveTo>
                    <a:cubicBezTo>
                      <a:pt x="5249" y="0"/>
                      <a:pt x="5031" y="10"/>
                      <a:pt x="4803" y="31"/>
                    </a:cubicBezTo>
                    <a:cubicBezTo>
                      <a:pt x="4461" y="62"/>
                      <a:pt x="4129" y="114"/>
                      <a:pt x="3786" y="187"/>
                    </a:cubicBezTo>
                    <a:cubicBezTo>
                      <a:pt x="3454" y="259"/>
                      <a:pt x="3133" y="353"/>
                      <a:pt x="2822" y="466"/>
                    </a:cubicBezTo>
                    <a:cubicBezTo>
                      <a:pt x="2490" y="591"/>
                      <a:pt x="2168" y="726"/>
                      <a:pt x="1867" y="881"/>
                    </a:cubicBezTo>
                    <a:cubicBezTo>
                      <a:pt x="1566" y="1037"/>
                      <a:pt x="1287" y="1213"/>
                      <a:pt x="1017" y="1421"/>
                    </a:cubicBezTo>
                    <a:cubicBezTo>
                      <a:pt x="736" y="1628"/>
                      <a:pt x="477" y="1856"/>
                      <a:pt x="238" y="2105"/>
                    </a:cubicBezTo>
                    <a:cubicBezTo>
                      <a:pt x="176" y="2178"/>
                      <a:pt x="114" y="2241"/>
                      <a:pt x="52" y="2324"/>
                    </a:cubicBezTo>
                    <a:cubicBezTo>
                      <a:pt x="21" y="2354"/>
                      <a:pt x="0" y="2396"/>
                      <a:pt x="0" y="2448"/>
                    </a:cubicBezTo>
                    <a:cubicBezTo>
                      <a:pt x="0" y="2500"/>
                      <a:pt x="21" y="2541"/>
                      <a:pt x="52" y="2573"/>
                    </a:cubicBezTo>
                    <a:cubicBezTo>
                      <a:pt x="88" y="2609"/>
                      <a:pt x="135" y="2627"/>
                      <a:pt x="182" y="2627"/>
                    </a:cubicBezTo>
                    <a:cubicBezTo>
                      <a:pt x="228" y="2627"/>
                      <a:pt x="275" y="2609"/>
                      <a:pt x="312" y="2573"/>
                    </a:cubicBezTo>
                    <a:cubicBezTo>
                      <a:pt x="446" y="2437"/>
                      <a:pt x="581" y="2303"/>
                      <a:pt x="716" y="2178"/>
                    </a:cubicBezTo>
                    <a:cubicBezTo>
                      <a:pt x="861" y="2054"/>
                      <a:pt x="1006" y="1929"/>
                      <a:pt x="1162" y="1805"/>
                    </a:cubicBezTo>
                    <a:cubicBezTo>
                      <a:pt x="1411" y="1618"/>
                      <a:pt x="1681" y="1441"/>
                      <a:pt x="1960" y="1276"/>
                    </a:cubicBezTo>
                    <a:cubicBezTo>
                      <a:pt x="2241" y="1110"/>
                      <a:pt x="2531" y="954"/>
                      <a:pt x="2832" y="830"/>
                    </a:cubicBezTo>
                    <a:cubicBezTo>
                      <a:pt x="2843" y="830"/>
                      <a:pt x="2843" y="819"/>
                      <a:pt x="2843" y="819"/>
                    </a:cubicBezTo>
                    <a:lnTo>
                      <a:pt x="2843" y="819"/>
                    </a:lnTo>
                    <a:lnTo>
                      <a:pt x="2843" y="819"/>
                    </a:lnTo>
                    <a:cubicBezTo>
                      <a:pt x="3496" y="560"/>
                      <a:pt x="4180" y="373"/>
                      <a:pt x="4886" y="280"/>
                    </a:cubicBezTo>
                    <a:lnTo>
                      <a:pt x="4886" y="280"/>
                    </a:lnTo>
                    <a:lnTo>
                      <a:pt x="4875" y="282"/>
                    </a:lnTo>
                    <a:lnTo>
                      <a:pt x="4875" y="282"/>
                    </a:lnTo>
                    <a:cubicBezTo>
                      <a:pt x="4891" y="280"/>
                      <a:pt x="4904" y="280"/>
                      <a:pt x="4917" y="280"/>
                    </a:cubicBezTo>
                    <a:lnTo>
                      <a:pt x="4906" y="280"/>
                    </a:lnTo>
                    <a:cubicBezTo>
                      <a:pt x="4917" y="280"/>
                      <a:pt x="4927" y="280"/>
                      <a:pt x="4938" y="270"/>
                    </a:cubicBezTo>
                    <a:cubicBezTo>
                      <a:pt x="5244" y="233"/>
                      <a:pt x="5547" y="215"/>
                      <a:pt x="5849" y="215"/>
                    </a:cubicBezTo>
                    <a:cubicBezTo>
                      <a:pt x="6151" y="215"/>
                      <a:pt x="6452" y="233"/>
                      <a:pt x="6753" y="270"/>
                    </a:cubicBezTo>
                    <a:lnTo>
                      <a:pt x="6764" y="270"/>
                    </a:lnTo>
                    <a:cubicBezTo>
                      <a:pt x="7105" y="311"/>
                      <a:pt x="7448" y="373"/>
                      <a:pt x="7790" y="477"/>
                    </a:cubicBezTo>
                    <a:cubicBezTo>
                      <a:pt x="7794" y="478"/>
                      <a:pt x="7798" y="479"/>
                      <a:pt x="7803" y="479"/>
                    </a:cubicBezTo>
                    <a:cubicBezTo>
                      <a:pt x="7832" y="479"/>
                      <a:pt x="7864" y="451"/>
                      <a:pt x="7873" y="415"/>
                    </a:cubicBezTo>
                    <a:cubicBezTo>
                      <a:pt x="7884" y="383"/>
                      <a:pt x="7863" y="342"/>
                      <a:pt x="7822" y="332"/>
                    </a:cubicBezTo>
                    <a:cubicBezTo>
                      <a:pt x="7500" y="238"/>
                      <a:pt x="7168" y="155"/>
                      <a:pt x="6836" y="104"/>
                    </a:cubicBezTo>
                    <a:cubicBezTo>
                      <a:pt x="6504" y="52"/>
                      <a:pt x="6162" y="21"/>
                      <a:pt x="5819" y="10"/>
                    </a:cubicBezTo>
                    <a:cubicBezTo>
                      <a:pt x="5706" y="0"/>
                      <a:pt x="5591" y="0"/>
                      <a:pt x="547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312;p53"/>
              <p:cNvSpPr/>
              <p:nvPr/>
            </p:nvSpPr>
            <p:spPr>
              <a:xfrm>
                <a:off x="6772357" y="762429"/>
                <a:ext cx="103895" cy="23150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144" extrusionOk="0">
                    <a:moveTo>
                      <a:pt x="21" y="0"/>
                    </a:moveTo>
                    <a:cubicBezTo>
                      <a:pt x="10" y="11"/>
                      <a:pt x="0" y="42"/>
                      <a:pt x="10" y="53"/>
                    </a:cubicBezTo>
                    <a:cubicBezTo>
                      <a:pt x="83" y="156"/>
                      <a:pt x="145" y="249"/>
                      <a:pt x="208" y="353"/>
                    </a:cubicBezTo>
                    <a:cubicBezTo>
                      <a:pt x="270" y="457"/>
                      <a:pt x="342" y="560"/>
                      <a:pt x="404" y="664"/>
                    </a:cubicBezTo>
                    <a:cubicBezTo>
                      <a:pt x="529" y="862"/>
                      <a:pt x="653" y="1069"/>
                      <a:pt x="747" y="1277"/>
                    </a:cubicBezTo>
                    <a:cubicBezTo>
                      <a:pt x="830" y="1452"/>
                      <a:pt x="902" y="1629"/>
                      <a:pt x="964" y="1805"/>
                    </a:cubicBezTo>
                    <a:cubicBezTo>
                      <a:pt x="1027" y="1992"/>
                      <a:pt x="1079" y="2189"/>
                      <a:pt x="1120" y="2376"/>
                    </a:cubicBezTo>
                    <a:cubicBezTo>
                      <a:pt x="1130" y="2480"/>
                      <a:pt x="1151" y="2584"/>
                      <a:pt x="1162" y="2687"/>
                    </a:cubicBezTo>
                    <a:cubicBezTo>
                      <a:pt x="1172" y="2801"/>
                      <a:pt x="1172" y="2916"/>
                      <a:pt x="1172" y="3029"/>
                    </a:cubicBezTo>
                    <a:cubicBezTo>
                      <a:pt x="1172" y="3091"/>
                      <a:pt x="1234" y="3144"/>
                      <a:pt x="1296" y="3144"/>
                    </a:cubicBezTo>
                    <a:cubicBezTo>
                      <a:pt x="1328" y="3144"/>
                      <a:pt x="1349" y="3133"/>
                      <a:pt x="1369" y="3112"/>
                    </a:cubicBezTo>
                    <a:cubicBezTo>
                      <a:pt x="1400" y="3081"/>
                      <a:pt x="1400" y="3050"/>
                      <a:pt x="1400" y="3019"/>
                    </a:cubicBezTo>
                    <a:cubicBezTo>
                      <a:pt x="1411" y="2729"/>
                      <a:pt x="1379" y="2438"/>
                      <a:pt x="1307" y="2158"/>
                    </a:cubicBezTo>
                    <a:cubicBezTo>
                      <a:pt x="1245" y="1899"/>
                      <a:pt x="1130" y="1639"/>
                      <a:pt x="1006" y="1411"/>
                    </a:cubicBezTo>
                    <a:cubicBezTo>
                      <a:pt x="944" y="1297"/>
                      <a:pt x="881" y="1183"/>
                      <a:pt x="809" y="1079"/>
                    </a:cubicBezTo>
                    <a:cubicBezTo>
                      <a:pt x="736" y="955"/>
                      <a:pt x="653" y="841"/>
                      <a:pt x="581" y="726"/>
                    </a:cubicBezTo>
                    <a:cubicBezTo>
                      <a:pt x="498" y="613"/>
                      <a:pt x="415" y="498"/>
                      <a:pt x="332" y="374"/>
                    </a:cubicBezTo>
                    <a:cubicBezTo>
                      <a:pt x="249" y="260"/>
                      <a:pt x="155" y="136"/>
                      <a:pt x="83" y="11"/>
                    </a:cubicBezTo>
                    <a:cubicBezTo>
                      <a:pt x="72" y="0"/>
                      <a:pt x="62" y="0"/>
                      <a:pt x="4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313;p53"/>
              <p:cNvSpPr/>
              <p:nvPr/>
            </p:nvSpPr>
            <p:spPr>
              <a:xfrm>
                <a:off x="6839509" y="811320"/>
                <a:ext cx="35270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966" extrusionOk="0">
                    <a:moveTo>
                      <a:pt x="63" y="0"/>
                    </a:moveTo>
                    <a:cubicBezTo>
                      <a:pt x="52" y="0"/>
                      <a:pt x="42" y="0"/>
                      <a:pt x="32" y="11"/>
                    </a:cubicBezTo>
                    <a:cubicBezTo>
                      <a:pt x="11" y="32"/>
                      <a:pt x="1" y="62"/>
                      <a:pt x="22" y="83"/>
                    </a:cubicBezTo>
                    <a:cubicBezTo>
                      <a:pt x="63" y="145"/>
                      <a:pt x="94" y="218"/>
                      <a:pt x="135" y="291"/>
                    </a:cubicBezTo>
                    <a:cubicBezTo>
                      <a:pt x="208" y="467"/>
                      <a:pt x="271" y="643"/>
                      <a:pt x="312" y="841"/>
                    </a:cubicBezTo>
                    <a:lnTo>
                      <a:pt x="312" y="892"/>
                    </a:lnTo>
                    <a:cubicBezTo>
                      <a:pt x="322" y="913"/>
                      <a:pt x="322" y="924"/>
                      <a:pt x="343" y="945"/>
                    </a:cubicBezTo>
                    <a:cubicBezTo>
                      <a:pt x="354" y="954"/>
                      <a:pt x="374" y="965"/>
                      <a:pt x="395" y="965"/>
                    </a:cubicBezTo>
                    <a:cubicBezTo>
                      <a:pt x="416" y="965"/>
                      <a:pt x="437" y="954"/>
                      <a:pt x="447" y="934"/>
                    </a:cubicBezTo>
                    <a:cubicBezTo>
                      <a:pt x="457" y="924"/>
                      <a:pt x="467" y="913"/>
                      <a:pt x="467" y="903"/>
                    </a:cubicBezTo>
                    <a:cubicBezTo>
                      <a:pt x="478" y="892"/>
                      <a:pt x="467" y="871"/>
                      <a:pt x="467" y="862"/>
                    </a:cubicBezTo>
                    <a:cubicBezTo>
                      <a:pt x="437" y="706"/>
                      <a:pt x="384" y="560"/>
                      <a:pt x="322" y="426"/>
                    </a:cubicBezTo>
                    <a:lnTo>
                      <a:pt x="229" y="239"/>
                    </a:lnTo>
                    <a:cubicBezTo>
                      <a:pt x="188" y="166"/>
                      <a:pt x="146" y="94"/>
                      <a:pt x="105" y="32"/>
                    </a:cubicBezTo>
                    <a:cubicBezTo>
                      <a:pt x="94" y="11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314;p53"/>
              <p:cNvSpPr/>
              <p:nvPr/>
            </p:nvSpPr>
            <p:spPr>
              <a:xfrm>
                <a:off x="6461411" y="1313854"/>
                <a:ext cx="9712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77" extrusionOk="0">
                    <a:moveTo>
                      <a:pt x="208" y="1"/>
                    </a:moveTo>
                    <a:cubicBezTo>
                      <a:pt x="188" y="1"/>
                      <a:pt x="157" y="1"/>
                      <a:pt x="136" y="11"/>
                    </a:cubicBezTo>
                    <a:cubicBezTo>
                      <a:pt x="115" y="11"/>
                      <a:pt x="53" y="21"/>
                      <a:pt x="22" y="74"/>
                    </a:cubicBezTo>
                    <a:cubicBezTo>
                      <a:pt x="12" y="94"/>
                      <a:pt x="1" y="125"/>
                      <a:pt x="1" y="146"/>
                    </a:cubicBezTo>
                    <a:cubicBezTo>
                      <a:pt x="1" y="177"/>
                      <a:pt x="1" y="208"/>
                      <a:pt x="12" y="229"/>
                    </a:cubicBezTo>
                    <a:cubicBezTo>
                      <a:pt x="22" y="260"/>
                      <a:pt x="32" y="281"/>
                      <a:pt x="42" y="312"/>
                    </a:cubicBezTo>
                    <a:cubicBezTo>
                      <a:pt x="63" y="343"/>
                      <a:pt x="84" y="364"/>
                      <a:pt x="105" y="395"/>
                    </a:cubicBezTo>
                    <a:lnTo>
                      <a:pt x="250" y="540"/>
                    </a:lnTo>
                    <a:cubicBezTo>
                      <a:pt x="291" y="572"/>
                      <a:pt x="344" y="613"/>
                      <a:pt x="395" y="644"/>
                    </a:cubicBezTo>
                    <a:cubicBezTo>
                      <a:pt x="520" y="717"/>
                      <a:pt x="665" y="758"/>
                      <a:pt x="810" y="768"/>
                    </a:cubicBezTo>
                    <a:lnTo>
                      <a:pt x="842" y="768"/>
                    </a:lnTo>
                    <a:cubicBezTo>
                      <a:pt x="883" y="774"/>
                      <a:pt x="922" y="776"/>
                      <a:pt x="959" y="776"/>
                    </a:cubicBezTo>
                    <a:cubicBezTo>
                      <a:pt x="997" y="776"/>
                      <a:pt x="1033" y="774"/>
                      <a:pt x="1070" y="768"/>
                    </a:cubicBezTo>
                    <a:cubicBezTo>
                      <a:pt x="1142" y="747"/>
                      <a:pt x="1215" y="738"/>
                      <a:pt x="1277" y="706"/>
                    </a:cubicBezTo>
                    <a:cubicBezTo>
                      <a:pt x="1298" y="706"/>
                      <a:pt x="1308" y="685"/>
                      <a:pt x="1308" y="675"/>
                    </a:cubicBezTo>
                    <a:cubicBezTo>
                      <a:pt x="1319" y="655"/>
                      <a:pt x="1319" y="634"/>
                      <a:pt x="1308" y="623"/>
                    </a:cubicBezTo>
                    <a:lnTo>
                      <a:pt x="1298" y="613"/>
                    </a:lnTo>
                    <a:cubicBezTo>
                      <a:pt x="1298" y="602"/>
                      <a:pt x="1298" y="582"/>
                      <a:pt x="1287" y="572"/>
                    </a:cubicBezTo>
                    <a:cubicBezTo>
                      <a:pt x="1236" y="457"/>
                      <a:pt x="1142" y="364"/>
                      <a:pt x="1017" y="281"/>
                    </a:cubicBezTo>
                    <a:cubicBezTo>
                      <a:pt x="904" y="208"/>
                      <a:pt x="779" y="146"/>
                      <a:pt x="644" y="104"/>
                    </a:cubicBezTo>
                    <a:cubicBezTo>
                      <a:pt x="572" y="84"/>
                      <a:pt x="510" y="63"/>
                      <a:pt x="447" y="53"/>
                    </a:cubicBezTo>
                    <a:lnTo>
                      <a:pt x="385" y="32"/>
                    </a:lnTo>
                    <a:cubicBezTo>
                      <a:pt x="354" y="32"/>
                      <a:pt x="323" y="21"/>
                      <a:pt x="291" y="21"/>
                    </a:cubicBezTo>
                    <a:cubicBezTo>
                      <a:pt x="261" y="11"/>
                      <a:pt x="240" y="1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315;p53"/>
              <p:cNvSpPr/>
              <p:nvPr/>
            </p:nvSpPr>
            <p:spPr>
              <a:xfrm>
                <a:off x="6451545" y="1260398"/>
                <a:ext cx="151315" cy="1179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602" extrusionOk="0">
                    <a:moveTo>
                      <a:pt x="446" y="810"/>
                    </a:moveTo>
                    <a:cubicBezTo>
                      <a:pt x="540" y="820"/>
                      <a:pt x="644" y="841"/>
                      <a:pt x="757" y="883"/>
                    </a:cubicBezTo>
                    <a:cubicBezTo>
                      <a:pt x="882" y="934"/>
                      <a:pt x="996" y="986"/>
                      <a:pt x="1100" y="1059"/>
                    </a:cubicBezTo>
                    <a:cubicBezTo>
                      <a:pt x="1172" y="1121"/>
                      <a:pt x="1234" y="1173"/>
                      <a:pt x="1287" y="1235"/>
                    </a:cubicBezTo>
                    <a:cubicBezTo>
                      <a:pt x="1317" y="1277"/>
                      <a:pt x="1349" y="1308"/>
                      <a:pt x="1359" y="1349"/>
                    </a:cubicBezTo>
                    <a:cubicBezTo>
                      <a:pt x="1370" y="1360"/>
                      <a:pt x="1380" y="1370"/>
                      <a:pt x="1380" y="1390"/>
                    </a:cubicBezTo>
                    <a:cubicBezTo>
                      <a:pt x="1307" y="1422"/>
                      <a:pt x="1234" y="1443"/>
                      <a:pt x="1151" y="1464"/>
                    </a:cubicBezTo>
                    <a:cubicBezTo>
                      <a:pt x="1079" y="1473"/>
                      <a:pt x="996" y="1473"/>
                      <a:pt x="913" y="1473"/>
                    </a:cubicBezTo>
                    <a:cubicBezTo>
                      <a:pt x="840" y="1464"/>
                      <a:pt x="757" y="1443"/>
                      <a:pt x="685" y="1422"/>
                    </a:cubicBezTo>
                    <a:cubicBezTo>
                      <a:pt x="612" y="1401"/>
                      <a:pt x="550" y="1360"/>
                      <a:pt x="488" y="1318"/>
                    </a:cubicBezTo>
                    <a:cubicBezTo>
                      <a:pt x="436" y="1287"/>
                      <a:pt x="384" y="1235"/>
                      <a:pt x="332" y="1173"/>
                    </a:cubicBezTo>
                    <a:cubicBezTo>
                      <a:pt x="280" y="1121"/>
                      <a:pt x="249" y="1069"/>
                      <a:pt x="218" y="1007"/>
                    </a:cubicBezTo>
                    <a:cubicBezTo>
                      <a:pt x="197" y="955"/>
                      <a:pt x="176" y="903"/>
                      <a:pt x="166" y="851"/>
                    </a:cubicBezTo>
                    <a:cubicBezTo>
                      <a:pt x="187" y="830"/>
                      <a:pt x="229" y="830"/>
                      <a:pt x="259" y="820"/>
                    </a:cubicBezTo>
                    <a:cubicBezTo>
                      <a:pt x="312" y="810"/>
                      <a:pt x="374" y="810"/>
                      <a:pt x="446" y="810"/>
                    </a:cubicBezTo>
                    <a:close/>
                    <a:moveTo>
                      <a:pt x="125" y="1"/>
                    </a:moveTo>
                    <a:lnTo>
                      <a:pt x="125" y="11"/>
                    </a:lnTo>
                    <a:cubicBezTo>
                      <a:pt x="114" y="21"/>
                      <a:pt x="104" y="32"/>
                      <a:pt x="104" y="42"/>
                    </a:cubicBezTo>
                    <a:cubicBezTo>
                      <a:pt x="73" y="136"/>
                      <a:pt x="42" y="229"/>
                      <a:pt x="31" y="322"/>
                    </a:cubicBezTo>
                    <a:cubicBezTo>
                      <a:pt x="21" y="405"/>
                      <a:pt x="10" y="468"/>
                      <a:pt x="10" y="530"/>
                    </a:cubicBezTo>
                    <a:cubicBezTo>
                      <a:pt x="0" y="644"/>
                      <a:pt x="10" y="747"/>
                      <a:pt x="31" y="851"/>
                    </a:cubicBezTo>
                    <a:cubicBezTo>
                      <a:pt x="73" y="1038"/>
                      <a:pt x="166" y="1204"/>
                      <a:pt x="291" y="1328"/>
                    </a:cubicBezTo>
                    <a:cubicBezTo>
                      <a:pt x="425" y="1453"/>
                      <a:pt x="581" y="1536"/>
                      <a:pt x="757" y="1577"/>
                    </a:cubicBezTo>
                    <a:cubicBezTo>
                      <a:pt x="810" y="1588"/>
                      <a:pt x="861" y="1598"/>
                      <a:pt x="913" y="1598"/>
                    </a:cubicBezTo>
                    <a:cubicBezTo>
                      <a:pt x="943" y="1601"/>
                      <a:pt x="973" y="1602"/>
                      <a:pt x="1002" y="1602"/>
                    </a:cubicBezTo>
                    <a:cubicBezTo>
                      <a:pt x="1097" y="1602"/>
                      <a:pt x="1192" y="1588"/>
                      <a:pt x="1287" y="1556"/>
                    </a:cubicBezTo>
                    <a:cubicBezTo>
                      <a:pt x="1463" y="1505"/>
                      <a:pt x="1629" y="1411"/>
                      <a:pt x="1753" y="1266"/>
                    </a:cubicBezTo>
                    <a:cubicBezTo>
                      <a:pt x="1826" y="1194"/>
                      <a:pt x="1888" y="1111"/>
                      <a:pt x="1930" y="1017"/>
                    </a:cubicBezTo>
                    <a:cubicBezTo>
                      <a:pt x="1981" y="924"/>
                      <a:pt x="2023" y="810"/>
                      <a:pt x="2054" y="696"/>
                    </a:cubicBezTo>
                    <a:cubicBezTo>
                      <a:pt x="2054" y="685"/>
                      <a:pt x="2054" y="664"/>
                      <a:pt x="2044" y="654"/>
                    </a:cubicBezTo>
                    <a:cubicBezTo>
                      <a:pt x="1888" y="644"/>
                      <a:pt x="1732" y="623"/>
                      <a:pt x="1577" y="602"/>
                    </a:cubicBezTo>
                    <a:cubicBezTo>
                      <a:pt x="1370" y="561"/>
                      <a:pt x="1162" y="509"/>
                      <a:pt x="955" y="447"/>
                    </a:cubicBezTo>
                    <a:cubicBezTo>
                      <a:pt x="768" y="385"/>
                      <a:pt x="571" y="302"/>
                      <a:pt x="405" y="198"/>
                    </a:cubicBezTo>
                    <a:cubicBezTo>
                      <a:pt x="301" y="146"/>
                      <a:pt x="208" y="83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316;p53"/>
              <p:cNvSpPr/>
              <p:nvPr/>
            </p:nvSpPr>
            <p:spPr>
              <a:xfrm>
                <a:off x="6347651" y="1055703"/>
                <a:ext cx="103159" cy="10779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64" extrusionOk="0">
                    <a:moveTo>
                      <a:pt x="820" y="1"/>
                    </a:moveTo>
                    <a:cubicBezTo>
                      <a:pt x="716" y="1"/>
                      <a:pt x="612" y="32"/>
                      <a:pt x="529" y="94"/>
                    </a:cubicBezTo>
                    <a:cubicBezTo>
                      <a:pt x="436" y="157"/>
                      <a:pt x="363" y="249"/>
                      <a:pt x="301" y="353"/>
                    </a:cubicBezTo>
                    <a:cubicBezTo>
                      <a:pt x="239" y="457"/>
                      <a:pt x="187" y="581"/>
                      <a:pt x="146" y="696"/>
                    </a:cubicBezTo>
                    <a:cubicBezTo>
                      <a:pt x="84" y="883"/>
                      <a:pt x="42" y="1069"/>
                      <a:pt x="11" y="1256"/>
                    </a:cubicBezTo>
                    <a:cubicBezTo>
                      <a:pt x="1" y="1287"/>
                      <a:pt x="21" y="1328"/>
                      <a:pt x="52" y="1339"/>
                    </a:cubicBezTo>
                    <a:cubicBezTo>
                      <a:pt x="59" y="1341"/>
                      <a:pt x="66" y="1342"/>
                      <a:pt x="73" y="1342"/>
                    </a:cubicBezTo>
                    <a:cubicBezTo>
                      <a:pt x="107" y="1342"/>
                      <a:pt x="137" y="1321"/>
                      <a:pt x="146" y="1287"/>
                    </a:cubicBezTo>
                    <a:cubicBezTo>
                      <a:pt x="187" y="1059"/>
                      <a:pt x="239" y="820"/>
                      <a:pt x="333" y="602"/>
                    </a:cubicBezTo>
                    <a:cubicBezTo>
                      <a:pt x="374" y="509"/>
                      <a:pt x="416" y="415"/>
                      <a:pt x="478" y="332"/>
                    </a:cubicBezTo>
                    <a:cubicBezTo>
                      <a:pt x="509" y="291"/>
                      <a:pt x="540" y="260"/>
                      <a:pt x="582" y="219"/>
                    </a:cubicBezTo>
                    <a:cubicBezTo>
                      <a:pt x="612" y="198"/>
                      <a:pt x="644" y="177"/>
                      <a:pt x="685" y="166"/>
                    </a:cubicBezTo>
                    <a:lnTo>
                      <a:pt x="778" y="136"/>
                    </a:lnTo>
                    <a:lnTo>
                      <a:pt x="882" y="136"/>
                    </a:lnTo>
                    <a:cubicBezTo>
                      <a:pt x="914" y="146"/>
                      <a:pt x="944" y="157"/>
                      <a:pt x="986" y="166"/>
                    </a:cubicBezTo>
                    <a:cubicBezTo>
                      <a:pt x="1006" y="177"/>
                      <a:pt x="1027" y="198"/>
                      <a:pt x="1048" y="208"/>
                    </a:cubicBezTo>
                    <a:cubicBezTo>
                      <a:pt x="1080" y="229"/>
                      <a:pt x="1100" y="249"/>
                      <a:pt x="1121" y="270"/>
                    </a:cubicBezTo>
                    <a:cubicBezTo>
                      <a:pt x="1142" y="312"/>
                      <a:pt x="1162" y="343"/>
                      <a:pt x="1172" y="385"/>
                    </a:cubicBezTo>
                    <a:cubicBezTo>
                      <a:pt x="1204" y="457"/>
                      <a:pt x="1225" y="530"/>
                      <a:pt x="1235" y="613"/>
                    </a:cubicBezTo>
                    <a:cubicBezTo>
                      <a:pt x="1266" y="851"/>
                      <a:pt x="1245" y="1100"/>
                      <a:pt x="1214" y="1349"/>
                    </a:cubicBezTo>
                    <a:lnTo>
                      <a:pt x="1214" y="1381"/>
                    </a:lnTo>
                    <a:cubicBezTo>
                      <a:pt x="1214" y="1401"/>
                      <a:pt x="1214" y="1411"/>
                      <a:pt x="1225" y="1432"/>
                    </a:cubicBezTo>
                    <a:cubicBezTo>
                      <a:pt x="1225" y="1443"/>
                      <a:pt x="1245" y="1453"/>
                      <a:pt x="1266" y="1464"/>
                    </a:cubicBezTo>
                    <a:cubicBezTo>
                      <a:pt x="1276" y="1464"/>
                      <a:pt x="1297" y="1464"/>
                      <a:pt x="1318" y="1453"/>
                    </a:cubicBezTo>
                    <a:cubicBezTo>
                      <a:pt x="1328" y="1443"/>
                      <a:pt x="1338" y="1432"/>
                      <a:pt x="1349" y="1411"/>
                    </a:cubicBezTo>
                    <a:cubicBezTo>
                      <a:pt x="1380" y="1194"/>
                      <a:pt x="1401" y="966"/>
                      <a:pt x="1391" y="747"/>
                    </a:cubicBezTo>
                    <a:cubicBezTo>
                      <a:pt x="1380" y="623"/>
                      <a:pt x="1370" y="509"/>
                      <a:pt x="1328" y="395"/>
                    </a:cubicBezTo>
                    <a:cubicBezTo>
                      <a:pt x="1297" y="291"/>
                      <a:pt x="1235" y="187"/>
                      <a:pt x="1162" y="125"/>
                    </a:cubicBezTo>
                    <a:cubicBezTo>
                      <a:pt x="1121" y="84"/>
                      <a:pt x="1069" y="63"/>
                      <a:pt x="1027" y="42"/>
                    </a:cubicBezTo>
                    <a:cubicBezTo>
                      <a:pt x="965" y="11"/>
                      <a:pt x="903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317;p53"/>
              <p:cNvSpPr/>
              <p:nvPr/>
            </p:nvSpPr>
            <p:spPr>
              <a:xfrm>
                <a:off x="6681422" y="1099292"/>
                <a:ext cx="90200" cy="10868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476" extrusionOk="0">
                    <a:moveTo>
                      <a:pt x="156" y="1079"/>
                    </a:moveTo>
                    <a:cubicBezTo>
                      <a:pt x="155" y="1083"/>
                      <a:pt x="155" y="1087"/>
                      <a:pt x="154" y="1091"/>
                    </a:cubicBezTo>
                    <a:lnTo>
                      <a:pt x="154" y="1091"/>
                    </a:lnTo>
                    <a:cubicBezTo>
                      <a:pt x="156" y="1087"/>
                      <a:pt x="156" y="1085"/>
                      <a:pt x="156" y="1079"/>
                    </a:cubicBezTo>
                    <a:close/>
                    <a:moveTo>
                      <a:pt x="696" y="0"/>
                    </a:moveTo>
                    <a:cubicBezTo>
                      <a:pt x="654" y="0"/>
                      <a:pt x="602" y="10"/>
                      <a:pt x="560" y="31"/>
                    </a:cubicBezTo>
                    <a:cubicBezTo>
                      <a:pt x="509" y="52"/>
                      <a:pt x="468" y="83"/>
                      <a:pt x="426" y="114"/>
                    </a:cubicBezTo>
                    <a:cubicBezTo>
                      <a:pt x="385" y="145"/>
                      <a:pt x="353" y="187"/>
                      <a:pt x="322" y="228"/>
                    </a:cubicBezTo>
                    <a:cubicBezTo>
                      <a:pt x="281" y="270"/>
                      <a:pt x="249" y="321"/>
                      <a:pt x="229" y="374"/>
                    </a:cubicBezTo>
                    <a:cubicBezTo>
                      <a:pt x="166" y="477"/>
                      <a:pt x="125" y="591"/>
                      <a:pt x="94" y="706"/>
                    </a:cubicBezTo>
                    <a:cubicBezTo>
                      <a:pt x="63" y="809"/>
                      <a:pt x="42" y="902"/>
                      <a:pt x="32" y="1006"/>
                    </a:cubicBezTo>
                    <a:cubicBezTo>
                      <a:pt x="11" y="1079"/>
                      <a:pt x="0" y="1162"/>
                      <a:pt x="0" y="1245"/>
                    </a:cubicBezTo>
                    <a:cubicBezTo>
                      <a:pt x="0" y="1276"/>
                      <a:pt x="32" y="1307"/>
                      <a:pt x="73" y="1307"/>
                    </a:cubicBezTo>
                    <a:cubicBezTo>
                      <a:pt x="104" y="1307"/>
                      <a:pt x="136" y="1276"/>
                      <a:pt x="136" y="1245"/>
                    </a:cubicBezTo>
                    <a:cubicBezTo>
                      <a:pt x="136" y="1187"/>
                      <a:pt x="144" y="1139"/>
                      <a:pt x="154" y="1091"/>
                    </a:cubicBezTo>
                    <a:lnTo>
                      <a:pt x="154" y="1091"/>
                    </a:lnTo>
                    <a:cubicBezTo>
                      <a:pt x="152" y="1093"/>
                      <a:pt x="150" y="1096"/>
                      <a:pt x="146" y="1100"/>
                    </a:cubicBezTo>
                    <a:cubicBezTo>
                      <a:pt x="177" y="902"/>
                      <a:pt x="219" y="716"/>
                      <a:pt x="291" y="540"/>
                    </a:cubicBezTo>
                    <a:cubicBezTo>
                      <a:pt x="332" y="457"/>
                      <a:pt x="374" y="374"/>
                      <a:pt x="426" y="301"/>
                    </a:cubicBezTo>
                    <a:lnTo>
                      <a:pt x="519" y="208"/>
                    </a:lnTo>
                    <a:cubicBezTo>
                      <a:pt x="551" y="187"/>
                      <a:pt x="571" y="176"/>
                      <a:pt x="602" y="155"/>
                    </a:cubicBezTo>
                    <a:cubicBezTo>
                      <a:pt x="623" y="145"/>
                      <a:pt x="654" y="145"/>
                      <a:pt x="675" y="135"/>
                    </a:cubicBezTo>
                    <a:lnTo>
                      <a:pt x="758" y="135"/>
                    </a:lnTo>
                    <a:cubicBezTo>
                      <a:pt x="779" y="145"/>
                      <a:pt x="809" y="155"/>
                      <a:pt x="841" y="166"/>
                    </a:cubicBezTo>
                    <a:cubicBezTo>
                      <a:pt x="862" y="176"/>
                      <a:pt x="872" y="187"/>
                      <a:pt x="892" y="197"/>
                    </a:cubicBezTo>
                    <a:lnTo>
                      <a:pt x="955" y="259"/>
                    </a:lnTo>
                    <a:cubicBezTo>
                      <a:pt x="975" y="280"/>
                      <a:pt x="996" y="321"/>
                      <a:pt x="1007" y="353"/>
                    </a:cubicBezTo>
                    <a:cubicBezTo>
                      <a:pt x="1038" y="436"/>
                      <a:pt x="1058" y="519"/>
                      <a:pt x="1069" y="602"/>
                    </a:cubicBezTo>
                    <a:lnTo>
                      <a:pt x="1069" y="591"/>
                    </a:lnTo>
                    <a:lnTo>
                      <a:pt x="1069" y="591"/>
                    </a:lnTo>
                    <a:cubicBezTo>
                      <a:pt x="1100" y="789"/>
                      <a:pt x="1090" y="996"/>
                      <a:pt x="1058" y="1193"/>
                    </a:cubicBezTo>
                    <a:lnTo>
                      <a:pt x="1058" y="1183"/>
                    </a:lnTo>
                    <a:cubicBezTo>
                      <a:pt x="1048" y="1255"/>
                      <a:pt x="1038" y="1317"/>
                      <a:pt x="1028" y="1390"/>
                    </a:cubicBezTo>
                    <a:cubicBezTo>
                      <a:pt x="1017" y="1432"/>
                      <a:pt x="1038" y="1462"/>
                      <a:pt x="1069" y="1473"/>
                    </a:cubicBezTo>
                    <a:cubicBezTo>
                      <a:pt x="1076" y="1475"/>
                      <a:pt x="1083" y="1476"/>
                      <a:pt x="1090" y="1476"/>
                    </a:cubicBezTo>
                    <a:cubicBezTo>
                      <a:pt x="1124" y="1476"/>
                      <a:pt x="1152" y="1457"/>
                      <a:pt x="1152" y="1432"/>
                    </a:cubicBezTo>
                    <a:cubicBezTo>
                      <a:pt x="1183" y="1328"/>
                      <a:pt x="1194" y="1234"/>
                      <a:pt x="1204" y="1130"/>
                    </a:cubicBezTo>
                    <a:cubicBezTo>
                      <a:pt x="1214" y="1006"/>
                      <a:pt x="1224" y="881"/>
                      <a:pt x="1224" y="757"/>
                    </a:cubicBezTo>
                    <a:cubicBezTo>
                      <a:pt x="1214" y="633"/>
                      <a:pt x="1204" y="508"/>
                      <a:pt x="1162" y="384"/>
                    </a:cubicBezTo>
                    <a:cubicBezTo>
                      <a:pt x="1131" y="280"/>
                      <a:pt x="1079" y="176"/>
                      <a:pt x="996" y="104"/>
                    </a:cubicBezTo>
                    <a:cubicBezTo>
                      <a:pt x="924" y="31"/>
                      <a:pt x="809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318;p53"/>
              <p:cNvSpPr/>
              <p:nvPr/>
            </p:nvSpPr>
            <p:spPr>
              <a:xfrm>
                <a:off x="6563023" y="1037368"/>
                <a:ext cx="77977" cy="22310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030" extrusionOk="0">
                    <a:moveTo>
                      <a:pt x="405" y="1"/>
                    </a:moveTo>
                    <a:cubicBezTo>
                      <a:pt x="384" y="1"/>
                      <a:pt x="354" y="21"/>
                      <a:pt x="354" y="42"/>
                    </a:cubicBezTo>
                    <a:cubicBezTo>
                      <a:pt x="281" y="323"/>
                      <a:pt x="218" y="613"/>
                      <a:pt x="167" y="913"/>
                    </a:cubicBezTo>
                    <a:cubicBezTo>
                      <a:pt x="146" y="1038"/>
                      <a:pt x="125" y="1183"/>
                      <a:pt x="105" y="1339"/>
                    </a:cubicBezTo>
                    <a:cubicBezTo>
                      <a:pt x="94" y="1443"/>
                      <a:pt x="84" y="1536"/>
                      <a:pt x="73" y="1640"/>
                    </a:cubicBezTo>
                    <a:lnTo>
                      <a:pt x="63" y="1775"/>
                    </a:lnTo>
                    <a:cubicBezTo>
                      <a:pt x="63" y="1796"/>
                      <a:pt x="73" y="1816"/>
                      <a:pt x="84" y="1826"/>
                    </a:cubicBezTo>
                    <a:cubicBezTo>
                      <a:pt x="105" y="1837"/>
                      <a:pt x="115" y="1847"/>
                      <a:pt x="135" y="1847"/>
                    </a:cubicBezTo>
                    <a:lnTo>
                      <a:pt x="156" y="1847"/>
                    </a:lnTo>
                    <a:lnTo>
                      <a:pt x="198" y="1826"/>
                    </a:lnTo>
                    <a:cubicBezTo>
                      <a:pt x="291" y="1785"/>
                      <a:pt x="364" y="1764"/>
                      <a:pt x="447" y="1754"/>
                    </a:cubicBezTo>
                    <a:lnTo>
                      <a:pt x="582" y="1754"/>
                    </a:lnTo>
                    <a:cubicBezTo>
                      <a:pt x="613" y="1764"/>
                      <a:pt x="633" y="1764"/>
                      <a:pt x="665" y="1775"/>
                    </a:cubicBezTo>
                    <a:cubicBezTo>
                      <a:pt x="686" y="1785"/>
                      <a:pt x="706" y="1796"/>
                      <a:pt x="727" y="1816"/>
                    </a:cubicBezTo>
                    <a:cubicBezTo>
                      <a:pt x="748" y="1826"/>
                      <a:pt x="758" y="1847"/>
                      <a:pt x="778" y="1858"/>
                    </a:cubicBezTo>
                    <a:cubicBezTo>
                      <a:pt x="789" y="1888"/>
                      <a:pt x="810" y="1909"/>
                      <a:pt x="820" y="1941"/>
                    </a:cubicBezTo>
                    <a:cubicBezTo>
                      <a:pt x="831" y="1971"/>
                      <a:pt x="841" y="2013"/>
                      <a:pt x="851" y="2044"/>
                    </a:cubicBezTo>
                    <a:cubicBezTo>
                      <a:pt x="851" y="2096"/>
                      <a:pt x="851" y="2148"/>
                      <a:pt x="841" y="2200"/>
                    </a:cubicBezTo>
                    <a:cubicBezTo>
                      <a:pt x="841" y="2252"/>
                      <a:pt x="820" y="2314"/>
                      <a:pt x="799" y="2366"/>
                    </a:cubicBezTo>
                    <a:cubicBezTo>
                      <a:pt x="769" y="2428"/>
                      <a:pt x="737" y="2480"/>
                      <a:pt x="706" y="2532"/>
                    </a:cubicBezTo>
                    <a:lnTo>
                      <a:pt x="582" y="2656"/>
                    </a:lnTo>
                    <a:cubicBezTo>
                      <a:pt x="520" y="2698"/>
                      <a:pt x="467" y="2729"/>
                      <a:pt x="405" y="2760"/>
                    </a:cubicBezTo>
                    <a:cubicBezTo>
                      <a:pt x="343" y="2781"/>
                      <a:pt x="271" y="2801"/>
                      <a:pt x="208" y="2812"/>
                    </a:cubicBezTo>
                    <a:cubicBezTo>
                      <a:pt x="167" y="2812"/>
                      <a:pt x="135" y="2822"/>
                      <a:pt x="105" y="2822"/>
                    </a:cubicBezTo>
                    <a:cubicBezTo>
                      <a:pt x="42" y="2822"/>
                      <a:pt x="1" y="2864"/>
                      <a:pt x="1" y="2926"/>
                    </a:cubicBezTo>
                    <a:cubicBezTo>
                      <a:pt x="1" y="2978"/>
                      <a:pt x="42" y="3030"/>
                      <a:pt x="94" y="3030"/>
                    </a:cubicBezTo>
                    <a:cubicBezTo>
                      <a:pt x="229" y="3020"/>
                      <a:pt x="354" y="2999"/>
                      <a:pt x="457" y="2957"/>
                    </a:cubicBezTo>
                    <a:cubicBezTo>
                      <a:pt x="561" y="2916"/>
                      <a:pt x="654" y="2864"/>
                      <a:pt x="737" y="2791"/>
                    </a:cubicBezTo>
                    <a:cubicBezTo>
                      <a:pt x="810" y="2729"/>
                      <a:pt x="872" y="2646"/>
                      <a:pt x="924" y="2563"/>
                    </a:cubicBezTo>
                    <a:cubicBezTo>
                      <a:pt x="965" y="2480"/>
                      <a:pt x="1007" y="2386"/>
                      <a:pt x="1017" y="2303"/>
                    </a:cubicBezTo>
                    <a:cubicBezTo>
                      <a:pt x="1059" y="2117"/>
                      <a:pt x="1038" y="1941"/>
                      <a:pt x="955" y="1805"/>
                    </a:cubicBezTo>
                    <a:cubicBezTo>
                      <a:pt x="914" y="1743"/>
                      <a:pt x="851" y="1681"/>
                      <a:pt x="778" y="1650"/>
                    </a:cubicBezTo>
                    <a:cubicBezTo>
                      <a:pt x="706" y="1609"/>
                      <a:pt x="623" y="1588"/>
                      <a:pt x="540" y="1588"/>
                    </a:cubicBezTo>
                    <a:cubicBezTo>
                      <a:pt x="467" y="1588"/>
                      <a:pt x="405" y="1598"/>
                      <a:pt x="322" y="1630"/>
                    </a:cubicBezTo>
                    <a:cubicBezTo>
                      <a:pt x="281" y="1640"/>
                      <a:pt x="250" y="1650"/>
                      <a:pt x="208" y="1671"/>
                    </a:cubicBezTo>
                    <a:lnTo>
                      <a:pt x="208" y="1640"/>
                    </a:lnTo>
                    <a:cubicBezTo>
                      <a:pt x="218" y="1567"/>
                      <a:pt x="218" y="1494"/>
                      <a:pt x="229" y="1411"/>
                    </a:cubicBezTo>
                    <a:cubicBezTo>
                      <a:pt x="239" y="1308"/>
                      <a:pt x="250" y="1183"/>
                      <a:pt x="271" y="1038"/>
                    </a:cubicBezTo>
                    <a:lnTo>
                      <a:pt x="271" y="1028"/>
                    </a:lnTo>
                    <a:cubicBezTo>
                      <a:pt x="322" y="696"/>
                      <a:pt x="384" y="374"/>
                      <a:pt x="457" y="74"/>
                    </a:cubicBezTo>
                    <a:cubicBezTo>
                      <a:pt x="467" y="42"/>
                      <a:pt x="447" y="11"/>
                      <a:pt x="426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319;p53"/>
              <p:cNvSpPr/>
              <p:nvPr/>
            </p:nvSpPr>
            <p:spPr>
              <a:xfrm>
                <a:off x="6722656" y="952619"/>
                <a:ext cx="106252" cy="70319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5" extrusionOk="0">
                    <a:moveTo>
                      <a:pt x="353" y="1"/>
                    </a:moveTo>
                    <a:cubicBezTo>
                      <a:pt x="198" y="1"/>
                      <a:pt x="83" y="52"/>
                      <a:pt x="42" y="135"/>
                    </a:cubicBezTo>
                    <a:cubicBezTo>
                      <a:pt x="0" y="229"/>
                      <a:pt x="32" y="353"/>
                      <a:pt x="125" y="478"/>
                    </a:cubicBezTo>
                    <a:cubicBezTo>
                      <a:pt x="229" y="602"/>
                      <a:pt x="374" y="727"/>
                      <a:pt x="561" y="820"/>
                    </a:cubicBezTo>
                    <a:cubicBezTo>
                      <a:pt x="747" y="913"/>
                      <a:pt x="934" y="955"/>
                      <a:pt x="1100" y="955"/>
                    </a:cubicBezTo>
                    <a:cubicBezTo>
                      <a:pt x="1256" y="955"/>
                      <a:pt x="1370" y="913"/>
                      <a:pt x="1411" y="820"/>
                    </a:cubicBezTo>
                    <a:cubicBezTo>
                      <a:pt x="1443" y="768"/>
                      <a:pt x="1443" y="706"/>
                      <a:pt x="1411" y="644"/>
                    </a:cubicBezTo>
                    <a:cubicBezTo>
                      <a:pt x="1360" y="467"/>
                      <a:pt x="1162" y="270"/>
                      <a:pt x="893" y="146"/>
                    </a:cubicBezTo>
                    <a:cubicBezTo>
                      <a:pt x="706" y="52"/>
                      <a:pt x="519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320;p53"/>
              <p:cNvSpPr/>
              <p:nvPr/>
            </p:nvSpPr>
            <p:spPr>
              <a:xfrm>
                <a:off x="6363702" y="917497"/>
                <a:ext cx="116118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99" extrusionOk="0">
                    <a:moveTo>
                      <a:pt x="975" y="0"/>
                    </a:moveTo>
                    <a:cubicBezTo>
                      <a:pt x="892" y="0"/>
                      <a:pt x="809" y="10"/>
                      <a:pt x="726" y="21"/>
                    </a:cubicBezTo>
                    <a:cubicBezTo>
                      <a:pt x="519" y="52"/>
                      <a:pt x="332" y="125"/>
                      <a:pt x="198" y="218"/>
                    </a:cubicBezTo>
                    <a:cubicBezTo>
                      <a:pt x="62" y="312"/>
                      <a:pt x="0" y="425"/>
                      <a:pt x="11" y="529"/>
                    </a:cubicBezTo>
                    <a:cubicBezTo>
                      <a:pt x="42" y="695"/>
                      <a:pt x="281" y="799"/>
                      <a:pt x="613" y="799"/>
                    </a:cubicBezTo>
                    <a:cubicBezTo>
                      <a:pt x="685" y="799"/>
                      <a:pt x="768" y="799"/>
                      <a:pt x="851" y="789"/>
                    </a:cubicBezTo>
                    <a:cubicBezTo>
                      <a:pt x="1058" y="757"/>
                      <a:pt x="1245" y="685"/>
                      <a:pt x="1380" y="591"/>
                    </a:cubicBezTo>
                    <a:cubicBezTo>
                      <a:pt x="1515" y="488"/>
                      <a:pt x="1577" y="384"/>
                      <a:pt x="1567" y="280"/>
                    </a:cubicBezTo>
                    <a:cubicBezTo>
                      <a:pt x="1535" y="114"/>
                      <a:pt x="1297" y="0"/>
                      <a:pt x="97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2321;p53"/>
          <p:cNvGrpSpPr/>
          <p:nvPr/>
        </p:nvGrpSpPr>
        <p:grpSpPr>
          <a:xfrm>
            <a:off x="6336983" y="2837363"/>
            <a:ext cx="1646868" cy="2207481"/>
            <a:chOff x="6794477" y="1458871"/>
            <a:chExt cx="872892" cy="1287199"/>
          </a:xfrm>
        </p:grpSpPr>
        <p:sp>
          <p:nvSpPr>
            <p:cNvPr id="543" name="Google Shape;2322;p53"/>
            <p:cNvSpPr/>
            <p:nvPr/>
          </p:nvSpPr>
          <p:spPr>
            <a:xfrm>
              <a:off x="6799321" y="1466372"/>
              <a:ext cx="863205" cy="1272197"/>
            </a:xfrm>
            <a:custGeom>
              <a:avLst/>
              <a:gdLst/>
              <a:ahLst/>
              <a:cxnLst/>
              <a:rect l="l" t="t" r="r" b="b"/>
              <a:pathLst>
                <a:path w="12045" h="17752" extrusionOk="0">
                  <a:moveTo>
                    <a:pt x="7220" y="6883"/>
                  </a:moveTo>
                  <a:cubicBezTo>
                    <a:pt x="7241" y="6894"/>
                    <a:pt x="7262" y="6915"/>
                    <a:pt x="7283" y="6935"/>
                  </a:cubicBezTo>
                  <a:cubicBezTo>
                    <a:pt x="7293" y="6956"/>
                    <a:pt x="7314" y="6966"/>
                    <a:pt x="7324" y="6987"/>
                  </a:cubicBezTo>
                  <a:lnTo>
                    <a:pt x="7324" y="7007"/>
                  </a:lnTo>
                  <a:cubicBezTo>
                    <a:pt x="7335" y="7049"/>
                    <a:pt x="7345" y="7101"/>
                    <a:pt x="7366" y="7143"/>
                  </a:cubicBezTo>
                  <a:cubicBezTo>
                    <a:pt x="7303" y="7090"/>
                    <a:pt x="7241" y="7049"/>
                    <a:pt x="7179" y="7007"/>
                  </a:cubicBezTo>
                  <a:lnTo>
                    <a:pt x="7158" y="7007"/>
                  </a:lnTo>
                  <a:lnTo>
                    <a:pt x="7158" y="7018"/>
                  </a:lnTo>
                  <a:lnTo>
                    <a:pt x="7158" y="7028"/>
                  </a:lnTo>
                  <a:cubicBezTo>
                    <a:pt x="7241" y="7080"/>
                    <a:pt x="7324" y="7143"/>
                    <a:pt x="7397" y="7205"/>
                  </a:cubicBezTo>
                  <a:lnTo>
                    <a:pt x="7397" y="7215"/>
                  </a:lnTo>
                  <a:lnTo>
                    <a:pt x="7397" y="7246"/>
                  </a:lnTo>
                  <a:cubicBezTo>
                    <a:pt x="7314" y="7194"/>
                    <a:pt x="7241" y="7143"/>
                    <a:pt x="7148" y="7111"/>
                  </a:cubicBezTo>
                  <a:cubicBezTo>
                    <a:pt x="7117" y="7101"/>
                    <a:pt x="7086" y="7080"/>
                    <a:pt x="7055" y="7070"/>
                  </a:cubicBezTo>
                  <a:cubicBezTo>
                    <a:pt x="7107" y="7007"/>
                    <a:pt x="7169" y="6945"/>
                    <a:pt x="7220" y="6883"/>
                  </a:cubicBezTo>
                  <a:close/>
                  <a:moveTo>
                    <a:pt x="7034" y="7090"/>
                  </a:moveTo>
                  <a:cubicBezTo>
                    <a:pt x="7137" y="7132"/>
                    <a:pt x="7252" y="7184"/>
                    <a:pt x="7345" y="7246"/>
                  </a:cubicBezTo>
                  <a:cubicBezTo>
                    <a:pt x="7366" y="7256"/>
                    <a:pt x="7376" y="7256"/>
                    <a:pt x="7386" y="7267"/>
                  </a:cubicBezTo>
                  <a:lnTo>
                    <a:pt x="7397" y="7267"/>
                  </a:lnTo>
                  <a:cubicBezTo>
                    <a:pt x="7386" y="7298"/>
                    <a:pt x="7386" y="7339"/>
                    <a:pt x="7386" y="7371"/>
                  </a:cubicBezTo>
                  <a:cubicBezTo>
                    <a:pt x="7386" y="7485"/>
                    <a:pt x="7418" y="7609"/>
                    <a:pt x="7459" y="7744"/>
                  </a:cubicBezTo>
                  <a:cubicBezTo>
                    <a:pt x="7511" y="7869"/>
                    <a:pt x="7573" y="7983"/>
                    <a:pt x="7635" y="8086"/>
                  </a:cubicBezTo>
                  <a:lnTo>
                    <a:pt x="7677" y="8169"/>
                  </a:lnTo>
                  <a:cubicBezTo>
                    <a:pt x="7718" y="8252"/>
                    <a:pt x="7771" y="8335"/>
                    <a:pt x="7812" y="8429"/>
                  </a:cubicBezTo>
                  <a:lnTo>
                    <a:pt x="7822" y="8439"/>
                  </a:lnTo>
                  <a:cubicBezTo>
                    <a:pt x="7884" y="8563"/>
                    <a:pt x="7926" y="8678"/>
                    <a:pt x="7947" y="8782"/>
                  </a:cubicBezTo>
                  <a:cubicBezTo>
                    <a:pt x="7957" y="8844"/>
                    <a:pt x="7967" y="8916"/>
                    <a:pt x="7967" y="8989"/>
                  </a:cubicBezTo>
                  <a:cubicBezTo>
                    <a:pt x="7947" y="8989"/>
                    <a:pt x="7926" y="8999"/>
                    <a:pt x="7905" y="9010"/>
                  </a:cubicBezTo>
                  <a:cubicBezTo>
                    <a:pt x="7822" y="9041"/>
                    <a:pt x="7750" y="9072"/>
                    <a:pt x="7677" y="9114"/>
                  </a:cubicBezTo>
                  <a:cubicBezTo>
                    <a:pt x="7646" y="9134"/>
                    <a:pt x="7615" y="9155"/>
                    <a:pt x="7573" y="9186"/>
                  </a:cubicBezTo>
                  <a:cubicBezTo>
                    <a:pt x="7563" y="9197"/>
                    <a:pt x="7542" y="9207"/>
                    <a:pt x="7532" y="9227"/>
                  </a:cubicBezTo>
                  <a:lnTo>
                    <a:pt x="7449" y="9310"/>
                  </a:lnTo>
                  <a:cubicBezTo>
                    <a:pt x="7407" y="9269"/>
                    <a:pt x="7356" y="9227"/>
                    <a:pt x="7314" y="9176"/>
                  </a:cubicBezTo>
                  <a:cubicBezTo>
                    <a:pt x="7055" y="8927"/>
                    <a:pt x="6806" y="8740"/>
                    <a:pt x="6557" y="8595"/>
                  </a:cubicBezTo>
                  <a:cubicBezTo>
                    <a:pt x="6443" y="8533"/>
                    <a:pt x="6339" y="8480"/>
                    <a:pt x="6225" y="8439"/>
                  </a:cubicBezTo>
                  <a:cubicBezTo>
                    <a:pt x="6121" y="8397"/>
                    <a:pt x="6028" y="8377"/>
                    <a:pt x="5934" y="8367"/>
                  </a:cubicBezTo>
                  <a:cubicBezTo>
                    <a:pt x="5913" y="8356"/>
                    <a:pt x="5883" y="8356"/>
                    <a:pt x="5862" y="8356"/>
                  </a:cubicBezTo>
                  <a:cubicBezTo>
                    <a:pt x="5862" y="8346"/>
                    <a:pt x="5851" y="8346"/>
                    <a:pt x="5851" y="8346"/>
                  </a:cubicBezTo>
                  <a:lnTo>
                    <a:pt x="5768" y="8346"/>
                  </a:lnTo>
                  <a:lnTo>
                    <a:pt x="5747" y="8367"/>
                  </a:lnTo>
                  <a:cubicBezTo>
                    <a:pt x="5738" y="8346"/>
                    <a:pt x="5727" y="8335"/>
                    <a:pt x="5717" y="8314"/>
                  </a:cubicBezTo>
                  <a:cubicBezTo>
                    <a:pt x="5675" y="8263"/>
                    <a:pt x="5644" y="8211"/>
                    <a:pt x="5613" y="8149"/>
                  </a:cubicBezTo>
                  <a:cubicBezTo>
                    <a:pt x="5592" y="8097"/>
                    <a:pt x="5582" y="8035"/>
                    <a:pt x="5561" y="7973"/>
                  </a:cubicBezTo>
                  <a:cubicBezTo>
                    <a:pt x="5561" y="7941"/>
                    <a:pt x="5551" y="7920"/>
                    <a:pt x="5551" y="7890"/>
                  </a:cubicBezTo>
                  <a:cubicBezTo>
                    <a:pt x="5540" y="7848"/>
                    <a:pt x="5540" y="7796"/>
                    <a:pt x="5540" y="7754"/>
                  </a:cubicBezTo>
                  <a:cubicBezTo>
                    <a:pt x="5634" y="7744"/>
                    <a:pt x="5738" y="7734"/>
                    <a:pt x="5830" y="7713"/>
                  </a:cubicBezTo>
                  <a:cubicBezTo>
                    <a:pt x="5976" y="7692"/>
                    <a:pt x="6121" y="7651"/>
                    <a:pt x="6256" y="7599"/>
                  </a:cubicBezTo>
                  <a:cubicBezTo>
                    <a:pt x="6391" y="7537"/>
                    <a:pt x="6526" y="7475"/>
                    <a:pt x="6660" y="7392"/>
                  </a:cubicBezTo>
                  <a:cubicBezTo>
                    <a:pt x="6785" y="7309"/>
                    <a:pt x="6909" y="7215"/>
                    <a:pt x="7024" y="7101"/>
                  </a:cubicBezTo>
                  <a:lnTo>
                    <a:pt x="7034" y="7090"/>
                  </a:lnTo>
                  <a:close/>
                  <a:moveTo>
                    <a:pt x="5481" y="0"/>
                  </a:moveTo>
                  <a:cubicBezTo>
                    <a:pt x="5390" y="0"/>
                    <a:pt x="5299" y="2"/>
                    <a:pt x="5208" y="6"/>
                  </a:cubicBezTo>
                  <a:cubicBezTo>
                    <a:pt x="4980" y="16"/>
                    <a:pt x="4752" y="48"/>
                    <a:pt x="4534" y="99"/>
                  </a:cubicBezTo>
                  <a:cubicBezTo>
                    <a:pt x="4399" y="131"/>
                    <a:pt x="4265" y="161"/>
                    <a:pt x="4129" y="214"/>
                  </a:cubicBezTo>
                  <a:cubicBezTo>
                    <a:pt x="3850" y="306"/>
                    <a:pt x="3580" y="421"/>
                    <a:pt x="3341" y="566"/>
                  </a:cubicBezTo>
                  <a:cubicBezTo>
                    <a:pt x="3082" y="732"/>
                    <a:pt x="2864" y="919"/>
                    <a:pt x="2698" y="1136"/>
                  </a:cubicBezTo>
                  <a:cubicBezTo>
                    <a:pt x="2605" y="1261"/>
                    <a:pt x="2532" y="1396"/>
                    <a:pt x="2480" y="1530"/>
                  </a:cubicBezTo>
                  <a:cubicBezTo>
                    <a:pt x="2449" y="1604"/>
                    <a:pt x="2428" y="1676"/>
                    <a:pt x="2418" y="1749"/>
                  </a:cubicBezTo>
                  <a:cubicBezTo>
                    <a:pt x="2407" y="1790"/>
                    <a:pt x="2397" y="1842"/>
                    <a:pt x="2397" y="1883"/>
                  </a:cubicBezTo>
                  <a:cubicBezTo>
                    <a:pt x="2387" y="1873"/>
                    <a:pt x="2377" y="1862"/>
                    <a:pt x="2366" y="1842"/>
                  </a:cubicBezTo>
                  <a:cubicBezTo>
                    <a:pt x="2314" y="1790"/>
                    <a:pt x="2262" y="1738"/>
                    <a:pt x="2211" y="1696"/>
                  </a:cubicBezTo>
                  <a:cubicBezTo>
                    <a:pt x="2128" y="1634"/>
                    <a:pt x="2034" y="1593"/>
                    <a:pt x="1941" y="1572"/>
                  </a:cubicBezTo>
                  <a:cubicBezTo>
                    <a:pt x="1889" y="1562"/>
                    <a:pt x="1837" y="1562"/>
                    <a:pt x="1775" y="1562"/>
                  </a:cubicBezTo>
                  <a:cubicBezTo>
                    <a:pt x="1744" y="1562"/>
                    <a:pt x="1702" y="1572"/>
                    <a:pt x="1671" y="1583"/>
                  </a:cubicBezTo>
                  <a:cubicBezTo>
                    <a:pt x="1588" y="1593"/>
                    <a:pt x="1505" y="1634"/>
                    <a:pt x="1422" y="1687"/>
                  </a:cubicBezTo>
                  <a:cubicBezTo>
                    <a:pt x="1349" y="1728"/>
                    <a:pt x="1287" y="1790"/>
                    <a:pt x="1215" y="1862"/>
                  </a:cubicBezTo>
                  <a:cubicBezTo>
                    <a:pt x="1153" y="1935"/>
                    <a:pt x="1100" y="2008"/>
                    <a:pt x="1059" y="2101"/>
                  </a:cubicBezTo>
                  <a:cubicBezTo>
                    <a:pt x="966" y="2277"/>
                    <a:pt x="924" y="2475"/>
                    <a:pt x="934" y="2662"/>
                  </a:cubicBezTo>
                  <a:cubicBezTo>
                    <a:pt x="945" y="2775"/>
                    <a:pt x="976" y="2900"/>
                    <a:pt x="1049" y="3003"/>
                  </a:cubicBezTo>
                  <a:cubicBezTo>
                    <a:pt x="1100" y="3097"/>
                    <a:pt x="1173" y="3180"/>
                    <a:pt x="1277" y="3242"/>
                  </a:cubicBezTo>
                  <a:cubicBezTo>
                    <a:pt x="1246" y="3273"/>
                    <a:pt x="1215" y="3294"/>
                    <a:pt x="1194" y="3325"/>
                  </a:cubicBezTo>
                  <a:cubicBezTo>
                    <a:pt x="1132" y="3398"/>
                    <a:pt x="1090" y="3471"/>
                    <a:pt x="1059" y="3564"/>
                  </a:cubicBezTo>
                  <a:cubicBezTo>
                    <a:pt x="1028" y="3637"/>
                    <a:pt x="1007" y="3730"/>
                    <a:pt x="1007" y="3823"/>
                  </a:cubicBezTo>
                  <a:cubicBezTo>
                    <a:pt x="997" y="3916"/>
                    <a:pt x="1007" y="4010"/>
                    <a:pt x="1028" y="4103"/>
                  </a:cubicBezTo>
                  <a:cubicBezTo>
                    <a:pt x="1049" y="4197"/>
                    <a:pt x="1070" y="4290"/>
                    <a:pt x="1111" y="4393"/>
                  </a:cubicBezTo>
                  <a:cubicBezTo>
                    <a:pt x="1142" y="4487"/>
                    <a:pt x="1194" y="4570"/>
                    <a:pt x="1246" y="4663"/>
                  </a:cubicBezTo>
                  <a:cubicBezTo>
                    <a:pt x="1349" y="4850"/>
                    <a:pt x="1474" y="5006"/>
                    <a:pt x="1619" y="5130"/>
                  </a:cubicBezTo>
                  <a:cubicBezTo>
                    <a:pt x="1630" y="5130"/>
                    <a:pt x="1630" y="5140"/>
                    <a:pt x="1640" y="5151"/>
                  </a:cubicBezTo>
                  <a:lnTo>
                    <a:pt x="1640" y="5172"/>
                  </a:lnTo>
                  <a:cubicBezTo>
                    <a:pt x="1630" y="5244"/>
                    <a:pt x="1630" y="5327"/>
                    <a:pt x="1651" y="5421"/>
                  </a:cubicBezTo>
                  <a:cubicBezTo>
                    <a:pt x="1651" y="5442"/>
                    <a:pt x="1661" y="5462"/>
                    <a:pt x="1661" y="5483"/>
                  </a:cubicBezTo>
                  <a:cubicBezTo>
                    <a:pt x="1692" y="5628"/>
                    <a:pt x="1764" y="5773"/>
                    <a:pt x="1858" y="5898"/>
                  </a:cubicBezTo>
                  <a:cubicBezTo>
                    <a:pt x="1962" y="6022"/>
                    <a:pt x="2107" y="6126"/>
                    <a:pt x="2252" y="6168"/>
                  </a:cubicBezTo>
                  <a:cubicBezTo>
                    <a:pt x="2314" y="6191"/>
                    <a:pt x="2376" y="6202"/>
                    <a:pt x="2442" y="6202"/>
                  </a:cubicBezTo>
                  <a:cubicBezTo>
                    <a:pt x="2465" y="6202"/>
                    <a:pt x="2488" y="6201"/>
                    <a:pt x="2511" y="6198"/>
                  </a:cubicBezTo>
                  <a:lnTo>
                    <a:pt x="2522" y="6198"/>
                  </a:lnTo>
                  <a:cubicBezTo>
                    <a:pt x="2605" y="6198"/>
                    <a:pt x="2688" y="6178"/>
                    <a:pt x="2771" y="6147"/>
                  </a:cubicBezTo>
                  <a:cubicBezTo>
                    <a:pt x="2833" y="6281"/>
                    <a:pt x="2905" y="6417"/>
                    <a:pt x="3020" y="6562"/>
                  </a:cubicBezTo>
                  <a:cubicBezTo>
                    <a:pt x="3071" y="6624"/>
                    <a:pt x="3133" y="6696"/>
                    <a:pt x="3207" y="6779"/>
                  </a:cubicBezTo>
                  <a:cubicBezTo>
                    <a:pt x="3258" y="6841"/>
                    <a:pt x="3310" y="6894"/>
                    <a:pt x="3372" y="6945"/>
                  </a:cubicBezTo>
                  <a:cubicBezTo>
                    <a:pt x="3548" y="7122"/>
                    <a:pt x="3767" y="7277"/>
                    <a:pt x="3995" y="7402"/>
                  </a:cubicBezTo>
                  <a:cubicBezTo>
                    <a:pt x="3995" y="7475"/>
                    <a:pt x="3995" y="7547"/>
                    <a:pt x="3984" y="7620"/>
                  </a:cubicBezTo>
                  <a:lnTo>
                    <a:pt x="3995" y="7620"/>
                  </a:lnTo>
                  <a:cubicBezTo>
                    <a:pt x="3984" y="7651"/>
                    <a:pt x="3984" y="7692"/>
                    <a:pt x="3984" y="7724"/>
                  </a:cubicBezTo>
                  <a:lnTo>
                    <a:pt x="3984" y="7713"/>
                  </a:lnTo>
                  <a:cubicBezTo>
                    <a:pt x="3963" y="7869"/>
                    <a:pt x="3922" y="8014"/>
                    <a:pt x="3870" y="8149"/>
                  </a:cubicBezTo>
                  <a:lnTo>
                    <a:pt x="3870" y="8139"/>
                  </a:lnTo>
                  <a:cubicBezTo>
                    <a:pt x="3839" y="8201"/>
                    <a:pt x="3818" y="8263"/>
                    <a:pt x="3777" y="8314"/>
                  </a:cubicBezTo>
                  <a:lnTo>
                    <a:pt x="3767" y="8314"/>
                  </a:lnTo>
                  <a:cubicBezTo>
                    <a:pt x="3746" y="8325"/>
                    <a:pt x="3735" y="8325"/>
                    <a:pt x="3714" y="8325"/>
                  </a:cubicBezTo>
                  <a:lnTo>
                    <a:pt x="3704" y="8335"/>
                  </a:lnTo>
                  <a:cubicBezTo>
                    <a:pt x="3518" y="8346"/>
                    <a:pt x="3341" y="8377"/>
                    <a:pt x="3165" y="8429"/>
                  </a:cubicBezTo>
                  <a:cubicBezTo>
                    <a:pt x="2999" y="8470"/>
                    <a:pt x="2833" y="8522"/>
                    <a:pt x="2656" y="8595"/>
                  </a:cubicBezTo>
                  <a:cubicBezTo>
                    <a:pt x="2532" y="8657"/>
                    <a:pt x="2407" y="8719"/>
                    <a:pt x="2283" y="8792"/>
                  </a:cubicBezTo>
                  <a:lnTo>
                    <a:pt x="2294" y="8782"/>
                  </a:lnTo>
                  <a:lnTo>
                    <a:pt x="2294" y="8782"/>
                  </a:lnTo>
                  <a:cubicBezTo>
                    <a:pt x="2107" y="8895"/>
                    <a:pt x="1930" y="9020"/>
                    <a:pt x="1764" y="9155"/>
                  </a:cubicBezTo>
                  <a:cubicBezTo>
                    <a:pt x="1505" y="9373"/>
                    <a:pt x="1256" y="9642"/>
                    <a:pt x="1038" y="9943"/>
                  </a:cubicBezTo>
                  <a:cubicBezTo>
                    <a:pt x="821" y="10234"/>
                    <a:pt x="644" y="10545"/>
                    <a:pt x="489" y="10887"/>
                  </a:cubicBezTo>
                  <a:cubicBezTo>
                    <a:pt x="188" y="11551"/>
                    <a:pt x="22" y="12267"/>
                    <a:pt x="12" y="12962"/>
                  </a:cubicBezTo>
                  <a:cubicBezTo>
                    <a:pt x="1" y="13314"/>
                    <a:pt x="42" y="13667"/>
                    <a:pt x="125" y="14010"/>
                  </a:cubicBezTo>
                  <a:cubicBezTo>
                    <a:pt x="188" y="14310"/>
                    <a:pt x="291" y="14591"/>
                    <a:pt x="427" y="14850"/>
                  </a:cubicBezTo>
                  <a:cubicBezTo>
                    <a:pt x="436" y="14891"/>
                    <a:pt x="468" y="14932"/>
                    <a:pt x="489" y="14974"/>
                  </a:cubicBezTo>
                  <a:cubicBezTo>
                    <a:pt x="644" y="15264"/>
                    <a:pt x="851" y="15524"/>
                    <a:pt x="1090" y="15732"/>
                  </a:cubicBezTo>
                  <a:cubicBezTo>
                    <a:pt x="1204" y="15835"/>
                    <a:pt x="1339" y="15928"/>
                    <a:pt x="1474" y="16001"/>
                  </a:cubicBezTo>
                  <a:cubicBezTo>
                    <a:pt x="1609" y="16074"/>
                    <a:pt x="1754" y="16136"/>
                    <a:pt x="1920" y="16177"/>
                  </a:cubicBezTo>
                  <a:cubicBezTo>
                    <a:pt x="1941" y="16188"/>
                    <a:pt x="1962" y="16188"/>
                    <a:pt x="1992" y="16198"/>
                  </a:cubicBezTo>
                  <a:cubicBezTo>
                    <a:pt x="1962" y="16354"/>
                    <a:pt x="1920" y="16509"/>
                    <a:pt x="1889" y="16665"/>
                  </a:cubicBezTo>
                  <a:lnTo>
                    <a:pt x="1858" y="16758"/>
                  </a:lnTo>
                  <a:lnTo>
                    <a:pt x="1847" y="16790"/>
                  </a:lnTo>
                  <a:lnTo>
                    <a:pt x="1837" y="16831"/>
                  </a:lnTo>
                  <a:cubicBezTo>
                    <a:pt x="1837" y="16831"/>
                    <a:pt x="1837" y="16841"/>
                    <a:pt x="1847" y="16841"/>
                  </a:cubicBezTo>
                  <a:lnTo>
                    <a:pt x="1847" y="16852"/>
                  </a:lnTo>
                  <a:lnTo>
                    <a:pt x="1868" y="16873"/>
                  </a:lnTo>
                  <a:cubicBezTo>
                    <a:pt x="2034" y="16976"/>
                    <a:pt x="2211" y="17069"/>
                    <a:pt x="2377" y="17152"/>
                  </a:cubicBezTo>
                  <a:cubicBezTo>
                    <a:pt x="2584" y="17246"/>
                    <a:pt x="2802" y="17339"/>
                    <a:pt x="3030" y="17412"/>
                  </a:cubicBezTo>
                  <a:cubicBezTo>
                    <a:pt x="3289" y="17505"/>
                    <a:pt x="3559" y="17578"/>
                    <a:pt x="3818" y="17629"/>
                  </a:cubicBezTo>
                  <a:cubicBezTo>
                    <a:pt x="4088" y="17682"/>
                    <a:pt x="4368" y="17723"/>
                    <a:pt x="4638" y="17744"/>
                  </a:cubicBezTo>
                  <a:cubicBezTo>
                    <a:pt x="4762" y="17749"/>
                    <a:pt x="4887" y="17751"/>
                    <a:pt x="5011" y="17751"/>
                  </a:cubicBezTo>
                  <a:cubicBezTo>
                    <a:pt x="5136" y="17751"/>
                    <a:pt x="5260" y="17749"/>
                    <a:pt x="5385" y="17744"/>
                  </a:cubicBezTo>
                  <a:lnTo>
                    <a:pt x="5426" y="17744"/>
                  </a:lnTo>
                  <a:cubicBezTo>
                    <a:pt x="5561" y="17733"/>
                    <a:pt x="5696" y="17723"/>
                    <a:pt x="5821" y="17703"/>
                  </a:cubicBezTo>
                  <a:cubicBezTo>
                    <a:pt x="5955" y="17682"/>
                    <a:pt x="6079" y="17661"/>
                    <a:pt x="6204" y="17640"/>
                  </a:cubicBezTo>
                  <a:cubicBezTo>
                    <a:pt x="6349" y="17609"/>
                    <a:pt x="6474" y="17578"/>
                    <a:pt x="6598" y="17547"/>
                  </a:cubicBezTo>
                  <a:lnTo>
                    <a:pt x="6588" y="17547"/>
                  </a:lnTo>
                  <a:cubicBezTo>
                    <a:pt x="6660" y="17526"/>
                    <a:pt x="6723" y="17505"/>
                    <a:pt x="6796" y="17484"/>
                  </a:cubicBezTo>
                  <a:cubicBezTo>
                    <a:pt x="6982" y="17422"/>
                    <a:pt x="7158" y="17350"/>
                    <a:pt x="7335" y="17267"/>
                  </a:cubicBezTo>
                  <a:cubicBezTo>
                    <a:pt x="7469" y="17194"/>
                    <a:pt x="7594" y="17132"/>
                    <a:pt x="7708" y="17049"/>
                  </a:cubicBezTo>
                  <a:cubicBezTo>
                    <a:pt x="7822" y="16976"/>
                    <a:pt x="7926" y="16893"/>
                    <a:pt x="8030" y="16810"/>
                  </a:cubicBezTo>
                  <a:lnTo>
                    <a:pt x="8030" y="16800"/>
                  </a:lnTo>
                  <a:lnTo>
                    <a:pt x="8040" y="16800"/>
                  </a:lnTo>
                  <a:cubicBezTo>
                    <a:pt x="8082" y="16769"/>
                    <a:pt x="8113" y="16727"/>
                    <a:pt x="8154" y="16696"/>
                  </a:cubicBezTo>
                  <a:lnTo>
                    <a:pt x="8123" y="16011"/>
                  </a:lnTo>
                  <a:lnTo>
                    <a:pt x="8113" y="15928"/>
                  </a:lnTo>
                  <a:lnTo>
                    <a:pt x="8092" y="15628"/>
                  </a:lnTo>
                  <a:cubicBezTo>
                    <a:pt x="8092" y="15462"/>
                    <a:pt x="8082" y="15306"/>
                    <a:pt x="8071" y="15140"/>
                  </a:cubicBezTo>
                  <a:cubicBezTo>
                    <a:pt x="8061" y="15047"/>
                    <a:pt x="8061" y="14953"/>
                    <a:pt x="8050" y="14860"/>
                  </a:cubicBezTo>
                  <a:lnTo>
                    <a:pt x="8050" y="14860"/>
                  </a:lnTo>
                  <a:cubicBezTo>
                    <a:pt x="8061" y="14870"/>
                    <a:pt x="8061" y="14881"/>
                    <a:pt x="8061" y="14881"/>
                  </a:cubicBezTo>
                  <a:cubicBezTo>
                    <a:pt x="8133" y="15006"/>
                    <a:pt x="8227" y="15109"/>
                    <a:pt x="8331" y="15181"/>
                  </a:cubicBezTo>
                  <a:cubicBezTo>
                    <a:pt x="8424" y="15264"/>
                    <a:pt x="8538" y="15327"/>
                    <a:pt x="8652" y="15358"/>
                  </a:cubicBezTo>
                  <a:cubicBezTo>
                    <a:pt x="8738" y="15384"/>
                    <a:pt x="8824" y="15402"/>
                    <a:pt x="8916" y="15402"/>
                  </a:cubicBezTo>
                  <a:cubicBezTo>
                    <a:pt x="8935" y="15402"/>
                    <a:pt x="8954" y="15401"/>
                    <a:pt x="8974" y="15400"/>
                  </a:cubicBezTo>
                  <a:cubicBezTo>
                    <a:pt x="9067" y="15400"/>
                    <a:pt x="9161" y="15379"/>
                    <a:pt x="9254" y="15337"/>
                  </a:cubicBezTo>
                  <a:cubicBezTo>
                    <a:pt x="9274" y="15327"/>
                    <a:pt x="9295" y="15327"/>
                    <a:pt x="9316" y="15317"/>
                  </a:cubicBezTo>
                  <a:cubicBezTo>
                    <a:pt x="9420" y="15264"/>
                    <a:pt x="9513" y="15192"/>
                    <a:pt x="9596" y="15109"/>
                  </a:cubicBezTo>
                  <a:cubicBezTo>
                    <a:pt x="9679" y="15015"/>
                    <a:pt x="9751" y="14912"/>
                    <a:pt x="9804" y="14777"/>
                  </a:cubicBezTo>
                  <a:cubicBezTo>
                    <a:pt x="9866" y="14653"/>
                    <a:pt x="9908" y="14497"/>
                    <a:pt x="9928" y="14310"/>
                  </a:cubicBezTo>
                  <a:cubicBezTo>
                    <a:pt x="9938" y="14123"/>
                    <a:pt x="9938" y="13937"/>
                    <a:pt x="9917" y="13729"/>
                  </a:cubicBezTo>
                  <a:cubicBezTo>
                    <a:pt x="9866" y="13314"/>
                    <a:pt x="9742" y="12920"/>
                    <a:pt x="9617" y="12588"/>
                  </a:cubicBezTo>
                  <a:cubicBezTo>
                    <a:pt x="9555" y="12433"/>
                    <a:pt x="9493" y="12267"/>
                    <a:pt x="9430" y="12111"/>
                  </a:cubicBezTo>
                  <a:cubicBezTo>
                    <a:pt x="9399" y="12039"/>
                    <a:pt x="9368" y="11966"/>
                    <a:pt x="9337" y="11883"/>
                  </a:cubicBezTo>
                  <a:cubicBezTo>
                    <a:pt x="9482" y="11841"/>
                    <a:pt x="9606" y="11800"/>
                    <a:pt x="9731" y="11748"/>
                  </a:cubicBezTo>
                  <a:cubicBezTo>
                    <a:pt x="9804" y="11717"/>
                    <a:pt x="9887" y="11675"/>
                    <a:pt x="9959" y="11645"/>
                  </a:cubicBezTo>
                  <a:cubicBezTo>
                    <a:pt x="9959" y="11655"/>
                    <a:pt x="9970" y="11675"/>
                    <a:pt x="9970" y="11696"/>
                  </a:cubicBezTo>
                  <a:cubicBezTo>
                    <a:pt x="10011" y="11800"/>
                    <a:pt x="10032" y="11914"/>
                    <a:pt x="10053" y="12060"/>
                  </a:cubicBezTo>
                  <a:cubicBezTo>
                    <a:pt x="10063" y="12111"/>
                    <a:pt x="10073" y="12163"/>
                    <a:pt x="10073" y="12205"/>
                  </a:cubicBezTo>
                  <a:cubicBezTo>
                    <a:pt x="10083" y="12267"/>
                    <a:pt x="10094" y="12318"/>
                    <a:pt x="10104" y="12381"/>
                  </a:cubicBezTo>
                  <a:cubicBezTo>
                    <a:pt x="10125" y="12516"/>
                    <a:pt x="10156" y="12650"/>
                    <a:pt x="10198" y="12775"/>
                  </a:cubicBezTo>
                  <a:cubicBezTo>
                    <a:pt x="10249" y="12910"/>
                    <a:pt x="10302" y="13035"/>
                    <a:pt x="10374" y="13138"/>
                  </a:cubicBezTo>
                  <a:cubicBezTo>
                    <a:pt x="10447" y="13242"/>
                    <a:pt x="10540" y="13335"/>
                    <a:pt x="10644" y="13408"/>
                  </a:cubicBezTo>
                  <a:cubicBezTo>
                    <a:pt x="10747" y="13470"/>
                    <a:pt x="10872" y="13522"/>
                    <a:pt x="11007" y="13533"/>
                  </a:cubicBezTo>
                  <a:lnTo>
                    <a:pt x="11152" y="13533"/>
                  </a:lnTo>
                  <a:cubicBezTo>
                    <a:pt x="11183" y="13533"/>
                    <a:pt x="11215" y="13533"/>
                    <a:pt x="11235" y="13522"/>
                  </a:cubicBezTo>
                  <a:cubicBezTo>
                    <a:pt x="11307" y="13512"/>
                    <a:pt x="11390" y="13501"/>
                    <a:pt x="11463" y="13470"/>
                  </a:cubicBezTo>
                  <a:cubicBezTo>
                    <a:pt x="11598" y="13429"/>
                    <a:pt x="11712" y="13346"/>
                    <a:pt x="11805" y="13252"/>
                  </a:cubicBezTo>
                  <a:cubicBezTo>
                    <a:pt x="11888" y="13159"/>
                    <a:pt x="11961" y="13035"/>
                    <a:pt x="11992" y="12910"/>
                  </a:cubicBezTo>
                  <a:cubicBezTo>
                    <a:pt x="12034" y="12786"/>
                    <a:pt x="12044" y="12650"/>
                    <a:pt x="12034" y="12516"/>
                  </a:cubicBezTo>
                  <a:lnTo>
                    <a:pt x="12034" y="12505"/>
                  </a:lnTo>
                  <a:cubicBezTo>
                    <a:pt x="12024" y="12443"/>
                    <a:pt x="12003" y="12381"/>
                    <a:pt x="11982" y="12329"/>
                  </a:cubicBezTo>
                  <a:cubicBezTo>
                    <a:pt x="11961" y="12256"/>
                    <a:pt x="11930" y="12184"/>
                    <a:pt x="11899" y="12122"/>
                  </a:cubicBezTo>
                  <a:cubicBezTo>
                    <a:pt x="11858" y="12018"/>
                    <a:pt x="11805" y="11924"/>
                    <a:pt x="11764" y="11831"/>
                  </a:cubicBezTo>
                  <a:cubicBezTo>
                    <a:pt x="11722" y="11738"/>
                    <a:pt x="11681" y="11645"/>
                    <a:pt x="11671" y="11551"/>
                  </a:cubicBezTo>
                  <a:cubicBezTo>
                    <a:pt x="11660" y="11499"/>
                    <a:pt x="11650" y="11447"/>
                    <a:pt x="11650" y="11406"/>
                  </a:cubicBezTo>
                  <a:cubicBezTo>
                    <a:pt x="11660" y="11354"/>
                    <a:pt x="11660" y="11313"/>
                    <a:pt x="11671" y="11271"/>
                  </a:cubicBezTo>
                  <a:cubicBezTo>
                    <a:pt x="11681" y="11219"/>
                    <a:pt x="11702" y="11167"/>
                    <a:pt x="11722" y="11115"/>
                  </a:cubicBezTo>
                  <a:cubicBezTo>
                    <a:pt x="11733" y="11105"/>
                    <a:pt x="11733" y="11084"/>
                    <a:pt x="11743" y="11074"/>
                  </a:cubicBezTo>
                  <a:lnTo>
                    <a:pt x="11743" y="11074"/>
                  </a:lnTo>
                  <a:cubicBezTo>
                    <a:pt x="11692" y="11115"/>
                    <a:pt x="11650" y="11157"/>
                    <a:pt x="11619" y="11198"/>
                  </a:cubicBezTo>
                  <a:cubicBezTo>
                    <a:pt x="11577" y="11250"/>
                    <a:pt x="11546" y="11313"/>
                    <a:pt x="11526" y="11375"/>
                  </a:cubicBezTo>
                  <a:cubicBezTo>
                    <a:pt x="11494" y="11479"/>
                    <a:pt x="11494" y="11582"/>
                    <a:pt x="11526" y="11707"/>
                  </a:cubicBezTo>
                  <a:cubicBezTo>
                    <a:pt x="11556" y="11821"/>
                    <a:pt x="11598" y="11914"/>
                    <a:pt x="11650" y="12028"/>
                  </a:cubicBezTo>
                  <a:lnTo>
                    <a:pt x="11671" y="12070"/>
                  </a:lnTo>
                  <a:cubicBezTo>
                    <a:pt x="11712" y="12163"/>
                    <a:pt x="11754" y="12267"/>
                    <a:pt x="11785" y="12360"/>
                  </a:cubicBezTo>
                  <a:cubicBezTo>
                    <a:pt x="11816" y="12443"/>
                    <a:pt x="11826" y="12526"/>
                    <a:pt x="11837" y="12588"/>
                  </a:cubicBezTo>
                  <a:cubicBezTo>
                    <a:pt x="11837" y="12640"/>
                    <a:pt x="11826" y="12703"/>
                    <a:pt x="11816" y="12744"/>
                  </a:cubicBezTo>
                  <a:cubicBezTo>
                    <a:pt x="11805" y="12816"/>
                    <a:pt x="11775" y="12889"/>
                    <a:pt x="11743" y="12952"/>
                  </a:cubicBezTo>
                  <a:cubicBezTo>
                    <a:pt x="11712" y="13003"/>
                    <a:pt x="11681" y="13055"/>
                    <a:pt x="11639" y="13097"/>
                  </a:cubicBezTo>
                  <a:cubicBezTo>
                    <a:pt x="11598" y="13138"/>
                    <a:pt x="11556" y="13169"/>
                    <a:pt x="11515" y="13201"/>
                  </a:cubicBezTo>
                  <a:cubicBezTo>
                    <a:pt x="11463" y="13231"/>
                    <a:pt x="11411" y="13252"/>
                    <a:pt x="11360" y="13273"/>
                  </a:cubicBezTo>
                  <a:cubicBezTo>
                    <a:pt x="11307" y="13294"/>
                    <a:pt x="11256" y="13294"/>
                    <a:pt x="11204" y="13304"/>
                  </a:cubicBezTo>
                  <a:cubicBezTo>
                    <a:pt x="11152" y="13304"/>
                    <a:pt x="11100" y="13304"/>
                    <a:pt x="11049" y="13284"/>
                  </a:cubicBezTo>
                  <a:lnTo>
                    <a:pt x="11038" y="13284"/>
                  </a:lnTo>
                  <a:cubicBezTo>
                    <a:pt x="10986" y="13273"/>
                    <a:pt x="10934" y="13252"/>
                    <a:pt x="10883" y="13231"/>
                  </a:cubicBezTo>
                  <a:cubicBezTo>
                    <a:pt x="10830" y="13201"/>
                    <a:pt x="10779" y="13169"/>
                    <a:pt x="10737" y="13128"/>
                  </a:cubicBezTo>
                  <a:lnTo>
                    <a:pt x="10613" y="12972"/>
                  </a:lnTo>
                  <a:cubicBezTo>
                    <a:pt x="10571" y="12910"/>
                    <a:pt x="10540" y="12827"/>
                    <a:pt x="10509" y="12744"/>
                  </a:cubicBezTo>
                  <a:lnTo>
                    <a:pt x="10509" y="12754"/>
                  </a:lnTo>
                  <a:cubicBezTo>
                    <a:pt x="10468" y="12609"/>
                    <a:pt x="10447" y="12464"/>
                    <a:pt x="10426" y="12339"/>
                  </a:cubicBezTo>
                  <a:cubicBezTo>
                    <a:pt x="10415" y="12256"/>
                    <a:pt x="10415" y="12184"/>
                    <a:pt x="10405" y="12111"/>
                  </a:cubicBezTo>
                  <a:cubicBezTo>
                    <a:pt x="10395" y="12039"/>
                    <a:pt x="10395" y="11966"/>
                    <a:pt x="10385" y="11883"/>
                  </a:cubicBezTo>
                  <a:cubicBezTo>
                    <a:pt x="10364" y="11728"/>
                    <a:pt x="10332" y="11572"/>
                    <a:pt x="10281" y="11426"/>
                  </a:cubicBezTo>
                  <a:cubicBezTo>
                    <a:pt x="10343" y="11375"/>
                    <a:pt x="10395" y="11323"/>
                    <a:pt x="10436" y="11260"/>
                  </a:cubicBezTo>
                  <a:cubicBezTo>
                    <a:pt x="10488" y="11209"/>
                    <a:pt x="10530" y="11147"/>
                    <a:pt x="10561" y="11094"/>
                  </a:cubicBezTo>
                  <a:cubicBezTo>
                    <a:pt x="10602" y="11011"/>
                    <a:pt x="10623" y="10949"/>
                    <a:pt x="10634" y="10887"/>
                  </a:cubicBezTo>
                  <a:cubicBezTo>
                    <a:pt x="10644" y="10856"/>
                    <a:pt x="10644" y="10825"/>
                    <a:pt x="10644" y="10804"/>
                  </a:cubicBezTo>
                  <a:cubicBezTo>
                    <a:pt x="10644" y="10773"/>
                    <a:pt x="10634" y="10742"/>
                    <a:pt x="10623" y="10721"/>
                  </a:cubicBezTo>
                  <a:cubicBezTo>
                    <a:pt x="10602" y="10680"/>
                    <a:pt x="10571" y="10649"/>
                    <a:pt x="10519" y="10638"/>
                  </a:cubicBezTo>
                  <a:lnTo>
                    <a:pt x="10415" y="10638"/>
                  </a:lnTo>
                  <a:cubicBezTo>
                    <a:pt x="10436" y="10555"/>
                    <a:pt x="10447" y="10462"/>
                    <a:pt x="10457" y="10358"/>
                  </a:cubicBezTo>
                  <a:cubicBezTo>
                    <a:pt x="10457" y="10213"/>
                    <a:pt x="10426" y="10057"/>
                    <a:pt x="10364" y="9891"/>
                  </a:cubicBezTo>
                  <a:cubicBezTo>
                    <a:pt x="10322" y="9746"/>
                    <a:pt x="10249" y="9612"/>
                    <a:pt x="10187" y="9476"/>
                  </a:cubicBezTo>
                  <a:cubicBezTo>
                    <a:pt x="10166" y="9446"/>
                    <a:pt x="10156" y="9404"/>
                    <a:pt x="10136" y="9373"/>
                  </a:cubicBezTo>
                  <a:cubicBezTo>
                    <a:pt x="10094" y="9269"/>
                    <a:pt x="10053" y="9197"/>
                    <a:pt x="10021" y="9114"/>
                  </a:cubicBezTo>
                  <a:cubicBezTo>
                    <a:pt x="9990" y="9031"/>
                    <a:pt x="9959" y="8937"/>
                    <a:pt x="9949" y="8844"/>
                  </a:cubicBezTo>
                  <a:cubicBezTo>
                    <a:pt x="9928" y="8740"/>
                    <a:pt x="9917" y="8636"/>
                    <a:pt x="9897" y="8522"/>
                  </a:cubicBezTo>
                  <a:lnTo>
                    <a:pt x="9897" y="8512"/>
                  </a:lnTo>
                  <a:cubicBezTo>
                    <a:pt x="9887" y="8429"/>
                    <a:pt x="9876" y="8335"/>
                    <a:pt x="9866" y="8242"/>
                  </a:cubicBezTo>
                  <a:cubicBezTo>
                    <a:pt x="9845" y="8128"/>
                    <a:pt x="9825" y="8035"/>
                    <a:pt x="9793" y="7952"/>
                  </a:cubicBezTo>
                  <a:cubicBezTo>
                    <a:pt x="9783" y="7941"/>
                    <a:pt x="9772" y="7920"/>
                    <a:pt x="9772" y="7910"/>
                  </a:cubicBezTo>
                  <a:cubicBezTo>
                    <a:pt x="9793" y="7900"/>
                    <a:pt x="9825" y="7900"/>
                    <a:pt x="9845" y="7890"/>
                  </a:cubicBezTo>
                  <a:cubicBezTo>
                    <a:pt x="9980" y="7848"/>
                    <a:pt x="10094" y="7754"/>
                    <a:pt x="10156" y="7630"/>
                  </a:cubicBezTo>
                  <a:cubicBezTo>
                    <a:pt x="10208" y="7526"/>
                    <a:pt x="10229" y="7402"/>
                    <a:pt x="10198" y="7298"/>
                  </a:cubicBezTo>
                  <a:cubicBezTo>
                    <a:pt x="10166" y="7194"/>
                    <a:pt x="10094" y="7111"/>
                    <a:pt x="10000" y="7060"/>
                  </a:cubicBezTo>
                  <a:cubicBezTo>
                    <a:pt x="9959" y="7028"/>
                    <a:pt x="9908" y="7018"/>
                    <a:pt x="9845" y="7007"/>
                  </a:cubicBezTo>
                  <a:cubicBezTo>
                    <a:pt x="9834" y="6987"/>
                    <a:pt x="9814" y="6966"/>
                    <a:pt x="9804" y="6945"/>
                  </a:cubicBezTo>
                  <a:cubicBezTo>
                    <a:pt x="9731" y="6862"/>
                    <a:pt x="9627" y="6811"/>
                    <a:pt x="9523" y="6811"/>
                  </a:cubicBezTo>
                  <a:cubicBezTo>
                    <a:pt x="9472" y="6811"/>
                    <a:pt x="9410" y="6811"/>
                    <a:pt x="9337" y="6841"/>
                  </a:cubicBezTo>
                  <a:cubicBezTo>
                    <a:pt x="9316" y="6841"/>
                    <a:pt x="9285" y="6862"/>
                    <a:pt x="9264" y="6873"/>
                  </a:cubicBezTo>
                  <a:lnTo>
                    <a:pt x="9171" y="6935"/>
                  </a:lnTo>
                  <a:cubicBezTo>
                    <a:pt x="9078" y="7028"/>
                    <a:pt x="9025" y="7143"/>
                    <a:pt x="8995" y="7256"/>
                  </a:cubicBezTo>
                  <a:cubicBezTo>
                    <a:pt x="8870" y="7226"/>
                    <a:pt x="8735" y="7194"/>
                    <a:pt x="8559" y="7163"/>
                  </a:cubicBezTo>
                  <a:cubicBezTo>
                    <a:pt x="8476" y="7153"/>
                    <a:pt x="8393" y="7143"/>
                    <a:pt x="8331" y="7143"/>
                  </a:cubicBezTo>
                  <a:cubicBezTo>
                    <a:pt x="8279" y="7132"/>
                    <a:pt x="8237" y="7132"/>
                    <a:pt x="8196" y="7132"/>
                  </a:cubicBezTo>
                  <a:cubicBezTo>
                    <a:pt x="8165" y="7122"/>
                    <a:pt x="8133" y="7122"/>
                    <a:pt x="8113" y="7122"/>
                  </a:cubicBezTo>
                  <a:lnTo>
                    <a:pt x="8082" y="7122"/>
                  </a:lnTo>
                  <a:cubicBezTo>
                    <a:pt x="7916" y="7122"/>
                    <a:pt x="7750" y="7101"/>
                    <a:pt x="7584" y="7080"/>
                  </a:cubicBezTo>
                  <a:cubicBezTo>
                    <a:pt x="7594" y="7028"/>
                    <a:pt x="7605" y="6987"/>
                    <a:pt x="7605" y="6945"/>
                  </a:cubicBezTo>
                  <a:cubicBezTo>
                    <a:pt x="7605" y="6904"/>
                    <a:pt x="7584" y="6852"/>
                    <a:pt x="7552" y="6821"/>
                  </a:cubicBezTo>
                  <a:cubicBezTo>
                    <a:pt x="7532" y="6800"/>
                    <a:pt x="7511" y="6800"/>
                    <a:pt x="7490" y="6790"/>
                  </a:cubicBezTo>
                  <a:lnTo>
                    <a:pt x="7449" y="6790"/>
                  </a:lnTo>
                  <a:cubicBezTo>
                    <a:pt x="7439" y="6790"/>
                    <a:pt x="7428" y="6790"/>
                    <a:pt x="7418" y="6800"/>
                  </a:cubicBezTo>
                  <a:cubicBezTo>
                    <a:pt x="7376" y="6811"/>
                    <a:pt x="7345" y="6841"/>
                    <a:pt x="7335" y="6883"/>
                  </a:cubicBezTo>
                  <a:cubicBezTo>
                    <a:pt x="7324" y="6904"/>
                    <a:pt x="7324" y="6915"/>
                    <a:pt x="7324" y="6945"/>
                  </a:cubicBezTo>
                  <a:lnTo>
                    <a:pt x="7241" y="6862"/>
                  </a:lnTo>
                  <a:lnTo>
                    <a:pt x="7303" y="6769"/>
                  </a:lnTo>
                  <a:cubicBezTo>
                    <a:pt x="7501" y="6468"/>
                    <a:pt x="7635" y="6095"/>
                    <a:pt x="7698" y="5659"/>
                  </a:cubicBezTo>
                  <a:lnTo>
                    <a:pt x="7750" y="5659"/>
                  </a:lnTo>
                  <a:cubicBezTo>
                    <a:pt x="7771" y="5659"/>
                    <a:pt x="7801" y="5649"/>
                    <a:pt x="7833" y="5638"/>
                  </a:cubicBezTo>
                  <a:cubicBezTo>
                    <a:pt x="7926" y="5608"/>
                    <a:pt x="8009" y="5555"/>
                    <a:pt x="8082" y="5472"/>
                  </a:cubicBezTo>
                  <a:cubicBezTo>
                    <a:pt x="8206" y="5327"/>
                    <a:pt x="8279" y="5120"/>
                    <a:pt x="8279" y="4891"/>
                  </a:cubicBezTo>
                  <a:cubicBezTo>
                    <a:pt x="8269" y="4674"/>
                    <a:pt x="8196" y="4466"/>
                    <a:pt x="8061" y="4321"/>
                  </a:cubicBezTo>
                  <a:lnTo>
                    <a:pt x="7999" y="4259"/>
                  </a:lnTo>
                  <a:cubicBezTo>
                    <a:pt x="8009" y="4248"/>
                    <a:pt x="8009" y="4238"/>
                    <a:pt x="8020" y="4227"/>
                  </a:cubicBezTo>
                  <a:cubicBezTo>
                    <a:pt x="8123" y="4041"/>
                    <a:pt x="8154" y="3792"/>
                    <a:pt x="8133" y="3533"/>
                  </a:cubicBezTo>
                  <a:cubicBezTo>
                    <a:pt x="8113" y="3408"/>
                    <a:pt x="8092" y="3294"/>
                    <a:pt x="8050" y="3180"/>
                  </a:cubicBezTo>
                  <a:lnTo>
                    <a:pt x="8020" y="3118"/>
                  </a:lnTo>
                  <a:cubicBezTo>
                    <a:pt x="8050" y="3097"/>
                    <a:pt x="8082" y="3086"/>
                    <a:pt x="8103" y="3076"/>
                  </a:cubicBezTo>
                  <a:cubicBezTo>
                    <a:pt x="8227" y="3003"/>
                    <a:pt x="8341" y="2911"/>
                    <a:pt x="8435" y="2807"/>
                  </a:cubicBezTo>
                  <a:cubicBezTo>
                    <a:pt x="8527" y="2703"/>
                    <a:pt x="8600" y="2589"/>
                    <a:pt x="8652" y="2464"/>
                  </a:cubicBezTo>
                  <a:lnTo>
                    <a:pt x="8714" y="2277"/>
                  </a:lnTo>
                  <a:cubicBezTo>
                    <a:pt x="8725" y="2215"/>
                    <a:pt x="8735" y="2153"/>
                    <a:pt x="8735" y="2081"/>
                  </a:cubicBezTo>
                  <a:cubicBezTo>
                    <a:pt x="8756" y="1811"/>
                    <a:pt x="8673" y="1541"/>
                    <a:pt x="8507" y="1302"/>
                  </a:cubicBezTo>
                  <a:cubicBezTo>
                    <a:pt x="8465" y="1251"/>
                    <a:pt x="8414" y="1189"/>
                    <a:pt x="8352" y="1126"/>
                  </a:cubicBezTo>
                  <a:cubicBezTo>
                    <a:pt x="8299" y="1074"/>
                    <a:pt x="8248" y="1023"/>
                    <a:pt x="8186" y="970"/>
                  </a:cubicBezTo>
                  <a:cubicBezTo>
                    <a:pt x="8071" y="867"/>
                    <a:pt x="7937" y="774"/>
                    <a:pt x="7801" y="680"/>
                  </a:cubicBezTo>
                  <a:cubicBezTo>
                    <a:pt x="7542" y="514"/>
                    <a:pt x="7252" y="369"/>
                    <a:pt x="6951" y="255"/>
                  </a:cubicBezTo>
                  <a:cubicBezTo>
                    <a:pt x="6650" y="151"/>
                    <a:pt x="6328" y="68"/>
                    <a:pt x="6007" y="37"/>
                  </a:cubicBezTo>
                  <a:cubicBezTo>
                    <a:pt x="5835" y="9"/>
                    <a:pt x="5659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2323;p53"/>
            <p:cNvGrpSpPr/>
            <p:nvPr/>
          </p:nvGrpSpPr>
          <p:grpSpPr>
            <a:xfrm>
              <a:off x="6794477" y="1458871"/>
              <a:ext cx="872892" cy="1287199"/>
              <a:chOff x="7101850" y="1509250"/>
              <a:chExt cx="648075" cy="955675"/>
            </a:xfrm>
          </p:grpSpPr>
          <p:sp>
            <p:nvSpPr>
              <p:cNvPr id="545" name="Google Shape;2324;p53"/>
              <p:cNvSpPr/>
              <p:nvPr/>
            </p:nvSpPr>
            <p:spPr>
              <a:xfrm>
                <a:off x="7155525" y="1668575"/>
                <a:ext cx="99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253" extrusionOk="0">
                    <a:moveTo>
                      <a:pt x="1847" y="0"/>
                    </a:moveTo>
                    <a:cubicBezTo>
                      <a:pt x="1733" y="11"/>
                      <a:pt x="1619" y="32"/>
                      <a:pt x="1494" y="73"/>
                    </a:cubicBezTo>
                    <a:cubicBezTo>
                      <a:pt x="1297" y="145"/>
                      <a:pt x="1110" y="260"/>
                      <a:pt x="924" y="373"/>
                    </a:cubicBezTo>
                    <a:lnTo>
                      <a:pt x="768" y="467"/>
                    </a:lnTo>
                    <a:cubicBezTo>
                      <a:pt x="737" y="477"/>
                      <a:pt x="716" y="509"/>
                      <a:pt x="706" y="529"/>
                    </a:cubicBezTo>
                    <a:cubicBezTo>
                      <a:pt x="602" y="612"/>
                      <a:pt x="499" y="705"/>
                      <a:pt x="416" y="799"/>
                    </a:cubicBezTo>
                    <a:cubicBezTo>
                      <a:pt x="291" y="944"/>
                      <a:pt x="187" y="1110"/>
                      <a:pt x="125" y="1297"/>
                    </a:cubicBezTo>
                    <a:cubicBezTo>
                      <a:pt x="63" y="1463"/>
                      <a:pt x="21" y="1660"/>
                      <a:pt x="11" y="1867"/>
                    </a:cubicBezTo>
                    <a:cubicBezTo>
                      <a:pt x="1" y="2054"/>
                      <a:pt x="21" y="2261"/>
                      <a:pt x="63" y="2469"/>
                    </a:cubicBezTo>
                    <a:cubicBezTo>
                      <a:pt x="94" y="2666"/>
                      <a:pt x="156" y="2874"/>
                      <a:pt x="239" y="3091"/>
                    </a:cubicBezTo>
                    <a:cubicBezTo>
                      <a:pt x="312" y="3289"/>
                      <a:pt x="416" y="3485"/>
                      <a:pt x="529" y="3672"/>
                    </a:cubicBezTo>
                    <a:cubicBezTo>
                      <a:pt x="748" y="4056"/>
                      <a:pt x="1017" y="4398"/>
                      <a:pt x="1328" y="4668"/>
                    </a:cubicBezTo>
                    <a:cubicBezTo>
                      <a:pt x="1494" y="4813"/>
                      <a:pt x="1650" y="4928"/>
                      <a:pt x="1816" y="5021"/>
                    </a:cubicBezTo>
                    <a:cubicBezTo>
                      <a:pt x="1982" y="5114"/>
                      <a:pt x="2148" y="5177"/>
                      <a:pt x="2314" y="5218"/>
                    </a:cubicBezTo>
                    <a:cubicBezTo>
                      <a:pt x="2415" y="5241"/>
                      <a:pt x="2510" y="5253"/>
                      <a:pt x="2607" y="5253"/>
                    </a:cubicBezTo>
                    <a:cubicBezTo>
                      <a:pt x="2640" y="5253"/>
                      <a:pt x="2674" y="5252"/>
                      <a:pt x="2708" y="5249"/>
                    </a:cubicBezTo>
                    <a:cubicBezTo>
                      <a:pt x="2749" y="5249"/>
                      <a:pt x="2791" y="5249"/>
                      <a:pt x="2832" y="5239"/>
                    </a:cubicBezTo>
                    <a:cubicBezTo>
                      <a:pt x="2988" y="5218"/>
                      <a:pt x="3154" y="5145"/>
                      <a:pt x="3299" y="5052"/>
                    </a:cubicBezTo>
                    <a:cubicBezTo>
                      <a:pt x="3465" y="4938"/>
                      <a:pt x="3600" y="4792"/>
                      <a:pt x="3704" y="4626"/>
                    </a:cubicBezTo>
                    <a:cubicBezTo>
                      <a:pt x="3807" y="4450"/>
                      <a:pt x="3869" y="4253"/>
                      <a:pt x="3911" y="4004"/>
                    </a:cubicBezTo>
                    <a:cubicBezTo>
                      <a:pt x="3952" y="3776"/>
                      <a:pt x="3963" y="3538"/>
                      <a:pt x="3952" y="3268"/>
                    </a:cubicBezTo>
                    <a:cubicBezTo>
                      <a:pt x="3932" y="3008"/>
                      <a:pt x="3901" y="2739"/>
                      <a:pt x="3839" y="2469"/>
                    </a:cubicBezTo>
                    <a:cubicBezTo>
                      <a:pt x="3777" y="2210"/>
                      <a:pt x="3694" y="1940"/>
                      <a:pt x="3590" y="1670"/>
                    </a:cubicBezTo>
                    <a:cubicBezTo>
                      <a:pt x="3496" y="1422"/>
                      <a:pt x="3382" y="1193"/>
                      <a:pt x="3258" y="975"/>
                    </a:cubicBezTo>
                    <a:cubicBezTo>
                      <a:pt x="3123" y="758"/>
                      <a:pt x="2977" y="571"/>
                      <a:pt x="2822" y="426"/>
                    </a:cubicBezTo>
                    <a:cubicBezTo>
                      <a:pt x="2749" y="343"/>
                      <a:pt x="2666" y="281"/>
                      <a:pt x="2583" y="218"/>
                    </a:cubicBezTo>
                    <a:cubicBezTo>
                      <a:pt x="2500" y="166"/>
                      <a:pt x="2407" y="115"/>
                      <a:pt x="2314" y="73"/>
                    </a:cubicBezTo>
                    <a:cubicBezTo>
                      <a:pt x="2179" y="32"/>
                      <a:pt x="2034" y="0"/>
                      <a:pt x="1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325;p53"/>
              <p:cNvSpPr/>
              <p:nvPr/>
            </p:nvSpPr>
            <p:spPr>
              <a:xfrm>
                <a:off x="7155525" y="1669075"/>
                <a:ext cx="66425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5240" extrusionOk="0">
                    <a:moveTo>
                      <a:pt x="1712" y="1"/>
                    </a:moveTo>
                    <a:cubicBezTo>
                      <a:pt x="1640" y="12"/>
                      <a:pt x="1567" y="32"/>
                      <a:pt x="1494" y="53"/>
                    </a:cubicBezTo>
                    <a:cubicBezTo>
                      <a:pt x="1287" y="125"/>
                      <a:pt x="1100" y="240"/>
                      <a:pt x="924" y="343"/>
                    </a:cubicBezTo>
                    <a:lnTo>
                      <a:pt x="903" y="364"/>
                    </a:lnTo>
                    <a:lnTo>
                      <a:pt x="872" y="374"/>
                    </a:lnTo>
                    <a:cubicBezTo>
                      <a:pt x="831" y="395"/>
                      <a:pt x="799" y="416"/>
                      <a:pt x="758" y="436"/>
                    </a:cubicBezTo>
                    <a:cubicBezTo>
                      <a:pt x="737" y="457"/>
                      <a:pt x="716" y="478"/>
                      <a:pt x="706" y="509"/>
                    </a:cubicBezTo>
                    <a:cubicBezTo>
                      <a:pt x="592" y="592"/>
                      <a:pt x="499" y="675"/>
                      <a:pt x="416" y="779"/>
                    </a:cubicBezTo>
                    <a:cubicBezTo>
                      <a:pt x="291" y="924"/>
                      <a:pt x="187" y="1090"/>
                      <a:pt x="114" y="1277"/>
                    </a:cubicBezTo>
                    <a:cubicBezTo>
                      <a:pt x="52" y="1443"/>
                      <a:pt x="21" y="1640"/>
                      <a:pt x="11" y="1847"/>
                    </a:cubicBezTo>
                    <a:cubicBezTo>
                      <a:pt x="1" y="2034"/>
                      <a:pt x="21" y="2241"/>
                      <a:pt x="52" y="2449"/>
                    </a:cubicBezTo>
                    <a:cubicBezTo>
                      <a:pt x="94" y="2646"/>
                      <a:pt x="156" y="2854"/>
                      <a:pt x="239" y="3071"/>
                    </a:cubicBezTo>
                    <a:cubicBezTo>
                      <a:pt x="312" y="3269"/>
                      <a:pt x="405" y="3465"/>
                      <a:pt x="519" y="3652"/>
                    </a:cubicBezTo>
                    <a:cubicBezTo>
                      <a:pt x="748" y="4046"/>
                      <a:pt x="1017" y="4378"/>
                      <a:pt x="1328" y="4648"/>
                    </a:cubicBezTo>
                    <a:cubicBezTo>
                      <a:pt x="1494" y="4793"/>
                      <a:pt x="1650" y="4908"/>
                      <a:pt x="1806" y="5001"/>
                    </a:cubicBezTo>
                    <a:cubicBezTo>
                      <a:pt x="1982" y="5094"/>
                      <a:pt x="2148" y="5167"/>
                      <a:pt x="2314" y="5198"/>
                    </a:cubicBezTo>
                    <a:cubicBezTo>
                      <a:pt x="2428" y="5229"/>
                      <a:pt x="2542" y="5240"/>
                      <a:pt x="2656" y="5240"/>
                    </a:cubicBezTo>
                    <a:cubicBezTo>
                      <a:pt x="2542" y="5032"/>
                      <a:pt x="2428" y="4825"/>
                      <a:pt x="2324" y="4606"/>
                    </a:cubicBezTo>
                    <a:cubicBezTo>
                      <a:pt x="2148" y="4244"/>
                      <a:pt x="1992" y="3880"/>
                      <a:pt x="1857" y="3497"/>
                    </a:cubicBezTo>
                    <a:cubicBezTo>
                      <a:pt x="1733" y="3113"/>
                      <a:pt x="1629" y="2729"/>
                      <a:pt x="1567" y="2345"/>
                    </a:cubicBezTo>
                    <a:cubicBezTo>
                      <a:pt x="1504" y="1962"/>
                      <a:pt x="1474" y="1568"/>
                      <a:pt x="1504" y="1173"/>
                    </a:cubicBezTo>
                    <a:cubicBezTo>
                      <a:pt x="1515" y="1017"/>
                      <a:pt x="1536" y="862"/>
                      <a:pt x="1557" y="706"/>
                    </a:cubicBezTo>
                    <a:cubicBezTo>
                      <a:pt x="1577" y="530"/>
                      <a:pt x="1608" y="353"/>
                      <a:pt x="1660" y="187"/>
                    </a:cubicBezTo>
                    <a:cubicBezTo>
                      <a:pt x="1670" y="125"/>
                      <a:pt x="1691" y="63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326;p53"/>
              <p:cNvSpPr/>
              <p:nvPr/>
            </p:nvSpPr>
            <p:spPr>
              <a:xfrm>
                <a:off x="7490825" y="1662100"/>
                <a:ext cx="4982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3703" extrusionOk="0">
                    <a:moveTo>
                      <a:pt x="996" y="0"/>
                    </a:moveTo>
                    <a:cubicBezTo>
                      <a:pt x="966" y="0"/>
                      <a:pt x="934" y="10"/>
                      <a:pt x="904" y="10"/>
                    </a:cubicBezTo>
                    <a:cubicBezTo>
                      <a:pt x="831" y="21"/>
                      <a:pt x="748" y="42"/>
                      <a:pt x="655" y="83"/>
                    </a:cubicBezTo>
                    <a:cubicBezTo>
                      <a:pt x="582" y="114"/>
                      <a:pt x="509" y="166"/>
                      <a:pt x="457" y="208"/>
                    </a:cubicBezTo>
                    <a:cubicBezTo>
                      <a:pt x="395" y="249"/>
                      <a:pt x="343" y="301"/>
                      <a:pt x="291" y="363"/>
                    </a:cubicBezTo>
                    <a:cubicBezTo>
                      <a:pt x="198" y="466"/>
                      <a:pt x="125" y="591"/>
                      <a:pt x="84" y="747"/>
                    </a:cubicBezTo>
                    <a:cubicBezTo>
                      <a:pt x="42" y="861"/>
                      <a:pt x="21" y="996"/>
                      <a:pt x="11" y="1172"/>
                    </a:cubicBezTo>
                    <a:cubicBezTo>
                      <a:pt x="1" y="1338"/>
                      <a:pt x="11" y="1494"/>
                      <a:pt x="21" y="1618"/>
                    </a:cubicBezTo>
                    <a:cubicBezTo>
                      <a:pt x="42" y="1764"/>
                      <a:pt x="63" y="1888"/>
                      <a:pt x="84" y="2033"/>
                    </a:cubicBezTo>
                    <a:lnTo>
                      <a:pt x="94" y="2147"/>
                    </a:lnTo>
                    <a:cubicBezTo>
                      <a:pt x="115" y="2209"/>
                      <a:pt x="125" y="2282"/>
                      <a:pt x="136" y="2354"/>
                    </a:cubicBezTo>
                    <a:cubicBezTo>
                      <a:pt x="177" y="2583"/>
                      <a:pt x="219" y="2822"/>
                      <a:pt x="291" y="3060"/>
                    </a:cubicBezTo>
                    <a:cubicBezTo>
                      <a:pt x="333" y="3174"/>
                      <a:pt x="374" y="3278"/>
                      <a:pt x="416" y="3371"/>
                    </a:cubicBezTo>
                    <a:cubicBezTo>
                      <a:pt x="468" y="3465"/>
                      <a:pt x="530" y="3537"/>
                      <a:pt x="592" y="3589"/>
                    </a:cubicBezTo>
                    <a:cubicBezTo>
                      <a:pt x="623" y="3620"/>
                      <a:pt x="655" y="3651"/>
                      <a:pt x="696" y="3661"/>
                    </a:cubicBezTo>
                    <a:cubicBezTo>
                      <a:pt x="738" y="3682"/>
                      <a:pt x="789" y="3703"/>
                      <a:pt x="841" y="3703"/>
                    </a:cubicBezTo>
                    <a:lnTo>
                      <a:pt x="893" y="3703"/>
                    </a:lnTo>
                    <a:cubicBezTo>
                      <a:pt x="966" y="3703"/>
                      <a:pt x="1038" y="3682"/>
                      <a:pt x="1121" y="3631"/>
                    </a:cubicBezTo>
                    <a:cubicBezTo>
                      <a:pt x="1245" y="3568"/>
                      <a:pt x="1349" y="3454"/>
                      <a:pt x="1432" y="3371"/>
                    </a:cubicBezTo>
                    <a:cubicBezTo>
                      <a:pt x="1536" y="3246"/>
                      <a:pt x="1630" y="3122"/>
                      <a:pt x="1692" y="2988"/>
                    </a:cubicBezTo>
                    <a:cubicBezTo>
                      <a:pt x="1909" y="2583"/>
                      <a:pt x="1992" y="2064"/>
                      <a:pt x="1930" y="1483"/>
                    </a:cubicBezTo>
                    <a:cubicBezTo>
                      <a:pt x="1909" y="1234"/>
                      <a:pt x="1847" y="975"/>
                      <a:pt x="1754" y="726"/>
                    </a:cubicBezTo>
                    <a:cubicBezTo>
                      <a:pt x="1702" y="591"/>
                      <a:pt x="1640" y="466"/>
                      <a:pt x="1577" y="342"/>
                    </a:cubicBezTo>
                    <a:lnTo>
                      <a:pt x="1577" y="321"/>
                    </a:lnTo>
                    <a:cubicBezTo>
                      <a:pt x="1577" y="291"/>
                      <a:pt x="1567" y="270"/>
                      <a:pt x="1547" y="238"/>
                    </a:cubicBezTo>
                    <a:cubicBezTo>
                      <a:pt x="1515" y="208"/>
                      <a:pt x="1484" y="166"/>
                      <a:pt x="1443" y="135"/>
                    </a:cubicBezTo>
                    <a:lnTo>
                      <a:pt x="1401" y="72"/>
                    </a:lnTo>
                    <a:cubicBezTo>
                      <a:pt x="1381" y="52"/>
                      <a:pt x="1349" y="42"/>
                      <a:pt x="1328" y="42"/>
                    </a:cubicBezTo>
                    <a:cubicBezTo>
                      <a:pt x="1308" y="42"/>
                      <a:pt x="1298" y="42"/>
                      <a:pt x="1277" y="52"/>
                    </a:cubicBezTo>
                    <a:cubicBezTo>
                      <a:pt x="1245" y="31"/>
                      <a:pt x="1194" y="21"/>
                      <a:pt x="1132" y="10"/>
                    </a:cubicBezTo>
                    <a:cubicBezTo>
                      <a:pt x="1090" y="0"/>
                      <a:pt x="1038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327;p53"/>
              <p:cNvSpPr/>
              <p:nvPr/>
            </p:nvSpPr>
            <p:spPr>
              <a:xfrm>
                <a:off x="7298925" y="1893150"/>
                <a:ext cx="12605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056" extrusionOk="0">
                    <a:moveTo>
                      <a:pt x="677" y="1264"/>
                    </a:moveTo>
                    <a:lnTo>
                      <a:pt x="675" y="1266"/>
                    </a:lnTo>
                    <a:lnTo>
                      <a:pt x="675" y="1276"/>
                    </a:lnTo>
                    <a:cubicBezTo>
                      <a:pt x="676" y="1272"/>
                      <a:pt x="676" y="1268"/>
                      <a:pt x="677" y="1264"/>
                    </a:cubicBezTo>
                    <a:close/>
                    <a:moveTo>
                      <a:pt x="800" y="0"/>
                    </a:moveTo>
                    <a:cubicBezTo>
                      <a:pt x="768" y="0"/>
                      <a:pt x="738" y="11"/>
                      <a:pt x="717" y="32"/>
                    </a:cubicBezTo>
                    <a:cubicBezTo>
                      <a:pt x="706" y="52"/>
                      <a:pt x="696" y="83"/>
                      <a:pt x="696" y="104"/>
                    </a:cubicBezTo>
                    <a:cubicBezTo>
                      <a:pt x="706" y="218"/>
                      <a:pt x="706" y="332"/>
                      <a:pt x="717" y="447"/>
                    </a:cubicBezTo>
                    <a:cubicBezTo>
                      <a:pt x="706" y="467"/>
                      <a:pt x="706" y="488"/>
                      <a:pt x="706" y="509"/>
                    </a:cubicBezTo>
                    <a:cubicBezTo>
                      <a:pt x="706" y="519"/>
                      <a:pt x="706" y="530"/>
                      <a:pt x="717" y="550"/>
                    </a:cubicBezTo>
                    <a:cubicBezTo>
                      <a:pt x="717" y="804"/>
                      <a:pt x="706" y="1039"/>
                      <a:pt x="677" y="1264"/>
                    </a:cubicBezTo>
                    <a:lnTo>
                      <a:pt x="677" y="1264"/>
                    </a:lnTo>
                    <a:lnTo>
                      <a:pt x="685" y="1256"/>
                    </a:lnTo>
                    <a:lnTo>
                      <a:pt x="685" y="1256"/>
                    </a:lnTo>
                    <a:cubicBezTo>
                      <a:pt x="634" y="1598"/>
                      <a:pt x="551" y="1909"/>
                      <a:pt x="436" y="2189"/>
                    </a:cubicBezTo>
                    <a:lnTo>
                      <a:pt x="436" y="2178"/>
                    </a:lnTo>
                    <a:cubicBezTo>
                      <a:pt x="343" y="2407"/>
                      <a:pt x="219" y="2625"/>
                      <a:pt x="63" y="2812"/>
                    </a:cubicBezTo>
                    <a:lnTo>
                      <a:pt x="63" y="2822"/>
                    </a:lnTo>
                    <a:lnTo>
                      <a:pt x="32" y="2853"/>
                    </a:lnTo>
                    <a:cubicBezTo>
                      <a:pt x="11" y="2884"/>
                      <a:pt x="1" y="2905"/>
                      <a:pt x="1" y="2936"/>
                    </a:cubicBezTo>
                    <a:cubicBezTo>
                      <a:pt x="1" y="2946"/>
                      <a:pt x="1" y="2957"/>
                      <a:pt x="11" y="2978"/>
                    </a:cubicBezTo>
                    <a:cubicBezTo>
                      <a:pt x="1" y="2998"/>
                      <a:pt x="11" y="3029"/>
                      <a:pt x="21" y="3061"/>
                    </a:cubicBezTo>
                    <a:cubicBezTo>
                      <a:pt x="167" y="3310"/>
                      <a:pt x="353" y="3558"/>
                      <a:pt x="582" y="3817"/>
                    </a:cubicBezTo>
                    <a:cubicBezTo>
                      <a:pt x="810" y="4056"/>
                      <a:pt x="1069" y="4274"/>
                      <a:pt x="1349" y="4461"/>
                    </a:cubicBezTo>
                    <a:cubicBezTo>
                      <a:pt x="1760" y="4735"/>
                      <a:pt x="2385" y="5056"/>
                      <a:pt x="3090" y="5056"/>
                    </a:cubicBezTo>
                    <a:cubicBezTo>
                      <a:pt x="3132" y="5056"/>
                      <a:pt x="3174" y="5054"/>
                      <a:pt x="3216" y="5052"/>
                    </a:cubicBezTo>
                    <a:lnTo>
                      <a:pt x="3237" y="5052"/>
                    </a:lnTo>
                    <a:cubicBezTo>
                      <a:pt x="3756" y="5021"/>
                      <a:pt x="4254" y="4803"/>
                      <a:pt x="4596" y="4430"/>
                    </a:cubicBezTo>
                    <a:cubicBezTo>
                      <a:pt x="4679" y="4347"/>
                      <a:pt x="4762" y="4243"/>
                      <a:pt x="4834" y="4129"/>
                    </a:cubicBezTo>
                    <a:cubicBezTo>
                      <a:pt x="4887" y="4036"/>
                      <a:pt x="4938" y="3921"/>
                      <a:pt x="4980" y="3787"/>
                    </a:cubicBezTo>
                    <a:cubicBezTo>
                      <a:pt x="5042" y="3548"/>
                      <a:pt x="5042" y="3289"/>
                      <a:pt x="4970" y="3019"/>
                    </a:cubicBezTo>
                    <a:cubicBezTo>
                      <a:pt x="4970" y="3008"/>
                      <a:pt x="4970" y="2998"/>
                      <a:pt x="4959" y="2998"/>
                    </a:cubicBezTo>
                    <a:cubicBezTo>
                      <a:pt x="4959" y="2946"/>
                      <a:pt x="4928" y="2915"/>
                      <a:pt x="4887" y="2895"/>
                    </a:cubicBezTo>
                    <a:lnTo>
                      <a:pt x="4793" y="2863"/>
                    </a:lnTo>
                    <a:cubicBezTo>
                      <a:pt x="4721" y="2832"/>
                      <a:pt x="4659" y="2801"/>
                      <a:pt x="4596" y="2749"/>
                    </a:cubicBezTo>
                    <a:cubicBezTo>
                      <a:pt x="4534" y="2697"/>
                      <a:pt x="4461" y="2635"/>
                      <a:pt x="4399" y="2552"/>
                    </a:cubicBezTo>
                    <a:cubicBezTo>
                      <a:pt x="4327" y="2448"/>
                      <a:pt x="4254" y="2324"/>
                      <a:pt x="4202" y="2189"/>
                    </a:cubicBezTo>
                    <a:cubicBezTo>
                      <a:pt x="4129" y="2023"/>
                      <a:pt x="4078" y="1837"/>
                      <a:pt x="4057" y="1639"/>
                    </a:cubicBezTo>
                    <a:cubicBezTo>
                      <a:pt x="4025" y="1432"/>
                      <a:pt x="4025" y="1245"/>
                      <a:pt x="4046" y="1058"/>
                    </a:cubicBezTo>
                    <a:cubicBezTo>
                      <a:pt x="4057" y="975"/>
                      <a:pt x="4067" y="913"/>
                      <a:pt x="4088" y="841"/>
                    </a:cubicBezTo>
                    <a:cubicBezTo>
                      <a:pt x="4108" y="788"/>
                      <a:pt x="4067" y="726"/>
                      <a:pt x="4015" y="716"/>
                    </a:cubicBezTo>
                    <a:cubicBezTo>
                      <a:pt x="4005" y="705"/>
                      <a:pt x="3995" y="705"/>
                      <a:pt x="3984" y="705"/>
                    </a:cubicBezTo>
                    <a:cubicBezTo>
                      <a:pt x="3932" y="716"/>
                      <a:pt x="3901" y="747"/>
                      <a:pt x="3880" y="788"/>
                    </a:cubicBezTo>
                    <a:cubicBezTo>
                      <a:pt x="3859" y="882"/>
                      <a:pt x="3839" y="996"/>
                      <a:pt x="3829" y="1110"/>
                    </a:cubicBezTo>
                    <a:cubicBezTo>
                      <a:pt x="3642" y="986"/>
                      <a:pt x="3444" y="871"/>
                      <a:pt x="3237" y="778"/>
                    </a:cubicBezTo>
                    <a:cubicBezTo>
                      <a:pt x="2999" y="675"/>
                      <a:pt x="2729" y="581"/>
                      <a:pt x="2449" y="509"/>
                    </a:cubicBezTo>
                    <a:cubicBezTo>
                      <a:pt x="2067" y="419"/>
                      <a:pt x="1678" y="374"/>
                      <a:pt x="1283" y="374"/>
                    </a:cubicBezTo>
                    <a:cubicBezTo>
                      <a:pt x="1174" y="374"/>
                      <a:pt x="1065" y="377"/>
                      <a:pt x="955" y="384"/>
                    </a:cubicBezTo>
                    <a:lnTo>
                      <a:pt x="924" y="384"/>
                    </a:lnTo>
                    <a:cubicBezTo>
                      <a:pt x="924" y="291"/>
                      <a:pt x="913" y="198"/>
                      <a:pt x="903" y="104"/>
                    </a:cubicBezTo>
                    <a:cubicBezTo>
                      <a:pt x="903" y="42"/>
                      <a:pt x="862" y="0"/>
                      <a:pt x="800" y="0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328;p53"/>
              <p:cNvSpPr/>
              <p:nvPr/>
            </p:nvSpPr>
            <p:spPr>
              <a:xfrm>
                <a:off x="7316325" y="1892900"/>
                <a:ext cx="8507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935" extrusionOk="0">
                    <a:moveTo>
                      <a:pt x="104" y="0"/>
                    </a:moveTo>
                    <a:cubicBezTo>
                      <a:pt x="72" y="0"/>
                      <a:pt x="42" y="21"/>
                      <a:pt x="21" y="42"/>
                    </a:cubicBezTo>
                    <a:cubicBezTo>
                      <a:pt x="0" y="62"/>
                      <a:pt x="0" y="93"/>
                      <a:pt x="0" y="114"/>
                    </a:cubicBezTo>
                    <a:cubicBezTo>
                      <a:pt x="10" y="228"/>
                      <a:pt x="10" y="342"/>
                      <a:pt x="10" y="457"/>
                    </a:cubicBezTo>
                    <a:cubicBezTo>
                      <a:pt x="10" y="477"/>
                      <a:pt x="0" y="498"/>
                      <a:pt x="0" y="519"/>
                    </a:cubicBezTo>
                    <a:cubicBezTo>
                      <a:pt x="0" y="529"/>
                      <a:pt x="10" y="540"/>
                      <a:pt x="21" y="560"/>
                    </a:cubicBezTo>
                    <a:cubicBezTo>
                      <a:pt x="21" y="736"/>
                      <a:pt x="10" y="902"/>
                      <a:pt x="0" y="1058"/>
                    </a:cubicBezTo>
                    <a:cubicBezTo>
                      <a:pt x="72" y="1100"/>
                      <a:pt x="145" y="1151"/>
                      <a:pt x="207" y="1193"/>
                    </a:cubicBezTo>
                    <a:cubicBezTo>
                      <a:pt x="394" y="1296"/>
                      <a:pt x="581" y="1400"/>
                      <a:pt x="768" y="1483"/>
                    </a:cubicBezTo>
                    <a:cubicBezTo>
                      <a:pt x="1193" y="1670"/>
                      <a:pt x="1639" y="1815"/>
                      <a:pt x="2095" y="1888"/>
                    </a:cubicBezTo>
                    <a:cubicBezTo>
                      <a:pt x="2281" y="1916"/>
                      <a:pt x="2472" y="1934"/>
                      <a:pt x="2661" y="1934"/>
                    </a:cubicBezTo>
                    <a:cubicBezTo>
                      <a:pt x="2757" y="1934"/>
                      <a:pt x="2852" y="1929"/>
                      <a:pt x="2946" y="1919"/>
                    </a:cubicBezTo>
                    <a:lnTo>
                      <a:pt x="2956" y="1919"/>
                    </a:lnTo>
                    <a:cubicBezTo>
                      <a:pt x="3039" y="1909"/>
                      <a:pt x="3133" y="1898"/>
                      <a:pt x="3216" y="1867"/>
                    </a:cubicBezTo>
                    <a:cubicBezTo>
                      <a:pt x="3278" y="1856"/>
                      <a:pt x="3340" y="1847"/>
                      <a:pt x="3392" y="1826"/>
                    </a:cubicBezTo>
                    <a:cubicBezTo>
                      <a:pt x="3382" y="1764"/>
                      <a:pt x="3371" y="1701"/>
                      <a:pt x="3361" y="1649"/>
                    </a:cubicBezTo>
                    <a:cubicBezTo>
                      <a:pt x="3329" y="1442"/>
                      <a:pt x="3329" y="1255"/>
                      <a:pt x="3350" y="1068"/>
                    </a:cubicBezTo>
                    <a:cubicBezTo>
                      <a:pt x="3361" y="996"/>
                      <a:pt x="3382" y="923"/>
                      <a:pt x="3392" y="851"/>
                    </a:cubicBezTo>
                    <a:cubicBezTo>
                      <a:pt x="3402" y="830"/>
                      <a:pt x="3402" y="798"/>
                      <a:pt x="3382" y="768"/>
                    </a:cubicBezTo>
                    <a:cubicBezTo>
                      <a:pt x="3371" y="747"/>
                      <a:pt x="3350" y="726"/>
                      <a:pt x="3319" y="715"/>
                    </a:cubicBezTo>
                    <a:lnTo>
                      <a:pt x="3288" y="715"/>
                    </a:lnTo>
                    <a:cubicBezTo>
                      <a:pt x="3236" y="715"/>
                      <a:pt x="3195" y="747"/>
                      <a:pt x="3184" y="798"/>
                    </a:cubicBezTo>
                    <a:cubicBezTo>
                      <a:pt x="3153" y="892"/>
                      <a:pt x="3143" y="1006"/>
                      <a:pt x="3133" y="1120"/>
                    </a:cubicBezTo>
                    <a:cubicBezTo>
                      <a:pt x="2956" y="996"/>
                      <a:pt x="2759" y="881"/>
                      <a:pt x="2541" y="788"/>
                    </a:cubicBezTo>
                    <a:cubicBezTo>
                      <a:pt x="2303" y="685"/>
                      <a:pt x="2043" y="591"/>
                      <a:pt x="1753" y="519"/>
                    </a:cubicBezTo>
                    <a:cubicBezTo>
                      <a:pt x="1359" y="426"/>
                      <a:pt x="958" y="375"/>
                      <a:pt x="549" y="375"/>
                    </a:cubicBezTo>
                    <a:cubicBezTo>
                      <a:pt x="453" y="375"/>
                      <a:pt x="356" y="378"/>
                      <a:pt x="259" y="384"/>
                    </a:cubicBezTo>
                    <a:lnTo>
                      <a:pt x="228" y="384"/>
                    </a:lnTo>
                    <a:cubicBezTo>
                      <a:pt x="228" y="291"/>
                      <a:pt x="217" y="187"/>
                      <a:pt x="217" y="114"/>
                    </a:cubicBezTo>
                    <a:cubicBezTo>
                      <a:pt x="207" y="52"/>
                      <a:pt x="166" y="0"/>
                      <a:pt x="104" y="0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329;p53"/>
              <p:cNvSpPr/>
              <p:nvPr/>
            </p:nvSpPr>
            <p:spPr>
              <a:xfrm>
                <a:off x="7389950" y="19408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330;p53"/>
              <p:cNvSpPr/>
              <p:nvPr/>
            </p:nvSpPr>
            <p:spPr>
              <a:xfrm>
                <a:off x="7498600" y="1731775"/>
                <a:ext cx="48775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292" extrusionOk="0">
                    <a:moveTo>
                      <a:pt x="539" y="1"/>
                    </a:moveTo>
                    <a:cubicBezTo>
                      <a:pt x="509" y="1"/>
                      <a:pt x="478" y="1"/>
                      <a:pt x="447" y="3"/>
                    </a:cubicBezTo>
                    <a:cubicBezTo>
                      <a:pt x="406" y="3"/>
                      <a:pt x="364" y="3"/>
                      <a:pt x="333" y="14"/>
                    </a:cubicBezTo>
                    <a:cubicBezTo>
                      <a:pt x="323" y="14"/>
                      <a:pt x="312" y="14"/>
                      <a:pt x="302" y="24"/>
                    </a:cubicBezTo>
                    <a:cubicBezTo>
                      <a:pt x="291" y="24"/>
                      <a:pt x="291" y="14"/>
                      <a:pt x="281" y="14"/>
                    </a:cubicBezTo>
                    <a:lnTo>
                      <a:pt x="250" y="14"/>
                    </a:lnTo>
                    <a:cubicBezTo>
                      <a:pt x="198" y="14"/>
                      <a:pt x="167" y="45"/>
                      <a:pt x="157" y="86"/>
                    </a:cubicBezTo>
                    <a:cubicBezTo>
                      <a:pt x="115" y="221"/>
                      <a:pt x="95" y="367"/>
                      <a:pt x="74" y="501"/>
                    </a:cubicBezTo>
                    <a:cubicBezTo>
                      <a:pt x="53" y="678"/>
                      <a:pt x="32" y="864"/>
                      <a:pt x="22" y="1072"/>
                    </a:cubicBezTo>
                    <a:cubicBezTo>
                      <a:pt x="12" y="1289"/>
                      <a:pt x="1" y="1508"/>
                      <a:pt x="12" y="1715"/>
                    </a:cubicBezTo>
                    <a:cubicBezTo>
                      <a:pt x="22" y="1953"/>
                      <a:pt x="42" y="2171"/>
                      <a:pt x="74" y="2368"/>
                    </a:cubicBezTo>
                    <a:cubicBezTo>
                      <a:pt x="105" y="2576"/>
                      <a:pt x="157" y="2752"/>
                      <a:pt x="229" y="2898"/>
                    </a:cubicBezTo>
                    <a:cubicBezTo>
                      <a:pt x="281" y="3001"/>
                      <a:pt x="374" y="3146"/>
                      <a:pt x="520" y="3229"/>
                    </a:cubicBezTo>
                    <a:cubicBezTo>
                      <a:pt x="593" y="3260"/>
                      <a:pt x="665" y="3281"/>
                      <a:pt x="748" y="3292"/>
                    </a:cubicBezTo>
                    <a:lnTo>
                      <a:pt x="800" y="3292"/>
                    </a:lnTo>
                    <a:cubicBezTo>
                      <a:pt x="862" y="3281"/>
                      <a:pt x="924" y="3271"/>
                      <a:pt x="987" y="3250"/>
                    </a:cubicBezTo>
                    <a:cubicBezTo>
                      <a:pt x="1183" y="3188"/>
                      <a:pt x="1360" y="3064"/>
                      <a:pt x="1515" y="2898"/>
                    </a:cubicBezTo>
                    <a:cubicBezTo>
                      <a:pt x="1796" y="2576"/>
                      <a:pt x="1951" y="2130"/>
                      <a:pt x="1930" y="1642"/>
                    </a:cubicBezTo>
                    <a:cubicBezTo>
                      <a:pt x="1920" y="1165"/>
                      <a:pt x="1754" y="719"/>
                      <a:pt x="1474" y="408"/>
                    </a:cubicBezTo>
                    <a:cubicBezTo>
                      <a:pt x="1339" y="263"/>
                      <a:pt x="1173" y="148"/>
                      <a:pt x="987" y="76"/>
                    </a:cubicBezTo>
                    <a:cubicBezTo>
                      <a:pt x="847" y="24"/>
                      <a:pt x="700" y="1"/>
                      <a:pt x="539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331;p53"/>
              <p:cNvSpPr/>
              <p:nvPr/>
            </p:nvSpPr>
            <p:spPr>
              <a:xfrm>
                <a:off x="7507425" y="1746350"/>
                <a:ext cx="24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039" extrusionOk="0">
                    <a:moveTo>
                      <a:pt x="260" y="862"/>
                    </a:moveTo>
                    <a:lnTo>
                      <a:pt x="260" y="862"/>
                    </a:lnTo>
                    <a:cubicBezTo>
                      <a:pt x="259" y="865"/>
                      <a:pt x="257" y="868"/>
                      <a:pt x="256" y="871"/>
                    </a:cubicBezTo>
                    <a:lnTo>
                      <a:pt x="256" y="871"/>
                    </a:lnTo>
                    <a:cubicBezTo>
                      <a:pt x="258" y="869"/>
                      <a:pt x="260" y="867"/>
                      <a:pt x="260" y="862"/>
                    </a:cubicBezTo>
                    <a:close/>
                    <a:moveTo>
                      <a:pt x="851" y="1"/>
                    </a:moveTo>
                    <a:cubicBezTo>
                      <a:pt x="758" y="12"/>
                      <a:pt x="675" y="32"/>
                      <a:pt x="592" y="63"/>
                    </a:cubicBezTo>
                    <a:cubicBezTo>
                      <a:pt x="489" y="115"/>
                      <a:pt x="395" y="198"/>
                      <a:pt x="323" y="281"/>
                    </a:cubicBezTo>
                    <a:cubicBezTo>
                      <a:pt x="167" y="457"/>
                      <a:pt x="63" y="686"/>
                      <a:pt x="21" y="904"/>
                    </a:cubicBezTo>
                    <a:cubicBezTo>
                      <a:pt x="1" y="966"/>
                      <a:pt x="42" y="1028"/>
                      <a:pt x="104" y="1038"/>
                    </a:cubicBezTo>
                    <a:cubicBezTo>
                      <a:pt x="136" y="1038"/>
                      <a:pt x="167" y="1028"/>
                      <a:pt x="187" y="1017"/>
                    </a:cubicBezTo>
                    <a:cubicBezTo>
                      <a:pt x="208" y="997"/>
                      <a:pt x="219" y="976"/>
                      <a:pt x="229" y="945"/>
                    </a:cubicBezTo>
                    <a:cubicBezTo>
                      <a:pt x="238" y="918"/>
                      <a:pt x="247" y="892"/>
                      <a:pt x="256" y="871"/>
                    </a:cubicBezTo>
                    <a:lnTo>
                      <a:pt x="256" y="871"/>
                    </a:lnTo>
                    <a:cubicBezTo>
                      <a:pt x="255" y="873"/>
                      <a:pt x="253" y="874"/>
                      <a:pt x="252" y="875"/>
                    </a:cubicBezTo>
                    <a:lnTo>
                      <a:pt x="252" y="875"/>
                    </a:lnTo>
                    <a:cubicBezTo>
                      <a:pt x="304" y="722"/>
                      <a:pt x="376" y="559"/>
                      <a:pt x="468" y="416"/>
                    </a:cubicBezTo>
                    <a:cubicBezTo>
                      <a:pt x="509" y="354"/>
                      <a:pt x="551" y="302"/>
                      <a:pt x="613" y="250"/>
                    </a:cubicBezTo>
                    <a:cubicBezTo>
                      <a:pt x="644" y="219"/>
                      <a:pt x="685" y="188"/>
                      <a:pt x="727" y="157"/>
                    </a:cubicBezTo>
                    <a:lnTo>
                      <a:pt x="820" y="125"/>
                    </a:lnTo>
                    <a:cubicBezTo>
                      <a:pt x="851" y="125"/>
                      <a:pt x="883" y="115"/>
                      <a:pt x="913" y="115"/>
                    </a:cubicBezTo>
                    <a:cubicBezTo>
                      <a:pt x="945" y="115"/>
                      <a:pt x="976" y="84"/>
                      <a:pt x="966" y="53"/>
                    </a:cubicBezTo>
                    <a:cubicBezTo>
                      <a:pt x="966" y="22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332;p53"/>
              <p:cNvSpPr/>
              <p:nvPr/>
            </p:nvSpPr>
            <p:spPr>
              <a:xfrm>
                <a:off x="7189500" y="1608475"/>
                <a:ext cx="329625" cy="318600"/>
              </a:xfrm>
              <a:custGeom>
                <a:avLst/>
                <a:gdLst/>
                <a:ahLst/>
                <a:cxnLst/>
                <a:rect l="l" t="t" r="r" b="b"/>
                <a:pathLst>
                  <a:path w="13185" h="12744" extrusionOk="0">
                    <a:moveTo>
                      <a:pt x="9058" y="1"/>
                    </a:moveTo>
                    <a:cubicBezTo>
                      <a:pt x="8890" y="1"/>
                      <a:pt x="8713" y="7"/>
                      <a:pt x="8527" y="18"/>
                    </a:cubicBezTo>
                    <a:cubicBezTo>
                      <a:pt x="8340" y="29"/>
                      <a:pt x="8133" y="39"/>
                      <a:pt x="7915" y="70"/>
                    </a:cubicBezTo>
                    <a:cubicBezTo>
                      <a:pt x="7386" y="122"/>
                      <a:pt x="6701" y="205"/>
                      <a:pt x="6037" y="371"/>
                    </a:cubicBezTo>
                    <a:cubicBezTo>
                      <a:pt x="5436" y="527"/>
                      <a:pt x="4886" y="734"/>
                      <a:pt x="4388" y="993"/>
                    </a:cubicBezTo>
                    <a:cubicBezTo>
                      <a:pt x="3891" y="1253"/>
                      <a:pt x="3455" y="1574"/>
                      <a:pt x="3102" y="1938"/>
                    </a:cubicBezTo>
                    <a:cubicBezTo>
                      <a:pt x="2749" y="2311"/>
                      <a:pt x="2469" y="2757"/>
                      <a:pt x="2303" y="3213"/>
                    </a:cubicBezTo>
                    <a:cubicBezTo>
                      <a:pt x="2220" y="3462"/>
                      <a:pt x="2158" y="3711"/>
                      <a:pt x="2116" y="3971"/>
                    </a:cubicBezTo>
                    <a:cubicBezTo>
                      <a:pt x="2086" y="4240"/>
                      <a:pt x="2075" y="4531"/>
                      <a:pt x="2096" y="4811"/>
                    </a:cubicBezTo>
                    <a:cubicBezTo>
                      <a:pt x="2127" y="5216"/>
                      <a:pt x="2220" y="5651"/>
                      <a:pt x="2365" y="6087"/>
                    </a:cubicBezTo>
                    <a:cubicBezTo>
                      <a:pt x="2282" y="6035"/>
                      <a:pt x="2189" y="5993"/>
                      <a:pt x="2096" y="5952"/>
                    </a:cubicBezTo>
                    <a:cubicBezTo>
                      <a:pt x="1909" y="5879"/>
                      <a:pt x="1712" y="5838"/>
                      <a:pt x="1515" y="5838"/>
                    </a:cubicBezTo>
                    <a:cubicBezTo>
                      <a:pt x="1489" y="5833"/>
                      <a:pt x="1463" y="5830"/>
                      <a:pt x="1437" y="5830"/>
                    </a:cubicBezTo>
                    <a:cubicBezTo>
                      <a:pt x="1411" y="5830"/>
                      <a:pt x="1385" y="5833"/>
                      <a:pt x="1359" y="5838"/>
                    </a:cubicBezTo>
                    <a:cubicBezTo>
                      <a:pt x="1297" y="5838"/>
                      <a:pt x="1224" y="5848"/>
                      <a:pt x="1162" y="5859"/>
                    </a:cubicBezTo>
                    <a:cubicBezTo>
                      <a:pt x="1069" y="5869"/>
                      <a:pt x="975" y="5900"/>
                      <a:pt x="872" y="5931"/>
                    </a:cubicBezTo>
                    <a:cubicBezTo>
                      <a:pt x="706" y="5993"/>
                      <a:pt x="550" y="6097"/>
                      <a:pt x="426" y="6221"/>
                    </a:cubicBezTo>
                    <a:cubicBezTo>
                      <a:pt x="301" y="6336"/>
                      <a:pt x="208" y="6481"/>
                      <a:pt x="135" y="6657"/>
                    </a:cubicBezTo>
                    <a:cubicBezTo>
                      <a:pt x="73" y="6802"/>
                      <a:pt x="32" y="6968"/>
                      <a:pt x="11" y="7166"/>
                    </a:cubicBezTo>
                    <a:cubicBezTo>
                      <a:pt x="0" y="7332"/>
                      <a:pt x="0" y="7518"/>
                      <a:pt x="32" y="7705"/>
                    </a:cubicBezTo>
                    <a:cubicBezTo>
                      <a:pt x="104" y="8078"/>
                      <a:pt x="260" y="8431"/>
                      <a:pt x="498" y="8732"/>
                    </a:cubicBezTo>
                    <a:cubicBezTo>
                      <a:pt x="716" y="9012"/>
                      <a:pt x="1017" y="9220"/>
                      <a:pt x="1339" y="9312"/>
                    </a:cubicBezTo>
                    <a:cubicBezTo>
                      <a:pt x="1492" y="9358"/>
                      <a:pt x="1654" y="9387"/>
                      <a:pt x="1817" y="9387"/>
                    </a:cubicBezTo>
                    <a:cubicBezTo>
                      <a:pt x="1841" y="9387"/>
                      <a:pt x="1865" y="9387"/>
                      <a:pt x="1888" y="9386"/>
                    </a:cubicBezTo>
                    <a:lnTo>
                      <a:pt x="1920" y="9386"/>
                    </a:lnTo>
                    <a:cubicBezTo>
                      <a:pt x="2096" y="9375"/>
                      <a:pt x="2262" y="9344"/>
                      <a:pt x="2448" y="9282"/>
                    </a:cubicBezTo>
                    <a:cubicBezTo>
                      <a:pt x="2573" y="9561"/>
                      <a:pt x="2759" y="9852"/>
                      <a:pt x="2998" y="10153"/>
                    </a:cubicBezTo>
                    <a:cubicBezTo>
                      <a:pt x="3102" y="10298"/>
                      <a:pt x="3227" y="10444"/>
                      <a:pt x="3393" y="10619"/>
                    </a:cubicBezTo>
                    <a:cubicBezTo>
                      <a:pt x="3506" y="10755"/>
                      <a:pt x="3621" y="10868"/>
                      <a:pt x="3734" y="10983"/>
                    </a:cubicBezTo>
                    <a:cubicBezTo>
                      <a:pt x="4202" y="11429"/>
                      <a:pt x="4730" y="11802"/>
                      <a:pt x="5332" y="12092"/>
                    </a:cubicBezTo>
                    <a:cubicBezTo>
                      <a:pt x="6194" y="12523"/>
                      <a:pt x="7132" y="12743"/>
                      <a:pt x="8055" y="12743"/>
                    </a:cubicBezTo>
                    <a:cubicBezTo>
                      <a:pt x="8154" y="12743"/>
                      <a:pt x="8252" y="12741"/>
                      <a:pt x="8351" y="12736"/>
                    </a:cubicBezTo>
                    <a:cubicBezTo>
                      <a:pt x="8579" y="12715"/>
                      <a:pt x="8817" y="12694"/>
                      <a:pt x="9036" y="12653"/>
                    </a:cubicBezTo>
                    <a:cubicBezTo>
                      <a:pt x="9347" y="12590"/>
                      <a:pt x="9658" y="12497"/>
                      <a:pt x="9958" y="12383"/>
                    </a:cubicBezTo>
                    <a:cubicBezTo>
                      <a:pt x="10249" y="12269"/>
                      <a:pt x="10539" y="12124"/>
                      <a:pt x="10820" y="11947"/>
                    </a:cubicBezTo>
                    <a:cubicBezTo>
                      <a:pt x="11089" y="11771"/>
                      <a:pt x="11359" y="11564"/>
                      <a:pt x="11608" y="11315"/>
                    </a:cubicBezTo>
                    <a:cubicBezTo>
                      <a:pt x="11825" y="11107"/>
                      <a:pt x="12023" y="10868"/>
                      <a:pt x="12199" y="10610"/>
                    </a:cubicBezTo>
                    <a:cubicBezTo>
                      <a:pt x="12811" y="9707"/>
                      <a:pt x="13123" y="8545"/>
                      <a:pt x="13153" y="7062"/>
                    </a:cubicBezTo>
                    <a:cubicBezTo>
                      <a:pt x="13185" y="5859"/>
                      <a:pt x="13040" y="4655"/>
                      <a:pt x="12811" y="3234"/>
                    </a:cubicBezTo>
                    <a:cubicBezTo>
                      <a:pt x="12780" y="3058"/>
                      <a:pt x="12749" y="2871"/>
                      <a:pt x="12718" y="2694"/>
                    </a:cubicBezTo>
                    <a:lnTo>
                      <a:pt x="12676" y="2425"/>
                    </a:lnTo>
                    <a:cubicBezTo>
                      <a:pt x="12676" y="2404"/>
                      <a:pt x="12666" y="2383"/>
                      <a:pt x="12645" y="2363"/>
                    </a:cubicBezTo>
                    <a:cubicBezTo>
                      <a:pt x="12645" y="2300"/>
                      <a:pt x="12635" y="2228"/>
                      <a:pt x="12614" y="2145"/>
                    </a:cubicBezTo>
                    <a:cubicBezTo>
                      <a:pt x="12593" y="2051"/>
                      <a:pt x="12552" y="1958"/>
                      <a:pt x="12510" y="1885"/>
                    </a:cubicBezTo>
                    <a:cubicBezTo>
                      <a:pt x="12448" y="1751"/>
                      <a:pt x="12355" y="1626"/>
                      <a:pt x="12261" y="1502"/>
                    </a:cubicBezTo>
                    <a:lnTo>
                      <a:pt x="12220" y="1440"/>
                    </a:lnTo>
                    <a:lnTo>
                      <a:pt x="12189" y="1398"/>
                    </a:lnTo>
                    <a:cubicBezTo>
                      <a:pt x="12147" y="1346"/>
                      <a:pt x="12106" y="1295"/>
                      <a:pt x="12074" y="1242"/>
                    </a:cubicBezTo>
                    <a:cubicBezTo>
                      <a:pt x="12023" y="1170"/>
                      <a:pt x="11961" y="1108"/>
                      <a:pt x="11898" y="1035"/>
                    </a:cubicBezTo>
                    <a:cubicBezTo>
                      <a:pt x="11795" y="921"/>
                      <a:pt x="11680" y="817"/>
                      <a:pt x="11546" y="714"/>
                    </a:cubicBezTo>
                    <a:cubicBezTo>
                      <a:pt x="11318" y="537"/>
                      <a:pt x="11048" y="382"/>
                      <a:pt x="10747" y="267"/>
                    </a:cubicBezTo>
                    <a:cubicBezTo>
                      <a:pt x="10477" y="174"/>
                      <a:pt x="10166" y="91"/>
                      <a:pt x="9845" y="50"/>
                    </a:cubicBezTo>
                    <a:cubicBezTo>
                      <a:pt x="9598" y="17"/>
                      <a:pt x="9339" y="1"/>
                      <a:pt x="905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333;p53"/>
              <p:cNvSpPr/>
              <p:nvPr/>
            </p:nvSpPr>
            <p:spPr>
              <a:xfrm>
                <a:off x="7241350" y="1608425"/>
                <a:ext cx="2697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0789" h="6328" extrusionOk="0">
                    <a:moveTo>
                      <a:pt x="1764" y="5622"/>
                    </a:moveTo>
                    <a:cubicBezTo>
                      <a:pt x="1763" y="5624"/>
                      <a:pt x="1762" y="5627"/>
                      <a:pt x="1761" y="5630"/>
                    </a:cubicBezTo>
                    <a:lnTo>
                      <a:pt x="1761" y="5630"/>
                    </a:lnTo>
                    <a:cubicBezTo>
                      <a:pt x="1764" y="5627"/>
                      <a:pt x="1764" y="5622"/>
                      <a:pt x="1764" y="5622"/>
                    </a:cubicBezTo>
                    <a:close/>
                    <a:moveTo>
                      <a:pt x="6908" y="0"/>
                    </a:moveTo>
                    <a:cubicBezTo>
                      <a:pt x="6763" y="0"/>
                      <a:pt x="6611" y="4"/>
                      <a:pt x="6453" y="10"/>
                    </a:cubicBezTo>
                    <a:cubicBezTo>
                      <a:pt x="6266" y="20"/>
                      <a:pt x="6059" y="41"/>
                      <a:pt x="5841" y="62"/>
                    </a:cubicBezTo>
                    <a:cubicBezTo>
                      <a:pt x="5312" y="124"/>
                      <a:pt x="4627" y="207"/>
                      <a:pt x="3963" y="373"/>
                    </a:cubicBezTo>
                    <a:cubicBezTo>
                      <a:pt x="3362" y="529"/>
                      <a:pt x="2812" y="736"/>
                      <a:pt x="2314" y="995"/>
                    </a:cubicBezTo>
                    <a:cubicBezTo>
                      <a:pt x="1817" y="1255"/>
                      <a:pt x="1381" y="1576"/>
                      <a:pt x="1028" y="1940"/>
                    </a:cubicBezTo>
                    <a:cubicBezTo>
                      <a:pt x="675" y="2313"/>
                      <a:pt x="395" y="2759"/>
                      <a:pt x="229" y="3215"/>
                    </a:cubicBezTo>
                    <a:cubicBezTo>
                      <a:pt x="136" y="3464"/>
                      <a:pt x="74" y="3713"/>
                      <a:pt x="42" y="3973"/>
                    </a:cubicBezTo>
                    <a:cubicBezTo>
                      <a:pt x="12" y="4252"/>
                      <a:pt x="1" y="4533"/>
                      <a:pt x="22" y="4813"/>
                    </a:cubicBezTo>
                    <a:cubicBezTo>
                      <a:pt x="42" y="5114"/>
                      <a:pt x="105" y="5425"/>
                      <a:pt x="188" y="5746"/>
                    </a:cubicBezTo>
                    <a:lnTo>
                      <a:pt x="219" y="5778"/>
                    </a:lnTo>
                    <a:cubicBezTo>
                      <a:pt x="344" y="5923"/>
                      <a:pt x="489" y="6057"/>
                      <a:pt x="644" y="6172"/>
                    </a:cubicBezTo>
                    <a:cubicBezTo>
                      <a:pt x="727" y="6223"/>
                      <a:pt x="810" y="6265"/>
                      <a:pt x="893" y="6296"/>
                    </a:cubicBezTo>
                    <a:cubicBezTo>
                      <a:pt x="945" y="6306"/>
                      <a:pt x="987" y="6317"/>
                      <a:pt x="1038" y="6327"/>
                    </a:cubicBezTo>
                    <a:cubicBezTo>
                      <a:pt x="1080" y="6327"/>
                      <a:pt x="1121" y="6317"/>
                      <a:pt x="1153" y="6317"/>
                    </a:cubicBezTo>
                    <a:cubicBezTo>
                      <a:pt x="1194" y="6306"/>
                      <a:pt x="1225" y="6296"/>
                      <a:pt x="1266" y="6286"/>
                    </a:cubicBezTo>
                    <a:lnTo>
                      <a:pt x="1256" y="6286"/>
                    </a:lnTo>
                    <a:cubicBezTo>
                      <a:pt x="1287" y="6265"/>
                      <a:pt x="1308" y="6255"/>
                      <a:pt x="1339" y="6234"/>
                    </a:cubicBezTo>
                    <a:cubicBezTo>
                      <a:pt x="1360" y="6223"/>
                      <a:pt x="1381" y="6203"/>
                      <a:pt x="1402" y="6182"/>
                    </a:cubicBezTo>
                    <a:cubicBezTo>
                      <a:pt x="1443" y="6151"/>
                      <a:pt x="1474" y="6110"/>
                      <a:pt x="1515" y="6078"/>
                    </a:cubicBezTo>
                    <a:cubicBezTo>
                      <a:pt x="1547" y="6037"/>
                      <a:pt x="1578" y="5995"/>
                      <a:pt x="1609" y="5944"/>
                    </a:cubicBezTo>
                    <a:lnTo>
                      <a:pt x="1702" y="5788"/>
                    </a:lnTo>
                    <a:cubicBezTo>
                      <a:pt x="1722" y="5739"/>
                      <a:pt x="1741" y="5680"/>
                      <a:pt x="1761" y="5630"/>
                    </a:cubicBezTo>
                    <a:lnTo>
                      <a:pt x="1761" y="5630"/>
                    </a:lnTo>
                    <a:cubicBezTo>
                      <a:pt x="1759" y="5631"/>
                      <a:pt x="1757" y="5632"/>
                      <a:pt x="1754" y="5632"/>
                    </a:cubicBezTo>
                    <a:cubicBezTo>
                      <a:pt x="1785" y="5549"/>
                      <a:pt x="1806" y="5456"/>
                      <a:pt x="1817" y="5373"/>
                    </a:cubicBezTo>
                    <a:cubicBezTo>
                      <a:pt x="1837" y="5290"/>
                      <a:pt x="1847" y="5207"/>
                      <a:pt x="1847" y="5124"/>
                    </a:cubicBezTo>
                    <a:lnTo>
                      <a:pt x="1847" y="5135"/>
                    </a:lnTo>
                    <a:cubicBezTo>
                      <a:pt x="1858" y="4886"/>
                      <a:pt x="1847" y="4647"/>
                      <a:pt x="1817" y="4408"/>
                    </a:cubicBezTo>
                    <a:cubicBezTo>
                      <a:pt x="1796" y="4201"/>
                      <a:pt x="1764" y="3994"/>
                      <a:pt x="1743" y="3786"/>
                    </a:cubicBezTo>
                    <a:cubicBezTo>
                      <a:pt x="1734" y="3786"/>
                      <a:pt x="1734" y="3786"/>
                      <a:pt x="1723" y="3775"/>
                    </a:cubicBezTo>
                    <a:lnTo>
                      <a:pt x="1723" y="3745"/>
                    </a:lnTo>
                    <a:cubicBezTo>
                      <a:pt x="1723" y="3745"/>
                      <a:pt x="1723" y="3734"/>
                      <a:pt x="1734" y="3724"/>
                    </a:cubicBezTo>
                    <a:cubicBezTo>
                      <a:pt x="1740" y="3724"/>
                      <a:pt x="1747" y="3719"/>
                      <a:pt x="1754" y="3719"/>
                    </a:cubicBezTo>
                    <a:cubicBezTo>
                      <a:pt x="1757" y="3719"/>
                      <a:pt x="1761" y="3720"/>
                      <a:pt x="1764" y="3724"/>
                    </a:cubicBezTo>
                    <a:lnTo>
                      <a:pt x="1775" y="3724"/>
                    </a:lnTo>
                    <a:cubicBezTo>
                      <a:pt x="1785" y="3724"/>
                      <a:pt x="1785" y="3724"/>
                      <a:pt x="1785" y="3734"/>
                    </a:cubicBezTo>
                    <a:cubicBezTo>
                      <a:pt x="1826" y="3745"/>
                      <a:pt x="1868" y="3755"/>
                      <a:pt x="1909" y="3755"/>
                    </a:cubicBezTo>
                    <a:cubicBezTo>
                      <a:pt x="1951" y="3765"/>
                      <a:pt x="1992" y="3775"/>
                      <a:pt x="2045" y="3775"/>
                    </a:cubicBezTo>
                    <a:lnTo>
                      <a:pt x="2200" y="3775"/>
                    </a:lnTo>
                    <a:cubicBezTo>
                      <a:pt x="2252" y="3765"/>
                      <a:pt x="2294" y="3755"/>
                      <a:pt x="2335" y="3755"/>
                    </a:cubicBezTo>
                    <a:cubicBezTo>
                      <a:pt x="2397" y="3734"/>
                      <a:pt x="2460" y="3724"/>
                      <a:pt x="2522" y="3692"/>
                    </a:cubicBezTo>
                    <a:cubicBezTo>
                      <a:pt x="2584" y="3672"/>
                      <a:pt x="2636" y="3651"/>
                      <a:pt x="2688" y="3620"/>
                    </a:cubicBezTo>
                    <a:lnTo>
                      <a:pt x="2688" y="3630"/>
                    </a:lnTo>
                    <a:cubicBezTo>
                      <a:pt x="2781" y="3579"/>
                      <a:pt x="2864" y="3526"/>
                      <a:pt x="2947" y="3464"/>
                    </a:cubicBezTo>
                    <a:cubicBezTo>
                      <a:pt x="3041" y="3413"/>
                      <a:pt x="3124" y="3340"/>
                      <a:pt x="3196" y="3267"/>
                    </a:cubicBezTo>
                    <a:lnTo>
                      <a:pt x="3196" y="3277"/>
                    </a:lnTo>
                    <a:cubicBezTo>
                      <a:pt x="3424" y="3070"/>
                      <a:pt x="3631" y="2832"/>
                      <a:pt x="3829" y="2593"/>
                    </a:cubicBezTo>
                    <a:cubicBezTo>
                      <a:pt x="3839" y="2583"/>
                      <a:pt x="3850" y="2583"/>
                      <a:pt x="3850" y="2583"/>
                    </a:cubicBezTo>
                    <a:lnTo>
                      <a:pt x="3870" y="2583"/>
                    </a:lnTo>
                    <a:cubicBezTo>
                      <a:pt x="3880" y="2583"/>
                      <a:pt x="3880" y="2583"/>
                      <a:pt x="3891" y="2593"/>
                    </a:cubicBezTo>
                    <a:cubicBezTo>
                      <a:pt x="4171" y="2790"/>
                      <a:pt x="4461" y="2956"/>
                      <a:pt x="4762" y="3111"/>
                    </a:cubicBezTo>
                    <a:lnTo>
                      <a:pt x="4772" y="3111"/>
                    </a:lnTo>
                    <a:cubicBezTo>
                      <a:pt x="5042" y="3247"/>
                      <a:pt x="5323" y="3360"/>
                      <a:pt x="5613" y="3454"/>
                    </a:cubicBezTo>
                    <a:cubicBezTo>
                      <a:pt x="5893" y="3558"/>
                      <a:pt x="6173" y="3630"/>
                      <a:pt x="6464" y="3682"/>
                    </a:cubicBezTo>
                    <a:lnTo>
                      <a:pt x="6453" y="3682"/>
                    </a:lnTo>
                    <a:cubicBezTo>
                      <a:pt x="6577" y="3713"/>
                      <a:pt x="6713" y="3734"/>
                      <a:pt x="6837" y="3745"/>
                    </a:cubicBezTo>
                    <a:cubicBezTo>
                      <a:pt x="6951" y="3765"/>
                      <a:pt x="7075" y="3775"/>
                      <a:pt x="7200" y="3786"/>
                    </a:cubicBezTo>
                    <a:cubicBezTo>
                      <a:pt x="7418" y="3807"/>
                      <a:pt x="7646" y="3817"/>
                      <a:pt x="7874" y="3837"/>
                    </a:cubicBezTo>
                    <a:cubicBezTo>
                      <a:pt x="8137" y="3849"/>
                      <a:pt x="8399" y="3857"/>
                      <a:pt x="8663" y="3857"/>
                    </a:cubicBezTo>
                    <a:cubicBezTo>
                      <a:pt x="8879" y="3857"/>
                      <a:pt x="9097" y="3852"/>
                      <a:pt x="9316" y="3837"/>
                    </a:cubicBezTo>
                    <a:lnTo>
                      <a:pt x="9306" y="3837"/>
                    </a:lnTo>
                    <a:cubicBezTo>
                      <a:pt x="9762" y="3807"/>
                      <a:pt x="10219" y="3734"/>
                      <a:pt x="10654" y="3579"/>
                    </a:cubicBezTo>
                    <a:cubicBezTo>
                      <a:pt x="10696" y="3558"/>
                      <a:pt x="10737" y="3547"/>
                      <a:pt x="10789" y="3526"/>
                    </a:cubicBezTo>
                    <a:cubicBezTo>
                      <a:pt x="10768" y="3433"/>
                      <a:pt x="10758" y="3340"/>
                      <a:pt x="10737" y="3236"/>
                    </a:cubicBezTo>
                    <a:cubicBezTo>
                      <a:pt x="10706" y="3060"/>
                      <a:pt x="10675" y="2873"/>
                      <a:pt x="10654" y="2696"/>
                    </a:cubicBezTo>
                    <a:lnTo>
                      <a:pt x="10602" y="2427"/>
                    </a:lnTo>
                    <a:cubicBezTo>
                      <a:pt x="10602" y="2406"/>
                      <a:pt x="10592" y="2385"/>
                      <a:pt x="10571" y="2365"/>
                    </a:cubicBezTo>
                    <a:cubicBezTo>
                      <a:pt x="10571" y="2302"/>
                      <a:pt x="10561" y="2230"/>
                      <a:pt x="10540" y="2147"/>
                    </a:cubicBezTo>
                    <a:cubicBezTo>
                      <a:pt x="10519" y="2053"/>
                      <a:pt x="10478" y="1960"/>
                      <a:pt x="10447" y="1887"/>
                    </a:cubicBezTo>
                    <a:cubicBezTo>
                      <a:pt x="10374" y="1753"/>
                      <a:pt x="10281" y="1618"/>
                      <a:pt x="10187" y="1504"/>
                    </a:cubicBezTo>
                    <a:lnTo>
                      <a:pt x="10146" y="1442"/>
                    </a:lnTo>
                    <a:lnTo>
                      <a:pt x="10115" y="1400"/>
                    </a:lnTo>
                    <a:cubicBezTo>
                      <a:pt x="10073" y="1348"/>
                      <a:pt x="10042" y="1286"/>
                      <a:pt x="10000" y="1234"/>
                    </a:cubicBezTo>
                    <a:cubicBezTo>
                      <a:pt x="9949" y="1172"/>
                      <a:pt x="9887" y="1110"/>
                      <a:pt x="9824" y="1037"/>
                    </a:cubicBezTo>
                    <a:cubicBezTo>
                      <a:pt x="9721" y="923"/>
                      <a:pt x="9606" y="819"/>
                      <a:pt x="9472" y="716"/>
                    </a:cubicBezTo>
                    <a:cubicBezTo>
                      <a:pt x="9244" y="529"/>
                      <a:pt x="8963" y="384"/>
                      <a:pt x="8673" y="269"/>
                    </a:cubicBezTo>
                    <a:cubicBezTo>
                      <a:pt x="8403" y="165"/>
                      <a:pt x="8092" y="93"/>
                      <a:pt x="7771" y="52"/>
                    </a:cubicBezTo>
                    <a:cubicBezTo>
                      <a:pt x="7502" y="16"/>
                      <a:pt x="7219" y="0"/>
                      <a:pt x="6908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334;p53"/>
              <p:cNvSpPr/>
              <p:nvPr/>
            </p:nvSpPr>
            <p:spPr>
              <a:xfrm>
                <a:off x="7191050" y="1804450"/>
                <a:ext cx="172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4804" extrusionOk="0">
                    <a:moveTo>
                      <a:pt x="0" y="0"/>
                    </a:moveTo>
                    <a:cubicBezTo>
                      <a:pt x="73" y="322"/>
                      <a:pt x="219" y="634"/>
                      <a:pt x="426" y="893"/>
                    </a:cubicBezTo>
                    <a:cubicBezTo>
                      <a:pt x="654" y="1173"/>
                      <a:pt x="955" y="1381"/>
                      <a:pt x="1277" y="1484"/>
                    </a:cubicBezTo>
                    <a:cubicBezTo>
                      <a:pt x="1424" y="1527"/>
                      <a:pt x="1579" y="1549"/>
                      <a:pt x="1735" y="1549"/>
                    </a:cubicBezTo>
                    <a:cubicBezTo>
                      <a:pt x="1766" y="1549"/>
                      <a:pt x="1796" y="1548"/>
                      <a:pt x="1826" y="1547"/>
                    </a:cubicBezTo>
                    <a:lnTo>
                      <a:pt x="1858" y="1547"/>
                    </a:lnTo>
                    <a:cubicBezTo>
                      <a:pt x="2024" y="1536"/>
                      <a:pt x="2200" y="1505"/>
                      <a:pt x="2386" y="1443"/>
                    </a:cubicBezTo>
                    <a:cubicBezTo>
                      <a:pt x="2511" y="1722"/>
                      <a:pt x="2687" y="2013"/>
                      <a:pt x="2926" y="2324"/>
                    </a:cubicBezTo>
                    <a:cubicBezTo>
                      <a:pt x="3040" y="2459"/>
                      <a:pt x="3154" y="2605"/>
                      <a:pt x="3320" y="2791"/>
                    </a:cubicBezTo>
                    <a:cubicBezTo>
                      <a:pt x="3444" y="2916"/>
                      <a:pt x="3559" y="3040"/>
                      <a:pt x="3672" y="3154"/>
                    </a:cubicBezTo>
                    <a:cubicBezTo>
                      <a:pt x="4129" y="3590"/>
                      <a:pt x="4668" y="3963"/>
                      <a:pt x="5260" y="4253"/>
                    </a:cubicBezTo>
                    <a:cubicBezTo>
                      <a:pt x="5789" y="4513"/>
                      <a:pt x="6339" y="4700"/>
                      <a:pt x="6899" y="4804"/>
                    </a:cubicBezTo>
                    <a:cubicBezTo>
                      <a:pt x="6754" y="4762"/>
                      <a:pt x="6608" y="4710"/>
                      <a:pt x="6473" y="4658"/>
                    </a:cubicBezTo>
                    <a:cubicBezTo>
                      <a:pt x="6152" y="4534"/>
                      <a:pt x="5841" y="4389"/>
                      <a:pt x="5540" y="4223"/>
                    </a:cubicBezTo>
                    <a:cubicBezTo>
                      <a:pt x="5228" y="4057"/>
                      <a:pt x="4928" y="3859"/>
                      <a:pt x="4648" y="3642"/>
                    </a:cubicBezTo>
                    <a:cubicBezTo>
                      <a:pt x="4347" y="3414"/>
                      <a:pt x="4057" y="3154"/>
                      <a:pt x="3797" y="2874"/>
                    </a:cubicBezTo>
                    <a:cubicBezTo>
                      <a:pt x="3268" y="2324"/>
                      <a:pt x="2822" y="1702"/>
                      <a:pt x="2480" y="1028"/>
                    </a:cubicBezTo>
                    <a:cubicBezTo>
                      <a:pt x="2365" y="1111"/>
                      <a:pt x="2241" y="1183"/>
                      <a:pt x="2096" y="1215"/>
                    </a:cubicBezTo>
                    <a:cubicBezTo>
                      <a:pt x="1993" y="1249"/>
                      <a:pt x="1884" y="1269"/>
                      <a:pt x="1773" y="1269"/>
                    </a:cubicBezTo>
                    <a:cubicBezTo>
                      <a:pt x="1749" y="1269"/>
                      <a:pt x="1725" y="1268"/>
                      <a:pt x="1702" y="1266"/>
                    </a:cubicBezTo>
                    <a:cubicBezTo>
                      <a:pt x="1577" y="1266"/>
                      <a:pt x="1443" y="1235"/>
                      <a:pt x="1318" y="1194"/>
                    </a:cubicBezTo>
                    <a:cubicBezTo>
                      <a:pt x="1183" y="1152"/>
                      <a:pt x="1058" y="1090"/>
                      <a:pt x="934" y="1017"/>
                    </a:cubicBezTo>
                    <a:cubicBezTo>
                      <a:pt x="810" y="945"/>
                      <a:pt x="696" y="862"/>
                      <a:pt x="592" y="768"/>
                    </a:cubicBezTo>
                    <a:cubicBezTo>
                      <a:pt x="478" y="664"/>
                      <a:pt x="385" y="561"/>
                      <a:pt x="291" y="447"/>
                    </a:cubicBezTo>
                    <a:cubicBezTo>
                      <a:pt x="198" y="332"/>
                      <a:pt x="115" y="208"/>
                      <a:pt x="42" y="83"/>
                    </a:cubicBezTo>
                    <a:cubicBezTo>
                      <a:pt x="21" y="53"/>
                      <a:pt x="11" y="32"/>
                      <a:pt x="0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335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336;p53"/>
              <p:cNvSpPr/>
              <p:nvPr/>
            </p:nvSpPr>
            <p:spPr>
              <a:xfrm>
                <a:off x="7281575" y="1757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337;p53"/>
              <p:cNvSpPr/>
              <p:nvPr/>
            </p:nvSpPr>
            <p:spPr>
              <a:xfrm>
                <a:off x="7360400" y="168620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338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339;p53"/>
              <p:cNvSpPr/>
              <p:nvPr/>
            </p:nvSpPr>
            <p:spPr>
              <a:xfrm>
                <a:off x="7222425" y="1772800"/>
                <a:ext cx="140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77" extrusionOk="0">
                    <a:moveTo>
                      <a:pt x="260" y="1340"/>
                    </a:moveTo>
                    <a:lnTo>
                      <a:pt x="260" y="1349"/>
                    </a:lnTo>
                    <a:lnTo>
                      <a:pt x="271" y="1349"/>
                    </a:lnTo>
                    <a:cubicBezTo>
                      <a:pt x="271" y="1349"/>
                      <a:pt x="260" y="1349"/>
                      <a:pt x="260" y="1340"/>
                    </a:cubicBezTo>
                    <a:close/>
                    <a:moveTo>
                      <a:pt x="333" y="1"/>
                    </a:moveTo>
                    <a:cubicBezTo>
                      <a:pt x="301" y="1"/>
                      <a:pt x="271" y="12"/>
                      <a:pt x="260" y="42"/>
                    </a:cubicBezTo>
                    <a:cubicBezTo>
                      <a:pt x="229" y="63"/>
                      <a:pt x="208" y="95"/>
                      <a:pt x="188" y="125"/>
                    </a:cubicBezTo>
                    <a:cubicBezTo>
                      <a:pt x="167" y="167"/>
                      <a:pt x="146" y="198"/>
                      <a:pt x="135" y="229"/>
                    </a:cubicBezTo>
                    <a:cubicBezTo>
                      <a:pt x="94" y="312"/>
                      <a:pt x="73" y="395"/>
                      <a:pt x="52" y="478"/>
                    </a:cubicBezTo>
                    <a:cubicBezTo>
                      <a:pt x="11" y="655"/>
                      <a:pt x="1" y="842"/>
                      <a:pt x="22" y="1028"/>
                    </a:cubicBezTo>
                    <a:cubicBezTo>
                      <a:pt x="32" y="1121"/>
                      <a:pt x="42" y="1215"/>
                      <a:pt x="63" y="1298"/>
                    </a:cubicBezTo>
                    <a:cubicBezTo>
                      <a:pt x="94" y="1391"/>
                      <a:pt x="125" y="1474"/>
                      <a:pt x="156" y="1568"/>
                    </a:cubicBezTo>
                    <a:cubicBezTo>
                      <a:pt x="188" y="1640"/>
                      <a:pt x="229" y="1713"/>
                      <a:pt x="281" y="1785"/>
                    </a:cubicBezTo>
                    <a:cubicBezTo>
                      <a:pt x="322" y="1847"/>
                      <a:pt x="374" y="1910"/>
                      <a:pt x="437" y="1962"/>
                    </a:cubicBezTo>
                    <a:cubicBezTo>
                      <a:pt x="450" y="1971"/>
                      <a:pt x="466" y="1976"/>
                      <a:pt x="482" y="1976"/>
                    </a:cubicBezTo>
                    <a:cubicBezTo>
                      <a:pt x="500" y="1976"/>
                      <a:pt x="518" y="1969"/>
                      <a:pt x="530" y="1951"/>
                    </a:cubicBezTo>
                    <a:cubicBezTo>
                      <a:pt x="561" y="1930"/>
                      <a:pt x="550" y="1889"/>
                      <a:pt x="530" y="1868"/>
                    </a:cubicBezTo>
                    <a:cubicBezTo>
                      <a:pt x="509" y="1847"/>
                      <a:pt x="499" y="1837"/>
                      <a:pt x="478" y="1827"/>
                    </a:cubicBezTo>
                    <a:cubicBezTo>
                      <a:pt x="437" y="1775"/>
                      <a:pt x="405" y="1713"/>
                      <a:pt x="374" y="1651"/>
                    </a:cubicBezTo>
                    <a:cubicBezTo>
                      <a:pt x="322" y="1557"/>
                      <a:pt x="291" y="1453"/>
                      <a:pt x="271" y="1360"/>
                    </a:cubicBezTo>
                    <a:cubicBezTo>
                      <a:pt x="271" y="1349"/>
                      <a:pt x="271" y="1349"/>
                      <a:pt x="260" y="1349"/>
                    </a:cubicBezTo>
                    <a:lnTo>
                      <a:pt x="229" y="1101"/>
                    </a:lnTo>
                    <a:cubicBezTo>
                      <a:pt x="218" y="1008"/>
                      <a:pt x="218" y="904"/>
                      <a:pt x="229" y="810"/>
                    </a:cubicBezTo>
                    <a:lnTo>
                      <a:pt x="229" y="842"/>
                    </a:lnTo>
                    <a:cubicBezTo>
                      <a:pt x="229" y="696"/>
                      <a:pt x="250" y="561"/>
                      <a:pt x="291" y="427"/>
                    </a:cubicBezTo>
                    <a:cubicBezTo>
                      <a:pt x="322" y="344"/>
                      <a:pt x="364" y="261"/>
                      <a:pt x="405" y="188"/>
                    </a:cubicBezTo>
                    <a:lnTo>
                      <a:pt x="416" y="178"/>
                    </a:lnTo>
                    <a:cubicBezTo>
                      <a:pt x="437" y="157"/>
                      <a:pt x="447" y="125"/>
                      <a:pt x="437" y="95"/>
                    </a:cubicBezTo>
                    <a:cubicBezTo>
                      <a:pt x="437" y="74"/>
                      <a:pt x="426" y="42"/>
                      <a:pt x="405" y="33"/>
                    </a:cubicBezTo>
                    <a:cubicBezTo>
                      <a:pt x="384" y="12"/>
                      <a:pt x="354" y="1"/>
                      <a:pt x="33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340;p53"/>
              <p:cNvSpPr/>
              <p:nvPr/>
            </p:nvSpPr>
            <p:spPr>
              <a:xfrm>
                <a:off x="7203500" y="1775400"/>
                <a:ext cx="244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02" extrusionOk="0">
                    <a:moveTo>
                      <a:pt x="468" y="1"/>
                    </a:moveTo>
                    <a:cubicBezTo>
                      <a:pt x="395" y="1"/>
                      <a:pt x="312" y="21"/>
                      <a:pt x="239" y="53"/>
                    </a:cubicBezTo>
                    <a:cubicBezTo>
                      <a:pt x="156" y="84"/>
                      <a:pt x="83" y="136"/>
                      <a:pt x="21" y="198"/>
                    </a:cubicBezTo>
                    <a:cubicBezTo>
                      <a:pt x="0" y="219"/>
                      <a:pt x="0" y="260"/>
                      <a:pt x="32" y="281"/>
                    </a:cubicBezTo>
                    <a:cubicBezTo>
                      <a:pt x="42" y="291"/>
                      <a:pt x="53" y="302"/>
                      <a:pt x="73" y="302"/>
                    </a:cubicBezTo>
                    <a:cubicBezTo>
                      <a:pt x="94" y="302"/>
                      <a:pt x="104" y="291"/>
                      <a:pt x="115" y="281"/>
                    </a:cubicBezTo>
                    <a:lnTo>
                      <a:pt x="125" y="270"/>
                    </a:lnTo>
                    <a:cubicBezTo>
                      <a:pt x="156" y="250"/>
                      <a:pt x="187" y="219"/>
                      <a:pt x="219" y="198"/>
                    </a:cubicBezTo>
                    <a:cubicBezTo>
                      <a:pt x="270" y="177"/>
                      <a:pt x="312" y="167"/>
                      <a:pt x="364" y="157"/>
                    </a:cubicBezTo>
                    <a:cubicBezTo>
                      <a:pt x="415" y="136"/>
                      <a:pt x="478" y="136"/>
                      <a:pt x="540" y="136"/>
                    </a:cubicBezTo>
                    <a:cubicBezTo>
                      <a:pt x="581" y="136"/>
                      <a:pt x="634" y="146"/>
                      <a:pt x="675" y="167"/>
                    </a:cubicBezTo>
                    <a:cubicBezTo>
                      <a:pt x="716" y="177"/>
                      <a:pt x="747" y="198"/>
                      <a:pt x="789" y="208"/>
                    </a:cubicBezTo>
                    <a:cubicBezTo>
                      <a:pt x="799" y="229"/>
                      <a:pt x="820" y="240"/>
                      <a:pt x="841" y="250"/>
                    </a:cubicBezTo>
                    <a:cubicBezTo>
                      <a:pt x="856" y="265"/>
                      <a:pt x="877" y="273"/>
                      <a:pt x="897" y="273"/>
                    </a:cubicBezTo>
                    <a:cubicBezTo>
                      <a:pt x="916" y="273"/>
                      <a:pt x="934" y="265"/>
                      <a:pt x="945" y="250"/>
                    </a:cubicBezTo>
                    <a:cubicBezTo>
                      <a:pt x="975" y="219"/>
                      <a:pt x="975" y="157"/>
                      <a:pt x="945" y="136"/>
                    </a:cubicBezTo>
                    <a:cubicBezTo>
                      <a:pt x="913" y="115"/>
                      <a:pt x="882" y="94"/>
                      <a:pt x="841" y="74"/>
                    </a:cubicBezTo>
                    <a:cubicBezTo>
                      <a:pt x="809" y="53"/>
                      <a:pt x="758" y="42"/>
                      <a:pt x="716" y="21"/>
                    </a:cubicBezTo>
                    <a:cubicBezTo>
                      <a:pt x="643" y="1"/>
                      <a:pt x="560" y="1"/>
                      <a:pt x="478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341;p53"/>
              <p:cNvSpPr/>
              <p:nvPr/>
            </p:nvSpPr>
            <p:spPr>
              <a:xfrm>
                <a:off x="7415900" y="1959275"/>
                <a:ext cx="1745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6981" h="11909" extrusionOk="0">
                    <a:moveTo>
                      <a:pt x="93" y="1"/>
                    </a:moveTo>
                    <a:cubicBezTo>
                      <a:pt x="72" y="1"/>
                      <a:pt x="63" y="11"/>
                      <a:pt x="42" y="21"/>
                    </a:cubicBezTo>
                    <a:cubicBezTo>
                      <a:pt x="21" y="31"/>
                      <a:pt x="10" y="63"/>
                      <a:pt x="0" y="84"/>
                    </a:cubicBezTo>
                    <a:cubicBezTo>
                      <a:pt x="0" y="114"/>
                      <a:pt x="0" y="146"/>
                      <a:pt x="21" y="167"/>
                    </a:cubicBezTo>
                    <a:cubicBezTo>
                      <a:pt x="31" y="187"/>
                      <a:pt x="63" y="208"/>
                      <a:pt x="83" y="208"/>
                    </a:cubicBezTo>
                    <a:cubicBezTo>
                      <a:pt x="114" y="218"/>
                      <a:pt x="155" y="218"/>
                      <a:pt x="187" y="229"/>
                    </a:cubicBezTo>
                    <a:cubicBezTo>
                      <a:pt x="187" y="250"/>
                      <a:pt x="197" y="270"/>
                      <a:pt x="208" y="291"/>
                    </a:cubicBezTo>
                    <a:lnTo>
                      <a:pt x="218" y="301"/>
                    </a:lnTo>
                    <a:cubicBezTo>
                      <a:pt x="238" y="333"/>
                      <a:pt x="270" y="374"/>
                      <a:pt x="291" y="405"/>
                    </a:cubicBezTo>
                    <a:lnTo>
                      <a:pt x="353" y="499"/>
                    </a:lnTo>
                    <a:lnTo>
                      <a:pt x="363" y="519"/>
                    </a:lnTo>
                    <a:cubicBezTo>
                      <a:pt x="415" y="602"/>
                      <a:pt x="467" y="685"/>
                      <a:pt x="508" y="778"/>
                    </a:cubicBezTo>
                    <a:cubicBezTo>
                      <a:pt x="602" y="934"/>
                      <a:pt x="695" y="1110"/>
                      <a:pt x="789" y="1287"/>
                    </a:cubicBezTo>
                    <a:lnTo>
                      <a:pt x="778" y="1287"/>
                    </a:lnTo>
                    <a:cubicBezTo>
                      <a:pt x="1453" y="2656"/>
                      <a:pt x="1815" y="4191"/>
                      <a:pt x="2147" y="5540"/>
                    </a:cubicBezTo>
                    <a:lnTo>
                      <a:pt x="2179" y="5695"/>
                    </a:lnTo>
                    <a:cubicBezTo>
                      <a:pt x="2511" y="7085"/>
                      <a:pt x="2852" y="8517"/>
                      <a:pt x="3454" y="9834"/>
                    </a:cubicBezTo>
                    <a:cubicBezTo>
                      <a:pt x="3620" y="10187"/>
                      <a:pt x="3797" y="10519"/>
                      <a:pt x="3984" y="10830"/>
                    </a:cubicBezTo>
                    <a:cubicBezTo>
                      <a:pt x="4076" y="10985"/>
                      <a:pt x="4180" y="11141"/>
                      <a:pt x="4284" y="11296"/>
                    </a:cubicBezTo>
                    <a:cubicBezTo>
                      <a:pt x="4398" y="11462"/>
                      <a:pt x="4512" y="11587"/>
                      <a:pt x="4647" y="11691"/>
                    </a:cubicBezTo>
                    <a:cubicBezTo>
                      <a:pt x="4761" y="11774"/>
                      <a:pt x="4896" y="11847"/>
                      <a:pt x="5042" y="11877"/>
                    </a:cubicBezTo>
                    <a:cubicBezTo>
                      <a:pt x="5135" y="11909"/>
                      <a:pt x="5228" y="11909"/>
                      <a:pt x="5332" y="11909"/>
                    </a:cubicBezTo>
                    <a:cubicBezTo>
                      <a:pt x="5363" y="11909"/>
                      <a:pt x="5404" y="11898"/>
                      <a:pt x="5446" y="11898"/>
                    </a:cubicBezTo>
                    <a:cubicBezTo>
                      <a:pt x="5705" y="11847"/>
                      <a:pt x="5964" y="11711"/>
                      <a:pt x="6203" y="11473"/>
                    </a:cubicBezTo>
                    <a:cubicBezTo>
                      <a:pt x="6307" y="11370"/>
                      <a:pt x="6411" y="11245"/>
                      <a:pt x="6515" y="11089"/>
                    </a:cubicBezTo>
                    <a:cubicBezTo>
                      <a:pt x="6607" y="10955"/>
                      <a:pt x="6690" y="10789"/>
                      <a:pt x="6764" y="10623"/>
                    </a:cubicBezTo>
                    <a:cubicBezTo>
                      <a:pt x="6877" y="10301"/>
                      <a:pt x="6950" y="9959"/>
                      <a:pt x="6971" y="9565"/>
                    </a:cubicBezTo>
                    <a:cubicBezTo>
                      <a:pt x="6981" y="9233"/>
                      <a:pt x="6960" y="8869"/>
                      <a:pt x="6888" y="8465"/>
                    </a:cubicBezTo>
                    <a:cubicBezTo>
                      <a:pt x="6826" y="8133"/>
                      <a:pt x="6743" y="7790"/>
                      <a:pt x="6628" y="7396"/>
                    </a:cubicBezTo>
                    <a:cubicBezTo>
                      <a:pt x="6141" y="5810"/>
                      <a:pt x="5394" y="4367"/>
                      <a:pt x="4408" y="3113"/>
                    </a:cubicBezTo>
                    <a:cubicBezTo>
                      <a:pt x="4035" y="2645"/>
                      <a:pt x="3620" y="2200"/>
                      <a:pt x="3174" y="1764"/>
                    </a:cubicBezTo>
                    <a:cubicBezTo>
                      <a:pt x="2614" y="1235"/>
                      <a:pt x="2085" y="820"/>
                      <a:pt x="1545" y="508"/>
                    </a:cubicBezTo>
                    <a:cubicBezTo>
                      <a:pt x="1307" y="374"/>
                      <a:pt x="1068" y="260"/>
                      <a:pt x="830" y="167"/>
                    </a:cubicBezTo>
                    <a:cubicBezTo>
                      <a:pt x="581" y="84"/>
                      <a:pt x="353" y="21"/>
                      <a:pt x="125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342;p53"/>
              <p:cNvSpPr/>
              <p:nvPr/>
            </p:nvSpPr>
            <p:spPr>
              <a:xfrm>
                <a:off x="7428075" y="1977950"/>
                <a:ext cx="137725" cy="2791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11166" extrusionOk="0">
                    <a:moveTo>
                      <a:pt x="0" y="0"/>
                    </a:moveTo>
                    <a:lnTo>
                      <a:pt x="21" y="31"/>
                    </a:lnTo>
                    <a:cubicBezTo>
                      <a:pt x="115" y="187"/>
                      <a:pt x="208" y="363"/>
                      <a:pt x="291" y="540"/>
                    </a:cubicBezTo>
                    <a:cubicBezTo>
                      <a:pt x="955" y="1909"/>
                      <a:pt x="1328" y="3444"/>
                      <a:pt x="1650" y="4782"/>
                    </a:cubicBezTo>
                    <a:lnTo>
                      <a:pt x="1692" y="4948"/>
                    </a:lnTo>
                    <a:cubicBezTo>
                      <a:pt x="2024" y="6338"/>
                      <a:pt x="2365" y="7770"/>
                      <a:pt x="2967" y="9087"/>
                    </a:cubicBezTo>
                    <a:cubicBezTo>
                      <a:pt x="3133" y="9440"/>
                      <a:pt x="3310" y="9772"/>
                      <a:pt x="3486" y="10083"/>
                    </a:cubicBezTo>
                    <a:cubicBezTo>
                      <a:pt x="3580" y="10238"/>
                      <a:pt x="3683" y="10394"/>
                      <a:pt x="3797" y="10549"/>
                    </a:cubicBezTo>
                    <a:cubicBezTo>
                      <a:pt x="3911" y="10715"/>
                      <a:pt x="4025" y="10840"/>
                      <a:pt x="4150" y="10944"/>
                    </a:cubicBezTo>
                    <a:cubicBezTo>
                      <a:pt x="4274" y="11037"/>
                      <a:pt x="4409" y="11100"/>
                      <a:pt x="4555" y="11141"/>
                    </a:cubicBezTo>
                    <a:cubicBezTo>
                      <a:pt x="4623" y="11156"/>
                      <a:pt x="4691" y="11166"/>
                      <a:pt x="4764" y="11166"/>
                    </a:cubicBezTo>
                    <a:cubicBezTo>
                      <a:pt x="4790" y="11166"/>
                      <a:pt x="4817" y="11165"/>
                      <a:pt x="4845" y="11162"/>
                    </a:cubicBezTo>
                    <a:cubicBezTo>
                      <a:pt x="4876" y="11162"/>
                      <a:pt x="4917" y="11162"/>
                      <a:pt x="4959" y="11151"/>
                    </a:cubicBezTo>
                    <a:cubicBezTo>
                      <a:pt x="5145" y="11120"/>
                      <a:pt x="5332" y="11037"/>
                      <a:pt x="5509" y="10913"/>
                    </a:cubicBezTo>
                    <a:cubicBezTo>
                      <a:pt x="5447" y="10623"/>
                      <a:pt x="5394" y="10342"/>
                      <a:pt x="5332" y="10062"/>
                    </a:cubicBezTo>
                    <a:cubicBezTo>
                      <a:pt x="5104" y="9046"/>
                      <a:pt x="4855" y="8039"/>
                      <a:pt x="4534" y="7043"/>
                    </a:cubicBezTo>
                    <a:cubicBezTo>
                      <a:pt x="4378" y="6545"/>
                      <a:pt x="4202" y="6058"/>
                      <a:pt x="4015" y="5570"/>
                    </a:cubicBezTo>
                    <a:cubicBezTo>
                      <a:pt x="3818" y="5083"/>
                      <a:pt x="3610" y="4606"/>
                      <a:pt x="3382" y="4139"/>
                    </a:cubicBezTo>
                    <a:lnTo>
                      <a:pt x="3382" y="4150"/>
                    </a:lnTo>
                    <a:cubicBezTo>
                      <a:pt x="3133" y="3641"/>
                      <a:pt x="2874" y="3154"/>
                      <a:pt x="2573" y="2677"/>
                    </a:cubicBezTo>
                    <a:cubicBezTo>
                      <a:pt x="2282" y="2230"/>
                      <a:pt x="1961" y="1795"/>
                      <a:pt x="1619" y="1400"/>
                    </a:cubicBezTo>
                    <a:lnTo>
                      <a:pt x="1619" y="1390"/>
                    </a:lnTo>
                    <a:lnTo>
                      <a:pt x="1609" y="1390"/>
                    </a:lnTo>
                    <a:cubicBezTo>
                      <a:pt x="1214" y="934"/>
                      <a:pt x="768" y="508"/>
                      <a:pt x="270" y="166"/>
                    </a:cubicBezTo>
                    <a:cubicBezTo>
                      <a:pt x="187" y="104"/>
                      <a:pt x="94" y="52"/>
                      <a:pt x="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343;p53"/>
              <p:cNvSpPr/>
              <p:nvPr/>
            </p:nvSpPr>
            <p:spPr>
              <a:xfrm>
                <a:off x="7468525" y="20127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344;p53"/>
              <p:cNvSpPr/>
              <p:nvPr/>
            </p:nvSpPr>
            <p:spPr>
              <a:xfrm>
                <a:off x="7200650" y="1958500"/>
                <a:ext cx="340000" cy="50630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20252" extrusionOk="0">
                    <a:moveTo>
                      <a:pt x="4088" y="0"/>
                    </a:moveTo>
                    <a:cubicBezTo>
                      <a:pt x="4067" y="0"/>
                      <a:pt x="4056" y="0"/>
                      <a:pt x="4035" y="11"/>
                    </a:cubicBezTo>
                    <a:lnTo>
                      <a:pt x="4005" y="42"/>
                    </a:lnTo>
                    <a:cubicBezTo>
                      <a:pt x="3839" y="115"/>
                      <a:pt x="3673" y="218"/>
                      <a:pt x="3527" y="343"/>
                    </a:cubicBezTo>
                    <a:cubicBezTo>
                      <a:pt x="3382" y="467"/>
                      <a:pt x="3247" y="613"/>
                      <a:pt x="3113" y="788"/>
                    </a:cubicBezTo>
                    <a:cubicBezTo>
                      <a:pt x="3009" y="944"/>
                      <a:pt x="2905" y="1110"/>
                      <a:pt x="2791" y="1328"/>
                    </a:cubicBezTo>
                    <a:cubicBezTo>
                      <a:pt x="2698" y="1494"/>
                      <a:pt x="2615" y="1681"/>
                      <a:pt x="2521" y="1899"/>
                    </a:cubicBezTo>
                    <a:cubicBezTo>
                      <a:pt x="2459" y="2065"/>
                      <a:pt x="2396" y="2241"/>
                      <a:pt x="2313" y="2469"/>
                    </a:cubicBezTo>
                    <a:cubicBezTo>
                      <a:pt x="2241" y="2687"/>
                      <a:pt x="2179" y="2915"/>
                      <a:pt x="2106" y="3154"/>
                    </a:cubicBezTo>
                    <a:cubicBezTo>
                      <a:pt x="1972" y="3651"/>
                      <a:pt x="1847" y="4160"/>
                      <a:pt x="1743" y="4730"/>
                    </a:cubicBezTo>
                    <a:cubicBezTo>
                      <a:pt x="1525" y="5851"/>
                      <a:pt x="1401" y="7002"/>
                      <a:pt x="1308" y="7987"/>
                    </a:cubicBezTo>
                    <a:cubicBezTo>
                      <a:pt x="1266" y="8361"/>
                      <a:pt x="1235" y="8734"/>
                      <a:pt x="1204" y="9108"/>
                    </a:cubicBezTo>
                    <a:lnTo>
                      <a:pt x="1152" y="9616"/>
                    </a:lnTo>
                    <a:cubicBezTo>
                      <a:pt x="1131" y="9928"/>
                      <a:pt x="1100" y="10239"/>
                      <a:pt x="1069" y="10550"/>
                    </a:cubicBezTo>
                    <a:cubicBezTo>
                      <a:pt x="1038" y="10778"/>
                      <a:pt x="1017" y="11006"/>
                      <a:pt x="996" y="11235"/>
                    </a:cubicBezTo>
                    <a:cubicBezTo>
                      <a:pt x="965" y="11629"/>
                      <a:pt x="923" y="12012"/>
                      <a:pt x="893" y="12406"/>
                    </a:cubicBezTo>
                    <a:cubicBezTo>
                      <a:pt x="727" y="14232"/>
                      <a:pt x="561" y="16110"/>
                      <a:pt x="94" y="17915"/>
                    </a:cubicBezTo>
                    <a:cubicBezTo>
                      <a:pt x="84" y="17977"/>
                      <a:pt x="63" y="18049"/>
                      <a:pt x="42" y="18111"/>
                    </a:cubicBezTo>
                    <a:lnTo>
                      <a:pt x="52" y="18102"/>
                    </a:lnTo>
                    <a:lnTo>
                      <a:pt x="52" y="18102"/>
                    </a:lnTo>
                    <a:cubicBezTo>
                      <a:pt x="31" y="18153"/>
                      <a:pt x="21" y="18215"/>
                      <a:pt x="1" y="18267"/>
                    </a:cubicBezTo>
                    <a:cubicBezTo>
                      <a:pt x="11" y="18277"/>
                      <a:pt x="11" y="18277"/>
                      <a:pt x="11" y="18288"/>
                    </a:cubicBezTo>
                    <a:cubicBezTo>
                      <a:pt x="11" y="18298"/>
                      <a:pt x="21" y="18298"/>
                      <a:pt x="21" y="18309"/>
                    </a:cubicBezTo>
                    <a:cubicBezTo>
                      <a:pt x="42" y="18319"/>
                      <a:pt x="52" y="18330"/>
                      <a:pt x="73" y="18350"/>
                    </a:cubicBezTo>
                    <a:cubicBezTo>
                      <a:pt x="426" y="18568"/>
                      <a:pt x="789" y="18765"/>
                      <a:pt x="1162" y="18952"/>
                    </a:cubicBezTo>
                    <a:cubicBezTo>
                      <a:pt x="1619" y="19170"/>
                      <a:pt x="2085" y="19356"/>
                      <a:pt x="2562" y="19522"/>
                    </a:cubicBezTo>
                    <a:lnTo>
                      <a:pt x="2552" y="19522"/>
                    </a:lnTo>
                    <a:cubicBezTo>
                      <a:pt x="3113" y="19720"/>
                      <a:pt x="3693" y="19875"/>
                      <a:pt x="4274" y="19989"/>
                    </a:cubicBezTo>
                    <a:cubicBezTo>
                      <a:pt x="4855" y="20103"/>
                      <a:pt x="5446" y="20186"/>
                      <a:pt x="6038" y="20228"/>
                    </a:cubicBezTo>
                    <a:cubicBezTo>
                      <a:pt x="6318" y="20243"/>
                      <a:pt x="6600" y="20251"/>
                      <a:pt x="6883" y="20251"/>
                    </a:cubicBezTo>
                    <a:cubicBezTo>
                      <a:pt x="7166" y="20251"/>
                      <a:pt x="7448" y="20243"/>
                      <a:pt x="7728" y="20228"/>
                    </a:cubicBezTo>
                    <a:cubicBezTo>
                      <a:pt x="8009" y="20207"/>
                      <a:pt x="8299" y="20176"/>
                      <a:pt x="8579" y="20145"/>
                    </a:cubicBezTo>
                    <a:cubicBezTo>
                      <a:pt x="8848" y="20103"/>
                      <a:pt x="9129" y="20062"/>
                      <a:pt x="9399" y="19999"/>
                    </a:cubicBezTo>
                    <a:cubicBezTo>
                      <a:pt x="9824" y="19916"/>
                      <a:pt x="10249" y="19813"/>
                      <a:pt x="10664" y="19667"/>
                    </a:cubicBezTo>
                    <a:cubicBezTo>
                      <a:pt x="11068" y="19543"/>
                      <a:pt x="11462" y="19377"/>
                      <a:pt x="11847" y="19190"/>
                    </a:cubicBezTo>
                    <a:lnTo>
                      <a:pt x="11836" y="19190"/>
                    </a:lnTo>
                    <a:cubicBezTo>
                      <a:pt x="12116" y="19056"/>
                      <a:pt x="12375" y="18911"/>
                      <a:pt x="12635" y="18745"/>
                    </a:cubicBezTo>
                    <a:cubicBezTo>
                      <a:pt x="12873" y="18579"/>
                      <a:pt x="13112" y="18402"/>
                      <a:pt x="13330" y="18215"/>
                    </a:cubicBezTo>
                    <a:lnTo>
                      <a:pt x="13340" y="18205"/>
                    </a:lnTo>
                    <a:cubicBezTo>
                      <a:pt x="13423" y="18132"/>
                      <a:pt x="13516" y="18049"/>
                      <a:pt x="13599" y="17966"/>
                    </a:cubicBezTo>
                    <a:cubicBezTo>
                      <a:pt x="13569" y="17479"/>
                      <a:pt x="13548" y="16981"/>
                      <a:pt x="13516" y="16493"/>
                    </a:cubicBezTo>
                    <a:lnTo>
                      <a:pt x="13506" y="16317"/>
                    </a:lnTo>
                    <a:lnTo>
                      <a:pt x="13465" y="15684"/>
                    </a:lnTo>
                    <a:cubicBezTo>
                      <a:pt x="13444" y="15331"/>
                      <a:pt x="13433" y="14979"/>
                      <a:pt x="13403" y="14616"/>
                    </a:cubicBezTo>
                    <a:cubicBezTo>
                      <a:pt x="13350" y="13610"/>
                      <a:pt x="13267" y="12417"/>
                      <a:pt x="13154" y="11193"/>
                    </a:cubicBezTo>
                    <a:cubicBezTo>
                      <a:pt x="13029" y="9937"/>
                      <a:pt x="12884" y="8817"/>
                      <a:pt x="12686" y="7791"/>
                    </a:cubicBezTo>
                    <a:cubicBezTo>
                      <a:pt x="12583" y="7220"/>
                      <a:pt x="12458" y="6660"/>
                      <a:pt x="12324" y="6120"/>
                    </a:cubicBezTo>
                    <a:cubicBezTo>
                      <a:pt x="12220" y="5705"/>
                      <a:pt x="12096" y="5270"/>
                      <a:pt x="11950" y="4803"/>
                    </a:cubicBezTo>
                    <a:cubicBezTo>
                      <a:pt x="11732" y="4087"/>
                      <a:pt x="11515" y="3485"/>
                      <a:pt x="11287" y="2936"/>
                    </a:cubicBezTo>
                    <a:cubicBezTo>
                      <a:pt x="11121" y="2573"/>
                      <a:pt x="10965" y="2241"/>
                      <a:pt x="10799" y="1929"/>
                    </a:cubicBezTo>
                    <a:cubicBezTo>
                      <a:pt x="10602" y="1588"/>
                      <a:pt x="10404" y="1297"/>
                      <a:pt x="10197" y="1037"/>
                    </a:cubicBezTo>
                    <a:cubicBezTo>
                      <a:pt x="9720" y="436"/>
                      <a:pt x="9201" y="94"/>
                      <a:pt x="8652" y="11"/>
                    </a:cubicBezTo>
                    <a:lnTo>
                      <a:pt x="8641" y="11"/>
                    </a:lnTo>
                    <a:cubicBezTo>
                      <a:pt x="8631" y="11"/>
                      <a:pt x="8610" y="0"/>
                      <a:pt x="8599" y="0"/>
                    </a:cubicBezTo>
                    <a:cubicBezTo>
                      <a:pt x="8569" y="11"/>
                      <a:pt x="8548" y="21"/>
                      <a:pt x="8527" y="42"/>
                    </a:cubicBezTo>
                    <a:cubicBezTo>
                      <a:pt x="8507" y="52"/>
                      <a:pt x="8496" y="83"/>
                      <a:pt x="8496" y="115"/>
                    </a:cubicBezTo>
                    <a:cubicBezTo>
                      <a:pt x="8517" y="228"/>
                      <a:pt x="8517" y="332"/>
                      <a:pt x="8507" y="447"/>
                    </a:cubicBezTo>
                    <a:cubicBezTo>
                      <a:pt x="8486" y="571"/>
                      <a:pt x="8454" y="696"/>
                      <a:pt x="8413" y="820"/>
                    </a:cubicBezTo>
                    <a:cubicBezTo>
                      <a:pt x="8361" y="934"/>
                      <a:pt x="8299" y="1048"/>
                      <a:pt x="8226" y="1162"/>
                    </a:cubicBezTo>
                    <a:cubicBezTo>
                      <a:pt x="8143" y="1266"/>
                      <a:pt x="8050" y="1369"/>
                      <a:pt x="7946" y="1452"/>
                    </a:cubicBezTo>
                    <a:lnTo>
                      <a:pt x="7946" y="1463"/>
                    </a:lnTo>
                    <a:lnTo>
                      <a:pt x="7936" y="1463"/>
                    </a:lnTo>
                    <a:cubicBezTo>
                      <a:pt x="7832" y="1546"/>
                      <a:pt x="7707" y="1629"/>
                      <a:pt x="7562" y="1691"/>
                    </a:cubicBezTo>
                    <a:cubicBezTo>
                      <a:pt x="7407" y="1754"/>
                      <a:pt x="7251" y="1805"/>
                      <a:pt x="7085" y="1837"/>
                    </a:cubicBezTo>
                    <a:lnTo>
                      <a:pt x="7064" y="1837"/>
                    </a:lnTo>
                    <a:cubicBezTo>
                      <a:pt x="7002" y="1847"/>
                      <a:pt x="6940" y="1847"/>
                      <a:pt x="6878" y="1857"/>
                    </a:cubicBezTo>
                    <a:cubicBezTo>
                      <a:pt x="6764" y="1857"/>
                      <a:pt x="6649" y="1857"/>
                      <a:pt x="6525" y="1847"/>
                    </a:cubicBezTo>
                    <a:cubicBezTo>
                      <a:pt x="6317" y="1826"/>
                      <a:pt x="6110" y="1764"/>
                      <a:pt x="5903" y="1691"/>
                    </a:cubicBezTo>
                    <a:cubicBezTo>
                      <a:pt x="5674" y="1598"/>
                      <a:pt x="5446" y="1473"/>
                      <a:pt x="5239" y="1328"/>
                    </a:cubicBezTo>
                    <a:cubicBezTo>
                      <a:pt x="5010" y="1152"/>
                      <a:pt x="4793" y="954"/>
                      <a:pt x="4606" y="737"/>
                    </a:cubicBezTo>
                    <a:cubicBezTo>
                      <a:pt x="4440" y="519"/>
                      <a:pt x="4295" y="281"/>
                      <a:pt x="4181" y="52"/>
                    </a:cubicBezTo>
                    <a:cubicBezTo>
                      <a:pt x="4171" y="21"/>
                      <a:pt x="4139" y="11"/>
                      <a:pt x="4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345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346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347;p53"/>
              <p:cNvSpPr/>
              <p:nvPr/>
            </p:nvSpPr>
            <p:spPr>
              <a:xfrm>
                <a:off x="7533875" y="2413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2348;p53"/>
              <p:cNvSpPr/>
              <p:nvPr/>
            </p:nvSpPr>
            <p:spPr>
              <a:xfrm>
                <a:off x="7533875" y="24136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2349;p53"/>
              <p:cNvSpPr/>
              <p:nvPr/>
            </p:nvSpPr>
            <p:spPr>
              <a:xfrm>
                <a:off x="7200650" y="2001800"/>
                <a:ext cx="256250" cy="46312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525" extrusionOk="0">
                    <a:moveTo>
                      <a:pt x="2594" y="1"/>
                    </a:moveTo>
                    <a:cubicBezTo>
                      <a:pt x="2573" y="52"/>
                      <a:pt x="2542" y="115"/>
                      <a:pt x="2521" y="167"/>
                    </a:cubicBezTo>
                    <a:cubicBezTo>
                      <a:pt x="2459" y="333"/>
                      <a:pt x="2396" y="509"/>
                      <a:pt x="2313" y="737"/>
                    </a:cubicBezTo>
                    <a:cubicBezTo>
                      <a:pt x="2241" y="955"/>
                      <a:pt x="2168" y="1183"/>
                      <a:pt x="2106" y="1422"/>
                    </a:cubicBezTo>
                    <a:cubicBezTo>
                      <a:pt x="1961" y="1909"/>
                      <a:pt x="1847" y="2428"/>
                      <a:pt x="1733" y="2998"/>
                    </a:cubicBezTo>
                    <a:cubicBezTo>
                      <a:pt x="1525" y="4119"/>
                      <a:pt x="1401" y="5270"/>
                      <a:pt x="1308" y="6255"/>
                    </a:cubicBezTo>
                    <a:cubicBezTo>
                      <a:pt x="1266" y="6629"/>
                      <a:pt x="1235" y="7002"/>
                      <a:pt x="1204" y="7376"/>
                    </a:cubicBezTo>
                    <a:lnTo>
                      <a:pt x="1152" y="7884"/>
                    </a:lnTo>
                    <a:lnTo>
                      <a:pt x="1059" y="8818"/>
                    </a:lnTo>
                    <a:lnTo>
                      <a:pt x="1038" y="9077"/>
                    </a:lnTo>
                    <a:lnTo>
                      <a:pt x="996" y="9503"/>
                    </a:lnTo>
                    <a:cubicBezTo>
                      <a:pt x="955" y="9897"/>
                      <a:pt x="923" y="10280"/>
                      <a:pt x="893" y="10674"/>
                    </a:cubicBezTo>
                    <a:cubicBezTo>
                      <a:pt x="727" y="12500"/>
                      <a:pt x="561" y="14378"/>
                      <a:pt x="94" y="16183"/>
                    </a:cubicBezTo>
                    <a:cubicBezTo>
                      <a:pt x="84" y="16245"/>
                      <a:pt x="63" y="16317"/>
                      <a:pt x="42" y="16379"/>
                    </a:cubicBezTo>
                    <a:lnTo>
                      <a:pt x="21" y="16452"/>
                    </a:lnTo>
                    <a:lnTo>
                      <a:pt x="1" y="16535"/>
                    </a:lnTo>
                    <a:cubicBezTo>
                      <a:pt x="1" y="16545"/>
                      <a:pt x="1" y="16556"/>
                      <a:pt x="11" y="16556"/>
                    </a:cubicBezTo>
                    <a:cubicBezTo>
                      <a:pt x="11" y="16566"/>
                      <a:pt x="21" y="16577"/>
                      <a:pt x="21" y="16577"/>
                    </a:cubicBezTo>
                    <a:lnTo>
                      <a:pt x="63" y="16618"/>
                    </a:lnTo>
                    <a:cubicBezTo>
                      <a:pt x="426" y="16836"/>
                      <a:pt x="789" y="17043"/>
                      <a:pt x="1162" y="17220"/>
                    </a:cubicBezTo>
                    <a:cubicBezTo>
                      <a:pt x="1608" y="17438"/>
                      <a:pt x="2075" y="17624"/>
                      <a:pt x="2562" y="17801"/>
                    </a:cubicBezTo>
                    <a:cubicBezTo>
                      <a:pt x="3123" y="17988"/>
                      <a:pt x="3693" y="18143"/>
                      <a:pt x="4274" y="18257"/>
                    </a:cubicBezTo>
                    <a:cubicBezTo>
                      <a:pt x="4855" y="18382"/>
                      <a:pt x="5446" y="18454"/>
                      <a:pt x="6038" y="18496"/>
                    </a:cubicBezTo>
                    <a:cubicBezTo>
                      <a:pt x="6345" y="18514"/>
                      <a:pt x="6656" y="18525"/>
                      <a:pt x="6964" y="18525"/>
                    </a:cubicBezTo>
                    <a:cubicBezTo>
                      <a:pt x="7186" y="18525"/>
                      <a:pt x="7407" y="18519"/>
                      <a:pt x="7624" y="18506"/>
                    </a:cubicBezTo>
                    <a:lnTo>
                      <a:pt x="7728" y="18496"/>
                    </a:lnTo>
                    <a:cubicBezTo>
                      <a:pt x="8019" y="18475"/>
                      <a:pt x="8309" y="18444"/>
                      <a:pt x="8579" y="18413"/>
                    </a:cubicBezTo>
                    <a:cubicBezTo>
                      <a:pt x="8848" y="18371"/>
                      <a:pt x="9129" y="18330"/>
                      <a:pt x="9399" y="18278"/>
                    </a:cubicBezTo>
                    <a:cubicBezTo>
                      <a:pt x="9699" y="18216"/>
                      <a:pt x="9980" y="18143"/>
                      <a:pt x="10249" y="18071"/>
                    </a:cubicBezTo>
                    <a:cubicBezTo>
                      <a:pt x="10238" y="18071"/>
                      <a:pt x="10228" y="18071"/>
                      <a:pt x="10208" y="18081"/>
                    </a:cubicBezTo>
                    <a:cubicBezTo>
                      <a:pt x="9938" y="18122"/>
                      <a:pt x="9658" y="18154"/>
                      <a:pt x="9378" y="18174"/>
                    </a:cubicBezTo>
                    <a:cubicBezTo>
                      <a:pt x="9215" y="18180"/>
                      <a:pt x="9049" y="18186"/>
                      <a:pt x="8883" y="18186"/>
                    </a:cubicBezTo>
                    <a:cubicBezTo>
                      <a:pt x="8764" y="18186"/>
                      <a:pt x="8644" y="18183"/>
                      <a:pt x="8527" y="18174"/>
                    </a:cubicBezTo>
                    <a:cubicBezTo>
                      <a:pt x="8258" y="18154"/>
                      <a:pt x="7988" y="18112"/>
                      <a:pt x="7718" y="18060"/>
                    </a:cubicBezTo>
                    <a:cubicBezTo>
                      <a:pt x="7458" y="17998"/>
                      <a:pt x="7200" y="17925"/>
                      <a:pt x="6951" y="17822"/>
                    </a:cubicBezTo>
                    <a:cubicBezTo>
                      <a:pt x="6722" y="17728"/>
                      <a:pt x="6504" y="17624"/>
                      <a:pt x="6297" y="17490"/>
                    </a:cubicBezTo>
                    <a:cubicBezTo>
                      <a:pt x="6100" y="17375"/>
                      <a:pt x="5923" y="17251"/>
                      <a:pt x="5747" y="17106"/>
                    </a:cubicBezTo>
                    <a:cubicBezTo>
                      <a:pt x="5395" y="16826"/>
                      <a:pt x="5083" y="16494"/>
                      <a:pt x="4814" y="16141"/>
                    </a:cubicBezTo>
                    <a:cubicBezTo>
                      <a:pt x="4544" y="15778"/>
                      <a:pt x="4305" y="15384"/>
                      <a:pt x="4108" y="14969"/>
                    </a:cubicBezTo>
                    <a:cubicBezTo>
                      <a:pt x="3911" y="14554"/>
                      <a:pt x="3745" y="14118"/>
                      <a:pt x="3610" y="13662"/>
                    </a:cubicBezTo>
                    <a:cubicBezTo>
                      <a:pt x="3475" y="13226"/>
                      <a:pt x="3371" y="12780"/>
                      <a:pt x="3299" y="12324"/>
                    </a:cubicBezTo>
                    <a:cubicBezTo>
                      <a:pt x="3258" y="12096"/>
                      <a:pt x="3226" y="11868"/>
                      <a:pt x="3196" y="11639"/>
                    </a:cubicBezTo>
                    <a:cubicBezTo>
                      <a:pt x="3175" y="11411"/>
                      <a:pt x="3154" y="11183"/>
                      <a:pt x="3133" y="10944"/>
                    </a:cubicBezTo>
                    <a:cubicBezTo>
                      <a:pt x="3050" y="9606"/>
                      <a:pt x="3019" y="8258"/>
                      <a:pt x="2998" y="6909"/>
                    </a:cubicBezTo>
                    <a:cubicBezTo>
                      <a:pt x="2988" y="6235"/>
                      <a:pt x="2977" y="5561"/>
                      <a:pt x="2957" y="4897"/>
                    </a:cubicBezTo>
                    <a:cubicBezTo>
                      <a:pt x="2957" y="4554"/>
                      <a:pt x="2947" y="4222"/>
                      <a:pt x="2936" y="3880"/>
                    </a:cubicBezTo>
                    <a:cubicBezTo>
                      <a:pt x="2926" y="3611"/>
                      <a:pt x="2905" y="3341"/>
                      <a:pt x="2894" y="3060"/>
                    </a:cubicBezTo>
                    <a:cubicBezTo>
                      <a:pt x="2864" y="2117"/>
                      <a:pt x="2822" y="1173"/>
                      <a:pt x="2645" y="250"/>
                    </a:cubicBezTo>
                    <a:cubicBezTo>
                      <a:pt x="2625" y="167"/>
                      <a:pt x="2615" y="84"/>
                      <a:pt x="2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2350;p53"/>
              <p:cNvSpPr/>
              <p:nvPr/>
            </p:nvSpPr>
            <p:spPr>
              <a:xfrm>
                <a:off x="7352875" y="2433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2351;p53"/>
              <p:cNvSpPr/>
              <p:nvPr/>
            </p:nvSpPr>
            <p:spPr>
              <a:xfrm>
                <a:off x="7516750" y="2123525"/>
                <a:ext cx="119850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8588" extrusionOk="0">
                    <a:moveTo>
                      <a:pt x="2412" y="0"/>
                    </a:moveTo>
                    <a:cubicBezTo>
                      <a:pt x="2192" y="0"/>
                      <a:pt x="1971" y="5"/>
                      <a:pt x="1754" y="17"/>
                    </a:cubicBezTo>
                    <a:cubicBezTo>
                      <a:pt x="1391" y="38"/>
                      <a:pt x="1070" y="79"/>
                      <a:pt x="779" y="152"/>
                    </a:cubicBezTo>
                    <a:lnTo>
                      <a:pt x="769" y="152"/>
                    </a:lnTo>
                    <a:cubicBezTo>
                      <a:pt x="717" y="152"/>
                      <a:pt x="676" y="194"/>
                      <a:pt x="665" y="245"/>
                    </a:cubicBezTo>
                    <a:lnTo>
                      <a:pt x="582" y="650"/>
                    </a:lnTo>
                    <a:cubicBezTo>
                      <a:pt x="447" y="1303"/>
                      <a:pt x="302" y="1988"/>
                      <a:pt x="198" y="2663"/>
                    </a:cubicBezTo>
                    <a:cubicBezTo>
                      <a:pt x="42" y="3638"/>
                      <a:pt x="1" y="4436"/>
                      <a:pt x="63" y="5183"/>
                    </a:cubicBezTo>
                    <a:cubicBezTo>
                      <a:pt x="105" y="5598"/>
                      <a:pt x="178" y="6013"/>
                      <a:pt x="291" y="6386"/>
                    </a:cubicBezTo>
                    <a:cubicBezTo>
                      <a:pt x="344" y="6584"/>
                      <a:pt x="416" y="6770"/>
                      <a:pt x="499" y="6967"/>
                    </a:cubicBezTo>
                    <a:cubicBezTo>
                      <a:pt x="582" y="7165"/>
                      <a:pt x="676" y="7331"/>
                      <a:pt x="759" y="7476"/>
                    </a:cubicBezTo>
                    <a:cubicBezTo>
                      <a:pt x="914" y="7725"/>
                      <a:pt x="1111" y="7953"/>
                      <a:pt x="1329" y="8119"/>
                    </a:cubicBezTo>
                    <a:cubicBezTo>
                      <a:pt x="1536" y="8295"/>
                      <a:pt x="1764" y="8419"/>
                      <a:pt x="2013" y="8492"/>
                    </a:cubicBezTo>
                    <a:cubicBezTo>
                      <a:pt x="2212" y="8555"/>
                      <a:pt x="2411" y="8587"/>
                      <a:pt x="2618" y="8587"/>
                    </a:cubicBezTo>
                    <a:cubicBezTo>
                      <a:pt x="2648" y="8587"/>
                      <a:pt x="2678" y="8587"/>
                      <a:pt x="2709" y="8585"/>
                    </a:cubicBezTo>
                    <a:cubicBezTo>
                      <a:pt x="2968" y="8565"/>
                      <a:pt x="3207" y="8502"/>
                      <a:pt x="3435" y="8399"/>
                    </a:cubicBezTo>
                    <a:cubicBezTo>
                      <a:pt x="3663" y="8295"/>
                      <a:pt x="3871" y="8140"/>
                      <a:pt x="4057" y="7953"/>
                    </a:cubicBezTo>
                    <a:cubicBezTo>
                      <a:pt x="4244" y="7755"/>
                      <a:pt x="4389" y="7527"/>
                      <a:pt x="4514" y="7258"/>
                    </a:cubicBezTo>
                    <a:cubicBezTo>
                      <a:pt x="4638" y="6967"/>
                      <a:pt x="4710" y="6635"/>
                      <a:pt x="4752" y="6231"/>
                    </a:cubicBezTo>
                    <a:cubicBezTo>
                      <a:pt x="4793" y="5847"/>
                      <a:pt x="4793" y="5432"/>
                      <a:pt x="4742" y="4996"/>
                    </a:cubicBezTo>
                    <a:cubicBezTo>
                      <a:pt x="4638" y="4104"/>
                      <a:pt x="4358" y="3254"/>
                      <a:pt x="4099" y="2538"/>
                    </a:cubicBezTo>
                    <a:cubicBezTo>
                      <a:pt x="3963" y="2195"/>
                      <a:pt x="3829" y="1854"/>
                      <a:pt x="3705" y="1522"/>
                    </a:cubicBezTo>
                    <a:cubicBezTo>
                      <a:pt x="3518" y="1054"/>
                      <a:pt x="3331" y="567"/>
                      <a:pt x="3165" y="79"/>
                    </a:cubicBezTo>
                    <a:cubicBezTo>
                      <a:pt x="3144" y="38"/>
                      <a:pt x="3103" y="7"/>
                      <a:pt x="3061" y="7"/>
                    </a:cubicBezTo>
                    <a:lnTo>
                      <a:pt x="2885" y="7"/>
                    </a:lnTo>
                    <a:cubicBezTo>
                      <a:pt x="2728" y="3"/>
                      <a:pt x="257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2352;p53"/>
              <p:cNvSpPr/>
              <p:nvPr/>
            </p:nvSpPr>
            <p:spPr>
              <a:xfrm>
                <a:off x="7516750" y="2127050"/>
                <a:ext cx="8277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447" extrusionOk="0">
                    <a:moveTo>
                      <a:pt x="779" y="1"/>
                    </a:moveTo>
                    <a:lnTo>
                      <a:pt x="769" y="11"/>
                    </a:lnTo>
                    <a:cubicBezTo>
                      <a:pt x="717" y="11"/>
                      <a:pt x="676" y="53"/>
                      <a:pt x="665" y="94"/>
                    </a:cubicBezTo>
                    <a:lnTo>
                      <a:pt x="582" y="509"/>
                    </a:lnTo>
                    <a:cubicBezTo>
                      <a:pt x="447" y="1132"/>
                      <a:pt x="302" y="1837"/>
                      <a:pt x="198" y="2522"/>
                    </a:cubicBezTo>
                    <a:cubicBezTo>
                      <a:pt x="42" y="3497"/>
                      <a:pt x="1" y="4295"/>
                      <a:pt x="63" y="5042"/>
                    </a:cubicBezTo>
                    <a:cubicBezTo>
                      <a:pt x="105" y="5457"/>
                      <a:pt x="178" y="5872"/>
                      <a:pt x="291" y="6256"/>
                    </a:cubicBezTo>
                    <a:cubicBezTo>
                      <a:pt x="344" y="6443"/>
                      <a:pt x="416" y="6629"/>
                      <a:pt x="499" y="6826"/>
                    </a:cubicBezTo>
                    <a:cubicBezTo>
                      <a:pt x="582" y="7024"/>
                      <a:pt x="665" y="7190"/>
                      <a:pt x="759" y="7335"/>
                    </a:cubicBezTo>
                    <a:cubicBezTo>
                      <a:pt x="914" y="7584"/>
                      <a:pt x="1111" y="7812"/>
                      <a:pt x="1329" y="7988"/>
                    </a:cubicBezTo>
                    <a:cubicBezTo>
                      <a:pt x="1536" y="8154"/>
                      <a:pt x="1764" y="8278"/>
                      <a:pt x="2013" y="8361"/>
                    </a:cubicBezTo>
                    <a:cubicBezTo>
                      <a:pt x="2212" y="8415"/>
                      <a:pt x="2411" y="8446"/>
                      <a:pt x="2623" y="8446"/>
                    </a:cubicBezTo>
                    <a:cubicBezTo>
                      <a:pt x="2654" y="8446"/>
                      <a:pt x="2686" y="8446"/>
                      <a:pt x="2719" y="8444"/>
                    </a:cubicBezTo>
                    <a:cubicBezTo>
                      <a:pt x="2926" y="8434"/>
                      <a:pt x="3124" y="8393"/>
                      <a:pt x="3310" y="8320"/>
                    </a:cubicBezTo>
                    <a:cubicBezTo>
                      <a:pt x="3279" y="8310"/>
                      <a:pt x="3237" y="8299"/>
                      <a:pt x="3196" y="8289"/>
                    </a:cubicBezTo>
                    <a:cubicBezTo>
                      <a:pt x="2978" y="8237"/>
                      <a:pt x="2771" y="8154"/>
                      <a:pt x="2573" y="8050"/>
                    </a:cubicBezTo>
                    <a:cubicBezTo>
                      <a:pt x="2315" y="7905"/>
                      <a:pt x="2066" y="7718"/>
                      <a:pt x="1858" y="7490"/>
                    </a:cubicBezTo>
                    <a:cubicBezTo>
                      <a:pt x="1640" y="7252"/>
                      <a:pt x="1453" y="6982"/>
                      <a:pt x="1308" y="6681"/>
                    </a:cubicBezTo>
                    <a:cubicBezTo>
                      <a:pt x="1266" y="6598"/>
                      <a:pt x="1236" y="6515"/>
                      <a:pt x="1204" y="6432"/>
                    </a:cubicBezTo>
                    <a:cubicBezTo>
                      <a:pt x="1163" y="6349"/>
                      <a:pt x="1132" y="6256"/>
                      <a:pt x="1101" y="6173"/>
                    </a:cubicBezTo>
                    <a:cubicBezTo>
                      <a:pt x="1028" y="5955"/>
                      <a:pt x="966" y="5747"/>
                      <a:pt x="914" y="5530"/>
                    </a:cubicBezTo>
                    <a:cubicBezTo>
                      <a:pt x="810" y="5104"/>
                      <a:pt x="738" y="4668"/>
                      <a:pt x="696" y="4233"/>
                    </a:cubicBezTo>
                    <a:cubicBezTo>
                      <a:pt x="603" y="3331"/>
                      <a:pt x="623" y="2418"/>
                      <a:pt x="676" y="1526"/>
                    </a:cubicBezTo>
                    <a:cubicBezTo>
                      <a:pt x="706" y="1017"/>
                      <a:pt x="748" y="509"/>
                      <a:pt x="80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2353;p53"/>
              <p:cNvSpPr/>
              <p:nvPr/>
            </p:nvSpPr>
            <p:spPr>
              <a:xfrm>
                <a:off x="7577450" y="2081675"/>
                <a:ext cx="970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926" extrusionOk="0">
                    <a:moveTo>
                      <a:pt x="3496" y="1"/>
                    </a:moveTo>
                    <a:cubicBezTo>
                      <a:pt x="3423" y="11"/>
                      <a:pt x="3340" y="31"/>
                      <a:pt x="3237" y="73"/>
                    </a:cubicBezTo>
                    <a:cubicBezTo>
                      <a:pt x="3154" y="104"/>
                      <a:pt x="3081" y="146"/>
                      <a:pt x="3019" y="177"/>
                    </a:cubicBezTo>
                    <a:cubicBezTo>
                      <a:pt x="2957" y="229"/>
                      <a:pt x="2884" y="270"/>
                      <a:pt x="2812" y="312"/>
                    </a:cubicBezTo>
                    <a:lnTo>
                      <a:pt x="2739" y="363"/>
                    </a:lnTo>
                    <a:cubicBezTo>
                      <a:pt x="2345" y="623"/>
                      <a:pt x="1992" y="861"/>
                      <a:pt x="1671" y="1110"/>
                    </a:cubicBezTo>
                    <a:cubicBezTo>
                      <a:pt x="1390" y="1318"/>
                      <a:pt x="1111" y="1536"/>
                      <a:pt x="820" y="1795"/>
                    </a:cubicBezTo>
                    <a:cubicBezTo>
                      <a:pt x="581" y="2002"/>
                      <a:pt x="311" y="2251"/>
                      <a:pt x="115" y="2573"/>
                    </a:cubicBezTo>
                    <a:cubicBezTo>
                      <a:pt x="83" y="2615"/>
                      <a:pt x="94" y="2677"/>
                      <a:pt x="145" y="2708"/>
                    </a:cubicBezTo>
                    <a:cubicBezTo>
                      <a:pt x="125" y="2708"/>
                      <a:pt x="104" y="2708"/>
                      <a:pt x="94" y="2718"/>
                    </a:cubicBezTo>
                    <a:cubicBezTo>
                      <a:pt x="63" y="2718"/>
                      <a:pt x="32" y="2739"/>
                      <a:pt x="21" y="2760"/>
                    </a:cubicBezTo>
                    <a:cubicBezTo>
                      <a:pt x="11" y="2791"/>
                      <a:pt x="0" y="2822"/>
                      <a:pt x="11" y="2843"/>
                    </a:cubicBezTo>
                    <a:cubicBezTo>
                      <a:pt x="21" y="2894"/>
                      <a:pt x="63" y="2926"/>
                      <a:pt x="115" y="2926"/>
                    </a:cubicBezTo>
                    <a:lnTo>
                      <a:pt x="136" y="2926"/>
                    </a:lnTo>
                    <a:cubicBezTo>
                      <a:pt x="841" y="2770"/>
                      <a:pt x="1411" y="2604"/>
                      <a:pt x="1909" y="2396"/>
                    </a:cubicBezTo>
                    <a:cubicBezTo>
                      <a:pt x="2220" y="2272"/>
                      <a:pt x="2501" y="2127"/>
                      <a:pt x="2750" y="1961"/>
                    </a:cubicBezTo>
                    <a:cubicBezTo>
                      <a:pt x="3029" y="1774"/>
                      <a:pt x="3257" y="1577"/>
                      <a:pt x="3434" y="1359"/>
                    </a:cubicBezTo>
                    <a:cubicBezTo>
                      <a:pt x="3538" y="1235"/>
                      <a:pt x="3621" y="1110"/>
                      <a:pt x="3693" y="986"/>
                    </a:cubicBezTo>
                    <a:cubicBezTo>
                      <a:pt x="3787" y="820"/>
                      <a:pt x="3838" y="675"/>
                      <a:pt x="3859" y="540"/>
                    </a:cubicBezTo>
                    <a:cubicBezTo>
                      <a:pt x="3880" y="467"/>
                      <a:pt x="3880" y="416"/>
                      <a:pt x="3880" y="353"/>
                    </a:cubicBezTo>
                    <a:cubicBezTo>
                      <a:pt x="3880" y="291"/>
                      <a:pt x="3859" y="239"/>
                      <a:pt x="3838" y="187"/>
                    </a:cubicBezTo>
                    <a:cubicBezTo>
                      <a:pt x="3797" y="94"/>
                      <a:pt x="3714" y="31"/>
                      <a:pt x="3610" y="11"/>
                    </a:cubicBezTo>
                    <a:cubicBezTo>
                      <a:pt x="3579" y="1"/>
                      <a:pt x="3538" y="1"/>
                      <a:pt x="3496" y="1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2354;p53"/>
              <p:cNvSpPr/>
              <p:nvPr/>
            </p:nvSpPr>
            <p:spPr>
              <a:xfrm>
                <a:off x="7470875" y="1887625"/>
                <a:ext cx="29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523" extrusionOk="0">
                    <a:moveTo>
                      <a:pt x="31" y="1"/>
                    </a:moveTo>
                    <a:cubicBezTo>
                      <a:pt x="17" y="1"/>
                      <a:pt x="8" y="16"/>
                      <a:pt x="0" y="24"/>
                    </a:cubicBezTo>
                    <a:cubicBezTo>
                      <a:pt x="0" y="45"/>
                      <a:pt x="10" y="55"/>
                      <a:pt x="31" y="55"/>
                    </a:cubicBezTo>
                    <a:cubicBezTo>
                      <a:pt x="104" y="66"/>
                      <a:pt x="187" y="87"/>
                      <a:pt x="259" y="107"/>
                    </a:cubicBezTo>
                    <a:cubicBezTo>
                      <a:pt x="540" y="190"/>
                      <a:pt x="809" y="315"/>
                      <a:pt x="1058" y="470"/>
                    </a:cubicBezTo>
                    <a:lnTo>
                      <a:pt x="1048" y="460"/>
                    </a:lnTo>
                    <a:lnTo>
                      <a:pt x="1048" y="460"/>
                    </a:lnTo>
                    <a:cubicBezTo>
                      <a:pt x="1079" y="481"/>
                      <a:pt x="1100" y="502"/>
                      <a:pt x="1131" y="512"/>
                    </a:cubicBezTo>
                    <a:cubicBezTo>
                      <a:pt x="1141" y="522"/>
                      <a:pt x="1141" y="522"/>
                      <a:pt x="1151" y="522"/>
                    </a:cubicBezTo>
                    <a:cubicBezTo>
                      <a:pt x="1162" y="522"/>
                      <a:pt x="1172" y="522"/>
                      <a:pt x="1172" y="512"/>
                    </a:cubicBezTo>
                    <a:cubicBezTo>
                      <a:pt x="1183" y="502"/>
                      <a:pt x="1183" y="491"/>
                      <a:pt x="1183" y="491"/>
                    </a:cubicBezTo>
                    <a:cubicBezTo>
                      <a:pt x="1183" y="481"/>
                      <a:pt x="1172" y="470"/>
                      <a:pt x="1172" y="470"/>
                    </a:cubicBezTo>
                    <a:cubicBezTo>
                      <a:pt x="996" y="356"/>
                      <a:pt x="819" y="263"/>
                      <a:pt x="623" y="180"/>
                    </a:cubicBezTo>
                    <a:cubicBezTo>
                      <a:pt x="436" y="97"/>
                      <a:pt x="239" y="34"/>
                      <a:pt x="42" y="4"/>
                    </a:cubicBezTo>
                    <a:cubicBezTo>
                      <a:pt x="38" y="2"/>
                      <a:pt x="3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2355;p53"/>
              <p:cNvSpPr/>
              <p:nvPr/>
            </p:nvSpPr>
            <p:spPr>
              <a:xfrm>
                <a:off x="7486675" y="1886400"/>
                <a:ext cx="150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65" extrusionOk="0">
                    <a:moveTo>
                      <a:pt x="32" y="0"/>
                    </a:moveTo>
                    <a:cubicBezTo>
                      <a:pt x="21" y="0"/>
                      <a:pt x="11" y="11"/>
                      <a:pt x="11" y="11"/>
                    </a:cubicBezTo>
                    <a:cubicBezTo>
                      <a:pt x="1" y="21"/>
                      <a:pt x="1" y="21"/>
                      <a:pt x="1" y="32"/>
                    </a:cubicBezTo>
                    <a:cubicBezTo>
                      <a:pt x="1" y="42"/>
                      <a:pt x="11" y="53"/>
                      <a:pt x="11" y="53"/>
                    </a:cubicBezTo>
                    <a:cubicBezTo>
                      <a:pt x="208" y="166"/>
                      <a:pt x="385" y="302"/>
                      <a:pt x="551" y="457"/>
                    </a:cubicBezTo>
                    <a:cubicBezTo>
                      <a:pt x="556" y="462"/>
                      <a:pt x="564" y="465"/>
                      <a:pt x="571" y="465"/>
                    </a:cubicBezTo>
                    <a:cubicBezTo>
                      <a:pt x="579" y="465"/>
                      <a:pt x="587" y="462"/>
                      <a:pt x="592" y="457"/>
                    </a:cubicBezTo>
                    <a:lnTo>
                      <a:pt x="592" y="447"/>
                    </a:lnTo>
                    <a:cubicBezTo>
                      <a:pt x="602" y="436"/>
                      <a:pt x="602" y="426"/>
                      <a:pt x="592" y="415"/>
                    </a:cubicBezTo>
                    <a:cubicBezTo>
                      <a:pt x="426" y="260"/>
                      <a:pt x="240" y="125"/>
                      <a:pt x="53" y="11"/>
                    </a:cubicBezTo>
                    <a:cubicBezTo>
                      <a:pt x="42" y="0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2356;p53"/>
              <p:cNvSpPr/>
              <p:nvPr/>
            </p:nvSpPr>
            <p:spPr>
              <a:xfrm>
                <a:off x="7488225" y="1876875"/>
                <a:ext cx="15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760" extrusionOk="0">
                    <a:moveTo>
                      <a:pt x="32" y="0"/>
                    </a:moveTo>
                    <a:cubicBezTo>
                      <a:pt x="24" y="0"/>
                      <a:pt x="17" y="3"/>
                      <a:pt x="12" y="8"/>
                    </a:cubicBezTo>
                    <a:cubicBezTo>
                      <a:pt x="1" y="19"/>
                      <a:pt x="1" y="39"/>
                      <a:pt x="12" y="49"/>
                    </a:cubicBezTo>
                    <a:cubicBezTo>
                      <a:pt x="84" y="112"/>
                      <a:pt x="146" y="174"/>
                      <a:pt x="219" y="236"/>
                    </a:cubicBezTo>
                    <a:lnTo>
                      <a:pt x="208" y="236"/>
                    </a:lnTo>
                    <a:cubicBezTo>
                      <a:pt x="261" y="288"/>
                      <a:pt x="312" y="351"/>
                      <a:pt x="364" y="413"/>
                    </a:cubicBezTo>
                    <a:cubicBezTo>
                      <a:pt x="406" y="475"/>
                      <a:pt x="447" y="537"/>
                      <a:pt x="489" y="610"/>
                    </a:cubicBezTo>
                    <a:lnTo>
                      <a:pt x="489" y="600"/>
                    </a:lnTo>
                    <a:cubicBezTo>
                      <a:pt x="510" y="651"/>
                      <a:pt x="530" y="693"/>
                      <a:pt x="551" y="745"/>
                    </a:cubicBezTo>
                    <a:cubicBezTo>
                      <a:pt x="558" y="752"/>
                      <a:pt x="566" y="759"/>
                      <a:pt x="577" y="759"/>
                    </a:cubicBezTo>
                    <a:cubicBezTo>
                      <a:pt x="581" y="759"/>
                      <a:pt x="587" y="758"/>
                      <a:pt x="593" y="755"/>
                    </a:cubicBezTo>
                    <a:cubicBezTo>
                      <a:pt x="593" y="755"/>
                      <a:pt x="603" y="755"/>
                      <a:pt x="603" y="745"/>
                    </a:cubicBezTo>
                    <a:cubicBezTo>
                      <a:pt x="613" y="745"/>
                      <a:pt x="613" y="734"/>
                      <a:pt x="603" y="724"/>
                    </a:cubicBezTo>
                    <a:cubicBezTo>
                      <a:pt x="551" y="579"/>
                      <a:pt x="468" y="444"/>
                      <a:pt x="374" y="330"/>
                    </a:cubicBezTo>
                    <a:cubicBezTo>
                      <a:pt x="271" y="205"/>
                      <a:pt x="167" y="102"/>
                      <a:pt x="53" y="8"/>
                    </a:cubicBezTo>
                    <a:cubicBezTo>
                      <a:pt x="48" y="3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2357;p53"/>
              <p:cNvSpPr/>
              <p:nvPr/>
            </p:nvSpPr>
            <p:spPr>
              <a:xfrm>
                <a:off x="7490575" y="1989600"/>
                <a:ext cx="65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73" extrusionOk="0">
                    <a:moveTo>
                      <a:pt x="2511" y="1"/>
                    </a:moveTo>
                    <a:cubicBezTo>
                      <a:pt x="2096" y="12"/>
                      <a:pt x="1753" y="74"/>
                      <a:pt x="1453" y="178"/>
                    </a:cubicBezTo>
                    <a:cubicBezTo>
                      <a:pt x="1276" y="240"/>
                      <a:pt x="1121" y="323"/>
                      <a:pt x="976" y="416"/>
                    </a:cubicBezTo>
                    <a:cubicBezTo>
                      <a:pt x="903" y="457"/>
                      <a:pt x="831" y="499"/>
                      <a:pt x="748" y="561"/>
                    </a:cubicBezTo>
                    <a:cubicBezTo>
                      <a:pt x="716" y="593"/>
                      <a:pt x="685" y="613"/>
                      <a:pt x="654" y="644"/>
                    </a:cubicBezTo>
                    <a:cubicBezTo>
                      <a:pt x="602" y="696"/>
                      <a:pt x="540" y="759"/>
                      <a:pt x="478" y="842"/>
                    </a:cubicBezTo>
                    <a:cubicBezTo>
                      <a:pt x="405" y="924"/>
                      <a:pt x="333" y="1017"/>
                      <a:pt x="270" y="1100"/>
                    </a:cubicBezTo>
                    <a:cubicBezTo>
                      <a:pt x="197" y="1194"/>
                      <a:pt x="146" y="1287"/>
                      <a:pt x="94" y="1370"/>
                    </a:cubicBezTo>
                    <a:cubicBezTo>
                      <a:pt x="63" y="1422"/>
                      <a:pt x="21" y="1515"/>
                      <a:pt x="11" y="1619"/>
                    </a:cubicBezTo>
                    <a:cubicBezTo>
                      <a:pt x="1" y="1692"/>
                      <a:pt x="21" y="1754"/>
                      <a:pt x="63" y="1806"/>
                    </a:cubicBezTo>
                    <a:cubicBezTo>
                      <a:pt x="84" y="1827"/>
                      <a:pt x="114" y="1847"/>
                      <a:pt x="156" y="1858"/>
                    </a:cubicBezTo>
                    <a:cubicBezTo>
                      <a:pt x="178" y="1865"/>
                      <a:pt x="205" y="1873"/>
                      <a:pt x="234" y="1873"/>
                    </a:cubicBezTo>
                    <a:cubicBezTo>
                      <a:pt x="246" y="1873"/>
                      <a:pt x="258" y="1871"/>
                      <a:pt x="270" y="1868"/>
                    </a:cubicBezTo>
                    <a:cubicBezTo>
                      <a:pt x="312" y="1868"/>
                      <a:pt x="353" y="1868"/>
                      <a:pt x="405" y="1858"/>
                    </a:cubicBezTo>
                    <a:cubicBezTo>
                      <a:pt x="457" y="1837"/>
                      <a:pt x="519" y="1817"/>
                      <a:pt x="571" y="1775"/>
                    </a:cubicBezTo>
                    <a:cubicBezTo>
                      <a:pt x="623" y="1734"/>
                      <a:pt x="665" y="1692"/>
                      <a:pt x="706" y="1651"/>
                    </a:cubicBezTo>
                    <a:lnTo>
                      <a:pt x="716" y="1640"/>
                    </a:lnTo>
                    <a:cubicBezTo>
                      <a:pt x="758" y="1598"/>
                      <a:pt x="799" y="1557"/>
                      <a:pt x="841" y="1526"/>
                    </a:cubicBezTo>
                    <a:cubicBezTo>
                      <a:pt x="861" y="1515"/>
                      <a:pt x="893" y="1505"/>
                      <a:pt x="914" y="1495"/>
                    </a:cubicBezTo>
                    <a:cubicBezTo>
                      <a:pt x="934" y="1485"/>
                      <a:pt x="965" y="1485"/>
                      <a:pt x="986" y="1474"/>
                    </a:cubicBezTo>
                    <a:cubicBezTo>
                      <a:pt x="1027" y="1474"/>
                      <a:pt x="1059" y="1474"/>
                      <a:pt x="1100" y="1485"/>
                    </a:cubicBezTo>
                    <a:cubicBezTo>
                      <a:pt x="1163" y="1495"/>
                      <a:pt x="1214" y="1505"/>
                      <a:pt x="1266" y="1526"/>
                    </a:cubicBezTo>
                    <a:lnTo>
                      <a:pt x="1287" y="1526"/>
                    </a:lnTo>
                    <a:lnTo>
                      <a:pt x="1308" y="1536"/>
                    </a:lnTo>
                    <a:cubicBezTo>
                      <a:pt x="1338" y="1547"/>
                      <a:pt x="1370" y="1557"/>
                      <a:pt x="1401" y="1557"/>
                    </a:cubicBezTo>
                    <a:cubicBezTo>
                      <a:pt x="1474" y="1578"/>
                      <a:pt x="1525" y="1578"/>
                      <a:pt x="1587" y="1578"/>
                    </a:cubicBezTo>
                    <a:cubicBezTo>
                      <a:pt x="1629" y="1578"/>
                      <a:pt x="1681" y="1568"/>
                      <a:pt x="1733" y="1557"/>
                    </a:cubicBezTo>
                    <a:cubicBezTo>
                      <a:pt x="1826" y="1536"/>
                      <a:pt x="1909" y="1495"/>
                      <a:pt x="1992" y="1432"/>
                    </a:cubicBezTo>
                    <a:cubicBezTo>
                      <a:pt x="2055" y="1381"/>
                      <a:pt x="2117" y="1319"/>
                      <a:pt x="2179" y="1236"/>
                    </a:cubicBezTo>
                    <a:cubicBezTo>
                      <a:pt x="2231" y="1173"/>
                      <a:pt x="2283" y="1100"/>
                      <a:pt x="2324" y="997"/>
                    </a:cubicBezTo>
                    <a:cubicBezTo>
                      <a:pt x="2355" y="914"/>
                      <a:pt x="2387" y="831"/>
                      <a:pt x="2407" y="738"/>
                    </a:cubicBezTo>
                    <a:cubicBezTo>
                      <a:pt x="2449" y="561"/>
                      <a:pt x="2459" y="385"/>
                      <a:pt x="2438" y="219"/>
                    </a:cubicBezTo>
                    <a:lnTo>
                      <a:pt x="2500" y="219"/>
                    </a:lnTo>
                    <a:cubicBezTo>
                      <a:pt x="2562" y="208"/>
                      <a:pt x="2615" y="167"/>
                      <a:pt x="2615" y="105"/>
                    </a:cubicBezTo>
                    <a:cubicBezTo>
                      <a:pt x="2615" y="63"/>
                      <a:pt x="2583" y="12"/>
                      <a:pt x="254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2358;p53"/>
              <p:cNvSpPr/>
              <p:nvPr/>
            </p:nvSpPr>
            <p:spPr>
              <a:xfrm>
                <a:off x="7490575" y="2012425"/>
                <a:ext cx="200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966" extrusionOk="0">
                    <a:moveTo>
                      <a:pt x="405" y="1"/>
                    </a:moveTo>
                    <a:cubicBezTo>
                      <a:pt x="353" y="63"/>
                      <a:pt x="312" y="125"/>
                      <a:pt x="260" y="187"/>
                    </a:cubicBezTo>
                    <a:cubicBezTo>
                      <a:pt x="197" y="281"/>
                      <a:pt x="135" y="364"/>
                      <a:pt x="94" y="447"/>
                    </a:cubicBezTo>
                    <a:cubicBezTo>
                      <a:pt x="63" y="509"/>
                      <a:pt x="21" y="602"/>
                      <a:pt x="1" y="706"/>
                    </a:cubicBezTo>
                    <a:cubicBezTo>
                      <a:pt x="1" y="779"/>
                      <a:pt x="21" y="851"/>
                      <a:pt x="63" y="893"/>
                    </a:cubicBezTo>
                    <a:cubicBezTo>
                      <a:pt x="84" y="914"/>
                      <a:pt x="114" y="934"/>
                      <a:pt x="156" y="945"/>
                    </a:cubicBezTo>
                    <a:cubicBezTo>
                      <a:pt x="187" y="955"/>
                      <a:pt x="229" y="966"/>
                      <a:pt x="270" y="966"/>
                    </a:cubicBezTo>
                    <a:cubicBezTo>
                      <a:pt x="301" y="966"/>
                      <a:pt x="343" y="955"/>
                      <a:pt x="405" y="945"/>
                    </a:cubicBezTo>
                    <a:cubicBezTo>
                      <a:pt x="457" y="934"/>
                      <a:pt x="519" y="904"/>
                      <a:pt x="571" y="862"/>
                    </a:cubicBezTo>
                    <a:cubicBezTo>
                      <a:pt x="623" y="821"/>
                      <a:pt x="675" y="779"/>
                      <a:pt x="716" y="738"/>
                    </a:cubicBezTo>
                    <a:lnTo>
                      <a:pt x="737" y="717"/>
                    </a:lnTo>
                    <a:lnTo>
                      <a:pt x="799" y="655"/>
                    </a:lnTo>
                    <a:lnTo>
                      <a:pt x="778" y="655"/>
                    </a:lnTo>
                    <a:cubicBezTo>
                      <a:pt x="748" y="634"/>
                      <a:pt x="706" y="613"/>
                      <a:pt x="665" y="582"/>
                    </a:cubicBezTo>
                    <a:cubicBezTo>
                      <a:pt x="623" y="551"/>
                      <a:pt x="602" y="519"/>
                      <a:pt x="571" y="489"/>
                    </a:cubicBezTo>
                    <a:cubicBezTo>
                      <a:pt x="550" y="457"/>
                      <a:pt x="529" y="426"/>
                      <a:pt x="509" y="385"/>
                    </a:cubicBezTo>
                    <a:cubicBezTo>
                      <a:pt x="446" y="270"/>
                      <a:pt x="416" y="136"/>
                      <a:pt x="416" y="11"/>
                    </a:cubicBez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2359;p53"/>
              <p:cNvSpPr/>
              <p:nvPr/>
            </p:nvSpPr>
            <p:spPr>
              <a:xfrm>
                <a:off x="7620500" y="2105025"/>
                <a:ext cx="129425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5312" extrusionOk="0">
                    <a:moveTo>
                      <a:pt x="820" y="0"/>
                    </a:moveTo>
                    <a:lnTo>
                      <a:pt x="799" y="10"/>
                    </a:lnTo>
                    <a:cubicBezTo>
                      <a:pt x="779" y="10"/>
                      <a:pt x="747" y="31"/>
                      <a:pt x="737" y="52"/>
                    </a:cubicBezTo>
                    <a:cubicBezTo>
                      <a:pt x="716" y="72"/>
                      <a:pt x="706" y="104"/>
                      <a:pt x="716" y="125"/>
                    </a:cubicBezTo>
                    <a:cubicBezTo>
                      <a:pt x="716" y="135"/>
                      <a:pt x="716" y="146"/>
                      <a:pt x="726" y="146"/>
                    </a:cubicBezTo>
                    <a:cubicBezTo>
                      <a:pt x="633" y="176"/>
                      <a:pt x="560" y="218"/>
                      <a:pt x="498" y="280"/>
                    </a:cubicBezTo>
                    <a:cubicBezTo>
                      <a:pt x="447" y="332"/>
                      <a:pt x="405" y="394"/>
                      <a:pt x="374" y="477"/>
                    </a:cubicBezTo>
                    <a:cubicBezTo>
                      <a:pt x="301" y="425"/>
                      <a:pt x="228" y="394"/>
                      <a:pt x="145" y="374"/>
                    </a:cubicBezTo>
                    <a:cubicBezTo>
                      <a:pt x="125" y="363"/>
                      <a:pt x="115" y="363"/>
                      <a:pt x="104" y="363"/>
                    </a:cubicBezTo>
                    <a:cubicBezTo>
                      <a:pt x="83" y="363"/>
                      <a:pt x="73" y="363"/>
                      <a:pt x="62" y="374"/>
                    </a:cubicBezTo>
                    <a:cubicBezTo>
                      <a:pt x="42" y="384"/>
                      <a:pt x="21" y="404"/>
                      <a:pt x="11" y="436"/>
                    </a:cubicBezTo>
                    <a:cubicBezTo>
                      <a:pt x="0" y="457"/>
                      <a:pt x="0" y="487"/>
                      <a:pt x="21" y="519"/>
                    </a:cubicBezTo>
                    <a:cubicBezTo>
                      <a:pt x="32" y="540"/>
                      <a:pt x="52" y="560"/>
                      <a:pt x="73" y="570"/>
                    </a:cubicBezTo>
                    <a:cubicBezTo>
                      <a:pt x="115" y="581"/>
                      <a:pt x="166" y="591"/>
                      <a:pt x="208" y="623"/>
                    </a:cubicBezTo>
                    <a:cubicBezTo>
                      <a:pt x="260" y="643"/>
                      <a:pt x="311" y="685"/>
                      <a:pt x="364" y="726"/>
                    </a:cubicBezTo>
                    <a:cubicBezTo>
                      <a:pt x="415" y="778"/>
                      <a:pt x="467" y="840"/>
                      <a:pt x="519" y="913"/>
                    </a:cubicBezTo>
                    <a:cubicBezTo>
                      <a:pt x="592" y="1038"/>
                      <a:pt x="654" y="1183"/>
                      <a:pt x="716" y="1349"/>
                    </a:cubicBezTo>
                    <a:cubicBezTo>
                      <a:pt x="789" y="1577"/>
                      <a:pt x="841" y="1815"/>
                      <a:pt x="892" y="2137"/>
                    </a:cubicBezTo>
                    <a:cubicBezTo>
                      <a:pt x="913" y="2241"/>
                      <a:pt x="924" y="2345"/>
                      <a:pt x="934" y="2448"/>
                    </a:cubicBezTo>
                    <a:cubicBezTo>
                      <a:pt x="955" y="2573"/>
                      <a:pt x="965" y="2697"/>
                      <a:pt x="986" y="2822"/>
                    </a:cubicBezTo>
                    <a:cubicBezTo>
                      <a:pt x="1038" y="3112"/>
                      <a:pt x="1111" y="3403"/>
                      <a:pt x="1203" y="3682"/>
                    </a:cubicBezTo>
                    <a:cubicBezTo>
                      <a:pt x="1307" y="3963"/>
                      <a:pt x="1432" y="4222"/>
                      <a:pt x="1588" y="4461"/>
                    </a:cubicBezTo>
                    <a:cubicBezTo>
                      <a:pt x="1743" y="4689"/>
                      <a:pt x="1940" y="4886"/>
                      <a:pt x="2148" y="5031"/>
                    </a:cubicBezTo>
                    <a:cubicBezTo>
                      <a:pt x="2386" y="5176"/>
                      <a:pt x="2656" y="5270"/>
                      <a:pt x="2946" y="5301"/>
                    </a:cubicBezTo>
                    <a:cubicBezTo>
                      <a:pt x="3040" y="5311"/>
                      <a:pt x="3144" y="5311"/>
                      <a:pt x="3257" y="5311"/>
                    </a:cubicBezTo>
                    <a:cubicBezTo>
                      <a:pt x="3320" y="5301"/>
                      <a:pt x="3372" y="5301"/>
                      <a:pt x="3434" y="5291"/>
                    </a:cubicBezTo>
                    <a:cubicBezTo>
                      <a:pt x="3600" y="5270"/>
                      <a:pt x="3755" y="5228"/>
                      <a:pt x="3921" y="5176"/>
                    </a:cubicBezTo>
                    <a:cubicBezTo>
                      <a:pt x="4202" y="5072"/>
                      <a:pt x="4451" y="4906"/>
                      <a:pt x="4658" y="4699"/>
                    </a:cubicBezTo>
                    <a:cubicBezTo>
                      <a:pt x="4845" y="4491"/>
                      <a:pt x="4990" y="4242"/>
                      <a:pt x="5073" y="3963"/>
                    </a:cubicBezTo>
                    <a:cubicBezTo>
                      <a:pt x="5156" y="3703"/>
                      <a:pt x="5177" y="3413"/>
                      <a:pt x="5156" y="3112"/>
                    </a:cubicBezTo>
                    <a:cubicBezTo>
                      <a:pt x="5156" y="3101"/>
                      <a:pt x="5145" y="3101"/>
                      <a:pt x="5145" y="3091"/>
                    </a:cubicBezTo>
                    <a:cubicBezTo>
                      <a:pt x="5124" y="2956"/>
                      <a:pt x="5083" y="2832"/>
                      <a:pt x="5042" y="2707"/>
                    </a:cubicBezTo>
                    <a:cubicBezTo>
                      <a:pt x="4990" y="2552"/>
                      <a:pt x="4938" y="2407"/>
                      <a:pt x="4866" y="2262"/>
                    </a:cubicBezTo>
                    <a:cubicBezTo>
                      <a:pt x="4762" y="2054"/>
                      <a:pt x="4658" y="1847"/>
                      <a:pt x="4564" y="1639"/>
                    </a:cubicBezTo>
                    <a:cubicBezTo>
                      <a:pt x="4481" y="1442"/>
                      <a:pt x="4398" y="1245"/>
                      <a:pt x="4368" y="1038"/>
                    </a:cubicBezTo>
                    <a:cubicBezTo>
                      <a:pt x="4347" y="934"/>
                      <a:pt x="4336" y="830"/>
                      <a:pt x="4336" y="726"/>
                    </a:cubicBezTo>
                    <a:cubicBezTo>
                      <a:pt x="4336" y="623"/>
                      <a:pt x="4347" y="529"/>
                      <a:pt x="4368" y="436"/>
                    </a:cubicBezTo>
                    <a:cubicBezTo>
                      <a:pt x="4388" y="321"/>
                      <a:pt x="4430" y="218"/>
                      <a:pt x="4481" y="114"/>
                    </a:cubicBezTo>
                    <a:cubicBezTo>
                      <a:pt x="4492" y="72"/>
                      <a:pt x="4513" y="42"/>
                      <a:pt x="4523" y="10"/>
                    </a:cubicBezTo>
                    <a:lnTo>
                      <a:pt x="4523" y="10"/>
                    </a:lnTo>
                    <a:cubicBezTo>
                      <a:pt x="4419" y="93"/>
                      <a:pt x="4326" y="187"/>
                      <a:pt x="4253" y="280"/>
                    </a:cubicBezTo>
                    <a:cubicBezTo>
                      <a:pt x="4170" y="384"/>
                      <a:pt x="4098" y="519"/>
                      <a:pt x="4056" y="664"/>
                    </a:cubicBezTo>
                    <a:cubicBezTo>
                      <a:pt x="3994" y="882"/>
                      <a:pt x="3994" y="1121"/>
                      <a:pt x="4056" y="1370"/>
                    </a:cubicBezTo>
                    <a:cubicBezTo>
                      <a:pt x="4119" y="1608"/>
                      <a:pt x="4212" y="1836"/>
                      <a:pt x="4326" y="2075"/>
                    </a:cubicBezTo>
                    <a:lnTo>
                      <a:pt x="4357" y="2158"/>
                    </a:lnTo>
                    <a:cubicBezTo>
                      <a:pt x="4451" y="2355"/>
                      <a:pt x="4554" y="2573"/>
                      <a:pt x="4627" y="2790"/>
                    </a:cubicBezTo>
                    <a:cubicBezTo>
                      <a:pt x="4679" y="2967"/>
                      <a:pt x="4710" y="3133"/>
                      <a:pt x="4720" y="3278"/>
                    </a:cubicBezTo>
                    <a:cubicBezTo>
                      <a:pt x="4720" y="3392"/>
                      <a:pt x="4710" y="3506"/>
                      <a:pt x="4689" y="3620"/>
                    </a:cubicBezTo>
                    <a:cubicBezTo>
                      <a:pt x="4658" y="3765"/>
                      <a:pt x="4596" y="3911"/>
                      <a:pt x="4523" y="4056"/>
                    </a:cubicBezTo>
                    <a:cubicBezTo>
                      <a:pt x="4461" y="4170"/>
                      <a:pt x="4378" y="4274"/>
                      <a:pt x="4295" y="4378"/>
                    </a:cubicBezTo>
                    <a:cubicBezTo>
                      <a:pt x="4212" y="4461"/>
                      <a:pt x="4129" y="4533"/>
                      <a:pt x="4025" y="4595"/>
                    </a:cubicBezTo>
                    <a:cubicBezTo>
                      <a:pt x="3921" y="4668"/>
                      <a:pt x="3817" y="4710"/>
                      <a:pt x="3704" y="4751"/>
                    </a:cubicBezTo>
                    <a:cubicBezTo>
                      <a:pt x="3589" y="4782"/>
                      <a:pt x="3486" y="4803"/>
                      <a:pt x="3372" y="4813"/>
                    </a:cubicBezTo>
                    <a:cubicBezTo>
                      <a:pt x="3257" y="4813"/>
                      <a:pt x="3133" y="4803"/>
                      <a:pt x="3019" y="4782"/>
                    </a:cubicBezTo>
                    <a:lnTo>
                      <a:pt x="2998" y="4782"/>
                    </a:lnTo>
                    <a:cubicBezTo>
                      <a:pt x="2884" y="4751"/>
                      <a:pt x="2780" y="4710"/>
                      <a:pt x="2666" y="4647"/>
                    </a:cubicBezTo>
                    <a:cubicBezTo>
                      <a:pt x="2563" y="4585"/>
                      <a:pt x="2459" y="4512"/>
                      <a:pt x="2365" y="4429"/>
                    </a:cubicBezTo>
                    <a:cubicBezTo>
                      <a:pt x="2262" y="4336"/>
                      <a:pt x="2169" y="4222"/>
                      <a:pt x="2096" y="4097"/>
                    </a:cubicBezTo>
                    <a:cubicBezTo>
                      <a:pt x="2003" y="3963"/>
                      <a:pt x="1930" y="3797"/>
                      <a:pt x="1867" y="3610"/>
                    </a:cubicBezTo>
                    <a:lnTo>
                      <a:pt x="1867" y="3610"/>
                    </a:lnTo>
                    <a:lnTo>
                      <a:pt x="1878" y="3641"/>
                    </a:lnTo>
                    <a:cubicBezTo>
                      <a:pt x="1774" y="3330"/>
                      <a:pt x="1733" y="2998"/>
                      <a:pt x="1701" y="2728"/>
                    </a:cubicBezTo>
                    <a:cubicBezTo>
                      <a:pt x="1681" y="2573"/>
                      <a:pt x="1660" y="2417"/>
                      <a:pt x="1650" y="2251"/>
                    </a:cubicBezTo>
                    <a:cubicBezTo>
                      <a:pt x="1629" y="2096"/>
                      <a:pt x="1618" y="1930"/>
                      <a:pt x="1598" y="1764"/>
                    </a:cubicBezTo>
                    <a:cubicBezTo>
                      <a:pt x="1525" y="1162"/>
                      <a:pt x="1401" y="550"/>
                      <a:pt x="975" y="114"/>
                    </a:cubicBezTo>
                    <a:lnTo>
                      <a:pt x="882" y="21"/>
                    </a:lnTo>
                    <a:cubicBezTo>
                      <a:pt x="872" y="10"/>
                      <a:pt x="841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2360;p53"/>
              <p:cNvSpPr/>
              <p:nvPr/>
            </p:nvSpPr>
            <p:spPr>
              <a:xfrm>
                <a:off x="7491625" y="1996625"/>
                <a:ext cx="498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557" extrusionOk="0">
                    <a:moveTo>
                      <a:pt x="1847" y="0"/>
                    </a:moveTo>
                    <a:cubicBezTo>
                      <a:pt x="1836" y="0"/>
                      <a:pt x="1826" y="0"/>
                      <a:pt x="1815" y="10"/>
                    </a:cubicBezTo>
                    <a:cubicBezTo>
                      <a:pt x="1442" y="166"/>
                      <a:pt x="1141" y="342"/>
                      <a:pt x="892" y="540"/>
                    </a:cubicBezTo>
                    <a:cubicBezTo>
                      <a:pt x="747" y="653"/>
                      <a:pt x="623" y="789"/>
                      <a:pt x="519" y="923"/>
                    </a:cubicBezTo>
                    <a:cubicBezTo>
                      <a:pt x="467" y="985"/>
                      <a:pt x="415" y="1058"/>
                      <a:pt x="363" y="1141"/>
                    </a:cubicBezTo>
                    <a:cubicBezTo>
                      <a:pt x="342" y="1172"/>
                      <a:pt x="321" y="1214"/>
                      <a:pt x="301" y="1245"/>
                    </a:cubicBezTo>
                    <a:cubicBezTo>
                      <a:pt x="259" y="1328"/>
                      <a:pt x="228" y="1421"/>
                      <a:pt x="197" y="1494"/>
                    </a:cubicBezTo>
                    <a:cubicBezTo>
                      <a:pt x="155" y="1598"/>
                      <a:pt x="125" y="1711"/>
                      <a:pt x="93" y="1815"/>
                    </a:cubicBezTo>
                    <a:cubicBezTo>
                      <a:pt x="62" y="1930"/>
                      <a:pt x="31" y="2023"/>
                      <a:pt x="21" y="2116"/>
                    </a:cubicBezTo>
                    <a:cubicBezTo>
                      <a:pt x="10" y="2189"/>
                      <a:pt x="0" y="2292"/>
                      <a:pt x="31" y="2386"/>
                    </a:cubicBezTo>
                    <a:cubicBezTo>
                      <a:pt x="42" y="2448"/>
                      <a:pt x="83" y="2511"/>
                      <a:pt x="145" y="2541"/>
                    </a:cubicBezTo>
                    <a:cubicBezTo>
                      <a:pt x="167" y="2549"/>
                      <a:pt x="189" y="2556"/>
                      <a:pt x="215" y="2556"/>
                    </a:cubicBezTo>
                    <a:cubicBezTo>
                      <a:pt x="226" y="2556"/>
                      <a:pt x="237" y="2555"/>
                      <a:pt x="249" y="2552"/>
                    </a:cubicBezTo>
                    <a:cubicBezTo>
                      <a:pt x="280" y="2552"/>
                      <a:pt x="321" y="2541"/>
                      <a:pt x="353" y="2531"/>
                    </a:cubicBezTo>
                    <a:cubicBezTo>
                      <a:pt x="394" y="2521"/>
                      <a:pt x="425" y="2500"/>
                      <a:pt x="477" y="2469"/>
                    </a:cubicBezTo>
                    <a:cubicBezTo>
                      <a:pt x="519" y="2438"/>
                      <a:pt x="570" y="2396"/>
                      <a:pt x="602" y="2334"/>
                    </a:cubicBezTo>
                    <a:cubicBezTo>
                      <a:pt x="643" y="2282"/>
                      <a:pt x="664" y="2220"/>
                      <a:pt x="695" y="2168"/>
                    </a:cubicBezTo>
                    <a:cubicBezTo>
                      <a:pt x="716" y="2116"/>
                      <a:pt x="747" y="2064"/>
                      <a:pt x="778" y="2013"/>
                    </a:cubicBezTo>
                    <a:cubicBezTo>
                      <a:pt x="789" y="1992"/>
                      <a:pt x="809" y="1971"/>
                      <a:pt x="830" y="1950"/>
                    </a:cubicBezTo>
                    <a:cubicBezTo>
                      <a:pt x="851" y="1940"/>
                      <a:pt x="872" y="1919"/>
                      <a:pt x="892" y="1909"/>
                    </a:cubicBezTo>
                    <a:cubicBezTo>
                      <a:pt x="923" y="1898"/>
                      <a:pt x="964" y="1888"/>
                      <a:pt x="1006" y="1877"/>
                    </a:cubicBezTo>
                    <a:cubicBezTo>
                      <a:pt x="1058" y="1868"/>
                      <a:pt x="1121" y="1868"/>
                      <a:pt x="1172" y="1857"/>
                    </a:cubicBezTo>
                    <a:cubicBezTo>
                      <a:pt x="1224" y="1857"/>
                      <a:pt x="1266" y="1857"/>
                      <a:pt x="1317" y="1847"/>
                    </a:cubicBezTo>
                    <a:cubicBezTo>
                      <a:pt x="1379" y="1836"/>
                      <a:pt x="1442" y="1826"/>
                      <a:pt x="1494" y="1805"/>
                    </a:cubicBezTo>
                    <a:cubicBezTo>
                      <a:pt x="1545" y="1785"/>
                      <a:pt x="1587" y="1753"/>
                      <a:pt x="1628" y="1732"/>
                    </a:cubicBezTo>
                    <a:cubicBezTo>
                      <a:pt x="1701" y="1681"/>
                      <a:pt x="1764" y="1608"/>
                      <a:pt x="1815" y="1525"/>
                    </a:cubicBezTo>
                    <a:cubicBezTo>
                      <a:pt x="1867" y="1463"/>
                      <a:pt x="1898" y="1380"/>
                      <a:pt x="1930" y="1276"/>
                    </a:cubicBezTo>
                    <a:cubicBezTo>
                      <a:pt x="1960" y="1204"/>
                      <a:pt x="1971" y="1110"/>
                      <a:pt x="1981" y="1006"/>
                    </a:cubicBezTo>
                    <a:cubicBezTo>
                      <a:pt x="1992" y="913"/>
                      <a:pt x="1981" y="819"/>
                      <a:pt x="1971" y="726"/>
                    </a:cubicBezTo>
                    <a:cubicBezTo>
                      <a:pt x="1950" y="550"/>
                      <a:pt x="1898" y="384"/>
                      <a:pt x="1826" y="229"/>
                    </a:cubicBezTo>
                    <a:lnTo>
                      <a:pt x="1836" y="229"/>
                    </a:lnTo>
                    <a:lnTo>
                      <a:pt x="1888" y="208"/>
                    </a:lnTo>
                    <a:cubicBezTo>
                      <a:pt x="1940" y="187"/>
                      <a:pt x="1971" y="125"/>
                      <a:pt x="1950" y="73"/>
                    </a:cubicBezTo>
                    <a:cubicBezTo>
                      <a:pt x="1940" y="31"/>
                      <a:pt x="1888" y="0"/>
                      <a:pt x="184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2361;p53"/>
              <p:cNvSpPr/>
              <p:nvPr/>
            </p:nvSpPr>
            <p:spPr>
              <a:xfrm>
                <a:off x="7491625" y="2036300"/>
                <a:ext cx="187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76" extrusionOk="0">
                    <a:moveTo>
                      <a:pt x="155" y="0"/>
                    </a:moveTo>
                    <a:cubicBezTo>
                      <a:pt x="135" y="83"/>
                      <a:pt x="114" y="156"/>
                      <a:pt x="93" y="228"/>
                    </a:cubicBezTo>
                    <a:cubicBezTo>
                      <a:pt x="52" y="343"/>
                      <a:pt x="31" y="436"/>
                      <a:pt x="21" y="529"/>
                    </a:cubicBezTo>
                    <a:cubicBezTo>
                      <a:pt x="10" y="602"/>
                      <a:pt x="0" y="695"/>
                      <a:pt x="21" y="799"/>
                    </a:cubicBezTo>
                    <a:cubicBezTo>
                      <a:pt x="42" y="871"/>
                      <a:pt x="83" y="924"/>
                      <a:pt x="145" y="954"/>
                    </a:cubicBezTo>
                    <a:cubicBezTo>
                      <a:pt x="176" y="965"/>
                      <a:pt x="208" y="975"/>
                      <a:pt x="249" y="975"/>
                    </a:cubicBezTo>
                    <a:cubicBezTo>
                      <a:pt x="280" y="975"/>
                      <a:pt x="321" y="965"/>
                      <a:pt x="353" y="944"/>
                    </a:cubicBezTo>
                    <a:cubicBezTo>
                      <a:pt x="394" y="934"/>
                      <a:pt x="425" y="913"/>
                      <a:pt x="477" y="882"/>
                    </a:cubicBezTo>
                    <a:cubicBezTo>
                      <a:pt x="529" y="851"/>
                      <a:pt x="570" y="809"/>
                      <a:pt x="612" y="747"/>
                    </a:cubicBezTo>
                    <a:cubicBezTo>
                      <a:pt x="643" y="695"/>
                      <a:pt x="674" y="633"/>
                      <a:pt x="695" y="581"/>
                    </a:cubicBezTo>
                    <a:cubicBezTo>
                      <a:pt x="716" y="539"/>
                      <a:pt x="726" y="509"/>
                      <a:pt x="747" y="477"/>
                    </a:cubicBezTo>
                    <a:lnTo>
                      <a:pt x="726" y="477"/>
                    </a:lnTo>
                    <a:cubicBezTo>
                      <a:pt x="685" y="477"/>
                      <a:pt x="643" y="477"/>
                      <a:pt x="602" y="456"/>
                    </a:cubicBezTo>
                    <a:cubicBezTo>
                      <a:pt x="560" y="446"/>
                      <a:pt x="519" y="426"/>
                      <a:pt x="487" y="405"/>
                    </a:cubicBezTo>
                    <a:cubicBezTo>
                      <a:pt x="446" y="384"/>
                      <a:pt x="404" y="353"/>
                      <a:pt x="374" y="322"/>
                    </a:cubicBezTo>
                    <a:cubicBezTo>
                      <a:pt x="280" y="239"/>
                      <a:pt x="208" y="124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2362;p53"/>
              <p:cNvSpPr/>
              <p:nvPr/>
            </p:nvSpPr>
            <p:spPr>
              <a:xfrm>
                <a:off x="7578750" y="1875775"/>
                <a:ext cx="56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106" extrusionOk="0">
                    <a:moveTo>
                      <a:pt x="1421" y="1"/>
                    </a:moveTo>
                    <a:cubicBezTo>
                      <a:pt x="1297" y="1"/>
                      <a:pt x="1172" y="10"/>
                      <a:pt x="1027" y="63"/>
                    </a:cubicBezTo>
                    <a:cubicBezTo>
                      <a:pt x="965" y="83"/>
                      <a:pt x="913" y="104"/>
                      <a:pt x="861" y="135"/>
                    </a:cubicBezTo>
                    <a:cubicBezTo>
                      <a:pt x="789" y="176"/>
                      <a:pt x="716" y="229"/>
                      <a:pt x="664" y="280"/>
                    </a:cubicBezTo>
                    <a:cubicBezTo>
                      <a:pt x="405" y="519"/>
                      <a:pt x="301" y="851"/>
                      <a:pt x="208" y="1162"/>
                    </a:cubicBezTo>
                    <a:cubicBezTo>
                      <a:pt x="156" y="1338"/>
                      <a:pt x="93" y="1546"/>
                      <a:pt x="11" y="1712"/>
                    </a:cubicBezTo>
                    <a:cubicBezTo>
                      <a:pt x="1" y="1743"/>
                      <a:pt x="1" y="1764"/>
                      <a:pt x="1" y="1795"/>
                    </a:cubicBezTo>
                    <a:cubicBezTo>
                      <a:pt x="11" y="1826"/>
                      <a:pt x="42" y="1847"/>
                      <a:pt x="63" y="1857"/>
                    </a:cubicBezTo>
                    <a:cubicBezTo>
                      <a:pt x="78" y="1867"/>
                      <a:pt x="94" y="1872"/>
                      <a:pt x="109" y="1872"/>
                    </a:cubicBezTo>
                    <a:cubicBezTo>
                      <a:pt x="125" y="1872"/>
                      <a:pt x="140" y="1867"/>
                      <a:pt x="156" y="1857"/>
                    </a:cubicBezTo>
                    <a:cubicBezTo>
                      <a:pt x="167" y="1847"/>
                      <a:pt x="176" y="1847"/>
                      <a:pt x="187" y="1836"/>
                    </a:cubicBezTo>
                    <a:cubicBezTo>
                      <a:pt x="301" y="1919"/>
                      <a:pt x="425" y="1981"/>
                      <a:pt x="571" y="2034"/>
                    </a:cubicBezTo>
                    <a:cubicBezTo>
                      <a:pt x="644" y="2054"/>
                      <a:pt x="716" y="2075"/>
                      <a:pt x="789" y="2085"/>
                    </a:cubicBezTo>
                    <a:cubicBezTo>
                      <a:pt x="882" y="2106"/>
                      <a:pt x="976" y="2106"/>
                      <a:pt x="1038" y="2106"/>
                    </a:cubicBezTo>
                    <a:cubicBezTo>
                      <a:pt x="1245" y="2106"/>
                      <a:pt x="1453" y="2054"/>
                      <a:pt x="1639" y="1961"/>
                    </a:cubicBezTo>
                    <a:cubicBezTo>
                      <a:pt x="1722" y="1909"/>
                      <a:pt x="1805" y="1847"/>
                      <a:pt x="1878" y="1785"/>
                    </a:cubicBezTo>
                    <a:cubicBezTo>
                      <a:pt x="2106" y="1566"/>
                      <a:pt x="2241" y="1287"/>
                      <a:pt x="2251" y="996"/>
                    </a:cubicBezTo>
                    <a:cubicBezTo>
                      <a:pt x="2262" y="737"/>
                      <a:pt x="2168" y="478"/>
                      <a:pt x="2013" y="291"/>
                    </a:cubicBezTo>
                    <a:cubicBezTo>
                      <a:pt x="1868" y="125"/>
                      <a:pt x="1649" y="21"/>
                      <a:pt x="1421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2363;p53"/>
              <p:cNvSpPr/>
              <p:nvPr/>
            </p:nvSpPr>
            <p:spPr>
              <a:xfrm>
                <a:off x="7499125" y="1888750"/>
                <a:ext cx="164950" cy="2453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815" extrusionOk="0">
                    <a:moveTo>
                      <a:pt x="115" y="0"/>
                    </a:moveTo>
                    <a:cubicBezTo>
                      <a:pt x="94" y="83"/>
                      <a:pt x="74" y="166"/>
                      <a:pt x="53" y="238"/>
                    </a:cubicBezTo>
                    <a:cubicBezTo>
                      <a:pt x="21" y="384"/>
                      <a:pt x="11" y="529"/>
                      <a:pt x="11" y="685"/>
                    </a:cubicBezTo>
                    <a:cubicBezTo>
                      <a:pt x="1" y="944"/>
                      <a:pt x="63" y="1213"/>
                      <a:pt x="167" y="1494"/>
                    </a:cubicBezTo>
                    <a:cubicBezTo>
                      <a:pt x="260" y="1764"/>
                      <a:pt x="395" y="2013"/>
                      <a:pt x="530" y="2241"/>
                    </a:cubicBezTo>
                    <a:lnTo>
                      <a:pt x="623" y="2407"/>
                    </a:lnTo>
                    <a:cubicBezTo>
                      <a:pt x="727" y="2583"/>
                      <a:pt x="830" y="2780"/>
                      <a:pt x="924" y="2967"/>
                    </a:cubicBezTo>
                    <a:lnTo>
                      <a:pt x="934" y="2988"/>
                    </a:lnTo>
                    <a:cubicBezTo>
                      <a:pt x="1069" y="3267"/>
                      <a:pt x="1152" y="3506"/>
                      <a:pt x="1204" y="3734"/>
                    </a:cubicBezTo>
                    <a:cubicBezTo>
                      <a:pt x="1245" y="3963"/>
                      <a:pt x="1256" y="4201"/>
                      <a:pt x="1235" y="4461"/>
                    </a:cubicBezTo>
                    <a:cubicBezTo>
                      <a:pt x="1215" y="4772"/>
                      <a:pt x="1142" y="5114"/>
                      <a:pt x="1028" y="5519"/>
                    </a:cubicBezTo>
                    <a:cubicBezTo>
                      <a:pt x="945" y="5830"/>
                      <a:pt x="851" y="6130"/>
                      <a:pt x="747" y="6421"/>
                    </a:cubicBezTo>
                    <a:lnTo>
                      <a:pt x="696" y="6597"/>
                    </a:lnTo>
                    <a:cubicBezTo>
                      <a:pt x="634" y="6763"/>
                      <a:pt x="582" y="6939"/>
                      <a:pt x="530" y="7116"/>
                    </a:cubicBezTo>
                    <a:cubicBezTo>
                      <a:pt x="519" y="7178"/>
                      <a:pt x="509" y="7230"/>
                      <a:pt x="499" y="7292"/>
                    </a:cubicBezTo>
                    <a:cubicBezTo>
                      <a:pt x="478" y="7416"/>
                      <a:pt x="468" y="7531"/>
                      <a:pt x="457" y="7655"/>
                    </a:cubicBezTo>
                    <a:lnTo>
                      <a:pt x="457" y="7655"/>
                    </a:lnTo>
                    <a:cubicBezTo>
                      <a:pt x="457" y="7652"/>
                      <a:pt x="457" y="7648"/>
                      <a:pt x="457" y="7645"/>
                    </a:cubicBezTo>
                    <a:lnTo>
                      <a:pt x="457" y="7655"/>
                    </a:lnTo>
                    <a:cubicBezTo>
                      <a:pt x="457" y="7655"/>
                      <a:pt x="457" y="7655"/>
                      <a:pt x="457" y="7655"/>
                    </a:cubicBezTo>
                    <a:lnTo>
                      <a:pt x="457" y="7655"/>
                    </a:lnTo>
                    <a:cubicBezTo>
                      <a:pt x="457" y="7746"/>
                      <a:pt x="457" y="7835"/>
                      <a:pt x="468" y="7925"/>
                    </a:cubicBezTo>
                    <a:cubicBezTo>
                      <a:pt x="478" y="8008"/>
                      <a:pt x="499" y="8101"/>
                      <a:pt x="519" y="8184"/>
                    </a:cubicBezTo>
                    <a:cubicBezTo>
                      <a:pt x="540" y="8278"/>
                      <a:pt x="572" y="8371"/>
                      <a:pt x="602" y="8454"/>
                    </a:cubicBezTo>
                    <a:cubicBezTo>
                      <a:pt x="634" y="8537"/>
                      <a:pt x="675" y="8610"/>
                      <a:pt x="717" y="8682"/>
                    </a:cubicBezTo>
                    <a:cubicBezTo>
                      <a:pt x="758" y="8765"/>
                      <a:pt x="810" y="8838"/>
                      <a:pt x="862" y="8910"/>
                    </a:cubicBezTo>
                    <a:cubicBezTo>
                      <a:pt x="913" y="8993"/>
                      <a:pt x="976" y="9055"/>
                      <a:pt x="1038" y="9128"/>
                    </a:cubicBezTo>
                    <a:lnTo>
                      <a:pt x="1038" y="9118"/>
                    </a:lnTo>
                    <a:cubicBezTo>
                      <a:pt x="1100" y="9191"/>
                      <a:pt x="1162" y="9253"/>
                      <a:pt x="1235" y="9304"/>
                    </a:cubicBezTo>
                    <a:cubicBezTo>
                      <a:pt x="1308" y="9367"/>
                      <a:pt x="1381" y="9419"/>
                      <a:pt x="1464" y="9460"/>
                    </a:cubicBezTo>
                    <a:cubicBezTo>
                      <a:pt x="1536" y="9512"/>
                      <a:pt x="1619" y="9553"/>
                      <a:pt x="1702" y="9585"/>
                    </a:cubicBezTo>
                    <a:cubicBezTo>
                      <a:pt x="1785" y="9626"/>
                      <a:pt x="1868" y="9657"/>
                      <a:pt x="1951" y="9689"/>
                    </a:cubicBezTo>
                    <a:lnTo>
                      <a:pt x="1951" y="9678"/>
                    </a:lnTo>
                    <a:cubicBezTo>
                      <a:pt x="2107" y="9730"/>
                      <a:pt x="2252" y="9751"/>
                      <a:pt x="2407" y="9772"/>
                    </a:cubicBezTo>
                    <a:cubicBezTo>
                      <a:pt x="2563" y="9792"/>
                      <a:pt x="2729" y="9802"/>
                      <a:pt x="2884" y="9813"/>
                    </a:cubicBezTo>
                    <a:lnTo>
                      <a:pt x="2874" y="9813"/>
                    </a:lnTo>
                    <a:cubicBezTo>
                      <a:pt x="2911" y="9814"/>
                      <a:pt x="2948" y="9814"/>
                      <a:pt x="2984" y="9814"/>
                    </a:cubicBezTo>
                    <a:cubicBezTo>
                      <a:pt x="3475" y="9814"/>
                      <a:pt x="3958" y="9752"/>
                      <a:pt x="4440" y="9636"/>
                    </a:cubicBezTo>
                    <a:lnTo>
                      <a:pt x="4430" y="9636"/>
                    </a:lnTo>
                    <a:cubicBezTo>
                      <a:pt x="4606" y="9595"/>
                      <a:pt x="4783" y="9543"/>
                      <a:pt x="4959" y="9481"/>
                    </a:cubicBezTo>
                    <a:cubicBezTo>
                      <a:pt x="5073" y="9419"/>
                      <a:pt x="5187" y="9357"/>
                      <a:pt x="5281" y="9294"/>
                    </a:cubicBezTo>
                    <a:cubicBezTo>
                      <a:pt x="5664" y="9066"/>
                      <a:pt x="6162" y="8641"/>
                      <a:pt x="6432" y="7997"/>
                    </a:cubicBezTo>
                    <a:cubicBezTo>
                      <a:pt x="6536" y="7728"/>
                      <a:pt x="6598" y="7437"/>
                      <a:pt x="6598" y="7126"/>
                    </a:cubicBezTo>
                    <a:cubicBezTo>
                      <a:pt x="6598" y="6815"/>
                      <a:pt x="6546" y="6483"/>
                      <a:pt x="6422" y="6120"/>
                    </a:cubicBezTo>
                    <a:cubicBezTo>
                      <a:pt x="6307" y="5809"/>
                      <a:pt x="6173" y="5519"/>
                      <a:pt x="6028" y="5228"/>
                    </a:cubicBezTo>
                    <a:cubicBezTo>
                      <a:pt x="5986" y="5155"/>
                      <a:pt x="5955" y="5083"/>
                      <a:pt x="5913" y="5000"/>
                    </a:cubicBezTo>
                    <a:cubicBezTo>
                      <a:pt x="5820" y="4793"/>
                      <a:pt x="5737" y="4616"/>
                      <a:pt x="5675" y="4450"/>
                    </a:cubicBezTo>
                    <a:cubicBezTo>
                      <a:pt x="5602" y="4263"/>
                      <a:pt x="5551" y="4066"/>
                      <a:pt x="5498" y="3859"/>
                    </a:cubicBezTo>
                    <a:cubicBezTo>
                      <a:pt x="5457" y="3631"/>
                      <a:pt x="5436" y="3403"/>
                      <a:pt x="5415" y="3174"/>
                    </a:cubicBezTo>
                    <a:cubicBezTo>
                      <a:pt x="5385" y="2977"/>
                      <a:pt x="5364" y="2769"/>
                      <a:pt x="5332" y="2562"/>
                    </a:cubicBezTo>
                    <a:cubicBezTo>
                      <a:pt x="5291" y="2334"/>
                      <a:pt x="5239" y="2126"/>
                      <a:pt x="5166" y="1950"/>
                    </a:cubicBezTo>
                    <a:cubicBezTo>
                      <a:pt x="5115" y="1794"/>
                      <a:pt x="5042" y="1649"/>
                      <a:pt x="4949" y="1504"/>
                    </a:cubicBezTo>
                    <a:cubicBezTo>
                      <a:pt x="4793" y="1255"/>
                      <a:pt x="4586" y="1037"/>
                      <a:pt x="4337" y="861"/>
                    </a:cubicBezTo>
                    <a:cubicBezTo>
                      <a:pt x="4108" y="706"/>
                      <a:pt x="3839" y="581"/>
                      <a:pt x="3527" y="477"/>
                    </a:cubicBezTo>
                    <a:cubicBezTo>
                      <a:pt x="3248" y="384"/>
                      <a:pt x="2937" y="311"/>
                      <a:pt x="2532" y="259"/>
                    </a:cubicBezTo>
                    <a:cubicBezTo>
                      <a:pt x="2335" y="228"/>
                      <a:pt x="2179" y="208"/>
                      <a:pt x="2024" y="197"/>
                    </a:cubicBezTo>
                    <a:cubicBezTo>
                      <a:pt x="1930" y="187"/>
                      <a:pt x="1837" y="176"/>
                      <a:pt x="1743" y="176"/>
                    </a:cubicBezTo>
                    <a:cubicBezTo>
                      <a:pt x="1681" y="166"/>
                      <a:pt x="1619" y="166"/>
                      <a:pt x="1557" y="155"/>
                    </a:cubicBezTo>
                    <a:lnTo>
                      <a:pt x="1494" y="155"/>
                    </a:lnTo>
                    <a:cubicBezTo>
                      <a:pt x="1069" y="145"/>
                      <a:pt x="634" y="104"/>
                      <a:pt x="208" y="21"/>
                    </a:cubicBezTo>
                    <a:lnTo>
                      <a:pt x="198" y="21"/>
                    </a:lnTo>
                    <a:cubicBezTo>
                      <a:pt x="167" y="10"/>
                      <a:pt x="146" y="10"/>
                      <a:pt x="11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2364;p53"/>
              <p:cNvSpPr/>
              <p:nvPr/>
            </p:nvSpPr>
            <p:spPr>
              <a:xfrm>
                <a:off x="7548150" y="2130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E7C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2365;p53"/>
              <p:cNvSpPr/>
              <p:nvPr/>
            </p:nvSpPr>
            <p:spPr>
              <a:xfrm>
                <a:off x="7562400" y="1903775"/>
                <a:ext cx="101950" cy="230325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9213" extrusionOk="0">
                    <a:moveTo>
                      <a:pt x="1328" y="1"/>
                    </a:moveTo>
                    <a:lnTo>
                      <a:pt x="1381" y="52"/>
                    </a:lnTo>
                    <a:cubicBezTo>
                      <a:pt x="1474" y="156"/>
                      <a:pt x="1567" y="260"/>
                      <a:pt x="1640" y="374"/>
                    </a:cubicBezTo>
                    <a:cubicBezTo>
                      <a:pt x="1796" y="612"/>
                      <a:pt x="1909" y="872"/>
                      <a:pt x="1992" y="1142"/>
                    </a:cubicBezTo>
                    <a:cubicBezTo>
                      <a:pt x="2075" y="1412"/>
                      <a:pt x="2137" y="1702"/>
                      <a:pt x="2179" y="1992"/>
                    </a:cubicBezTo>
                    <a:cubicBezTo>
                      <a:pt x="2200" y="2138"/>
                      <a:pt x="2211" y="2283"/>
                      <a:pt x="2231" y="2428"/>
                    </a:cubicBezTo>
                    <a:cubicBezTo>
                      <a:pt x="2231" y="2511"/>
                      <a:pt x="2241" y="2604"/>
                      <a:pt x="2252" y="2687"/>
                    </a:cubicBezTo>
                    <a:cubicBezTo>
                      <a:pt x="2262" y="2781"/>
                      <a:pt x="2283" y="2864"/>
                      <a:pt x="2303" y="2947"/>
                    </a:cubicBezTo>
                    <a:lnTo>
                      <a:pt x="2303" y="2957"/>
                    </a:lnTo>
                    <a:cubicBezTo>
                      <a:pt x="2366" y="3226"/>
                      <a:pt x="2459" y="3486"/>
                      <a:pt x="2563" y="3735"/>
                    </a:cubicBezTo>
                    <a:cubicBezTo>
                      <a:pt x="2667" y="3994"/>
                      <a:pt x="2781" y="4233"/>
                      <a:pt x="2884" y="4482"/>
                    </a:cubicBezTo>
                    <a:cubicBezTo>
                      <a:pt x="2978" y="4710"/>
                      <a:pt x="3071" y="4938"/>
                      <a:pt x="3133" y="5177"/>
                    </a:cubicBezTo>
                    <a:cubicBezTo>
                      <a:pt x="3154" y="5218"/>
                      <a:pt x="3165" y="5260"/>
                      <a:pt x="3186" y="5301"/>
                    </a:cubicBezTo>
                    <a:cubicBezTo>
                      <a:pt x="3216" y="5425"/>
                      <a:pt x="3258" y="5550"/>
                      <a:pt x="3279" y="5674"/>
                    </a:cubicBezTo>
                    <a:cubicBezTo>
                      <a:pt x="3320" y="5872"/>
                      <a:pt x="3341" y="6079"/>
                      <a:pt x="3352" y="6287"/>
                    </a:cubicBezTo>
                    <a:cubicBezTo>
                      <a:pt x="3362" y="6587"/>
                      <a:pt x="3320" y="6889"/>
                      <a:pt x="3237" y="7179"/>
                    </a:cubicBezTo>
                    <a:cubicBezTo>
                      <a:pt x="3196" y="7324"/>
                      <a:pt x="3144" y="7459"/>
                      <a:pt x="3082" y="7583"/>
                    </a:cubicBezTo>
                    <a:cubicBezTo>
                      <a:pt x="3020" y="7718"/>
                      <a:pt x="2937" y="7843"/>
                      <a:pt x="2854" y="7957"/>
                    </a:cubicBezTo>
                    <a:cubicBezTo>
                      <a:pt x="2667" y="8196"/>
                      <a:pt x="2439" y="8403"/>
                      <a:pt x="2169" y="8569"/>
                    </a:cubicBezTo>
                    <a:cubicBezTo>
                      <a:pt x="2034" y="8652"/>
                      <a:pt x="1879" y="8724"/>
                      <a:pt x="1723" y="8786"/>
                    </a:cubicBezTo>
                    <a:cubicBezTo>
                      <a:pt x="1536" y="8859"/>
                      <a:pt x="1349" y="8932"/>
                      <a:pt x="1152" y="8984"/>
                    </a:cubicBezTo>
                    <a:cubicBezTo>
                      <a:pt x="779" y="9088"/>
                      <a:pt x="395" y="9160"/>
                      <a:pt x="1" y="9191"/>
                    </a:cubicBezTo>
                    <a:cubicBezTo>
                      <a:pt x="115" y="9201"/>
                      <a:pt x="229" y="9212"/>
                      <a:pt x="353" y="9212"/>
                    </a:cubicBezTo>
                    <a:cubicBezTo>
                      <a:pt x="499" y="9212"/>
                      <a:pt x="665" y="9212"/>
                      <a:pt x="810" y="9201"/>
                    </a:cubicBezTo>
                    <a:cubicBezTo>
                      <a:pt x="1173" y="9181"/>
                      <a:pt x="1547" y="9129"/>
                      <a:pt x="1909" y="9035"/>
                    </a:cubicBezTo>
                    <a:cubicBezTo>
                      <a:pt x="2096" y="8994"/>
                      <a:pt x="2273" y="8942"/>
                      <a:pt x="2428" y="8880"/>
                    </a:cubicBezTo>
                    <a:cubicBezTo>
                      <a:pt x="2542" y="8828"/>
                      <a:pt x="2656" y="8766"/>
                      <a:pt x="2760" y="8703"/>
                    </a:cubicBezTo>
                    <a:cubicBezTo>
                      <a:pt x="3133" y="8465"/>
                      <a:pt x="3631" y="8050"/>
                      <a:pt x="3901" y="7396"/>
                    </a:cubicBezTo>
                    <a:cubicBezTo>
                      <a:pt x="4005" y="7127"/>
                      <a:pt x="4067" y="6836"/>
                      <a:pt x="4067" y="6525"/>
                    </a:cubicBezTo>
                    <a:cubicBezTo>
                      <a:pt x="4078" y="6214"/>
                      <a:pt x="4015" y="5882"/>
                      <a:pt x="3891" y="5519"/>
                    </a:cubicBezTo>
                    <a:cubicBezTo>
                      <a:pt x="3787" y="5208"/>
                      <a:pt x="3642" y="4918"/>
                      <a:pt x="3497" y="4627"/>
                    </a:cubicBezTo>
                    <a:cubicBezTo>
                      <a:pt x="3465" y="4554"/>
                      <a:pt x="3424" y="4471"/>
                      <a:pt x="3393" y="4399"/>
                    </a:cubicBezTo>
                    <a:cubicBezTo>
                      <a:pt x="3289" y="4192"/>
                      <a:pt x="3206" y="4015"/>
                      <a:pt x="3144" y="3849"/>
                    </a:cubicBezTo>
                    <a:cubicBezTo>
                      <a:pt x="3071" y="3662"/>
                      <a:pt x="3020" y="3465"/>
                      <a:pt x="2978" y="3258"/>
                    </a:cubicBezTo>
                    <a:cubicBezTo>
                      <a:pt x="2937" y="3040"/>
                      <a:pt x="2905" y="2822"/>
                      <a:pt x="2884" y="2573"/>
                    </a:cubicBezTo>
                    <a:lnTo>
                      <a:pt x="2884" y="2553"/>
                    </a:lnTo>
                    <a:cubicBezTo>
                      <a:pt x="2864" y="2366"/>
                      <a:pt x="2833" y="2158"/>
                      <a:pt x="2801" y="1961"/>
                    </a:cubicBezTo>
                    <a:cubicBezTo>
                      <a:pt x="2760" y="1723"/>
                      <a:pt x="2708" y="1525"/>
                      <a:pt x="2646" y="1349"/>
                    </a:cubicBezTo>
                    <a:cubicBezTo>
                      <a:pt x="2584" y="1193"/>
                      <a:pt x="2511" y="1048"/>
                      <a:pt x="2428" y="903"/>
                    </a:cubicBezTo>
                    <a:cubicBezTo>
                      <a:pt x="2273" y="654"/>
                      <a:pt x="2055" y="436"/>
                      <a:pt x="1806" y="260"/>
                    </a:cubicBezTo>
                    <a:cubicBezTo>
                      <a:pt x="1660" y="156"/>
                      <a:pt x="1505" y="73"/>
                      <a:pt x="1328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2366;p53"/>
              <p:cNvSpPr/>
              <p:nvPr/>
            </p:nvSpPr>
            <p:spPr>
              <a:xfrm>
                <a:off x="7619975" y="197742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471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2367;p53"/>
              <p:cNvSpPr/>
              <p:nvPr/>
            </p:nvSpPr>
            <p:spPr>
              <a:xfrm>
                <a:off x="7588850" y="1886150"/>
                <a:ext cx="630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1973" extrusionOk="0">
                    <a:moveTo>
                      <a:pt x="1484" y="0"/>
                    </a:moveTo>
                    <a:cubicBezTo>
                      <a:pt x="1401" y="0"/>
                      <a:pt x="1318" y="21"/>
                      <a:pt x="1245" y="42"/>
                    </a:cubicBezTo>
                    <a:cubicBezTo>
                      <a:pt x="914" y="146"/>
                      <a:pt x="675" y="405"/>
                      <a:pt x="457" y="654"/>
                    </a:cubicBezTo>
                    <a:cubicBezTo>
                      <a:pt x="323" y="799"/>
                      <a:pt x="187" y="944"/>
                      <a:pt x="42" y="1058"/>
                    </a:cubicBezTo>
                    <a:cubicBezTo>
                      <a:pt x="21" y="1079"/>
                      <a:pt x="1" y="1100"/>
                      <a:pt x="1" y="1131"/>
                    </a:cubicBezTo>
                    <a:cubicBezTo>
                      <a:pt x="1" y="1162"/>
                      <a:pt x="11" y="1193"/>
                      <a:pt x="32" y="1214"/>
                    </a:cubicBezTo>
                    <a:cubicBezTo>
                      <a:pt x="49" y="1231"/>
                      <a:pt x="73" y="1248"/>
                      <a:pt x="98" y="1248"/>
                    </a:cubicBezTo>
                    <a:cubicBezTo>
                      <a:pt x="104" y="1248"/>
                      <a:pt x="110" y="1247"/>
                      <a:pt x="115" y="1245"/>
                    </a:cubicBezTo>
                    <a:cubicBezTo>
                      <a:pt x="125" y="1245"/>
                      <a:pt x="136" y="1245"/>
                      <a:pt x="146" y="1234"/>
                    </a:cubicBezTo>
                    <a:cubicBezTo>
                      <a:pt x="219" y="1370"/>
                      <a:pt x="312" y="1483"/>
                      <a:pt x="406" y="1587"/>
                    </a:cubicBezTo>
                    <a:cubicBezTo>
                      <a:pt x="468" y="1639"/>
                      <a:pt x="530" y="1681"/>
                      <a:pt x="592" y="1732"/>
                    </a:cubicBezTo>
                    <a:cubicBezTo>
                      <a:pt x="665" y="1785"/>
                      <a:pt x="738" y="1826"/>
                      <a:pt x="800" y="1857"/>
                    </a:cubicBezTo>
                    <a:cubicBezTo>
                      <a:pt x="968" y="1932"/>
                      <a:pt x="1154" y="1973"/>
                      <a:pt x="1341" y="1973"/>
                    </a:cubicBezTo>
                    <a:cubicBezTo>
                      <a:pt x="1361" y="1973"/>
                      <a:pt x="1381" y="1972"/>
                      <a:pt x="1401" y="1971"/>
                    </a:cubicBezTo>
                    <a:cubicBezTo>
                      <a:pt x="1505" y="1961"/>
                      <a:pt x="1609" y="1951"/>
                      <a:pt x="1702" y="1919"/>
                    </a:cubicBezTo>
                    <a:cubicBezTo>
                      <a:pt x="1992" y="1826"/>
                      <a:pt x="2231" y="1619"/>
                      <a:pt x="2366" y="1370"/>
                    </a:cubicBezTo>
                    <a:cubicBezTo>
                      <a:pt x="2490" y="1131"/>
                      <a:pt x="2522" y="872"/>
                      <a:pt x="2460" y="633"/>
                    </a:cubicBezTo>
                    <a:cubicBezTo>
                      <a:pt x="2397" y="415"/>
                      <a:pt x="2241" y="229"/>
                      <a:pt x="2045" y="125"/>
                    </a:cubicBezTo>
                    <a:cubicBezTo>
                      <a:pt x="1941" y="63"/>
                      <a:pt x="1816" y="21"/>
                      <a:pt x="16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368;p53"/>
              <p:cNvSpPr/>
              <p:nvPr/>
            </p:nvSpPr>
            <p:spPr>
              <a:xfrm>
                <a:off x="7602850" y="1893650"/>
                <a:ext cx="420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393" extrusionOk="0">
                    <a:moveTo>
                      <a:pt x="945" y="1"/>
                    </a:moveTo>
                    <a:cubicBezTo>
                      <a:pt x="893" y="1"/>
                      <a:pt x="831" y="12"/>
                      <a:pt x="779" y="32"/>
                    </a:cubicBezTo>
                    <a:cubicBezTo>
                      <a:pt x="613" y="84"/>
                      <a:pt x="478" y="188"/>
                      <a:pt x="364" y="302"/>
                    </a:cubicBezTo>
                    <a:cubicBezTo>
                      <a:pt x="364" y="312"/>
                      <a:pt x="354" y="312"/>
                      <a:pt x="354" y="323"/>
                    </a:cubicBezTo>
                    <a:cubicBezTo>
                      <a:pt x="323" y="364"/>
                      <a:pt x="291" y="395"/>
                      <a:pt x="261" y="437"/>
                    </a:cubicBezTo>
                    <a:lnTo>
                      <a:pt x="261" y="447"/>
                    </a:lnTo>
                    <a:cubicBezTo>
                      <a:pt x="261" y="447"/>
                      <a:pt x="250" y="447"/>
                      <a:pt x="250" y="457"/>
                    </a:cubicBezTo>
                    <a:cubicBezTo>
                      <a:pt x="208" y="519"/>
                      <a:pt x="157" y="582"/>
                      <a:pt x="115" y="644"/>
                    </a:cubicBezTo>
                    <a:cubicBezTo>
                      <a:pt x="84" y="727"/>
                      <a:pt x="42" y="800"/>
                      <a:pt x="1" y="872"/>
                    </a:cubicBezTo>
                    <a:lnTo>
                      <a:pt x="12" y="872"/>
                    </a:lnTo>
                    <a:cubicBezTo>
                      <a:pt x="53" y="966"/>
                      <a:pt x="115" y="1049"/>
                      <a:pt x="188" y="1121"/>
                    </a:cubicBezTo>
                    <a:cubicBezTo>
                      <a:pt x="229" y="1153"/>
                      <a:pt x="271" y="1194"/>
                      <a:pt x="312" y="1225"/>
                    </a:cubicBezTo>
                    <a:cubicBezTo>
                      <a:pt x="364" y="1256"/>
                      <a:pt x="427" y="1287"/>
                      <a:pt x="468" y="1308"/>
                    </a:cubicBezTo>
                    <a:cubicBezTo>
                      <a:pt x="576" y="1362"/>
                      <a:pt x="708" y="1393"/>
                      <a:pt x="836" y="1393"/>
                    </a:cubicBezTo>
                    <a:cubicBezTo>
                      <a:pt x="855" y="1393"/>
                      <a:pt x="874" y="1392"/>
                      <a:pt x="893" y="1391"/>
                    </a:cubicBezTo>
                    <a:cubicBezTo>
                      <a:pt x="966" y="1391"/>
                      <a:pt x="1028" y="1370"/>
                      <a:pt x="1100" y="1349"/>
                    </a:cubicBezTo>
                    <a:cubicBezTo>
                      <a:pt x="1308" y="1287"/>
                      <a:pt x="1474" y="1142"/>
                      <a:pt x="1568" y="966"/>
                    </a:cubicBezTo>
                    <a:cubicBezTo>
                      <a:pt x="1661" y="800"/>
                      <a:pt x="1681" y="613"/>
                      <a:pt x="1630" y="447"/>
                    </a:cubicBezTo>
                    <a:cubicBezTo>
                      <a:pt x="1588" y="291"/>
                      <a:pt x="1485" y="157"/>
                      <a:pt x="1349" y="84"/>
                    </a:cubicBezTo>
                    <a:cubicBezTo>
                      <a:pt x="1266" y="42"/>
                      <a:pt x="1183" y="12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2369;p53"/>
              <p:cNvSpPr/>
              <p:nvPr/>
            </p:nvSpPr>
            <p:spPr>
              <a:xfrm>
                <a:off x="7609350" y="190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370;p53"/>
              <p:cNvSpPr/>
              <p:nvPr/>
            </p:nvSpPr>
            <p:spPr>
              <a:xfrm>
                <a:off x="7495500" y="1874750"/>
                <a:ext cx="153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96" extrusionOk="0">
                    <a:moveTo>
                      <a:pt x="281" y="0"/>
                    </a:moveTo>
                    <a:cubicBezTo>
                      <a:pt x="249" y="0"/>
                      <a:pt x="229" y="10"/>
                      <a:pt x="208" y="10"/>
                    </a:cubicBezTo>
                    <a:cubicBezTo>
                      <a:pt x="125" y="42"/>
                      <a:pt x="63" y="104"/>
                      <a:pt x="32" y="207"/>
                    </a:cubicBezTo>
                    <a:cubicBezTo>
                      <a:pt x="0" y="280"/>
                      <a:pt x="0" y="363"/>
                      <a:pt x="21" y="477"/>
                    </a:cubicBezTo>
                    <a:cubicBezTo>
                      <a:pt x="32" y="570"/>
                      <a:pt x="53" y="664"/>
                      <a:pt x="94" y="747"/>
                    </a:cubicBezTo>
                    <a:cubicBezTo>
                      <a:pt x="125" y="819"/>
                      <a:pt x="156" y="902"/>
                      <a:pt x="229" y="964"/>
                    </a:cubicBezTo>
                    <a:cubicBezTo>
                      <a:pt x="249" y="985"/>
                      <a:pt x="270" y="996"/>
                      <a:pt x="302" y="996"/>
                    </a:cubicBezTo>
                    <a:lnTo>
                      <a:pt x="312" y="996"/>
                    </a:lnTo>
                    <a:cubicBezTo>
                      <a:pt x="322" y="985"/>
                      <a:pt x="332" y="985"/>
                      <a:pt x="343" y="975"/>
                    </a:cubicBezTo>
                    <a:cubicBezTo>
                      <a:pt x="353" y="964"/>
                      <a:pt x="364" y="964"/>
                      <a:pt x="374" y="954"/>
                    </a:cubicBezTo>
                    <a:lnTo>
                      <a:pt x="405" y="923"/>
                    </a:lnTo>
                    <a:lnTo>
                      <a:pt x="405" y="934"/>
                    </a:lnTo>
                    <a:lnTo>
                      <a:pt x="415" y="923"/>
                    </a:lnTo>
                    <a:cubicBezTo>
                      <a:pt x="436" y="902"/>
                      <a:pt x="447" y="881"/>
                      <a:pt x="457" y="861"/>
                    </a:cubicBezTo>
                    <a:cubicBezTo>
                      <a:pt x="478" y="840"/>
                      <a:pt x="488" y="819"/>
                      <a:pt x="498" y="798"/>
                    </a:cubicBezTo>
                    <a:cubicBezTo>
                      <a:pt x="519" y="757"/>
                      <a:pt x="530" y="726"/>
                      <a:pt x="540" y="685"/>
                    </a:cubicBezTo>
                    <a:cubicBezTo>
                      <a:pt x="581" y="560"/>
                      <a:pt x="613" y="456"/>
                      <a:pt x="613" y="342"/>
                    </a:cubicBezTo>
                    <a:cubicBezTo>
                      <a:pt x="613" y="238"/>
                      <a:pt x="581" y="134"/>
                      <a:pt x="509" y="72"/>
                    </a:cubicBezTo>
                    <a:cubicBezTo>
                      <a:pt x="468" y="31"/>
                      <a:pt x="405" y="10"/>
                      <a:pt x="364" y="10"/>
                    </a:cubicBezTo>
                    <a:cubicBezTo>
                      <a:pt x="33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2371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372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2373;p53"/>
              <p:cNvSpPr/>
              <p:nvPr/>
            </p:nvSpPr>
            <p:spPr>
              <a:xfrm>
                <a:off x="7510025" y="2020475"/>
                <a:ext cx="500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81" extrusionOk="0">
                    <a:moveTo>
                      <a:pt x="1920" y="1"/>
                    </a:moveTo>
                    <a:cubicBezTo>
                      <a:pt x="1909" y="1"/>
                      <a:pt x="1888" y="11"/>
                      <a:pt x="1878" y="21"/>
                    </a:cubicBezTo>
                    <a:cubicBezTo>
                      <a:pt x="1857" y="31"/>
                      <a:pt x="1857" y="52"/>
                      <a:pt x="1857" y="73"/>
                    </a:cubicBezTo>
                    <a:cubicBezTo>
                      <a:pt x="1847" y="94"/>
                      <a:pt x="1847" y="114"/>
                      <a:pt x="1847" y="135"/>
                    </a:cubicBezTo>
                    <a:cubicBezTo>
                      <a:pt x="1847" y="167"/>
                      <a:pt x="1837" y="187"/>
                      <a:pt x="1826" y="218"/>
                    </a:cubicBezTo>
                    <a:cubicBezTo>
                      <a:pt x="1826" y="239"/>
                      <a:pt x="1816" y="250"/>
                      <a:pt x="1805" y="270"/>
                    </a:cubicBezTo>
                    <a:cubicBezTo>
                      <a:pt x="1784" y="322"/>
                      <a:pt x="1754" y="374"/>
                      <a:pt x="1722" y="416"/>
                    </a:cubicBezTo>
                    <a:cubicBezTo>
                      <a:pt x="1671" y="478"/>
                      <a:pt x="1609" y="540"/>
                      <a:pt x="1535" y="582"/>
                    </a:cubicBezTo>
                    <a:lnTo>
                      <a:pt x="1546" y="582"/>
                    </a:lnTo>
                    <a:cubicBezTo>
                      <a:pt x="1443" y="654"/>
                      <a:pt x="1328" y="706"/>
                      <a:pt x="1214" y="748"/>
                    </a:cubicBezTo>
                    <a:lnTo>
                      <a:pt x="1224" y="748"/>
                    </a:lnTo>
                    <a:cubicBezTo>
                      <a:pt x="1173" y="768"/>
                      <a:pt x="1111" y="789"/>
                      <a:pt x="1048" y="799"/>
                    </a:cubicBezTo>
                    <a:cubicBezTo>
                      <a:pt x="986" y="820"/>
                      <a:pt x="934" y="831"/>
                      <a:pt x="872" y="840"/>
                    </a:cubicBezTo>
                    <a:lnTo>
                      <a:pt x="862" y="840"/>
                    </a:lnTo>
                    <a:cubicBezTo>
                      <a:pt x="789" y="851"/>
                      <a:pt x="706" y="851"/>
                      <a:pt x="633" y="851"/>
                    </a:cubicBezTo>
                    <a:cubicBezTo>
                      <a:pt x="560" y="851"/>
                      <a:pt x="477" y="851"/>
                      <a:pt x="405" y="861"/>
                    </a:cubicBezTo>
                    <a:cubicBezTo>
                      <a:pt x="332" y="861"/>
                      <a:pt x="260" y="882"/>
                      <a:pt x="198" y="903"/>
                    </a:cubicBezTo>
                    <a:cubicBezTo>
                      <a:pt x="125" y="923"/>
                      <a:pt x="63" y="965"/>
                      <a:pt x="11" y="1017"/>
                    </a:cubicBezTo>
                    <a:cubicBezTo>
                      <a:pt x="0" y="1038"/>
                      <a:pt x="0" y="1059"/>
                      <a:pt x="11" y="1069"/>
                    </a:cubicBezTo>
                    <a:cubicBezTo>
                      <a:pt x="17" y="1075"/>
                      <a:pt x="30" y="1081"/>
                      <a:pt x="41" y="1081"/>
                    </a:cubicBezTo>
                    <a:cubicBezTo>
                      <a:pt x="50" y="1081"/>
                      <a:pt x="58" y="1078"/>
                      <a:pt x="63" y="1069"/>
                    </a:cubicBezTo>
                    <a:cubicBezTo>
                      <a:pt x="73" y="1059"/>
                      <a:pt x="94" y="1038"/>
                      <a:pt x="115" y="1027"/>
                    </a:cubicBezTo>
                    <a:cubicBezTo>
                      <a:pt x="146" y="1006"/>
                      <a:pt x="177" y="986"/>
                      <a:pt x="208" y="976"/>
                    </a:cubicBezTo>
                    <a:cubicBezTo>
                      <a:pt x="260" y="955"/>
                      <a:pt x="322" y="944"/>
                      <a:pt x="374" y="934"/>
                    </a:cubicBezTo>
                    <a:lnTo>
                      <a:pt x="882" y="934"/>
                    </a:lnTo>
                    <a:cubicBezTo>
                      <a:pt x="965" y="923"/>
                      <a:pt x="1038" y="914"/>
                      <a:pt x="1111" y="893"/>
                    </a:cubicBezTo>
                    <a:cubicBezTo>
                      <a:pt x="1194" y="872"/>
                      <a:pt x="1277" y="851"/>
                      <a:pt x="1360" y="820"/>
                    </a:cubicBezTo>
                    <a:cubicBezTo>
                      <a:pt x="1515" y="757"/>
                      <a:pt x="1660" y="665"/>
                      <a:pt x="1784" y="550"/>
                    </a:cubicBezTo>
                    <a:cubicBezTo>
                      <a:pt x="1837" y="488"/>
                      <a:pt x="1878" y="426"/>
                      <a:pt x="1920" y="353"/>
                    </a:cubicBezTo>
                    <a:cubicBezTo>
                      <a:pt x="1940" y="322"/>
                      <a:pt x="1961" y="280"/>
                      <a:pt x="1971" y="239"/>
                    </a:cubicBezTo>
                    <a:cubicBezTo>
                      <a:pt x="1992" y="187"/>
                      <a:pt x="2003" y="135"/>
                      <a:pt x="2003" y="73"/>
                    </a:cubicBezTo>
                    <a:cubicBezTo>
                      <a:pt x="2003" y="31"/>
                      <a:pt x="1971" y="1"/>
                      <a:pt x="1930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374;p53"/>
              <p:cNvSpPr/>
              <p:nvPr/>
            </p:nvSpPr>
            <p:spPr>
              <a:xfrm>
                <a:off x="7513400" y="2057800"/>
                <a:ext cx="6745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0" extrusionOk="0">
                    <a:moveTo>
                      <a:pt x="1500" y="0"/>
                    </a:moveTo>
                    <a:cubicBezTo>
                      <a:pt x="1481" y="0"/>
                      <a:pt x="1461" y="0"/>
                      <a:pt x="1442" y="1"/>
                    </a:cubicBezTo>
                    <a:cubicBezTo>
                      <a:pt x="1421" y="11"/>
                      <a:pt x="1411" y="11"/>
                      <a:pt x="1391" y="11"/>
                    </a:cubicBezTo>
                    <a:cubicBezTo>
                      <a:pt x="1142" y="32"/>
                      <a:pt x="903" y="147"/>
                      <a:pt x="706" y="292"/>
                    </a:cubicBezTo>
                    <a:cubicBezTo>
                      <a:pt x="602" y="364"/>
                      <a:pt x="498" y="458"/>
                      <a:pt x="415" y="551"/>
                    </a:cubicBezTo>
                    <a:cubicBezTo>
                      <a:pt x="322" y="654"/>
                      <a:pt x="250" y="758"/>
                      <a:pt x="187" y="873"/>
                    </a:cubicBezTo>
                    <a:cubicBezTo>
                      <a:pt x="104" y="1007"/>
                      <a:pt x="42" y="1152"/>
                      <a:pt x="1" y="1308"/>
                    </a:cubicBezTo>
                    <a:cubicBezTo>
                      <a:pt x="1" y="1318"/>
                      <a:pt x="11" y="1339"/>
                      <a:pt x="31" y="1350"/>
                    </a:cubicBezTo>
                    <a:cubicBezTo>
                      <a:pt x="52" y="1350"/>
                      <a:pt x="63" y="1339"/>
                      <a:pt x="73" y="1318"/>
                    </a:cubicBezTo>
                    <a:cubicBezTo>
                      <a:pt x="84" y="1277"/>
                      <a:pt x="93" y="1246"/>
                      <a:pt x="104" y="1205"/>
                    </a:cubicBezTo>
                    <a:lnTo>
                      <a:pt x="104" y="1215"/>
                    </a:lnTo>
                    <a:cubicBezTo>
                      <a:pt x="146" y="1090"/>
                      <a:pt x="208" y="966"/>
                      <a:pt x="291" y="852"/>
                    </a:cubicBezTo>
                    <a:cubicBezTo>
                      <a:pt x="374" y="728"/>
                      <a:pt x="467" y="613"/>
                      <a:pt x="581" y="520"/>
                    </a:cubicBezTo>
                    <a:lnTo>
                      <a:pt x="571" y="520"/>
                    </a:lnTo>
                    <a:cubicBezTo>
                      <a:pt x="685" y="426"/>
                      <a:pt x="810" y="354"/>
                      <a:pt x="934" y="292"/>
                    </a:cubicBezTo>
                    <a:cubicBezTo>
                      <a:pt x="1038" y="240"/>
                      <a:pt x="1142" y="209"/>
                      <a:pt x="1245" y="177"/>
                    </a:cubicBezTo>
                    <a:cubicBezTo>
                      <a:pt x="1311" y="170"/>
                      <a:pt x="1377" y="163"/>
                      <a:pt x="1442" y="163"/>
                    </a:cubicBezTo>
                    <a:cubicBezTo>
                      <a:pt x="1470" y="163"/>
                      <a:pt x="1498" y="164"/>
                      <a:pt x="1525" y="167"/>
                    </a:cubicBezTo>
                    <a:cubicBezTo>
                      <a:pt x="1608" y="167"/>
                      <a:pt x="1691" y="188"/>
                      <a:pt x="1764" y="209"/>
                    </a:cubicBezTo>
                    <a:cubicBezTo>
                      <a:pt x="1836" y="240"/>
                      <a:pt x="1898" y="271"/>
                      <a:pt x="1971" y="313"/>
                    </a:cubicBezTo>
                    <a:cubicBezTo>
                      <a:pt x="2044" y="364"/>
                      <a:pt x="2117" y="426"/>
                      <a:pt x="2179" y="499"/>
                    </a:cubicBezTo>
                    <a:cubicBezTo>
                      <a:pt x="2272" y="603"/>
                      <a:pt x="2345" y="728"/>
                      <a:pt x="2407" y="852"/>
                    </a:cubicBezTo>
                    <a:cubicBezTo>
                      <a:pt x="2428" y="903"/>
                      <a:pt x="2459" y="956"/>
                      <a:pt x="2479" y="1018"/>
                    </a:cubicBezTo>
                    <a:cubicBezTo>
                      <a:pt x="2496" y="1058"/>
                      <a:pt x="2532" y="1087"/>
                      <a:pt x="2576" y="1087"/>
                    </a:cubicBezTo>
                    <a:cubicBezTo>
                      <a:pt x="2589" y="1087"/>
                      <a:pt x="2601" y="1085"/>
                      <a:pt x="2615" y="1080"/>
                    </a:cubicBezTo>
                    <a:cubicBezTo>
                      <a:pt x="2666" y="1069"/>
                      <a:pt x="2698" y="1007"/>
                      <a:pt x="2677" y="945"/>
                    </a:cubicBezTo>
                    <a:cubicBezTo>
                      <a:pt x="2656" y="852"/>
                      <a:pt x="2604" y="769"/>
                      <a:pt x="2562" y="675"/>
                    </a:cubicBezTo>
                    <a:cubicBezTo>
                      <a:pt x="2521" y="603"/>
                      <a:pt x="2469" y="530"/>
                      <a:pt x="2417" y="468"/>
                    </a:cubicBezTo>
                    <a:cubicBezTo>
                      <a:pt x="2376" y="406"/>
                      <a:pt x="2324" y="354"/>
                      <a:pt x="2272" y="302"/>
                    </a:cubicBezTo>
                    <a:cubicBezTo>
                      <a:pt x="2220" y="250"/>
                      <a:pt x="2158" y="209"/>
                      <a:pt x="2096" y="167"/>
                    </a:cubicBezTo>
                    <a:cubicBezTo>
                      <a:pt x="1925" y="53"/>
                      <a:pt x="1710" y="0"/>
                      <a:pt x="150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2375;p53"/>
              <p:cNvSpPr/>
              <p:nvPr/>
            </p:nvSpPr>
            <p:spPr>
              <a:xfrm>
                <a:off x="7549200" y="1912300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461" y="0"/>
                    </a:moveTo>
                    <a:cubicBezTo>
                      <a:pt x="373" y="0"/>
                      <a:pt x="262" y="54"/>
                      <a:pt x="176" y="147"/>
                    </a:cubicBezTo>
                    <a:cubicBezTo>
                      <a:pt x="42" y="282"/>
                      <a:pt x="0" y="458"/>
                      <a:pt x="83" y="531"/>
                    </a:cubicBezTo>
                    <a:cubicBezTo>
                      <a:pt x="106" y="554"/>
                      <a:pt x="140" y="566"/>
                      <a:pt x="180" y="566"/>
                    </a:cubicBezTo>
                    <a:cubicBezTo>
                      <a:pt x="264" y="566"/>
                      <a:pt x="372" y="515"/>
                      <a:pt x="456" y="417"/>
                    </a:cubicBezTo>
                    <a:cubicBezTo>
                      <a:pt x="591" y="282"/>
                      <a:pt x="632" y="116"/>
                      <a:pt x="560" y="33"/>
                    </a:cubicBezTo>
                    <a:cubicBezTo>
                      <a:pt x="535" y="11"/>
                      <a:pt x="500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376;p53"/>
              <p:cNvSpPr/>
              <p:nvPr/>
            </p:nvSpPr>
            <p:spPr>
              <a:xfrm>
                <a:off x="7517550" y="1931800"/>
                <a:ext cx="83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05" extrusionOk="0">
                    <a:moveTo>
                      <a:pt x="31" y="0"/>
                    </a:moveTo>
                    <a:cubicBezTo>
                      <a:pt x="10" y="0"/>
                      <a:pt x="1" y="10"/>
                      <a:pt x="1" y="31"/>
                    </a:cubicBezTo>
                    <a:cubicBezTo>
                      <a:pt x="1" y="125"/>
                      <a:pt x="10" y="218"/>
                      <a:pt x="52" y="291"/>
                    </a:cubicBezTo>
                    <a:cubicBezTo>
                      <a:pt x="63" y="321"/>
                      <a:pt x="73" y="342"/>
                      <a:pt x="93" y="363"/>
                    </a:cubicBezTo>
                    <a:cubicBezTo>
                      <a:pt x="114" y="383"/>
                      <a:pt x="135" y="394"/>
                      <a:pt x="166" y="404"/>
                    </a:cubicBezTo>
                    <a:cubicBezTo>
                      <a:pt x="187" y="404"/>
                      <a:pt x="208" y="404"/>
                      <a:pt x="229" y="394"/>
                    </a:cubicBezTo>
                    <a:cubicBezTo>
                      <a:pt x="249" y="383"/>
                      <a:pt x="270" y="363"/>
                      <a:pt x="280" y="342"/>
                    </a:cubicBezTo>
                    <a:cubicBezTo>
                      <a:pt x="301" y="321"/>
                      <a:pt x="312" y="291"/>
                      <a:pt x="322" y="259"/>
                    </a:cubicBezTo>
                    <a:cubicBezTo>
                      <a:pt x="322" y="228"/>
                      <a:pt x="332" y="208"/>
                      <a:pt x="332" y="187"/>
                    </a:cubicBezTo>
                    <a:lnTo>
                      <a:pt x="332" y="93"/>
                    </a:lnTo>
                    <a:cubicBezTo>
                      <a:pt x="332" y="76"/>
                      <a:pt x="325" y="59"/>
                      <a:pt x="312" y="59"/>
                    </a:cubicBezTo>
                    <a:cubicBezTo>
                      <a:pt x="308" y="59"/>
                      <a:pt x="305" y="60"/>
                      <a:pt x="301" y="62"/>
                    </a:cubicBezTo>
                    <a:cubicBezTo>
                      <a:pt x="280" y="62"/>
                      <a:pt x="270" y="72"/>
                      <a:pt x="270" y="93"/>
                    </a:cubicBezTo>
                    <a:cubicBezTo>
                      <a:pt x="270" y="114"/>
                      <a:pt x="270" y="135"/>
                      <a:pt x="259" y="155"/>
                    </a:cubicBezTo>
                    <a:cubicBezTo>
                      <a:pt x="259" y="187"/>
                      <a:pt x="259" y="228"/>
                      <a:pt x="239" y="270"/>
                    </a:cubicBezTo>
                    <a:cubicBezTo>
                      <a:pt x="239" y="280"/>
                      <a:pt x="229" y="300"/>
                      <a:pt x="218" y="311"/>
                    </a:cubicBezTo>
                    <a:cubicBezTo>
                      <a:pt x="218" y="311"/>
                      <a:pt x="208" y="321"/>
                      <a:pt x="208" y="332"/>
                    </a:cubicBezTo>
                    <a:lnTo>
                      <a:pt x="166" y="332"/>
                    </a:lnTo>
                    <a:cubicBezTo>
                      <a:pt x="156" y="321"/>
                      <a:pt x="146" y="311"/>
                      <a:pt x="135" y="311"/>
                    </a:cubicBezTo>
                    <a:cubicBezTo>
                      <a:pt x="125" y="300"/>
                      <a:pt x="125" y="280"/>
                      <a:pt x="114" y="270"/>
                    </a:cubicBezTo>
                    <a:cubicBezTo>
                      <a:pt x="93" y="238"/>
                      <a:pt x="84" y="197"/>
                      <a:pt x="73" y="155"/>
                    </a:cubicBezTo>
                    <a:lnTo>
                      <a:pt x="73" y="155"/>
                    </a:lnTo>
                    <a:lnTo>
                      <a:pt x="84" y="166"/>
                    </a:lnTo>
                    <a:cubicBezTo>
                      <a:pt x="73" y="125"/>
                      <a:pt x="73" y="72"/>
                      <a:pt x="73" y="31"/>
                    </a:cubicBezTo>
                    <a:cubicBezTo>
                      <a:pt x="7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377;p53"/>
              <p:cNvSpPr/>
              <p:nvPr/>
            </p:nvSpPr>
            <p:spPr>
              <a:xfrm>
                <a:off x="7506150" y="1901950"/>
                <a:ext cx="251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168" extrusionOk="0">
                    <a:moveTo>
                      <a:pt x="31" y="1"/>
                    </a:moveTo>
                    <a:cubicBezTo>
                      <a:pt x="21" y="1"/>
                      <a:pt x="10" y="1"/>
                      <a:pt x="10" y="12"/>
                    </a:cubicBezTo>
                    <a:lnTo>
                      <a:pt x="0" y="12"/>
                    </a:lnTo>
                    <a:lnTo>
                      <a:pt x="0" y="42"/>
                    </a:lnTo>
                    <a:cubicBezTo>
                      <a:pt x="0" y="53"/>
                      <a:pt x="10" y="53"/>
                      <a:pt x="10" y="63"/>
                    </a:cubicBezTo>
                    <a:cubicBezTo>
                      <a:pt x="42" y="84"/>
                      <a:pt x="72" y="115"/>
                      <a:pt x="104" y="136"/>
                    </a:cubicBezTo>
                    <a:lnTo>
                      <a:pt x="93" y="136"/>
                    </a:lnTo>
                    <a:cubicBezTo>
                      <a:pt x="363" y="364"/>
                      <a:pt x="602" y="623"/>
                      <a:pt x="798" y="914"/>
                    </a:cubicBezTo>
                    <a:lnTo>
                      <a:pt x="798" y="904"/>
                    </a:lnTo>
                    <a:cubicBezTo>
                      <a:pt x="851" y="987"/>
                      <a:pt x="892" y="1070"/>
                      <a:pt x="944" y="1153"/>
                    </a:cubicBezTo>
                    <a:cubicBezTo>
                      <a:pt x="944" y="1160"/>
                      <a:pt x="954" y="1167"/>
                      <a:pt x="967" y="1167"/>
                    </a:cubicBezTo>
                    <a:cubicBezTo>
                      <a:pt x="973" y="1167"/>
                      <a:pt x="979" y="1166"/>
                      <a:pt x="985" y="1163"/>
                    </a:cubicBezTo>
                    <a:cubicBezTo>
                      <a:pt x="1006" y="1153"/>
                      <a:pt x="1006" y="1132"/>
                      <a:pt x="1006" y="1121"/>
                    </a:cubicBezTo>
                    <a:cubicBezTo>
                      <a:pt x="892" y="904"/>
                      <a:pt x="747" y="706"/>
                      <a:pt x="581" y="519"/>
                    </a:cubicBezTo>
                    <a:cubicBezTo>
                      <a:pt x="425" y="333"/>
                      <a:pt x="238" y="157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378;p53"/>
              <p:cNvSpPr/>
              <p:nvPr/>
            </p:nvSpPr>
            <p:spPr>
              <a:xfrm>
                <a:off x="7508725" y="1899450"/>
                <a:ext cx="181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7" extrusionOk="0">
                    <a:moveTo>
                      <a:pt x="36" y="1"/>
                    </a:moveTo>
                    <a:cubicBezTo>
                      <a:pt x="27" y="1"/>
                      <a:pt x="17" y="6"/>
                      <a:pt x="11" y="18"/>
                    </a:cubicBezTo>
                    <a:lnTo>
                      <a:pt x="1" y="18"/>
                    </a:lnTo>
                    <a:cubicBezTo>
                      <a:pt x="1" y="29"/>
                      <a:pt x="1" y="59"/>
                      <a:pt x="11" y="70"/>
                    </a:cubicBezTo>
                    <a:cubicBezTo>
                      <a:pt x="250" y="195"/>
                      <a:pt x="467" y="361"/>
                      <a:pt x="675" y="526"/>
                    </a:cubicBezTo>
                    <a:cubicBezTo>
                      <a:pt x="675" y="536"/>
                      <a:pt x="685" y="536"/>
                      <a:pt x="695" y="536"/>
                    </a:cubicBezTo>
                    <a:cubicBezTo>
                      <a:pt x="706" y="536"/>
                      <a:pt x="716" y="526"/>
                      <a:pt x="716" y="516"/>
                    </a:cubicBezTo>
                    <a:cubicBezTo>
                      <a:pt x="727" y="516"/>
                      <a:pt x="727" y="506"/>
                      <a:pt x="727" y="495"/>
                    </a:cubicBezTo>
                    <a:cubicBezTo>
                      <a:pt x="727" y="485"/>
                      <a:pt x="716" y="474"/>
                      <a:pt x="706" y="474"/>
                    </a:cubicBezTo>
                    <a:cubicBezTo>
                      <a:pt x="509" y="298"/>
                      <a:pt x="291" y="142"/>
                      <a:pt x="52" y="8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379;p53"/>
              <p:cNvSpPr/>
              <p:nvPr/>
            </p:nvSpPr>
            <p:spPr>
              <a:xfrm>
                <a:off x="7510300" y="1896775"/>
                <a:ext cx="2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33" extrusionOk="0">
                    <a:moveTo>
                      <a:pt x="42" y="0"/>
                    </a:moveTo>
                    <a:cubicBezTo>
                      <a:pt x="31" y="0"/>
                      <a:pt x="21" y="0"/>
                      <a:pt x="10" y="11"/>
                    </a:cubicBezTo>
                    <a:cubicBezTo>
                      <a:pt x="10" y="11"/>
                      <a:pt x="10" y="21"/>
                      <a:pt x="0" y="32"/>
                    </a:cubicBezTo>
                    <a:cubicBezTo>
                      <a:pt x="0" y="53"/>
                      <a:pt x="21" y="63"/>
                      <a:pt x="42" y="73"/>
                    </a:cubicBezTo>
                    <a:cubicBezTo>
                      <a:pt x="104" y="73"/>
                      <a:pt x="166" y="83"/>
                      <a:pt x="217" y="94"/>
                    </a:cubicBezTo>
                    <a:cubicBezTo>
                      <a:pt x="311" y="104"/>
                      <a:pt x="394" y="136"/>
                      <a:pt x="487" y="166"/>
                    </a:cubicBezTo>
                    <a:cubicBezTo>
                      <a:pt x="570" y="198"/>
                      <a:pt x="664" y="229"/>
                      <a:pt x="747" y="270"/>
                    </a:cubicBezTo>
                    <a:lnTo>
                      <a:pt x="736" y="270"/>
                    </a:lnTo>
                    <a:cubicBezTo>
                      <a:pt x="830" y="312"/>
                      <a:pt x="934" y="364"/>
                      <a:pt x="1027" y="426"/>
                    </a:cubicBezTo>
                    <a:cubicBezTo>
                      <a:pt x="1031" y="430"/>
                      <a:pt x="1037" y="433"/>
                      <a:pt x="1043" y="433"/>
                    </a:cubicBezTo>
                    <a:cubicBezTo>
                      <a:pt x="1053" y="433"/>
                      <a:pt x="1062" y="427"/>
                      <a:pt x="1068" y="415"/>
                    </a:cubicBezTo>
                    <a:cubicBezTo>
                      <a:pt x="1079" y="405"/>
                      <a:pt x="1079" y="374"/>
                      <a:pt x="1058" y="364"/>
                    </a:cubicBezTo>
                    <a:cubicBezTo>
                      <a:pt x="902" y="270"/>
                      <a:pt x="747" y="187"/>
                      <a:pt x="570" y="125"/>
                    </a:cubicBezTo>
                    <a:cubicBezTo>
                      <a:pt x="404" y="53"/>
                      <a:pt x="228" y="1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380;p53"/>
              <p:cNvSpPr/>
              <p:nvPr/>
            </p:nvSpPr>
            <p:spPr>
              <a:xfrm>
                <a:off x="7475275" y="2081150"/>
                <a:ext cx="144475" cy="109725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389" extrusionOk="0">
                    <a:moveTo>
                      <a:pt x="2448" y="1"/>
                    </a:moveTo>
                    <a:cubicBezTo>
                      <a:pt x="2428" y="1"/>
                      <a:pt x="2407" y="1"/>
                      <a:pt x="2386" y="11"/>
                    </a:cubicBezTo>
                    <a:cubicBezTo>
                      <a:pt x="2314" y="22"/>
                      <a:pt x="2252" y="52"/>
                      <a:pt x="2199" y="84"/>
                    </a:cubicBezTo>
                    <a:cubicBezTo>
                      <a:pt x="2127" y="115"/>
                      <a:pt x="2065" y="177"/>
                      <a:pt x="2013" y="218"/>
                    </a:cubicBezTo>
                    <a:cubicBezTo>
                      <a:pt x="1909" y="312"/>
                      <a:pt x="1816" y="416"/>
                      <a:pt x="1722" y="520"/>
                    </a:cubicBezTo>
                    <a:lnTo>
                      <a:pt x="1712" y="530"/>
                    </a:lnTo>
                    <a:cubicBezTo>
                      <a:pt x="1671" y="571"/>
                      <a:pt x="1629" y="613"/>
                      <a:pt x="1598" y="654"/>
                    </a:cubicBezTo>
                    <a:lnTo>
                      <a:pt x="1443" y="810"/>
                    </a:lnTo>
                    <a:lnTo>
                      <a:pt x="1401" y="852"/>
                    </a:lnTo>
                    <a:lnTo>
                      <a:pt x="1307" y="935"/>
                    </a:lnTo>
                    <a:cubicBezTo>
                      <a:pt x="1048" y="1184"/>
                      <a:pt x="779" y="1442"/>
                      <a:pt x="560" y="1723"/>
                    </a:cubicBezTo>
                    <a:cubicBezTo>
                      <a:pt x="447" y="1878"/>
                      <a:pt x="343" y="2044"/>
                      <a:pt x="270" y="2210"/>
                    </a:cubicBezTo>
                    <a:cubicBezTo>
                      <a:pt x="208" y="2345"/>
                      <a:pt x="156" y="2480"/>
                      <a:pt x="115" y="2636"/>
                    </a:cubicBezTo>
                    <a:lnTo>
                      <a:pt x="104" y="2646"/>
                    </a:lnTo>
                    <a:cubicBezTo>
                      <a:pt x="83" y="2687"/>
                      <a:pt x="73" y="2739"/>
                      <a:pt x="53" y="2781"/>
                    </a:cubicBezTo>
                    <a:cubicBezTo>
                      <a:pt x="42" y="2822"/>
                      <a:pt x="32" y="2874"/>
                      <a:pt x="21" y="2926"/>
                    </a:cubicBezTo>
                    <a:cubicBezTo>
                      <a:pt x="0" y="3030"/>
                      <a:pt x="0" y="3144"/>
                      <a:pt x="21" y="3247"/>
                    </a:cubicBezTo>
                    <a:cubicBezTo>
                      <a:pt x="32" y="3393"/>
                      <a:pt x="73" y="3538"/>
                      <a:pt x="125" y="3683"/>
                    </a:cubicBezTo>
                    <a:cubicBezTo>
                      <a:pt x="146" y="3745"/>
                      <a:pt x="166" y="3798"/>
                      <a:pt x="198" y="3849"/>
                    </a:cubicBezTo>
                    <a:cubicBezTo>
                      <a:pt x="229" y="3911"/>
                      <a:pt x="260" y="3963"/>
                      <a:pt x="302" y="4005"/>
                    </a:cubicBezTo>
                    <a:cubicBezTo>
                      <a:pt x="353" y="4088"/>
                      <a:pt x="436" y="4160"/>
                      <a:pt x="530" y="4222"/>
                    </a:cubicBezTo>
                    <a:cubicBezTo>
                      <a:pt x="675" y="4326"/>
                      <a:pt x="872" y="4378"/>
                      <a:pt x="1100" y="4388"/>
                    </a:cubicBezTo>
                    <a:lnTo>
                      <a:pt x="1224" y="4388"/>
                    </a:lnTo>
                    <a:cubicBezTo>
                      <a:pt x="1380" y="4378"/>
                      <a:pt x="1556" y="4347"/>
                      <a:pt x="1754" y="4285"/>
                    </a:cubicBezTo>
                    <a:cubicBezTo>
                      <a:pt x="1950" y="4222"/>
                      <a:pt x="2169" y="4139"/>
                      <a:pt x="2428" y="4026"/>
                    </a:cubicBezTo>
                    <a:cubicBezTo>
                      <a:pt x="2635" y="3922"/>
                      <a:pt x="2843" y="3818"/>
                      <a:pt x="3019" y="3724"/>
                    </a:cubicBezTo>
                    <a:lnTo>
                      <a:pt x="3299" y="3569"/>
                    </a:lnTo>
                    <a:cubicBezTo>
                      <a:pt x="3465" y="3476"/>
                      <a:pt x="3642" y="3372"/>
                      <a:pt x="3818" y="3258"/>
                    </a:cubicBezTo>
                    <a:cubicBezTo>
                      <a:pt x="4160" y="3030"/>
                      <a:pt x="4481" y="2781"/>
                      <a:pt x="4783" y="2511"/>
                    </a:cubicBezTo>
                    <a:cubicBezTo>
                      <a:pt x="4907" y="2408"/>
                      <a:pt x="5032" y="2283"/>
                      <a:pt x="5145" y="2159"/>
                    </a:cubicBezTo>
                    <a:cubicBezTo>
                      <a:pt x="5249" y="2055"/>
                      <a:pt x="5364" y="1940"/>
                      <a:pt x="5477" y="1795"/>
                    </a:cubicBezTo>
                    <a:cubicBezTo>
                      <a:pt x="5550" y="1702"/>
                      <a:pt x="5613" y="1608"/>
                      <a:pt x="5664" y="1505"/>
                    </a:cubicBezTo>
                    <a:cubicBezTo>
                      <a:pt x="5716" y="1401"/>
                      <a:pt x="5747" y="1318"/>
                      <a:pt x="5758" y="1225"/>
                    </a:cubicBezTo>
                    <a:cubicBezTo>
                      <a:pt x="5778" y="1131"/>
                      <a:pt x="5778" y="1048"/>
                      <a:pt x="5747" y="976"/>
                    </a:cubicBezTo>
                    <a:cubicBezTo>
                      <a:pt x="5716" y="893"/>
                      <a:pt x="5664" y="831"/>
                      <a:pt x="5592" y="799"/>
                    </a:cubicBezTo>
                    <a:cubicBezTo>
                      <a:pt x="5560" y="789"/>
                      <a:pt x="5519" y="779"/>
                      <a:pt x="5467" y="769"/>
                    </a:cubicBezTo>
                    <a:lnTo>
                      <a:pt x="5405" y="769"/>
                    </a:lnTo>
                    <a:cubicBezTo>
                      <a:pt x="5374" y="769"/>
                      <a:pt x="5343" y="779"/>
                      <a:pt x="5311" y="779"/>
                    </a:cubicBezTo>
                    <a:cubicBezTo>
                      <a:pt x="5249" y="789"/>
                      <a:pt x="5198" y="810"/>
                      <a:pt x="5145" y="831"/>
                    </a:cubicBezTo>
                    <a:cubicBezTo>
                      <a:pt x="5156" y="789"/>
                      <a:pt x="5166" y="748"/>
                      <a:pt x="5166" y="716"/>
                    </a:cubicBezTo>
                    <a:cubicBezTo>
                      <a:pt x="5156" y="644"/>
                      <a:pt x="5135" y="582"/>
                      <a:pt x="5083" y="540"/>
                    </a:cubicBezTo>
                    <a:cubicBezTo>
                      <a:pt x="5042" y="499"/>
                      <a:pt x="4979" y="467"/>
                      <a:pt x="4896" y="457"/>
                    </a:cubicBezTo>
                    <a:cubicBezTo>
                      <a:pt x="4834" y="437"/>
                      <a:pt x="4751" y="437"/>
                      <a:pt x="4668" y="437"/>
                    </a:cubicBezTo>
                    <a:cubicBezTo>
                      <a:pt x="4637" y="437"/>
                      <a:pt x="4617" y="447"/>
                      <a:pt x="4585" y="447"/>
                    </a:cubicBezTo>
                    <a:cubicBezTo>
                      <a:pt x="4419" y="467"/>
                      <a:pt x="4274" y="540"/>
                      <a:pt x="4160" y="592"/>
                    </a:cubicBezTo>
                    <a:cubicBezTo>
                      <a:pt x="4025" y="675"/>
                      <a:pt x="3891" y="758"/>
                      <a:pt x="3766" y="852"/>
                    </a:cubicBezTo>
                    <a:lnTo>
                      <a:pt x="3745" y="862"/>
                    </a:lnTo>
                    <a:lnTo>
                      <a:pt x="3725" y="872"/>
                    </a:lnTo>
                    <a:cubicBezTo>
                      <a:pt x="3610" y="955"/>
                      <a:pt x="3496" y="1027"/>
                      <a:pt x="3382" y="1090"/>
                    </a:cubicBezTo>
                    <a:cubicBezTo>
                      <a:pt x="3195" y="1193"/>
                      <a:pt x="2999" y="1266"/>
                      <a:pt x="2801" y="1339"/>
                    </a:cubicBezTo>
                    <a:lnTo>
                      <a:pt x="2677" y="1391"/>
                    </a:lnTo>
                    <a:lnTo>
                      <a:pt x="2552" y="1442"/>
                    </a:lnTo>
                    <a:cubicBezTo>
                      <a:pt x="2604" y="1380"/>
                      <a:pt x="2656" y="1308"/>
                      <a:pt x="2697" y="1246"/>
                    </a:cubicBezTo>
                    <a:cubicBezTo>
                      <a:pt x="2739" y="1173"/>
                      <a:pt x="2791" y="1090"/>
                      <a:pt x="2833" y="986"/>
                    </a:cubicBezTo>
                    <a:cubicBezTo>
                      <a:pt x="2853" y="914"/>
                      <a:pt x="2874" y="841"/>
                      <a:pt x="2895" y="779"/>
                    </a:cubicBezTo>
                    <a:cubicBezTo>
                      <a:pt x="2905" y="696"/>
                      <a:pt x="2916" y="623"/>
                      <a:pt x="2925" y="540"/>
                    </a:cubicBezTo>
                    <a:cubicBezTo>
                      <a:pt x="2925" y="478"/>
                      <a:pt x="2916" y="405"/>
                      <a:pt x="2905" y="333"/>
                    </a:cubicBezTo>
                    <a:cubicBezTo>
                      <a:pt x="2884" y="260"/>
                      <a:pt x="2843" y="198"/>
                      <a:pt x="2791" y="135"/>
                    </a:cubicBezTo>
                    <a:cubicBezTo>
                      <a:pt x="2750" y="84"/>
                      <a:pt x="2687" y="52"/>
                      <a:pt x="2604" y="22"/>
                    </a:cubicBezTo>
                    <a:cubicBezTo>
                      <a:pt x="2563" y="1"/>
                      <a:pt x="2511" y="1"/>
                      <a:pt x="244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381;p53"/>
              <p:cNvSpPr/>
              <p:nvPr/>
            </p:nvSpPr>
            <p:spPr>
              <a:xfrm>
                <a:off x="7484350" y="2103975"/>
                <a:ext cx="13540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476" extrusionOk="0">
                    <a:moveTo>
                      <a:pt x="5363" y="1"/>
                    </a:moveTo>
                    <a:lnTo>
                      <a:pt x="5301" y="94"/>
                    </a:lnTo>
                    <a:cubicBezTo>
                      <a:pt x="5218" y="239"/>
                      <a:pt x="5135" y="374"/>
                      <a:pt x="5031" y="499"/>
                    </a:cubicBezTo>
                    <a:cubicBezTo>
                      <a:pt x="4845" y="758"/>
                      <a:pt x="4637" y="997"/>
                      <a:pt x="4409" y="1214"/>
                    </a:cubicBezTo>
                    <a:cubicBezTo>
                      <a:pt x="3952" y="1660"/>
                      <a:pt x="3424" y="2023"/>
                      <a:pt x="2864" y="2314"/>
                    </a:cubicBezTo>
                    <a:cubicBezTo>
                      <a:pt x="2283" y="2615"/>
                      <a:pt x="1670" y="2832"/>
                      <a:pt x="1048" y="2988"/>
                    </a:cubicBezTo>
                    <a:cubicBezTo>
                      <a:pt x="706" y="3071"/>
                      <a:pt x="353" y="3133"/>
                      <a:pt x="1" y="3185"/>
                    </a:cubicBezTo>
                    <a:lnTo>
                      <a:pt x="156" y="3309"/>
                    </a:lnTo>
                    <a:cubicBezTo>
                      <a:pt x="312" y="3413"/>
                      <a:pt x="509" y="3475"/>
                      <a:pt x="737" y="3475"/>
                    </a:cubicBezTo>
                    <a:lnTo>
                      <a:pt x="861" y="3475"/>
                    </a:lnTo>
                    <a:cubicBezTo>
                      <a:pt x="1017" y="3465"/>
                      <a:pt x="1193" y="3434"/>
                      <a:pt x="1391" y="3372"/>
                    </a:cubicBezTo>
                    <a:cubicBezTo>
                      <a:pt x="1598" y="3309"/>
                      <a:pt x="1806" y="3237"/>
                      <a:pt x="2065" y="3113"/>
                    </a:cubicBezTo>
                    <a:cubicBezTo>
                      <a:pt x="2272" y="3019"/>
                      <a:pt x="2480" y="2905"/>
                      <a:pt x="2656" y="2811"/>
                    </a:cubicBezTo>
                    <a:lnTo>
                      <a:pt x="2936" y="2656"/>
                    </a:lnTo>
                    <a:cubicBezTo>
                      <a:pt x="3113" y="2563"/>
                      <a:pt x="3279" y="2459"/>
                      <a:pt x="3455" y="2345"/>
                    </a:cubicBezTo>
                    <a:cubicBezTo>
                      <a:pt x="3797" y="2127"/>
                      <a:pt x="4118" y="1878"/>
                      <a:pt x="4420" y="1608"/>
                    </a:cubicBezTo>
                    <a:cubicBezTo>
                      <a:pt x="4544" y="1495"/>
                      <a:pt x="4669" y="1370"/>
                      <a:pt x="4793" y="1256"/>
                    </a:cubicBezTo>
                    <a:cubicBezTo>
                      <a:pt x="4886" y="1152"/>
                      <a:pt x="5001" y="1027"/>
                      <a:pt x="5114" y="893"/>
                    </a:cubicBezTo>
                    <a:cubicBezTo>
                      <a:pt x="5187" y="789"/>
                      <a:pt x="5250" y="695"/>
                      <a:pt x="5301" y="592"/>
                    </a:cubicBezTo>
                    <a:cubicBezTo>
                      <a:pt x="5353" y="488"/>
                      <a:pt x="5384" y="405"/>
                      <a:pt x="5395" y="312"/>
                    </a:cubicBezTo>
                    <a:cubicBezTo>
                      <a:pt x="5415" y="218"/>
                      <a:pt x="5415" y="135"/>
                      <a:pt x="5384" y="63"/>
                    </a:cubicBezTo>
                    <a:cubicBezTo>
                      <a:pt x="5384" y="42"/>
                      <a:pt x="5374" y="22"/>
                      <a:pt x="5363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382;p53"/>
              <p:cNvSpPr/>
              <p:nvPr/>
            </p:nvSpPr>
            <p:spPr>
              <a:xfrm>
                <a:off x="7563700" y="2103975"/>
                <a:ext cx="397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16" extrusionOk="0">
                    <a:moveTo>
                      <a:pt x="1536" y="1"/>
                    </a:moveTo>
                    <a:cubicBezTo>
                      <a:pt x="1525" y="1"/>
                      <a:pt x="1515" y="1"/>
                      <a:pt x="1505" y="22"/>
                    </a:cubicBezTo>
                    <a:cubicBezTo>
                      <a:pt x="1463" y="105"/>
                      <a:pt x="1422" y="188"/>
                      <a:pt x="1370" y="271"/>
                    </a:cubicBezTo>
                    <a:cubicBezTo>
                      <a:pt x="1359" y="271"/>
                      <a:pt x="1359" y="280"/>
                      <a:pt x="1359" y="280"/>
                    </a:cubicBezTo>
                    <a:lnTo>
                      <a:pt x="1359" y="271"/>
                    </a:lnTo>
                    <a:cubicBezTo>
                      <a:pt x="1235" y="457"/>
                      <a:pt x="1080" y="612"/>
                      <a:pt x="903" y="758"/>
                    </a:cubicBezTo>
                    <a:cubicBezTo>
                      <a:pt x="769" y="872"/>
                      <a:pt x="623" y="976"/>
                      <a:pt x="478" y="1080"/>
                    </a:cubicBezTo>
                    <a:cubicBezTo>
                      <a:pt x="343" y="1183"/>
                      <a:pt x="188" y="1276"/>
                      <a:pt x="52" y="1380"/>
                    </a:cubicBezTo>
                    <a:cubicBezTo>
                      <a:pt x="11" y="1401"/>
                      <a:pt x="1" y="1453"/>
                      <a:pt x="22" y="1484"/>
                    </a:cubicBezTo>
                    <a:cubicBezTo>
                      <a:pt x="41" y="1504"/>
                      <a:pt x="66" y="1515"/>
                      <a:pt x="89" y="1515"/>
                    </a:cubicBezTo>
                    <a:cubicBezTo>
                      <a:pt x="102" y="1515"/>
                      <a:pt x="114" y="1512"/>
                      <a:pt x="125" y="1504"/>
                    </a:cubicBezTo>
                    <a:cubicBezTo>
                      <a:pt x="416" y="1318"/>
                      <a:pt x="695" y="1110"/>
                      <a:pt x="955" y="882"/>
                    </a:cubicBezTo>
                    <a:cubicBezTo>
                      <a:pt x="1214" y="654"/>
                      <a:pt x="1442" y="384"/>
                      <a:pt x="1578" y="63"/>
                    </a:cubicBezTo>
                    <a:cubicBezTo>
                      <a:pt x="1588" y="42"/>
                      <a:pt x="1588" y="11"/>
                      <a:pt x="1567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383;p53"/>
              <p:cNvSpPr/>
              <p:nvPr/>
            </p:nvSpPr>
            <p:spPr>
              <a:xfrm>
                <a:off x="7101850" y="1957975"/>
                <a:ext cx="419600" cy="42610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7044" extrusionOk="0">
                    <a:moveTo>
                      <a:pt x="7957" y="0"/>
                    </a:moveTo>
                    <a:cubicBezTo>
                      <a:pt x="7572" y="32"/>
                      <a:pt x="7178" y="104"/>
                      <a:pt x="6795" y="198"/>
                    </a:cubicBezTo>
                    <a:cubicBezTo>
                      <a:pt x="6442" y="281"/>
                      <a:pt x="6079" y="415"/>
                      <a:pt x="5716" y="571"/>
                    </a:cubicBezTo>
                    <a:cubicBezTo>
                      <a:pt x="5052" y="851"/>
                      <a:pt x="4398" y="1266"/>
                      <a:pt x="3787" y="1775"/>
                    </a:cubicBezTo>
                    <a:cubicBezTo>
                      <a:pt x="3227" y="2241"/>
                      <a:pt x="2697" y="2812"/>
                      <a:pt x="2220" y="3465"/>
                    </a:cubicBezTo>
                    <a:cubicBezTo>
                      <a:pt x="1774" y="4077"/>
                      <a:pt x="1380" y="4762"/>
                      <a:pt x="1048" y="5488"/>
                    </a:cubicBezTo>
                    <a:cubicBezTo>
                      <a:pt x="394" y="6920"/>
                      <a:pt x="42" y="8465"/>
                      <a:pt x="21" y="9958"/>
                    </a:cubicBezTo>
                    <a:cubicBezTo>
                      <a:pt x="0" y="10716"/>
                      <a:pt x="83" y="11473"/>
                      <a:pt x="260" y="12220"/>
                    </a:cubicBezTo>
                    <a:cubicBezTo>
                      <a:pt x="426" y="12957"/>
                      <a:pt x="696" y="13651"/>
                      <a:pt x="1037" y="14284"/>
                    </a:cubicBezTo>
                    <a:cubicBezTo>
                      <a:pt x="1390" y="14928"/>
                      <a:pt x="1826" y="15477"/>
                      <a:pt x="2334" y="15913"/>
                    </a:cubicBezTo>
                    <a:cubicBezTo>
                      <a:pt x="2593" y="16131"/>
                      <a:pt x="2874" y="16328"/>
                      <a:pt x="3164" y="16494"/>
                    </a:cubicBezTo>
                    <a:cubicBezTo>
                      <a:pt x="3465" y="16659"/>
                      <a:pt x="3776" y="16784"/>
                      <a:pt x="4119" y="16878"/>
                    </a:cubicBezTo>
                    <a:cubicBezTo>
                      <a:pt x="4451" y="16971"/>
                      <a:pt x="4803" y="17023"/>
                      <a:pt x="5177" y="17044"/>
                    </a:cubicBezTo>
                    <a:cubicBezTo>
                      <a:pt x="5332" y="17044"/>
                      <a:pt x="5488" y="17044"/>
                      <a:pt x="5643" y="17033"/>
                    </a:cubicBezTo>
                    <a:cubicBezTo>
                      <a:pt x="5871" y="17023"/>
                      <a:pt x="6110" y="16991"/>
                      <a:pt x="6348" y="16950"/>
                    </a:cubicBezTo>
                    <a:cubicBezTo>
                      <a:pt x="6535" y="16919"/>
                      <a:pt x="6733" y="16867"/>
                      <a:pt x="6992" y="16795"/>
                    </a:cubicBezTo>
                    <a:cubicBezTo>
                      <a:pt x="7199" y="16742"/>
                      <a:pt x="7427" y="16670"/>
                      <a:pt x="7666" y="16587"/>
                    </a:cubicBezTo>
                    <a:cubicBezTo>
                      <a:pt x="8091" y="16442"/>
                      <a:pt x="8527" y="16265"/>
                      <a:pt x="8973" y="16048"/>
                    </a:cubicBezTo>
                    <a:cubicBezTo>
                      <a:pt x="9772" y="15664"/>
                      <a:pt x="10571" y="15187"/>
                      <a:pt x="11401" y="14575"/>
                    </a:cubicBezTo>
                    <a:cubicBezTo>
                      <a:pt x="12127" y="14056"/>
                      <a:pt x="12853" y="13455"/>
                      <a:pt x="13620" y="12729"/>
                    </a:cubicBezTo>
                    <a:cubicBezTo>
                      <a:pt x="14107" y="12282"/>
                      <a:pt x="14616" y="11784"/>
                      <a:pt x="15176" y="11203"/>
                    </a:cubicBezTo>
                    <a:cubicBezTo>
                      <a:pt x="15425" y="10944"/>
                      <a:pt x="15674" y="10685"/>
                      <a:pt x="15912" y="10426"/>
                    </a:cubicBezTo>
                    <a:cubicBezTo>
                      <a:pt x="16037" y="10290"/>
                      <a:pt x="16161" y="10166"/>
                      <a:pt x="16276" y="10032"/>
                    </a:cubicBezTo>
                    <a:lnTo>
                      <a:pt x="16421" y="9886"/>
                    </a:lnTo>
                    <a:cubicBezTo>
                      <a:pt x="16514" y="9783"/>
                      <a:pt x="16608" y="9679"/>
                      <a:pt x="16691" y="9575"/>
                    </a:cubicBezTo>
                    <a:cubicBezTo>
                      <a:pt x="16721" y="9544"/>
                      <a:pt x="16753" y="9502"/>
                      <a:pt x="16774" y="9461"/>
                    </a:cubicBezTo>
                    <a:cubicBezTo>
                      <a:pt x="16784" y="9440"/>
                      <a:pt x="16774" y="9430"/>
                      <a:pt x="16774" y="9409"/>
                    </a:cubicBezTo>
                    <a:cubicBezTo>
                      <a:pt x="16680" y="9202"/>
                      <a:pt x="16555" y="8994"/>
                      <a:pt x="16380" y="8776"/>
                    </a:cubicBezTo>
                    <a:cubicBezTo>
                      <a:pt x="16265" y="8621"/>
                      <a:pt x="16141" y="8486"/>
                      <a:pt x="16006" y="8340"/>
                    </a:cubicBezTo>
                    <a:lnTo>
                      <a:pt x="15912" y="8237"/>
                    </a:lnTo>
                    <a:cubicBezTo>
                      <a:pt x="15653" y="7946"/>
                      <a:pt x="15322" y="7583"/>
                      <a:pt x="14896" y="7418"/>
                    </a:cubicBezTo>
                    <a:cubicBezTo>
                      <a:pt x="14881" y="7402"/>
                      <a:pt x="14865" y="7393"/>
                      <a:pt x="14846" y="7393"/>
                    </a:cubicBezTo>
                    <a:cubicBezTo>
                      <a:pt x="14839" y="7393"/>
                      <a:pt x="14832" y="7394"/>
                      <a:pt x="14824" y="7397"/>
                    </a:cubicBezTo>
                    <a:cubicBezTo>
                      <a:pt x="14813" y="7397"/>
                      <a:pt x="14803" y="7397"/>
                      <a:pt x="14782" y="7407"/>
                    </a:cubicBezTo>
                    <a:cubicBezTo>
                      <a:pt x="14771" y="7407"/>
                      <a:pt x="14751" y="7427"/>
                      <a:pt x="14741" y="7438"/>
                    </a:cubicBezTo>
                    <a:cubicBezTo>
                      <a:pt x="13620" y="8423"/>
                      <a:pt x="12406" y="9451"/>
                      <a:pt x="11069" y="10280"/>
                    </a:cubicBezTo>
                    <a:lnTo>
                      <a:pt x="11069" y="10290"/>
                    </a:lnTo>
                    <a:cubicBezTo>
                      <a:pt x="10820" y="10436"/>
                      <a:pt x="10581" y="10581"/>
                      <a:pt x="10342" y="10705"/>
                    </a:cubicBezTo>
                    <a:cubicBezTo>
                      <a:pt x="10145" y="10820"/>
                      <a:pt x="9937" y="10924"/>
                      <a:pt x="9720" y="11027"/>
                    </a:cubicBezTo>
                    <a:cubicBezTo>
                      <a:pt x="9398" y="11193"/>
                      <a:pt x="9045" y="11359"/>
                      <a:pt x="8672" y="11473"/>
                    </a:cubicBezTo>
                    <a:cubicBezTo>
                      <a:pt x="8444" y="11546"/>
                      <a:pt x="8236" y="11577"/>
                      <a:pt x="8050" y="11587"/>
                    </a:cubicBezTo>
                    <a:lnTo>
                      <a:pt x="8019" y="11597"/>
                    </a:lnTo>
                    <a:lnTo>
                      <a:pt x="8019" y="11597"/>
                    </a:lnTo>
                    <a:cubicBezTo>
                      <a:pt x="7889" y="11597"/>
                      <a:pt x="7777" y="11587"/>
                      <a:pt x="7655" y="11556"/>
                    </a:cubicBezTo>
                    <a:cubicBezTo>
                      <a:pt x="7572" y="11535"/>
                      <a:pt x="7479" y="11504"/>
                      <a:pt x="7397" y="11463"/>
                    </a:cubicBezTo>
                    <a:cubicBezTo>
                      <a:pt x="7314" y="11411"/>
                      <a:pt x="7231" y="11348"/>
                      <a:pt x="7148" y="11276"/>
                    </a:cubicBezTo>
                    <a:cubicBezTo>
                      <a:pt x="7075" y="11203"/>
                      <a:pt x="7002" y="11110"/>
                      <a:pt x="6929" y="11007"/>
                    </a:cubicBezTo>
                    <a:cubicBezTo>
                      <a:pt x="6826" y="10841"/>
                      <a:pt x="6743" y="10643"/>
                      <a:pt x="6670" y="10415"/>
                    </a:cubicBezTo>
                    <a:cubicBezTo>
                      <a:pt x="6567" y="10062"/>
                      <a:pt x="6504" y="9679"/>
                      <a:pt x="6484" y="9232"/>
                    </a:cubicBezTo>
                    <a:lnTo>
                      <a:pt x="6484" y="9243"/>
                    </a:lnTo>
                    <a:lnTo>
                      <a:pt x="6484" y="9253"/>
                    </a:lnTo>
                    <a:cubicBezTo>
                      <a:pt x="6473" y="8817"/>
                      <a:pt x="6504" y="8382"/>
                      <a:pt x="6525" y="8050"/>
                    </a:cubicBezTo>
                    <a:cubicBezTo>
                      <a:pt x="6567" y="7552"/>
                      <a:pt x="6608" y="7179"/>
                      <a:pt x="6650" y="6826"/>
                    </a:cubicBezTo>
                    <a:cubicBezTo>
                      <a:pt x="6733" y="6048"/>
                      <a:pt x="6878" y="5218"/>
                      <a:pt x="7095" y="4243"/>
                    </a:cubicBezTo>
                    <a:cubicBezTo>
                      <a:pt x="7127" y="4057"/>
                      <a:pt x="7178" y="3870"/>
                      <a:pt x="7220" y="3683"/>
                    </a:cubicBezTo>
                    <a:lnTo>
                      <a:pt x="7282" y="3403"/>
                    </a:lnTo>
                    <a:lnTo>
                      <a:pt x="7303" y="3331"/>
                    </a:lnTo>
                    <a:lnTo>
                      <a:pt x="7314" y="3248"/>
                    </a:lnTo>
                    <a:cubicBezTo>
                      <a:pt x="7323" y="3237"/>
                      <a:pt x="7323" y="3227"/>
                      <a:pt x="7323" y="3216"/>
                    </a:cubicBezTo>
                    <a:lnTo>
                      <a:pt x="7323" y="3206"/>
                    </a:lnTo>
                    <a:lnTo>
                      <a:pt x="7344" y="3123"/>
                    </a:lnTo>
                    <a:cubicBezTo>
                      <a:pt x="7386" y="2978"/>
                      <a:pt x="7417" y="2822"/>
                      <a:pt x="7459" y="2677"/>
                    </a:cubicBezTo>
                    <a:lnTo>
                      <a:pt x="7489" y="2542"/>
                    </a:lnTo>
                    <a:lnTo>
                      <a:pt x="7635" y="1941"/>
                    </a:lnTo>
                    <a:cubicBezTo>
                      <a:pt x="7780" y="1370"/>
                      <a:pt x="7925" y="779"/>
                      <a:pt x="8060" y="198"/>
                    </a:cubicBezTo>
                    <a:lnTo>
                      <a:pt x="8060" y="146"/>
                    </a:lnTo>
                    <a:cubicBezTo>
                      <a:pt x="8060" y="136"/>
                      <a:pt x="8070" y="125"/>
                      <a:pt x="8070" y="104"/>
                    </a:cubicBezTo>
                    <a:cubicBezTo>
                      <a:pt x="8070" y="73"/>
                      <a:pt x="8050" y="42"/>
                      <a:pt x="8029" y="21"/>
                    </a:cubicBezTo>
                    <a:cubicBezTo>
                      <a:pt x="8008" y="11"/>
                      <a:pt x="7987" y="0"/>
                      <a:pt x="79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384;p53"/>
              <p:cNvSpPr/>
              <p:nvPr/>
            </p:nvSpPr>
            <p:spPr>
              <a:xfrm>
                <a:off x="7124400" y="2290750"/>
                <a:ext cx="114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733" extrusionOk="0">
                    <a:moveTo>
                      <a:pt x="1277" y="1"/>
                    </a:moveTo>
                    <a:cubicBezTo>
                      <a:pt x="1222" y="1"/>
                      <a:pt x="1168" y="3"/>
                      <a:pt x="1110" y="8"/>
                    </a:cubicBezTo>
                    <a:cubicBezTo>
                      <a:pt x="1027" y="8"/>
                      <a:pt x="945" y="19"/>
                      <a:pt x="862" y="40"/>
                    </a:cubicBezTo>
                    <a:cubicBezTo>
                      <a:pt x="737" y="61"/>
                      <a:pt x="623" y="91"/>
                      <a:pt x="509" y="154"/>
                    </a:cubicBezTo>
                    <a:cubicBezTo>
                      <a:pt x="426" y="195"/>
                      <a:pt x="343" y="237"/>
                      <a:pt x="271" y="299"/>
                    </a:cubicBezTo>
                    <a:cubicBezTo>
                      <a:pt x="218" y="351"/>
                      <a:pt x="167" y="413"/>
                      <a:pt x="115" y="476"/>
                    </a:cubicBezTo>
                    <a:lnTo>
                      <a:pt x="115" y="486"/>
                    </a:lnTo>
                    <a:cubicBezTo>
                      <a:pt x="73" y="548"/>
                      <a:pt x="42" y="621"/>
                      <a:pt x="11" y="693"/>
                    </a:cubicBezTo>
                    <a:lnTo>
                      <a:pt x="11" y="683"/>
                    </a:lnTo>
                    <a:cubicBezTo>
                      <a:pt x="11" y="693"/>
                      <a:pt x="1" y="704"/>
                      <a:pt x="1" y="725"/>
                    </a:cubicBezTo>
                    <a:cubicBezTo>
                      <a:pt x="42" y="808"/>
                      <a:pt x="84" y="890"/>
                      <a:pt x="135" y="973"/>
                    </a:cubicBezTo>
                    <a:cubicBezTo>
                      <a:pt x="488" y="1617"/>
                      <a:pt x="924" y="2166"/>
                      <a:pt x="1432" y="2602"/>
                    </a:cubicBezTo>
                    <a:cubicBezTo>
                      <a:pt x="1691" y="2830"/>
                      <a:pt x="1972" y="3027"/>
                      <a:pt x="2262" y="3183"/>
                    </a:cubicBezTo>
                    <a:cubicBezTo>
                      <a:pt x="2563" y="3348"/>
                      <a:pt x="2874" y="3473"/>
                      <a:pt x="3217" y="3567"/>
                    </a:cubicBezTo>
                    <a:cubicBezTo>
                      <a:pt x="3549" y="3660"/>
                      <a:pt x="3901" y="3722"/>
                      <a:pt x="4275" y="3733"/>
                    </a:cubicBezTo>
                    <a:lnTo>
                      <a:pt x="4524" y="3733"/>
                    </a:lnTo>
                    <a:lnTo>
                      <a:pt x="4524" y="3722"/>
                    </a:lnTo>
                    <a:cubicBezTo>
                      <a:pt x="4554" y="3639"/>
                      <a:pt x="4565" y="3556"/>
                      <a:pt x="4575" y="3473"/>
                    </a:cubicBezTo>
                    <a:lnTo>
                      <a:pt x="4575" y="3463"/>
                    </a:lnTo>
                    <a:cubicBezTo>
                      <a:pt x="4586" y="3307"/>
                      <a:pt x="4565" y="3141"/>
                      <a:pt x="4534" y="2975"/>
                    </a:cubicBezTo>
                    <a:lnTo>
                      <a:pt x="4534" y="2986"/>
                    </a:lnTo>
                    <a:cubicBezTo>
                      <a:pt x="4482" y="2726"/>
                      <a:pt x="4388" y="2467"/>
                      <a:pt x="4275" y="2228"/>
                    </a:cubicBezTo>
                    <a:cubicBezTo>
                      <a:pt x="4109" y="1896"/>
                      <a:pt x="3890" y="1585"/>
                      <a:pt x="3652" y="1305"/>
                    </a:cubicBezTo>
                    <a:cubicBezTo>
                      <a:pt x="3403" y="1015"/>
                      <a:pt x="3113" y="745"/>
                      <a:pt x="2791" y="527"/>
                    </a:cubicBezTo>
                    <a:cubicBezTo>
                      <a:pt x="2563" y="372"/>
                      <a:pt x="2314" y="237"/>
                      <a:pt x="2044" y="133"/>
                    </a:cubicBezTo>
                    <a:lnTo>
                      <a:pt x="2044" y="133"/>
                    </a:lnTo>
                    <a:cubicBezTo>
                      <a:pt x="2044" y="136"/>
                      <a:pt x="2044" y="138"/>
                      <a:pt x="2044" y="139"/>
                    </a:cubicBezTo>
                    <a:lnTo>
                      <a:pt x="2044" y="139"/>
                    </a:lnTo>
                    <a:cubicBezTo>
                      <a:pt x="1945" y="101"/>
                      <a:pt x="1854" y="80"/>
                      <a:pt x="1754" y="50"/>
                    </a:cubicBezTo>
                    <a:cubicBezTo>
                      <a:pt x="1702" y="40"/>
                      <a:pt x="1650" y="29"/>
                      <a:pt x="1598" y="29"/>
                    </a:cubicBezTo>
                    <a:cubicBezTo>
                      <a:pt x="1546" y="19"/>
                      <a:pt x="1495" y="8"/>
                      <a:pt x="1442" y="8"/>
                    </a:cubicBezTo>
                    <a:cubicBezTo>
                      <a:pt x="1386" y="3"/>
                      <a:pt x="1331" y="1"/>
                      <a:pt x="12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385;p53"/>
              <p:cNvSpPr/>
              <p:nvPr/>
            </p:nvSpPr>
            <p:spPr>
              <a:xfrm>
                <a:off x="7238775" y="2377325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5BA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386;p53"/>
              <p:cNvSpPr/>
              <p:nvPr/>
            </p:nvSpPr>
            <p:spPr>
              <a:xfrm>
                <a:off x="7124400" y="2292250"/>
                <a:ext cx="114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683" extrusionOk="0">
                    <a:moveTo>
                      <a:pt x="758" y="1"/>
                    </a:moveTo>
                    <a:cubicBezTo>
                      <a:pt x="665" y="21"/>
                      <a:pt x="582" y="52"/>
                      <a:pt x="509" y="94"/>
                    </a:cubicBezTo>
                    <a:cubicBezTo>
                      <a:pt x="426" y="135"/>
                      <a:pt x="343" y="187"/>
                      <a:pt x="271" y="239"/>
                    </a:cubicBezTo>
                    <a:cubicBezTo>
                      <a:pt x="218" y="291"/>
                      <a:pt x="167" y="353"/>
                      <a:pt x="115" y="416"/>
                    </a:cubicBezTo>
                    <a:lnTo>
                      <a:pt x="52" y="540"/>
                    </a:lnTo>
                    <a:cubicBezTo>
                      <a:pt x="32" y="571"/>
                      <a:pt x="22" y="602"/>
                      <a:pt x="11" y="633"/>
                    </a:cubicBezTo>
                    <a:lnTo>
                      <a:pt x="1" y="644"/>
                    </a:lnTo>
                    <a:lnTo>
                      <a:pt x="1" y="665"/>
                    </a:lnTo>
                    <a:cubicBezTo>
                      <a:pt x="42" y="748"/>
                      <a:pt x="84" y="830"/>
                      <a:pt x="135" y="913"/>
                    </a:cubicBezTo>
                    <a:cubicBezTo>
                      <a:pt x="488" y="1557"/>
                      <a:pt x="924" y="2106"/>
                      <a:pt x="1422" y="2542"/>
                    </a:cubicBezTo>
                    <a:cubicBezTo>
                      <a:pt x="1691" y="2770"/>
                      <a:pt x="1972" y="2967"/>
                      <a:pt x="2262" y="3123"/>
                    </a:cubicBezTo>
                    <a:cubicBezTo>
                      <a:pt x="2553" y="3288"/>
                      <a:pt x="2874" y="3424"/>
                      <a:pt x="3217" y="3517"/>
                    </a:cubicBezTo>
                    <a:cubicBezTo>
                      <a:pt x="3549" y="3610"/>
                      <a:pt x="3901" y="3662"/>
                      <a:pt x="4275" y="3673"/>
                    </a:cubicBezTo>
                    <a:cubicBezTo>
                      <a:pt x="4358" y="3683"/>
                      <a:pt x="4441" y="3683"/>
                      <a:pt x="4524" y="3683"/>
                    </a:cubicBezTo>
                    <a:lnTo>
                      <a:pt x="4524" y="3662"/>
                    </a:lnTo>
                    <a:cubicBezTo>
                      <a:pt x="4554" y="3590"/>
                      <a:pt x="4565" y="3507"/>
                      <a:pt x="4575" y="3413"/>
                    </a:cubicBezTo>
                    <a:cubicBezTo>
                      <a:pt x="4586" y="3258"/>
                      <a:pt x="4565" y="3102"/>
                      <a:pt x="4534" y="2915"/>
                    </a:cubicBezTo>
                    <a:lnTo>
                      <a:pt x="4471" y="2666"/>
                    </a:lnTo>
                    <a:cubicBezTo>
                      <a:pt x="4222" y="2656"/>
                      <a:pt x="3973" y="2635"/>
                      <a:pt x="3724" y="2573"/>
                    </a:cubicBezTo>
                    <a:cubicBezTo>
                      <a:pt x="3413" y="2500"/>
                      <a:pt x="3102" y="2386"/>
                      <a:pt x="2812" y="2230"/>
                    </a:cubicBezTo>
                    <a:cubicBezTo>
                      <a:pt x="2656" y="2147"/>
                      <a:pt x="2511" y="2064"/>
                      <a:pt x="2376" y="1961"/>
                    </a:cubicBezTo>
                    <a:cubicBezTo>
                      <a:pt x="2200" y="1836"/>
                      <a:pt x="2034" y="1702"/>
                      <a:pt x="1878" y="1557"/>
                    </a:cubicBezTo>
                    <a:cubicBezTo>
                      <a:pt x="1588" y="1276"/>
                      <a:pt x="1318" y="955"/>
                      <a:pt x="1101" y="612"/>
                    </a:cubicBezTo>
                    <a:cubicBezTo>
                      <a:pt x="976" y="416"/>
                      <a:pt x="862" y="208"/>
                      <a:pt x="758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387;p53"/>
              <p:cNvSpPr/>
              <p:nvPr/>
            </p:nvSpPr>
            <p:spPr>
              <a:xfrm>
                <a:off x="7101850" y="1982100"/>
                <a:ext cx="123200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13060" extrusionOk="0">
                    <a:moveTo>
                      <a:pt x="4928" y="0"/>
                    </a:moveTo>
                    <a:lnTo>
                      <a:pt x="4928" y="0"/>
                    </a:lnTo>
                    <a:cubicBezTo>
                      <a:pt x="4534" y="229"/>
                      <a:pt x="4160" y="498"/>
                      <a:pt x="3787" y="810"/>
                    </a:cubicBezTo>
                    <a:cubicBezTo>
                      <a:pt x="3227" y="1276"/>
                      <a:pt x="2697" y="1847"/>
                      <a:pt x="2220" y="2500"/>
                    </a:cubicBezTo>
                    <a:cubicBezTo>
                      <a:pt x="1764" y="3112"/>
                      <a:pt x="1369" y="3797"/>
                      <a:pt x="1048" y="4523"/>
                    </a:cubicBezTo>
                    <a:cubicBezTo>
                      <a:pt x="394" y="5955"/>
                      <a:pt x="42" y="7500"/>
                      <a:pt x="11" y="8993"/>
                    </a:cubicBezTo>
                    <a:cubicBezTo>
                      <a:pt x="0" y="9751"/>
                      <a:pt x="83" y="10508"/>
                      <a:pt x="249" y="11255"/>
                    </a:cubicBezTo>
                    <a:cubicBezTo>
                      <a:pt x="405" y="11888"/>
                      <a:pt x="622" y="12500"/>
                      <a:pt x="903" y="13060"/>
                    </a:cubicBezTo>
                    <a:lnTo>
                      <a:pt x="913" y="13039"/>
                    </a:lnTo>
                    <a:cubicBezTo>
                      <a:pt x="924" y="13008"/>
                      <a:pt x="934" y="12977"/>
                      <a:pt x="954" y="12946"/>
                    </a:cubicBezTo>
                    <a:lnTo>
                      <a:pt x="1017" y="12822"/>
                    </a:lnTo>
                    <a:cubicBezTo>
                      <a:pt x="1069" y="12759"/>
                      <a:pt x="1120" y="12697"/>
                      <a:pt x="1173" y="12645"/>
                    </a:cubicBezTo>
                    <a:cubicBezTo>
                      <a:pt x="1245" y="12593"/>
                      <a:pt x="1328" y="12541"/>
                      <a:pt x="1411" y="12500"/>
                    </a:cubicBezTo>
                    <a:cubicBezTo>
                      <a:pt x="1484" y="12458"/>
                      <a:pt x="1567" y="12427"/>
                      <a:pt x="1660" y="12407"/>
                    </a:cubicBezTo>
                    <a:cubicBezTo>
                      <a:pt x="1588" y="12251"/>
                      <a:pt x="1525" y="12095"/>
                      <a:pt x="1463" y="11939"/>
                    </a:cubicBezTo>
                    <a:cubicBezTo>
                      <a:pt x="1318" y="11566"/>
                      <a:pt x="1214" y="11172"/>
                      <a:pt x="1141" y="10768"/>
                    </a:cubicBezTo>
                    <a:cubicBezTo>
                      <a:pt x="986" y="9948"/>
                      <a:pt x="965" y="9118"/>
                      <a:pt x="1027" y="8288"/>
                    </a:cubicBezTo>
                    <a:cubicBezTo>
                      <a:pt x="1069" y="7884"/>
                      <a:pt x="1120" y="7469"/>
                      <a:pt x="1193" y="7075"/>
                    </a:cubicBezTo>
                    <a:cubicBezTo>
                      <a:pt x="1235" y="6847"/>
                      <a:pt x="1286" y="6628"/>
                      <a:pt x="1339" y="6411"/>
                    </a:cubicBezTo>
                    <a:cubicBezTo>
                      <a:pt x="1390" y="6172"/>
                      <a:pt x="1452" y="5934"/>
                      <a:pt x="1515" y="5706"/>
                    </a:cubicBezTo>
                    <a:cubicBezTo>
                      <a:pt x="1650" y="5228"/>
                      <a:pt x="1795" y="4772"/>
                      <a:pt x="1971" y="4316"/>
                    </a:cubicBezTo>
                    <a:cubicBezTo>
                      <a:pt x="2148" y="3859"/>
                      <a:pt x="2355" y="3413"/>
                      <a:pt x="2583" y="2977"/>
                    </a:cubicBezTo>
                    <a:cubicBezTo>
                      <a:pt x="2812" y="2541"/>
                      <a:pt x="3061" y="2137"/>
                      <a:pt x="3351" y="1743"/>
                    </a:cubicBezTo>
                    <a:cubicBezTo>
                      <a:pt x="3485" y="1546"/>
                      <a:pt x="3641" y="1359"/>
                      <a:pt x="3797" y="1172"/>
                    </a:cubicBezTo>
                    <a:cubicBezTo>
                      <a:pt x="3880" y="1079"/>
                      <a:pt x="3963" y="976"/>
                      <a:pt x="4046" y="893"/>
                    </a:cubicBezTo>
                    <a:cubicBezTo>
                      <a:pt x="4119" y="810"/>
                      <a:pt x="4191" y="737"/>
                      <a:pt x="4264" y="654"/>
                    </a:cubicBezTo>
                    <a:cubicBezTo>
                      <a:pt x="4430" y="488"/>
                      <a:pt x="4596" y="312"/>
                      <a:pt x="4772" y="156"/>
                    </a:cubicBezTo>
                    <a:lnTo>
                      <a:pt x="4928" y="0"/>
                    </a:ln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388;p53"/>
              <p:cNvSpPr/>
              <p:nvPr/>
            </p:nvSpPr>
            <p:spPr>
              <a:xfrm>
                <a:off x="7236175" y="2181250"/>
                <a:ext cx="285275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1411" h="8113" extrusionOk="0">
                    <a:moveTo>
                      <a:pt x="11131" y="1"/>
                    </a:moveTo>
                    <a:cubicBezTo>
                      <a:pt x="10612" y="550"/>
                      <a:pt x="10073" y="1080"/>
                      <a:pt x="9513" y="1588"/>
                    </a:cubicBezTo>
                    <a:cubicBezTo>
                      <a:pt x="9326" y="1764"/>
                      <a:pt x="9139" y="1930"/>
                      <a:pt x="8942" y="2096"/>
                    </a:cubicBezTo>
                    <a:cubicBezTo>
                      <a:pt x="8838" y="2189"/>
                      <a:pt x="8734" y="2272"/>
                      <a:pt x="8631" y="2366"/>
                    </a:cubicBezTo>
                    <a:cubicBezTo>
                      <a:pt x="8403" y="2573"/>
                      <a:pt x="8164" y="2770"/>
                      <a:pt x="7925" y="2978"/>
                    </a:cubicBezTo>
                    <a:cubicBezTo>
                      <a:pt x="7376" y="3445"/>
                      <a:pt x="6816" y="3901"/>
                      <a:pt x="6245" y="4347"/>
                    </a:cubicBezTo>
                    <a:cubicBezTo>
                      <a:pt x="5623" y="4824"/>
                      <a:pt x="4979" y="5270"/>
                      <a:pt x="4306" y="5675"/>
                    </a:cubicBezTo>
                    <a:cubicBezTo>
                      <a:pt x="3974" y="5882"/>
                      <a:pt x="3642" y="6069"/>
                      <a:pt x="3289" y="6246"/>
                    </a:cubicBezTo>
                    <a:cubicBezTo>
                      <a:pt x="2957" y="6412"/>
                      <a:pt x="2614" y="6567"/>
                      <a:pt x="2262" y="6691"/>
                    </a:cubicBezTo>
                    <a:cubicBezTo>
                      <a:pt x="1930" y="6816"/>
                      <a:pt x="1588" y="6919"/>
                      <a:pt x="1235" y="6992"/>
                    </a:cubicBezTo>
                    <a:cubicBezTo>
                      <a:pt x="903" y="7065"/>
                      <a:pt x="571" y="7106"/>
                      <a:pt x="229" y="7106"/>
                    </a:cubicBezTo>
                    <a:cubicBezTo>
                      <a:pt x="192" y="7112"/>
                      <a:pt x="154" y="7114"/>
                      <a:pt x="115" y="7114"/>
                    </a:cubicBezTo>
                    <a:cubicBezTo>
                      <a:pt x="76" y="7114"/>
                      <a:pt x="37" y="7112"/>
                      <a:pt x="0" y="7106"/>
                    </a:cubicBezTo>
                    <a:lnTo>
                      <a:pt x="0" y="7106"/>
                    </a:lnTo>
                    <a:lnTo>
                      <a:pt x="63" y="7355"/>
                    </a:lnTo>
                    <a:cubicBezTo>
                      <a:pt x="94" y="7542"/>
                      <a:pt x="115" y="7698"/>
                      <a:pt x="104" y="7853"/>
                    </a:cubicBezTo>
                    <a:cubicBezTo>
                      <a:pt x="94" y="7947"/>
                      <a:pt x="83" y="8030"/>
                      <a:pt x="53" y="8102"/>
                    </a:cubicBezTo>
                    <a:cubicBezTo>
                      <a:pt x="125" y="8113"/>
                      <a:pt x="198" y="8113"/>
                      <a:pt x="270" y="8113"/>
                    </a:cubicBezTo>
                    <a:cubicBezTo>
                      <a:pt x="488" y="8092"/>
                      <a:pt x="726" y="8071"/>
                      <a:pt x="975" y="8019"/>
                    </a:cubicBezTo>
                    <a:cubicBezTo>
                      <a:pt x="1162" y="7988"/>
                      <a:pt x="1360" y="7947"/>
                      <a:pt x="1619" y="7874"/>
                    </a:cubicBezTo>
                    <a:cubicBezTo>
                      <a:pt x="1826" y="7811"/>
                      <a:pt x="2054" y="7749"/>
                      <a:pt x="2293" y="7666"/>
                    </a:cubicBezTo>
                    <a:cubicBezTo>
                      <a:pt x="2718" y="7511"/>
                      <a:pt x="3154" y="7334"/>
                      <a:pt x="3600" y="7117"/>
                    </a:cubicBezTo>
                    <a:cubicBezTo>
                      <a:pt x="4399" y="6733"/>
                      <a:pt x="5198" y="6256"/>
                      <a:pt x="6028" y="5644"/>
                    </a:cubicBezTo>
                    <a:cubicBezTo>
                      <a:pt x="6743" y="5125"/>
                      <a:pt x="7469" y="4524"/>
                      <a:pt x="8247" y="3807"/>
                    </a:cubicBezTo>
                    <a:cubicBezTo>
                      <a:pt x="8745" y="3351"/>
                      <a:pt x="9253" y="2853"/>
                      <a:pt x="9803" y="2272"/>
                    </a:cubicBezTo>
                    <a:lnTo>
                      <a:pt x="10550" y="1495"/>
                    </a:lnTo>
                    <a:cubicBezTo>
                      <a:pt x="10664" y="1359"/>
                      <a:pt x="10788" y="1235"/>
                      <a:pt x="10903" y="1101"/>
                    </a:cubicBezTo>
                    <a:lnTo>
                      <a:pt x="11048" y="955"/>
                    </a:lnTo>
                    <a:cubicBezTo>
                      <a:pt x="11141" y="852"/>
                      <a:pt x="11235" y="748"/>
                      <a:pt x="11318" y="654"/>
                    </a:cubicBezTo>
                    <a:lnTo>
                      <a:pt x="11369" y="592"/>
                    </a:lnTo>
                    <a:lnTo>
                      <a:pt x="11411" y="530"/>
                    </a:lnTo>
                    <a:cubicBezTo>
                      <a:pt x="11411" y="509"/>
                      <a:pt x="11411" y="488"/>
                      <a:pt x="11401" y="478"/>
                    </a:cubicBezTo>
                    <a:cubicBezTo>
                      <a:pt x="11328" y="312"/>
                      <a:pt x="11235" y="156"/>
                      <a:pt x="1113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389;p53"/>
              <p:cNvSpPr/>
              <p:nvPr/>
            </p:nvSpPr>
            <p:spPr>
              <a:xfrm>
                <a:off x="7258475" y="2099325"/>
                <a:ext cx="21320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6041" extrusionOk="0">
                    <a:moveTo>
                      <a:pt x="2200" y="5747"/>
                    </a:moveTo>
                    <a:cubicBezTo>
                      <a:pt x="2191" y="5747"/>
                      <a:pt x="2185" y="5748"/>
                      <a:pt x="2179" y="5750"/>
                    </a:cubicBezTo>
                    <a:lnTo>
                      <a:pt x="2179" y="5750"/>
                    </a:lnTo>
                    <a:cubicBezTo>
                      <a:pt x="2186" y="5749"/>
                      <a:pt x="2193" y="5748"/>
                      <a:pt x="2200" y="5747"/>
                    </a:cubicBezTo>
                    <a:close/>
                    <a:moveTo>
                      <a:pt x="519" y="0"/>
                    </a:moveTo>
                    <a:cubicBezTo>
                      <a:pt x="498" y="0"/>
                      <a:pt x="478" y="10"/>
                      <a:pt x="478" y="31"/>
                    </a:cubicBezTo>
                    <a:cubicBezTo>
                      <a:pt x="447" y="218"/>
                      <a:pt x="405" y="394"/>
                      <a:pt x="374" y="581"/>
                    </a:cubicBezTo>
                    <a:cubicBezTo>
                      <a:pt x="332" y="798"/>
                      <a:pt x="291" y="1017"/>
                      <a:pt x="249" y="1245"/>
                    </a:cubicBezTo>
                    <a:cubicBezTo>
                      <a:pt x="157" y="1722"/>
                      <a:pt x="84" y="2219"/>
                      <a:pt x="42" y="2706"/>
                    </a:cubicBezTo>
                    <a:lnTo>
                      <a:pt x="42" y="2706"/>
                    </a:lnTo>
                    <a:cubicBezTo>
                      <a:pt x="42" y="2707"/>
                      <a:pt x="42" y="2707"/>
                      <a:pt x="42" y="2707"/>
                    </a:cubicBezTo>
                    <a:cubicBezTo>
                      <a:pt x="0" y="3278"/>
                      <a:pt x="11" y="3848"/>
                      <a:pt x="125" y="4408"/>
                    </a:cubicBezTo>
                    <a:cubicBezTo>
                      <a:pt x="146" y="4543"/>
                      <a:pt x="187" y="4668"/>
                      <a:pt x="229" y="4792"/>
                    </a:cubicBezTo>
                    <a:cubicBezTo>
                      <a:pt x="270" y="4906"/>
                      <a:pt x="322" y="5031"/>
                      <a:pt x="374" y="5145"/>
                    </a:cubicBezTo>
                    <a:cubicBezTo>
                      <a:pt x="488" y="5363"/>
                      <a:pt x="644" y="5560"/>
                      <a:pt x="830" y="5715"/>
                    </a:cubicBezTo>
                    <a:cubicBezTo>
                      <a:pt x="955" y="5809"/>
                      <a:pt x="1079" y="5881"/>
                      <a:pt x="1214" y="5933"/>
                    </a:cubicBezTo>
                    <a:cubicBezTo>
                      <a:pt x="1287" y="5964"/>
                      <a:pt x="1370" y="5996"/>
                      <a:pt x="1453" y="6006"/>
                    </a:cubicBezTo>
                    <a:cubicBezTo>
                      <a:pt x="1536" y="6026"/>
                      <a:pt x="1619" y="6037"/>
                      <a:pt x="1712" y="6037"/>
                    </a:cubicBezTo>
                    <a:cubicBezTo>
                      <a:pt x="1753" y="6040"/>
                      <a:pt x="1795" y="6041"/>
                      <a:pt x="1836" y="6041"/>
                    </a:cubicBezTo>
                    <a:cubicBezTo>
                      <a:pt x="1961" y="6041"/>
                      <a:pt x="2085" y="6029"/>
                      <a:pt x="2210" y="6006"/>
                    </a:cubicBezTo>
                    <a:cubicBezTo>
                      <a:pt x="2386" y="5964"/>
                      <a:pt x="2563" y="5923"/>
                      <a:pt x="2729" y="5860"/>
                    </a:cubicBezTo>
                    <a:cubicBezTo>
                      <a:pt x="3050" y="5747"/>
                      <a:pt x="3372" y="5602"/>
                      <a:pt x="3672" y="5436"/>
                    </a:cubicBezTo>
                    <a:cubicBezTo>
                      <a:pt x="4025" y="5259"/>
                      <a:pt x="4368" y="5072"/>
                      <a:pt x="4710" y="4875"/>
                    </a:cubicBezTo>
                    <a:cubicBezTo>
                      <a:pt x="5415" y="4461"/>
                      <a:pt x="6079" y="3993"/>
                      <a:pt x="6733" y="3485"/>
                    </a:cubicBezTo>
                    <a:cubicBezTo>
                      <a:pt x="6888" y="3371"/>
                      <a:pt x="7033" y="3246"/>
                      <a:pt x="7189" y="3122"/>
                    </a:cubicBezTo>
                    <a:cubicBezTo>
                      <a:pt x="7345" y="2988"/>
                      <a:pt x="7501" y="2852"/>
                      <a:pt x="7646" y="2707"/>
                    </a:cubicBezTo>
                    <a:cubicBezTo>
                      <a:pt x="7801" y="2562"/>
                      <a:pt x="7946" y="2417"/>
                      <a:pt x="8081" y="2271"/>
                    </a:cubicBezTo>
                    <a:cubicBezTo>
                      <a:pt x="8154" y="2188"/>
                      <a:pt x="8227" y="2116"/>
                      <a:pt x="8299" y="2043"/>
                    </a:cubicBezTo>
                    <a:cubicBezTo>
                      <a:pt x="8330" y="2002"/>
                      <a:pt x="8372" y="1960"/>
                      <a:pt x="8403" y="1929"/>
                    </a:cubicBezTo>
                    <a:cubicBezTo>
                      <a:pt x="8423" y="1909"/>
                      <a:pt x="8434" y="1888"/>
                      <a:pt x="8455" y="1867"/>
                    </a:cubicBezTo>
                    <a:cubicBezTo>
                      <a:pt x="8476" y="1846"/>
                      <a:pt x="8486" y="1826"/>
                      <a:pt x="8506" y="1815"/>
                    </a:cubicBezTo>
                    <a:cubicBezTo>
                      <a:pt x="8527" y="1794"/>
                      <a:pt x="8527" y="1753"/>
                      <a:pt x="8506" y="1743"/>
                    </a:cubicBezTo>
                    <a:cubicBezTo>
                      <a:pt x="8496" y="1732"/>
                      <a:pt x="8483" y="1727"/>
                      <a:pt x="8470" y="1727"/>
                    </a:cubicBezTo>
                    <a:cubicBezTo>
                      <a:pt x="8457" y="1727"/>
                      <a:pt x="8445" y="1732"/>
                      <a:pt x="8434" y="1743"/>
                    </a:cubicBezTo>
                    <a:lnTo>
                      <a:pt x="8382" y="1794"/>
                    </a:lnTo>
                    <a:lnTo>
                      <a:pt x="8164" y="1981"/>
                    </a:lnTo>
                    <a:cubicBezTo>
                      <a:pt x="8081" y="2064"/>
                      <a:pt x="7998" y="2137"/>
                      <a:pt x="7915" y="2209"/>
                    </a:cubicBezTo>
                    <a:cubicBezTo>
                      <a:pt x="7750" y="2354"/>
                      <a:pt x="7593" y="2500"/>
                      <a:pt x="7438" y="2645"/>
                    </a:cubicBezTo>
                    <a:cubicBezTo>
                      <a:pt x="7282" y="2780"/>
                      <a:pt x="7127" y="2894"/>
                      <a:pt x="6971" y="3018"/>
                    </a:cubicBezTo>
                    <a:cubicBezTo>
                      <a:pt x="6805" y="3143"/>
                      <a:pt x="6650" y="3278"/>
                      <a:pt x="6484" y="3392"/>
                    </a:cubicBezTo>
                    <a:cubicBezTo>
                      <a:pt x="6141" y="3651"/>
                      <a:pt x="5789" y="3890"/>
                      <a:pt x="5436" y="4129"/>
                    </a:cubicBezTo>
                    <a:cubicBezTo>
                      <a:pt x="5094" y="4357"/>
                      <a:pt x="4731" y="4585"/>
                      <a:pt x="4378" y="4792"/>
                    </a:cubicBezTo>
                    <a:cubicBezTo>
                      <a:pt x="4049" y="4967"/>
                      <a:pt x="3720" y="5142"/>
                      <a:pt x="3391" y="5307"/>
                    </a:cubicBezTo>
                    <a:lnTo>
                      <a:pt x="3391" y="5307"/>
                    </a:lnTo>
                    <a:cubicBezTo>
                      <a:pt x="3392" y="5305"/>
                      <a:pt x="3393" y="5303"/>
                      <a:pt x="3393" y="5300"/>
                    </a:cubicBezTo>
                    <a:lnTo>
                      <a:pt x="3393" y="5300"/>
                    </a:lnTo>
                    <a:cubicBezTo>
                      <a:pt x="3001" y="5497"/>
                      <a:pt x="2599" y="5672"/>
                      <a:pt x="2166" y="5755"/>
                    </a:cubicBezTo>
                    <a:lnTo>
                      <a:pt x="2166" y="5755"/>
                    </a:lnTo>
                    <a:cubicBezTo>
                      <a:pt x="2170" y="5754"/>
                      <a:pt x="2174" y="5752"/>
                      <a:pt x="2179" y="5750"/>
                    </a:cubicBezTo>
                    <a:lnTo>
                      <a:pt x="2179" y="5750"/>
                    </a:lnTo>
                    <a:cubicBezTo>
                      <a:pt x="2040" y="5774"/>
                      <a:pt x="1901" y="5791"/>
                      <a:pt x="1767" y="5791"/>
                    </a:cubicBezTo>
                    <a:cubicBezTo>
                      <a:pt x="1738" y="5791"/>
                      <a:pt x="1709" y="5790"/>
                      <a:pt x="1681" y="5788"/>
                    </a:cubicBezTo>
                    <a:cubicBezTo>
                      <a:pt x="1567" y="5777"/>
                      <a:pt x="1453" y="5757"/>
                      <a:pt x="1349" y="5715"/>
                    </a:cubicBezTo>
                    <a:cubicBezTo>
                      <a:pt x="1256" y="5685"/>
                      <a:pt x="1173" y="5643"/>
                      <a:pt x="1090" y="5591"/>
                    </a:cubicBezTo>
                    <a:cubicBezTo>
                      <a:pt x="986" y="5508"/>
                      <a:pt x="883" y="5425"/>
                      <a:pt x="800" y="5321"/>
                    </a:cubicBezTo>
                    <a:cubicBezTo>
                      <a:pt x="685" y="5197"/>
                      <a:pt x="602" y="5051"/>
                      <a:pt x="519" y="4906"/>
                    </a:cubicBezTo>
                    <a:cubicBezTo>
                      <a:pt x="405" y="4668"/>
                      <a:pt x="332" y="4419"/>
                      <a:pt x="281" y="4159"/>
                    </a:cubicBezTo>
                    <a:lnTo>
                      <a:pt x="281" y="4180"/>
                    </a:lnTo>
                    <a:cubicBezTo>
                      <a:pt x="166" y="3568"/>
                      <a:pt x="177" y="2935"/>
                      <a:pt x="229" y="2313"/>
                    </a:cubicBezTo>
                    <a:lnTo>
                      <a:pt x="229" y="2313"/>
                    </a:lnTo>
                    <a:lnTo>
                      <a:pt x="229" y="2334"/>
                    </a:lnTo>
                    <a:cubicBezTo>
                      <a:pt x="260" y="1909"/>
                      <a:pt x="312" y="1494"/>
                      <a:pt x="374" y="1089"/>
                    </a:cubicBezTo>
                    <a:cubicBezTo>
                      <a:pt x="436" y="736"/>
                      <a:pt x="498" y="394"/>
                      <a:pt x="561" y="52"/>
                    </a:cubicBezTo>
                    <a:cubicBezTo>
                      <a:pt x="561" y="31"/>
                      <a:pt x="551" y="0"/>
                      <a:pt x="530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390;p53"/>
              <p:cNvSpPr/>
              <p:nvPr/>
            </p:nvSpPr>
            <p:spPr>
              <a:xfrm>
                <a:off x="7240600" y="2193200"/>
                <a:ext cx="2813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7656" extrusionOk="0">
                    <a:moveTo>
                      <a:pt x="11182" y="0"/>
                    </a:moveTo>
                    <a:cubicBezTo>
                      <a:pt x="11171" y="0"/>
                      <a:pt x="11151" y="10"/>
                      <a:pt x="11141" y="21"/>
                    </a:cubicBezTo>
                    <a:cubicBezTo>
                      <a:pt x="10943" y="238"/>
                      <a:pt x="10747" y="446"/>
                      <a:pt x="10539" y="664"/>
                    </a:cubicBezTo>
                    <a:cubicBezTo>
                      <a:pt x="10342" y="871"/>
                      <a:pt x="10145" y="1079"/>
                      <a:pt x="9937" y="1286"/>
                    </a:cubicBezTo>
                    <a:cubicBezTo>
                      <a:pt x="9553" y="1681"/>
                      <a:pt x="9159" y="2075"/>
                      <a:pt x="8765" y="2458"/>
                    </a:cubicBezTo>
                    <a:cubicBezTo>
                      <a:pt x="8765" y="2458"/>
                      <a:pt x="8765" y="2469"/>
                      <a:pt x="8755" y="2469"/>
                    </a:cubicBezTo>
                    <a:cubicBezTo>
                      <a:pt x="8143" y="3050"/>
                      <a:pt x="7520" y="3620"/>
                      <a:pt x="6867" y="4159"/>
                    </a:cubicBezTo>
                    <a:cubicBezTo>
                      <a:pt x="6234" y="4678"/>
                      <a:pt x="5560" y="5176"/>
                      <a:pt x="4865" y="5622"/>
                    </a:cubicBezTo>
                    <a:cubicBezTo>
                      <a:pt x="4543" y="5830"/>
                      <a:pt x="4222" y="6026"/>
                      <a:pt x="3890" y="6203"/>
                    </a:cubicBezTo>
                    <a:cubicBezTo>
                      <a:pt x="3880" y="6213"/>
                      <a:pt x="3880" y="6213"/>
                      <a:pt x="3869" y="6213"/>
                    </a:cubicBezTo>
                    <a:cubicBezTo>
                      <a:pt x="3392" y="6473"/>
                      <a:pt x="2894" y="6711"/>
                      <a:pt x="2386" y="6919"/>
                    </a:cubicBezTo>
                    <a:cubicBezTo>
                      <a:pt x="1867" y="7126"/>
                      <a:pt x="1338" y="7292"/>
                      <a:pt x="809" y="7416"/>
                    </a:cubicBezTo>
                    <a:lnTo>
                      <a:pt x="798" y="7416"/>
                    </a:lnTo>
                    <a:cubicBezTo>
                      <a:pt x="643" y="7458"/>
                      <a:pt x="498" y="7489"/>
                      <a:pt x="342" y="7520"/>
                    </a:cubicBezTo>
                    <a:cubicBezTo>
                      <a:pt x="259" y="7541"/>
                      <a:pt x="166" y="7562"/>
                      <a:pt x="72" y="7582"/>
                    </a:cubicBezTo>
                    <a:cubicBezTo>
                      <a:pt x="52" y="7582"/>
                      <a:pt x="31" y="7593"/>
                      <a:pt x="0" y="7593"/>
                    </a:cubicBezTo>
                    <a:lnTo>
                      <a:pt x="0" y="7614"/>
                    </a:lnTo>
                    <a:cubicBezTo>
                      <a:pt x="0" y="7635"/>
                      <a:pt x="21" y="7655"/>
                      <a:pt x="52" y="7655"/>
                    </a:cubicBezTo>
                    <a:cubicBezTo>
                      <a:pt x="446" y="7593"/>
                      <a:pt x="840" y="7510"/>
                      <a:pt x="1234" y="7407"/>
                    </a:cubicBezTo>
                    <a:cubicBezTo>
                      <a:pt x="1618" y="7313"/>
                      <a:pt x="2002" y="7188"/>
                      <a:pt x="2386" y="7043"/>
                    </a:cubicBezTo>
                    <a:cubicBezTo>
                      <a:pt x="2759" y="6909"/>
                      <a:pt x="3122" y="6753"/>
                      <a:pt x="3485" y="6577"/>
                    </a:cubicBezTo>
                    <a:cubicBezTo>
                      <a:pt x="3848" y="6400"/>
                      <a:pt x="4201" y="6213"/>
                      <a:pt x="4553" y="6017"/>
                    </a:cubicBezTo>
                    <a:cubicBezTo>
                      <a:pt x="5270" y="5602"/>
                      <a:pt x="5943" y="5145"/>
                      <a:pt x="6597" y="4647"/>
                    </a:cubicBezTo>
                    <a:cubicBezTo>
                      <a:pt x="7282" y="4139"/>
                      <a:pt x="7914" y="3578"/>
                      <a:pt x="8537" y="2988"/>
                    </a:cubicBezTo>
                    <a:cubicBezTo>
                      <a:pt x="8765" y="2769"/>
                      <a:pt x="8983" y="2541"/>
                      <a:pt x="9201" y="2324"/>
                    </a:cubicBezTo>
                    <a:cubicBezTo>
                      <a:pt x="9429" y="2085"/>
                      <a:pt x="9657" y="1857"/>
                      <a:pt x="9875" y="1618"/>
                    </a:cubicBezTo>
                    <a:cubicBezTo>
                      <a:pt x="10103" y="1369"/>
                      <a:pt x="10332" y="1120"/>
                      <a:pt x="10549" y="871"/>
                    </a:cubicBezTo>
                    <a:cubicBezTo>
                      <a:pt x="10664" y="747"/>
                      <a:pt x="10777" y="623"/>
                      <a:pt x="10892" y="487"/>
                    </a:cubicBezTo>
                    <a:cubicBezTo>
                      <a:pt x="11005" y="353"/>
                      <a:pt x="11120" y="228"/>
                      <a:pt x="11234" y="93"/>
                    </a:cubicBezTo>
                    <a:cubicBezTo>
                      <a:pt x="11254" y="72"/>
                      <a:pt x="11244" y="31"/>
                      <a:pt x="11224" y="10"/>
                    </a:cubicBezTo>
                    <a:cubicBezTo>
                      <a:pt x="11213" y="0"/>
                      <a:pt x="11203" y="0"/>
                      <a:pt x="1118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391;p53"/>
              <p:cNvSpPr/>
              <p:nvPr/>
            </p:nvSpPr>
            <p:spPr>
              <a:xfrm>
                <a:off x="7459450" y="22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392;p53"/>
              <p:cNvSpPr/>
              <p:nvPr/>
            </p:nvSpPr>
            <p:spPr>
              <a:xfrm>
                <a:off x="7337575" y="2348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2393;p53"/>
              <p:cNvSpPr/>
              <p:nvPr/>
            </p:nvSpPr>
            <p:spPr>
              <a:xfrm>
                <a:off x="7337300" y="234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2394;p53"/>
              <p:cNvSpPr/>
              <p:nvPr/>
            </p:nvSpPr>
            <p:spPr>
              <a:xfrm>
                <a:off x="7459450" y="2254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ubicBezTo>
                      <a:pt x="11" y="1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2395;p53"/>
              <p:cNvSpPr/>
              <p:nvPr/>
            </p:nvSpPr>
            <p:spPr>
              <a:xfrm>
                <a:off x="7337575" y="23482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2396;p53"/>
              <p:cNvSpPr/>
              <p:nvPr/>
            </p:nvSpPr>
            <p:spPr>
              <a:xfrm>
                <a:off x="7337300" y="2348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397;p53"/>
              <p:cNvSpPr/>
              <p:nvPr/>
            </p:nvSpPr>
            <p:spPr>
              <a:xfrm>
                <a:off x="7260550" y="23786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398;p53"/>
              <p:cNvSpPr/>
              <p:nvPr/>
            </p:nvSpPr>
            <p:spPr>
              <a:xfrm>
                <a:off x="7469325" y="2142600"/>
                <a:ext cx="518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070" extrusionOk="0">
                    <a:moveTo>
                      <a:pt x="52" y="1"/>
                    </a:moveTo>
                    <a:cubicBezTo>
                      <a:pt x="31" y="1"/>
                      <a:pt x="21" y="12"/>
                      <a:pt x="10" y="33"/>
                    </a:cubicBezTo>
                    <a:cubicBezTo>
                      <a:pt x="0" y="53"/>
                      <a:pt x="10" y="95"/>
                      <a:pt x="42" y="105"/>
                    </a:cubicBezTo>
                    <a:cubicBezTo>
                      <a:pt x="187" y="146"/>
                      <a:pt x="332" y="219"/>
                      <a:pt x="477" y="291"/>
                    </a:cubicBezTo>
                    <a:lnTo>
                      <a:pt x="467" y="291"/>
                    </a:lnTo>
                    <a:cubicBezTo>
                      <a:pt x="713" y="435"/>
                      <a:pt x="940" y="620"/>
                      <a:pt x="1146" y="826"/>
                    </a:cubicBezTo>
                    <a:lnTo>
                      <a:pt x="1146" y="826"/>
                    </a:lnTo>
                    <a:cubicBezTo>
                      <a:pt x="1403" y="1084"/>
                      <a:pt x="1629" y="1383"/>
                      <a:pt x="1815" y="1702"/>
                    </a:cubicBezTo>
                    <a:cubicBezTo>
                      <a:pt x="1867" y="1817"/>
                      <a:pt x="1930" y="1920"/>
                      <a:pt x="1981" y="2034"/>
                    </a:cubicBezTo>
                    <a:cubicBezTo>
                      <a:pt x="1989" y="2058"/>
                      <a:pt x="2003" y="2069"/>
                      <a:pt x="2022" y="2069"/>
                    </a:cubicBezTo>
                    <a:cubicBezTo>
                      <a:pt x="2029" y="2069"/>
                      <a:pt x="2036" y="2068"/>
                      <a:pt x="2043" y="2066"/>
                    </a:cubicBezTo>
                    <a:cubicBezTo>
                      <a:pt x="2064" y="2055"/>
                      <a:pt x="2075" y="2024"/>
                      <a:pt x="2075" y="2003"/>
                    </a:cubicBezTo>
                    <a:cubicBezTo>
                      <a:pt x="1909" y="1536"/>
                      <a:pt x="1618" y="1121"/>
                      <a:pt x="1276" y="769"/>
                    </a:cubicBezTo>
                    <a:cubicBezTo>
                      <a:pt x="944" y="427"/>
                      <a:pt x="540" y="146"/>
                      <a:pt x="8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399;p53"/>
              <p:cNvSpPr/>
              <p:nvPr/>
            </p:nvSpPr>
            <p:spPr>
              <a:xfrm>
                <a:off x="7300750" y="1956675"/>
                <a:ext cx="1157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047" extrusionOk="0">
                    <a:moveTo>
                      <a:pt x="167" y="1"/>
                    </a:moveTo>
                    <a:cubicBezTo>
                      <a:pt x="167" y="11"/>
                      <a:pt x="156" y="11"/>
                      <a:pt x="146" y="11"/>
                    </a:cubicBezTo>
                    <a:cubicBezTo>
                      <a:pt x="104" y="22"/>
                      <a:pt x="63" y="32"/>
                      <a:pt x="21" y="32"/>
                    </a:cubicBezTo>
                    <a:cubicBezTo>
                      <a:pt x="11" y="63"/>
                      <a:pt x="1" y="94"/>
                      <a:pt x="11" y="125"/>
                    </a:cubicBezTo>
                    <a:cubicBezTo>
                      <a:pt x="94" y="291"/>
                      <a:pt x="177" y="457"/>
                      <a:pt x="280" y="603"/>
                    </a:cubicBezTo>
                    <a:cubicBezTo>
                      <a:pt x="395" y="769"/>
                      <a:pt x="509" y="914"/>
                      <a:pt x="644" y="1059"/>
                    </a:cubicBezTo>
                    <a:cubicBezTo>
                      <a:pt x="903" y="1339"/>
                      <a:pt x="1204" y="1567"/>
                      <a:pt x="1536" y="1744"/>
                    </a:cubicBezTo>
                    <a:cubicBezTo>
                      <a:pt x="1681" y="1816"/>
                      <a:pt x="1836" y="1878"/>
                      <a:pt x="1992" y="1930"/>
                    </a:cubicBezTo>
                    <a:cubicBezTo>
                      <a:pt x="2147" y="1972"/>
                      <a:pt x="2303" y="2013"/>
                      <a:pt x="2459" y="2023"/>
                    </a:cubicBezTo>
                    <a:cubicBezTo>
                      <a:pt x="2571" y="2038"/>
                      <a:pt x="2687" y="2047"/>
                      <a:pt x="2802" y="2047"/>
                    </a:cubicBezTo>
                    <a:cubicBezTo>
                      <a:pt x="3006" y="2047"/>
                      <a:pt x="3211" y="2021"/>
                      <a:pt x="3403" y="1961"/>
                    </a:cubicBezTo>
                    <a:cubicBezTo>
                      <a:pt x="3735" y="1857"/>
                      <a:pt x="4035" y="1661"/>
                      <a:pt x="4243" y="1380"/>
                    </a:cubicBezTo>
                    <a:cubicBezTo>
                      <a:pt x="4378" y="1204"/>
                      <a:pt x="4471" y="1007"/>
                      <a:pt x="4533" y="799"/>
                    </a:cubicBezTo>
                    <a:cubicBezTo>
                      <a:pt x="4595" y="592"/>
                      <a:pt x="4627" y="374"/>
                      <a:pt x="4616" y="156"/>
                    </a:cubicBezTo>
                    <a:cubicBezTo>
                      <a:pt x="4606" y="125"/>
                      <a:pt x="4586" y="94"/>
                      <a:pt x="4554" y="73"/>
                    </a:cubicBezTo>
                    <a:cubicBezTo>
                      <a:pt x="4533" y="73"/>
                      <a:pt x="4513" y="84"/>
                      <a:pt x="4492" y="84"/>
                    </a:cubicBezTo>
                    <a:lnTo>
                      <a:pt x="4440" y="84"/>
                    </a:lnTo>
                    <a:cubicBezTo>
                      <a:pt x="4420" y="105"/>
                      <a:pt x="4399" y="135"/>
                      <a:pt x="4399" y="177"/>
                    </a:cubicBezTo>
                    <a:cubicBezTo>
                      <a:pt x="4409" y="250"/>
                      <a:pt x="4409" y="322"/>
                      <a:pt x="4399" y="395"/>
                    </a:cubicBezTo>
                    <a:cubicBezTo>
                      <a:pt x="4388" y="540"/>
                      <a:pt x="4357" y="675"/>
                      <a:pt x="4316" y="820"/>
                    </a:cubicBezTo>
                    <a:cubicBezTo>
                      <a:pt x="4264" y="955"/>
                      <a:pt x="4191" y="1090"/>
                      <a:pt x="4108" y="1214"/>
                    </a:cubicBezTo>
                    <a:cubicBezTo>
                      <a:pt x="4046" y="1308"/>
                      <a:pt x="3963" y="1391"/>
                      <a:pt x="3880" y="1474"/>
                    </a:cubicBezTo>
                    <a:cubicBezTo>
                      <a:pt x="3786" y="1546"/>
                      <a:pt x="3683" y="1619"/>
                      <a:pt x="3569" y="1671"/>
                    </a:cubicBezTo>
                    <a:cubicBezTo>
                      <a:pt x="3445" y="1733"/>
                      <a:pt x="3309" y="1774"/>
                      <a:pt x="3164" y="1806"/>
                    </a:cubicBezTo>
                    <a:cubicBezTo>
                      <a:pt x="3024" y="1829"/>
                      <a:pt x="2885" y="1841"/>
                      <a:pt x="2741" y="1841"/>
                    </a:cubicBezTo>
                    <a:cubicBezTo>
                      <a:pt x="2693" y="1841"/>
                      <a:pt x="2644" y="1839"/>
                      <a:pt x="2594" y="1837"/>
                    </a:cubicBezTo>
                    <a:cubicBezTo>
                      <a:pt x="2376" y="1816"/>
                      <a:pt x="2158" y="1764"/>
                      <a:pt x="1951" y="1691"/>
                    </a:cubicBezTo>
                    <a:cubicBezTo>
                      <a:pt x="1733" y="1619"/>
                      <a:pt x="1536" y="1515"/>
                      <a:pt x="1338" y="1391"/>
                    </a:cubicBezTo>
                    <a:cubicBezTo>
                      <a:pt x="1110" y="1225"/>
                      <a:pt x="893" y="1027"/>
                      <a:pt x="706" y="820"/>
                    </a:cubicBezTo>
                    <a:cubicBezTo>
                      <a:pt x="529" y="603"/>
                      <a:pt x="374" y="374"/>
                      <a:pt x="250" y="125"/>
                    </a:cubicBezTo>
                    <a:lnTo>
                      <a:pt x="250" y="125"/>
                    </a:lnTo>
                    <a:cubicBezTo>
                      <a:pt x="250" y="127"/>
                      <a:pt x="250" y="130"/>
                      <a:pt x="251" y="132"/>
                    </a:cubicBezTo>
                    <a:lnTo>
                      <a:pt x="251" y="132"/>
                    </a:lnTo>
                    <a:cubicBezTo>
                      <a:pt x="236" y="105"/>
                      <a:pt x="227" y="79"/>
                      <a:pt x="218" y="52"/>
                    </a:cubicBezTo>
                    <a:cubicBezTo>
                      <a:pt x="208" y="32"/>
                      <a:pt x="197" y="11"/>
                      <a:pt x="1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400;p53"/>
              <p:cNvSpPr/>
              <p:nvPr/>
            </p:nvSpPr>
            <p:spPr>
              <a:xfrm>
                <a:off x="7151100" y="1509250"/>
                <a:ext cx="421700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11021" extrusionOk="0">
                    <a:moveTo>
                      <a:pt x="9760" y="0"/>
                    </a:moveTo>
                    <a:cubicBezTo>
                      <a:pt x="9588" y="0"/>
                      <a:pt x="9416" y="5"/>
                      <a:pt x="9244" y="15"/>
                    </a:cubicBezTo>
                    <a:cubicBezTo>
                      <a:pt x="8445" y="66"/>
                      <a:pt x="7656" y="211"/>
                      <a:pt x="6920" y="460"/>
                    </a:cubicBezTo>
                    <a:cubicBezTo>
                      <a:pt x="6298" y="658"/>
                      <a:pt x="5727" y="928"/>
                      <a:pt x="5219" y="1239"/>
                    </a:cubicBezTo>
                    <a:cubicBezTo>
                      <a:pt x="4648" y="1591"/>
                      <a:pt x="4182" y="1996"/>
                      <a:pt x="3839" y="2452"/>
                    </a:cubicBezTo>
                    <a:cubicBezTo>
                      <a:pt x="3642" y="2722"/>
                      <a:pt x="3476" y="3002"/>
                      <a:pt x="3362" y="3303"/>
                    </a:cubicBezTo>
                    <a:cubicBezTo>
                      <a:pt x="3310" y="3459"/>
                      <a:pt x="3258" y="3614"/>
                      <a:pt x="3227" y="3780"/>
                    </a:cubicBezTo>
                    <a:cubicBezTo>
                      <a:pt x="3207" y="3874"/>
                      <a:pt x="3196" y="3966"/>
                      <a:pt x="3175" y="4060"/>
                    </a:cubicBezTo>
                    <a:cubicBezTo>
                      <a:pt x="3051" y="3904"/>
                      <a:pt x="2916" y="3770"/>
                      <a:pt x="2781" y="3676"/>
                    </a:cubicBezTo>
                    <a:cubicBezTo>
                      <a:pt x="2594" y="3542"/>
                      <a:pt x="2398" y="3448"/>
                      <a:pt x="2200" y="3406"/>
                    </a:cubicBezTo>
                    <a:cubicBezTo>
                      <a:pt x="2115" y="3383"/>
                      <a:pt x="2030" y="3372"/>
                      <a:pt x="1940" y="3372"/>
                    </a:cubicBezTo>
                    <a:cubicBezTo>
                      <a:pt x="1910" y="3372"/>
                      <a:pt x="1879" y="3373"/>
                      <a:pt x="1847" y="3376"/>
                    </a:cubicBezTo>
                    <a:cubicBezTo>
                      <a:pt x="1775" y="3376"/>
                      <a:pt x="1692" y="3386"/>
                      <a:pt x="1619" y="3406"/>
                    </a:cubicBezTo>
                    <a:cubicBezTo>
                      <a:pt x="1443" y="3448"/>
                      <a:pt x="1266" y="3521"/>
                      <a:pt x="1091" y="3625"/>
                    </a:cubicBezTo>
                    <a:cubicBezTo>
                      <a:pt x="935" y="3728"/>
                      <a:pt x="789" y="3863"/>
                      <a:pt x="644" y="4019"/>
                    </a:cubicBezTo>
                    <a:cubicBezTo>
                      <a:pt x="510" y="4164"/>
                      <a:pt x="395" y="4340"/>
                      <a:pt x="291" y="4527"/>
                    </a:cubicBezTo>
                    <a:cubicBezTo>
                      <a:pt x="95" y="4921"/>
                      <a:pt x="1" y="5326"/>
                      <a:pt x="33" y="5730"/>
                    </a:cubicBezTo>
                    <a:cubicBezTo>
                      <a:pt x="53" y="5990"/>
                      <a:pt x="136" y="6249"/>
                      <a:pt x="271" y="6467"/>
                    </a:cubicBezTo>
                    <a:cubicBezTo>
                      <a:pt x="416" y="6705"/>
                      <a:pt x="623" y="6912"/>
                      <a:pt x="904" y="7068"/>
                    </a:cubicBezTo>
                    <a:cubicBezTo>
                      <a:pt x="925" y="7078"/>
                      <a:pt x="935" y="7078"/>
                      <a:pt x="955" y="7078"/>
                    </a:cubicBezTo>
                    <a:cubicBezTo>
                      <a:pt x="987" y="7089"/>
                      <a:pt x="1008" y="7099"/>
                      <a:pt x="1028" y="7099"/>
                    </a:cubicBezTo>
                    <a:cubicBezTo>
                      <a:pt x="1121" y="7078"/>
                      <a:pt x="1204" y="7068"/>
                      <a:pt x="1277" y="7068"/>
                    </a:cubicBezTo>
                    <a:cubicBezTo>
                      <a:pt x="1312" y="7068"/>
                      <a:pt x="1346" y="7064"/>
                      <a:pt x="1384" y="7064"/>
                    </a:cubicBezTo>
                    <a:cubicBezTo>
                      <a:pt x="1403" y="7064"/>
                      <a:pt x="1423" y="7065"/>
                      <a:pt x="1443" y="7068"/>
                    </a:cubicBezTo>
                    <a:cubicBezTo>
                      <a:pt x="1568" y="7068"/>
                      <a:pt x="1692" y="7099"/>
                      <a:pt x="1806" y="7131"/>
                    </a:cubicBezTo>
                    <a:cubicBezTo>
                      <a:pt x="1910" y="7172"/>
                      <a:pt x="2013" y="7224"/>
                      <a:pt x="2107" y="7286"/>
                    </a:cubicBezTo>
                    <a:cubicBezTo>
                      <a:pt x="2221" y="7359"/>
                      <a:pt x="2325" y="7452"/>
                      <a:pt x="2428" y="7556"/>
                    </a:cubicBezTo>
                    <a:cubicBezTo>
                      <a:pt x="2553" y="7712"/>
                      <a:pt x="2667" y="7878"/>
                      <a:pt x="2771" y="8074"/>
                    </a:cubicBezTo>
                    <a:cubicBezTo>
                      <a:pt x="2885" y="8302"/>
                      <a:pt x="2988" y="8562"/>
                      <a:pt x="3082" y="8863"/>
                    </a:cubicBezTo>
                    <a:cubicBezTo>
                      <a:pt x="3103" y="8956"/>
                      <a:pt x="3124" y="9039"/>
                      <a:pt x="3154" y="9122"/>
                    </a:cubicBezTo>
                    <a:lnTo>
                      <a:pt x="3186" y="9236"/>
                    </a:lnTo>
                    <a:cubicBezTo>
                      <a:pt x="3207" y="9319"/>
                      <a:pt x="3227" y="9392"/>
                      <a:pt x="3258" y="9464"/>
                    </a:cubicBezTo>
                    <a:cubicBezTo>
                      <a:pt x="3331" y="9651"/>
                      <a:pt x="3414" y="9848"/>
                      <a:pt x="3528" y="10066"/>
                    </a:cubicBezTo>
                    <a:cubicBezTo>
                      <a:pt x="3642" y="10294"/>
                      <a:pt x="3756" y="10481"/>
                      <a:pt x="3881" y="10637"/>
                    </a:cubicBezTo>
                    <a:cubicBezTo>
                      <a:pt x="3943" y="10720"/>
                      <a:pt x="4016" y="10792"/>
                      <a:pt x="4078" y="10854"/>
                    </a:cubicBezTo>
                    <a:cubicBezTo>
                      <a:pt x="4150" y="10916"/>
                      <a:pt x="4212" y="10969"/>
                      <a:pt x="4285" y="10989"/>
                    </a:cubicBezTo>
                    <a:cubicBezTo>
                      <a:pt x="4327" y="11010"/>
                      <a:pt x="4358" y="11020"/>
                      <a:pt x="4399" y="11020"/>
                    </a:cubicBezTo>
                    <a:lnTo>
                      <a:pt x="4451" y="11020"/>
                    </a:lnTo>
                    <a:cubicBezTo>
                      <a:pt x="4482" y="11020"/>
                      <a:pt x="4503" y="11020"/>
                      <a:pt x="4534" y="11010"/>
                    </a:cubicBezTo>
                    <a:cubicBezTo>
                      <a:pt x="4565" y="10999"/>
                      <a:pt x="4597" y="10979"/>
                      <a:pt x="4627" y="10969"/>
                    </a:cubicBezTo>
                    <a:cubicBezTo>
                      <a:pt x="4659" y="10948"/>
                      <a:pt x="4700" y="10916"/>
                      <a:pt x="4731" y="10875"/>
                    </a:cubicBezTo>
                    <a:cubicBezTo>
                      <a:pt x="4814" y="10782"/>
                      <a:pt x="4856" y="10667"/>
                      <a:pt x="4887" y="10595"/>
                    </a:cubicBezTo>
                    <a:cubicBezTo>
                      <a:pt x="4949" y="10439"/>
                      <a:pt x="4991" y="10273"/>
                      <a:pt x="5012" y="10097"/>
                    </a:cubicBezTo>
                    <a:cubicBezTo>
                      <a:pt x="5074" y="9662"/>
                      <a:pt x="5022" y="9215"/>
                      <a:pt x="4980" y="8925"/>
                    </a:cubicBezTo>
                    <a:cubicBezTo>
                      <a:pt x="4939" y="8614"/>
                      <a:pt x="4876" y="8302"/>
                      <a:pt x="4804" y="7991"/>
                    </a:cubicBezTo>
                    <a:cubicBezTo>
                      <a:pt x="4763" y="7784"/>
                      <a:pt x="4710" y="7556"/>
                      <a:pt x="4669" y="7338"/>
                    </a:cubicBezTo>
                    <a:lnTo>
                      <a:pt x="4669" y="7338"/>
                    </a:lnTo>
                    <a:cubicBezTo>
                      <a:pt x="4868" y="7390"/>
                      <a:pt x="5060" y="7413"/>
                      <a:pt x="5256" y="7413"/>
                    </a:cubicBezTo>
                    <a:cubicBezTo>
                      <a:pt x="5295" y="7413"/>
                      <a:pt x="5335" y="7412"/>
                      <a:pt x="5374" y="7410"/>
                    </a:cubicBezTo>
                    <a:cubicBezTo>
                      <a:pt x="5665" y="7390"/>
                      <a:pt x="5934" y="7327"/>
                      <a:pt x="6183" y="7203"/>
                    </a:cubicBezTo>
                    <a:cubicBezTo>
                      <a:pt x="6422" y="7078"/>
                      <a:pt x="6640" y="6902"/>
                      <a:pt x="6796" y="6695"/>
                    </a:cubicBezTo>
                    <a:cubicBezTo>
                      <a:pt x="6962" y="6467"/>
                      <a:pt x="7065" y="6197"/>
                      <a:pt x="7107" y="5917"/>
                    </a:cubicBezTo>
                    <a:cubicBezTo>
                      <a:pt x="7117" y="5824"/>
                      <a:pt x="7117" y="5730"/>
                      <a:pt x="7117" y="5626"/>
                    </a:cubicBezTo>
                    <a:cubicBezTo>
                      <a:pt x="7563" y="5990"/>
                      <a:pt x="8071" y="6311"/>
                      <a:pt x="8642" y="6571"/>
                    </a:cubicBezTo>
                    <a:cubicBezTo>
                      <a:pt x="9244" y="6850"/>
                      <a:pt x="9897" y="7058"/>
                      <a:pt x="10581" y="7182"/>
                    </a:cubicBezTo>
                    <a:cubicBezTo>
                      <a:pt x="11130" y="7292"/>
                      <a:pt x="11686" y="7347"/>
                      <a:pt x="12242" y="7347"/>
                    </a:cubicBezTo>
                    <a:cubicBezTo>
                      <a:pt x="12370" y="7347"/>
                      <a:pt x="12498" y="7344"/>
                      <a:pt x="12625" y="7338"/>
                    </a:cubicBezTo>
                    <a:lnTo>
                      <a:pt x="12739" y="7338"/>
                    </a:lnTo>
                    <a:cubicBezTo>
                      <a:pt x="13382" y="7297"/>
                      <a:pt x="14005" y="7182"/>
                      <a:pt x="14576" y="6995"/>
                    </a:cubicBezTo>
                    <a:cubicBezTo>
                      <a:pt x="14721" y="6944"/>
                      <a:pt x="14876" y="6892"/>
                      <a:pt x="15021" y="6829"/>
                    </a:cubicBezTo>
                    <a:cubicBezTo>
                      <a:pt x="15198" y="6757"/>
                      <a:pt x="15332" y="6695"/>
                      <a:pt x="15468" y="6622"/>
                    </a:cubicBezTo>
                    <a:cubicBezTo>
                      <a:pt x="15737" y="6467"/>
                      <a:pt x="15975" y="6280"/>
                      <a:pt x="16183" y="6052"/>
                    </a:cubicBezTo>
                    <a:cubicBezTo>
                      <a:pt x="16380" y="5834"/>
                      <a:pt x="16536" y="5585"/>
                      <a:pt x="16650" y="5315"/>
                    </a:cubicBezTo>
                    <a:cubicBezTo>
                      <a:pt x="16702" y="5190"/>
                      <a:pt x="16743" y="5045"/>
                      <a:pt x="16775" y="4911"/>
                    </a:cubicBezTo>
                    <a:cubicBezTo>
                      <a:pt x="16805" y="4776"/>
                      <a:pt x="16826" y="4641"/>
                      <a:pt x="16837" y="4475"/>
                    </a:cubicBezTo>
                    <a:cubicBezTo>
                      <a:pt x="16868" y="3904"/>
                      <a:pt x="16692" y="3313"/>
                      <a:pt x="16328" y="2815"/>
                    </a:cubicBezTo>
                    <a:cubicBezTo>
                      <a:pt x="16235" y="2691"/>
                      <a:pt x="16131" y="2567"/>
                      <a:pt x="16007" y="2442"/>
                    </a:cubicBezTo>
                    <a:cubicBezTo>
                      <a:pt x="15892" y="2328"/>
                      <a:pt x="15768" y="2214"/>
                      <a:pt x="15634" y="2089"/>
                    </a:cubicBezTo>
                    <a:cubicBezTo>
                      <a:pt x="15385" y="1882"/>
                      <a:pt x="15115" y="1664"/>
                      <a:pt x="14814" y="1467"/>
                    </a:cubicBezTo>
                    <a:cubicBezTo>
                      <a:pt x="14264" y="1103"/>
                      <a:pt x="13642" y="792"/>
                      <a:pt x="12978" y="554"/>
                    </a:cubicBezTo>
                    <a:cubicBezTo>
                      <a:pt x="12324" y="326"/>
                      <a:pt x="11650" y="160"/>
                      <a:pt x="10955" y="77"/>
                    </a:cubicBezTo>
                    <a:cubicBezTo>
                      <a:pt x="10557" y="26"/>
                      <a:pt x="10158" y="0"/>
                      <a:pt x="9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401;p53"/>
              <p:cNvSpPr/>
              <p:nvPr/>
            </p:nvSpPr>
            <p:spPr>
              <a:xfrm>
                <a:off x="7151100" y="1514525"/>
                <a:ext cx="194800" cy="172475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6899" extrusionOk="0">
                    <a:moveTo>
                      <a:pt x="7792" y="0"/>
                    </a:moveTo>
                    <a:lnTo>
                      <a:pt x="7792" y="0"/>
                    </a:lnTo>
                    <a:cubicBezTo>
                      <a:pt x="7501" y="73"/>
                      <a:pt x="7200" y="146"/>
                      <a:pt x="6920" y="239"/>
                    </a:cubicBezTo>
                    <a:cubicBezTo>
                      <a:pt x="6298" y="447"/>
                      <a:pt x="5727" y="706"/>
                      <a:pt x="5219" y="1028"/>
                    </a:cubicBezTo>
                    <a:cubicBezTo>
                      <a:pt x="4648" y="1380"/>
                      <a:pt x="4182" y="1785"/>
                      <a:pt x="3839" y="2241"/>
                    </a:cubicBezTo>
                    <a:cubicBezTo>
                      <a:pt x="3642" y="2511"/>
                      <a:pt x="3476" y="2791"/>
                      <a:pt x="3362" y="3092"/>
                    </a:cubicBezTo>
                    <a:cubicBezTo>
                      <a:pt x="3300" y="3237"/>
                      <a:pt x="3258" y="3403"/>
                      <a:pt x="3227" y="3569"/>
                    </a:cubicBezTo>
                    <a:cubicBezTo>
                      <a:pt x="3207" y="3652"/>
                      <a:pt x="3186" y="3755"/>
                      <a:pt x="3175" y="3849"/>
                    </a:cubicBezTo>
                    <a:cubicBezTo>
                      <a:pt x="3061" y="3693"/>
                      <a:pt x="2926" y="3569"/>
                      <a:pt x="2781" y="3455"/>
                    </a:cubicBezTo>
                    <a:cubicBezTo>
                      <a:pt x="2605" y="3320"/>
                      <a:pt x="2408" y="3237"/>
                      <a:pt x="2200" y="3185"/>
                    </a:cubicBezTo>
                    <a:cubicBezTo>
                      <a:pt x="2117" y="3170"/>
                      <a:pt x="2034" y="3160"/>
                      <a:pt x="1946" y="3160"/>
                    </a:cubicBezTo>
                    <a:cubicBezTo>
                      <a:pt x="1914" y="3160"/>
                      <a:pt x="1881" y="3162"/>
                      <a:pt x="1847" y="3165"/>
                    </a:cubicBezTo>
                    <a:cubicBezTo>
                      <a:pt x="1775" y="3165"/>
                      <a:pt x="1692" y="3175"/>
                      <a:pt x="1619" y="3195"/>
                    </a:cubicBezTo>
                    <a:cubicBezTo>
                      <a:pt x="1443" y="3227"/>
                      <a:pt x="1266" y="3310"/>
                      <a:pt x="1091" y="3414"/>
                    </a:cubicBezTo>
                    <a:cubicBezTo>
                      <a:pt x="935" y="3517"/>
                      <a:pt x="789" y="3642"/>
                      <a:pt x="644" y="3808"/>
                    </a:cubicBezTo>
                    <a:cubicBezTo>
                      <a:pt x="510" y="3953"/>
                      <a:pt x="395" y="4129"/>
                      <a:pt x="291" y="4316"/>
                    </a:cubicBezTo>
                    <a:cubicBezTo>
                      <a:pt x="95" y="4700"/>
                      <a:pt x="1" y="5115"/>
                      <a:pt x="33" y="5519"/>
                    </a:cubicBezTo>
                    <a:cubicBezTo>
                      <a:pt x="53" y="5779"/>
                      <a:pt x="136" y="6038"/>
                      <a:pt x="271" y="6256"/>
                    </a:cubicBezTo>
                    <a:cubicBezTo>
                      <a:pt x="416" y="6494"/>
                      <a:pt x="623" y="6701"/>
                      <a:pt x="904" y="6857"/>
                    </a:cubicBezTo>
                    <a:cubicBezTo>
                      <a:pt x="918" y="6864"/>
                      <a:pt x="928" y="6872"/>
                      <a:pt x="939" y="6872"/>
                    </a:cubicBezTo>
                    <a:cubicBezTo>
                      <a:pt x="944" y="6872"/>
                      <a:pt x="949" y="6871"/>
                      <a:pt x="955" y="6867"/>
                    </a:cubicBezTo>
                    <a:cubicBezTo>
                      <a:pt x="987" y="6888"/>
                      <a:pt x="1008" y="6888"/>
                      <a:pt x="1028" y="6888"/>
                    </a:cubicBezTo>
                    <a:lnTo>
                      <a:pt x="1277" y="6857"/>
                    </a:lnTo>
                    <a:lnTo>
                      <a:pt x="1443" y="6857"/>
                    </a:lnTo>
                    <a:cubicBezTo>
                      <a:pt x="1536" y="6857"/>
                      <a:pt x="1630" y="6878"/>
                      <a:pt x="1723" y="6899"/>
                    </a:cubicBezTo>
                    <a:cubicBezTo>
                      <a:pt x="1734" y="6816"/>
                      <a:pt x="1754" y="6733"/>
                      <a:pt x="1764" y="6650"/>
                    </a:cubicBezTo>
                    <a:cubicBezTo>
                      <a:pt x="1827" y="6297"/>
                      <a:pt x="1930" y="5945"/>
                      <a:pt x="2086" y="5613"/>
                    </a:cubicBezTo>
                    <a:cubicBezTo>
                      <a:pt x="2159" y="5447"/>
                      <a:pt x="2242" y="5281"/>
                      <a:pt x="2366" y="5135"/>
                    </a:cubicBezTo>
                    <a:cubicBezTo>
                      <a:pt x="2408" y="5073"/>
                      <a:pt x="2460" y="5011"/>
                      <a:pt x="2522" y="4959"/>
                    </a:cubicBezTo>
                    <a:cubicBezTo>
                      <a:pt x="2574" y="4907"/>
                      <a:pt x="2626" y="4866"/>
                      <a:pt x="2688" y="4824"/>
                    </a:cubicBezTo>
                    <a:cubicBezTo>
                      <a:pt x="2802" y="4741"/>
                      <a:pt x="2926" y="4679"/>
                      <a:pt x="3061" y="4638"/>
                    </a:cubicBezTo>
                    <a:cubicBezTo>
                      <a:pt x="3134" y="4606"/>
                      <a:pt x="3207" y="4585"/>
                      <a:pt x="3279" y="4575"/>
                    </a:cubicBezTo>
                    <a:lnTo>
                      <a:pt x="3497" y="4544"/>
                    </a:lnTo>
                    <a:cubicBezTo>
                      <a:pt x="3581" y="4532"/>
                      <a:pt x="3669" y="4527"/>
                      <a:pt x="3759" y="4527"/>
                    </a:cubicBezTo>
                    <a:cubicBezTo>
                      <a:pt x="3823" y="4527"/>
                      <a:pt x="3888" y="4529"/>
                      <a:pt x="3954" y="4534"/>
                    </a:cubicBezTo>
                    <a:cubicBezTo>
                      <a:pt x="4109" y="4534"/>
                      <a:pt x="4265" y="4555"/>
                      <a:pt x="4420" y="4565"/>
                    </a:cubicBezTo>
                    <a:cubicBezTo>
                      <a:pt x="4410" y="4430"/>
                      <a:pt x="4399" y="4285"/>
                      <a:pt x="4410" y="4140"/>
                    </a:cubicBezTo>
                    <a:cubicBezTo>
                      <a:pt x="4410" y="3984"/>
                      <a:pt x="4420" y="3828"/>
                      <a:pt x="4441" y="3672"/>
                    </a:cubicBezTo>
                    <a:lnTo>
                      <a:pt x="4534" y="3237"/>
                    </a:lnTo>
                    <a:cubicBezTo>
                      <a:pt x="4576" y="3102"/>
                      <a:pt x="4627" y="2957"/>
                      <a:pt x="4680" y="2822"/>
                    </a:cubicBezTo>
                    <a:cubicBezTo>
                      <a:pt x="4793" y="2563"/>
                      <a:pt x="4929" y="2303"/>
                      <a:pt x="5084" y="2065"/>
                    </a:cubicBezTo>
                    <a:cubicBezTo>
                      <a:pt x="5250" y="1826"/>
                      <a:pt x="5436" y="1598"/>
                      <a:pt x="5644" y="1401"/>
                    </a:cubicBezTo>
                    <a:cubicBezTo>
                      <a:pt x="6070" y="966"/>
                      <a:pt x="6568" y="613"/>
                      <a:pt x="7096" y="322"/>
                    </a:cubicBezTo>
                    <a:cubicBezTo>
                      <a:pt x="7324" y="208"/>
                      <a:pt x="7553" y="94"/>
                      <a:pt x="7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402;p53"/>
              <p:cNvSpPr/>
              <p:nvPr/>
            </p:nvSpPr>
            <p:spPr>
              <a:xfrm>
                <a:off x="7334200" y="1640825"/>
                <a:ext cx="2196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675" extrusionOk="0">
                    <a:moveTo>
                      <a:pt x="8589" y="1"/>
                    </a:moveTo>
                    <a:cubicBezTo>
                      <a:pt x="8548" y="1"/>
                      <a:pt x="8517" y="21"/>
                      <a:pt x="8486" y="42"/>
                    </a:cubicBezTo>
                    <a:cubicBezTo>
                      <a:pt x="8403" y="114"/>
                      <a:pt x="8310" y="197"/>
                      <a:pt x="8216" y="270"/>
                    </a:cubicBezTo>
                    <a:cubicBezTo>
                      <a:pt x="8123" y="342"/>
                      <a:pt x="8019" y="415"/>
                      <a:pt x="7925" y="488"/>
                    </a:cubicBezTo>
                    <a:cubicBezTo>
                      <a:pt x="7729" y="623"/>
                      <a:pt x="7521" y="747"/>
                      <a:pt x="7314" y="851"/>
                    </a:cubicBezTo>
                    <a:cubicBezTo>
                      <a:pt x="6888" y="1048"/>
                      <a:pt x="6442" y="1193"/>
                      <a:pt x="5986" y="1287"/>
                    </a:cubicBezTo>
                    <a:cubicBezTo>
                      <a:pt x="5563" y="1365"/>
                      <a:pt x="5136" y="1399"/>
                      <a:pt x="4707" y="1399"/>
                    </a:cubicBezTo>
                    <a:cubicBezTo>
                      <a:pt x="4514" y="1399"/>
                      <a:pt x="4322" y="1393"/>
                      <a:pt x="4129" y="1380"/>
                    </a:cubicBezTo>
                    <a:cubicBezTo>
                      <a:pt x="3331" y="1308"/>
                      <a:pt x="2542" y="1142"/>
                      <a:pt x="1785" y="872"/>
                    </a:cubicBezTo>
                    <a:lnTo>
                      <a:pt x="1805" y="872"/>
                    </a:lnTo>
                    <a:cubicBezTo>
                      <a:pt x="1494" y="768"/>
                      <a:pt x="1194" y="644"/>
                      <a:pt x="892" y="498"/>
                    </a:cubicBezTo>
                    <a:cubicBezTo>
                      <a:pt x="613" y="353"/>
                      <a:pt x="332" y="208"/>
                      <a:pt x="63" y="31"/>
                    </a:cubicBezTo>
                    <a:cubicBezTo>
                      <a:pt x="63" y="21"/>
                      <a:pt x="53" y="21"/>
                      <a:pt x="42" y="21"/>
                    </a:cubicBezTo>
                    <a:cubicBezTo>
                      <a:pt x="32" y="21"/>
                      <a:pt x="11" y="31"/>
                      <a:pt x="11" y="52"/>
                    </a:cubicBezTo>
                    <a:cubicBezTo>
                      <a:pt x="0" y="73"/>
                      <a:pt x="11" y="93"/>
                      <a:pt x="32" y="104"/>
                    </a:cubicBezTo>
                    <a:cubicBezTo>
                      <a:pt x="281" y="270"/>
                      <a:pt x="530" y="425"/>
                      <a:pt x="799" y="571"/>
                    </a:cubicBezTo>
                    <a:cubicBezTo>
                      <a:pt x="1069" y="716"/>
                      <a:pt x="1360" y="851"/>
                      <a:pt x="1650" y="965"/>
                    </a:cubicBezTo>
                    <a:cubicBezTo>
                      <a:pt x="2252" y="1214"/>
                      <a:pt x="2884" y="1411"/>
                      <a:pt x="3517" y="1525"/>
                    </a:cubicBezTo>
                    <a:cubicBezTo>
                      <a:pt x="4014" y="1621"/>
                      <a:pt x="4524" y="1674"/>
                      <a:pt x="5031" y="1674"/>
                    </a:cubicBezTo>
                    <a:cubicBezTo>
                      <a:pt x="5180" y="1674"/>
                      <a:pt x="5329" y="1670"/>
                      <a:pt x="5477" y="1660"/>
                    </a:cubicBezTo>
                    <a:cubicBezTo>
                      <a:pt x="5799" y="1639"/>
                      <a:pt x="6120" y="1598"/>
                      <a:pt x="6442" y="1525"/>
                    </a:cubicBezTo>
                    <a:cubicBezTo>
                      <a:pt x="6743" y="1463"/>
                      <a:pt x="7044" y="1370"/>
                      <a:pt x="7324" y="1245"/>
                    </a:cubicBezTo>
                    <a:cubicBezTo>
                      <a:pt x="7583" y="1131"/>
                      <a:pt x="7832" y="1006"/>
                      <a:pt x="8071" y="851"/>
                    </a:cubicBezTo>
                    <a:cubicBezTo>
                      <a:pt x="8185" y="768"/>
                      <a:pt x="8289" y="685"/>
                      <a:pt x="8393" y="602"/>
                    </a:cubicBezTo>
                    <a:cubicBezTo>
                      <a:pt x="8455" y="550"/>
                      <a:pt x="8517" y="498"/>
                      <a:pt x="8568" y="436"/>
                    </a:cubicBezTo>
                    <a:cubicBezTo>
                      <a:pt x="8600" y="415"/>
                      <a:pt x="8621" y="384"/>
                      <a:pt x="8651" y="363"/>
                    </a:cubicBezTo>
                    <a:cubicBezTo>
                      <a:pt x="8672" y="332"/>
                      <a:pt x="8693" y="301"/>
                      <a:pt x="8725" y="270"/>
                    </a:cubicBezTo>
                    <a:cubicBezTo>
                      <a:pt x="8787" y="208"/>
                      <a:pt x="8776" y="104"/>
                      <a:pt x="8714" y="42"/>
                    </a:cubicBezTo>
                    <a:cubicBezTo>
                      <a:pt x="8683" y="10"/>
                      <a:pt x="8631" y="1"/>
                      <a:pt x="8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403;p53"/>
              <p:cNvSpPr/>
              <p:nvPr/>
            </p:nvSpPr>
            <p:spPr>
              <a:xfrm>
                <a:off x="7437150" y="1607875"/>
                <a:ext cx="1195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67" extrusionOk="0">
                    <a:moveTo>
                      <a:pt x="3683" y="1090"/>
                    </a:moveTo>
                    <a:lnTo>
                      <a:pt x="3683" y="1090"/>
                    </a:lnTo>
                    <a:cubicBezTo>
                      <a:pt x="3674" y="1090"/>
                      <a:pt x="3665" y="1098"/>
                      <a:pt x="3663" y="1107"/>
                    </a:cubicBezTo>
                    <a:lnTo>
                      <a:pt x="3663" y="1107"/>
                    </a:lnTo>
                    <a:cubicBezTo>
                      <a:pt x="3669" y="1102"/>
                      <a:pt x="3676" y="1096"/>
                      <a:pt x="3683" y="1090"/>
                    </a:cubicBezTo>
                    <a:close/>
                    <a:moveTo>
                      <a:pt x="4616" y="1"/>
                    </a:moveTo>
                    <a:cubicBezTo>
                      <a:pt x="4607" y="1"/>
                      <a:pt x="4596" y="1"/>
                      <a:pt x="4575" y="12"/>
                    </a:cubicBezTo>
                    <a:cubicBezTo>
                      <a:pt x="4565" y="12"/>
                      <a:pt x="4554" y="21"/>
                      <a:pt x="4544" y="21"/>
                    </a:cubicBezTo>
                    <a:cubicBezTo>
                      <a:pt x="4524" y="42"/>
                      <a:pt x="4513" y="53"/>
                      <a:pt x="4492" y="84"/>
                    </a:cubicBezTo>
                    <a:cubicBezTo>
                      <a:pt x="4420" y="198"/>
                      <a:pt x="4358" y="312"/>
                      <a:pt x="4275" y="426"/>
                    </a:cubicBezTo>
                    <a:cubicBezTo>
                      <a:pt x="4098" y="675"/>
                      <a:pt x="3890" y="904"/>
                      <a:pt x="3662" y="1111"/>
                    </a:cubicBezTo>
                    <a:cubicBezTo>
                      <a:pt x="3662" y="1110"/>
                      <a:pt x="3662" y="1109"/>
                      <a:pt x="3663" y="1107"/>
                    </a:cubicBezTo>
                    <a:lnTo>
                      <a:pt x="3663" y="1107"/>
                    </a:lnTo>
                    <a:cubicBezTo>
                      <a:pt x="3399" y="1328"/>
                      <a:pt x="3115" y="1519"/>
                      <a:pt x="2802" y="1681"/>
                    </a:cubicBezTo>
                    <a:lnTo>
                      <a:pt x="2812" y="1671"/>
                    </a:lnTo>
                    <a:lnTo>
                      <a:pt x="2812" y="1671"/>
                    </a:lnTo>
                    <a:cubicBezTo>
                      <a:pt x="2625" y="1764"/>
                      <a:pt x="2428" y="1847"/>
                      <a:pt x="2221" y="1920"/>
                    </a:cubicBezTo>
                    <a:cubicBezTo>
                      <a:pt x="2013" y="1992"/>
                      <a:pt x="1806" y="2045"/>
                      <a:pt x="1588" y="2086"/>
                    </a:cubicBezTo>
                    <a:cubicBezTo>
                      <a:pt x="1281" y="2139"/>
                      <a:pt x="970" y="2171"/>
                      <a:pt x="657" y="2171"/>
                    </a:cubicBezTo>
                    <a:cubicBezTo>
                      <a:pt x="545" y="2171"/>
                      <a:pt x="434" y="2167"/>
                      <a:pt x="322" y="2158"/>
                    </a:cubicBezTo>
                    <a:lnTo>
                      <a:pt x="333" y="2158"/>
                    </a:lnTo>
                    <a:cubicBezTo>
                      <a:pt x="239" y="2148"/>
                      <a:pt x="146" y="2148"/>
                      <a:pt x="52" y="2128"/>
                    </a:cubicBezTo>
                    <a:cubicBezTo>
                      <a:pt x="32" y="2128"/>
                      <a:pt x="11" y="2138"/>
                      <a:pt x="11" y="2158"/>
                    </a:cubicBezTo>
                    <a:cubicBezTo>
                      <a:pt x="1" y="2169"/>
                      <a:pt x="22" y="2190"/>
                      <a:pt x="32" y="2200"/>
                    </a:cubicBezTo>
                    <a:cubicBezTo>
                      <a:pt x="188" y="2221"/>
                      <a:pt x="343" y="2241"/>
                      <a:pt x="499" y="2252"/>
                    </a:cubicBezTo>
                    <a:cubicBezTo>
                      <a:pt x="608" y="2259"/>
                      <a:pt x="718" y="2267"/>
                      <a:pt x="831" y="2267"/>
                    </a:cubicBezTo>
                    <a:cubicBezTo>
                      <a:pt x="879" y="2267"/>
                      <a:pt x="927" y="2265"/>
                      <a:pt x="976" y="2262"/>
                    </a:cubicBezTo>
                    <a:cubicBezTo>
                      <a:pt x="1297" y="2262"/>
                      <a:pt x="1619" y="2221"/>
                      <a:pt x="1930" y="2148"/>
                    </a:cubicBezTo>
                    <a:cubicBezTo>
                      <a:pt x="2251" y="2086"/>
                      <a:pt x="2563" y="1982"/>
                      <a:pt x="2853" y="1858"/>
                    </a:cubicBezTo>
                    <a:cubicBezTo>
                      <a:pt x="3154" y="1733"/>
                      <a:pt x="3445" y="1577"/>
                      <a:pt x="3704" y="1391"/>
                    </a:cubicBezTo>
                    <a:cubicBezTo>
                      <a:pt x="3922" y="1236"/>
                      <a:pt x="4119" y="1059"/>
                      <a:pt x="4295" y="862"/>
                    </a:cubicBezTo>
                    <a:cubicBezTo>
                      <a:pt x="4388" y="768"/>
                      <a:pt x="4461" y="675"/>
                      <a:pt x="4533" y="572"/>
                    </a:cubicBezTo>
                    <a:cubicBezTo>
                      <a:pt x="4616" y="457"/>
                      <a:pt x="4699" y="343"/>
                      <a:pt x="4762" y="208"/>
                    </a:cubicBezTo>
                    <a:cubicBezTo>
                      <a:pt x="4772" y="177"/>
                      <a:pt x="4782" y="136"/>
                      <a:pt x="4762" y="94"/>
                    </a:cubicBezTo>
                    <a:cubicBezTo>
                      <a:pt x="4752" y="63"/>
                      <a:pt x="4731" y="32"/>
                      <a:pt x="4689" y="12"/>
                    </a:cubicBezTo>
                    <a:cubicBezTo>
                      <a:pt x="4669" y="1"/>
                      <a:pt x="4648" y="1"/>
                      <a:pt x="4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404;p53"/>
              <p:cNvSpPr/>
              <p:nvPr/>
            </p:nvSpPr>
            <p:spPr>
              <a:xfrm>
                <a:off x="7254325" y="1699100"/>
                <a:ext cx="114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967" extrusionOk="0">
                    <a:moveTo>
                      <a:pt x="125" y="1"/>
                    </a:moveTo>
                    <a:cubicBezTo>
                      <a:pt x="118" y="1"/>
                      <a:pt x="111" y="1"/>
                      <a:pt x="104" y="3"/>
                    </a:cubicBezTo>
                    <a:lnTo>
                      <a:pt x="94" y="3"/>
                    </a:lnTo>
                    <a:cubicBezTo>
                      <a:pt x="53" y="14"/>
                      <a:pt x="32" y="55"/>
                      <a:pt x="42" y="97"/>
                    </a:cubicBezTo>
                    <a:lnTo>
                      <a:pt x="73" y="221"/>
                    </a:lnTo>
                    <a:cubicBezTo>
                      <a:pt x="115" y="491"/>
                      <a:pt x="156" y="771"/>
                      <a:pt x="187" y="1051"/>
                    </a:cubicBezTo>
                    <a:cubicBezTo>
                      <a:pt x="208" y="1342"/>
                      <a:pt x="219" y="1632"/>
                      <a:pt x="198" y="1922"/>
                    </a:cubicBezTo>
                    <a:lnTo>
                      <a:pt x="198" y="1891"/>
                    </a:lnTo>
                    <a:cubicBezTo>
                      <a:pt x="187" y="2036"/>
                      <a:pt x="166" y="2192"/>
                      <a:pt x="136" y="2337"/>
                    </a:cubicBezTo>
                    <a:cubicBezTo>
                      <a:pt x="104" y="2483"/>
                      <a:pt x="63" y="2628"/>
                      <a:pt x="21" y="2773"/>
                    </a:cubicBezTo>
                    <a:cubicBezTo>
                      <a:pt x="0" y="2845"/>
                      <a:pt x="42" y="2918"/>
                      <a:pt x="104" y="2949"/>
                    </a:cubicBezTo>
                    <a:cubicBezTo>
                      <a:pt x="129" y="2961"/>
                      <a:pt x="153" y="2966"/>
                      <a:pt x="178" y="2966"/>
                    </a:cubicBezTo>
                    <a:cubicBezTo>
                      <a:pt x="195" y="2966"/>
                      <a:pt x="212" y="2964"/>
                      <a:pt x="229" y="2960"/>
                    </a:cubicBezTo>
                    <a:cubicBezTo>
                      <a:pt x="260" y="2949"/>
                      <a:pt x="312" y="2918"/>
                      <a:pt x="322" y="2877"/>
                    </a:cubicBezTo>
                    <a:cubicBezTo>
                      <a:pt x="343" y="2825"/>
                      <a:pt x="364" y="2773"/>
                      <a:pt x="374" y="2711"/>
                    </a:cubicBezTo>
                    <a:cubicBezTo>
                      <a:pt x="395" y="2659"/>
                      <a:pt x="405" y="2596"/>
                      <a:pt x="415" y="2545"/>
                    </a:cubicBezTo>
                    <a:cubicBezTo>
                      <a:pt x="436" y="2420"/>
                      <a:pt x="436" y="2306"/>
                      <a:pt x="447" y="2181"/>
                    </a:cubicBezTo>
                    <a:cubicBezTo>
                      <a:pt x="457" y="1943"/>
                      <a:pt x="447" y="1704"/>
                      <a:pt x="426" y="1455"/>
                    </a:cubicBezTo>
                    <a:cubicBezTo>
                      <a:pt x="405" y="1217"/>
                      <a:pt x="374" y="978"/>
                      <a:pt x="322" y="729"/>
                    </a:cubicBezTo>
                    <a:cubicBezTo>
                      <a:pt x="291" y="501"/>
                      <a:pt x="239" y="273"/>
                      <a:pt x="187" y="45"/>
                    </a:cubicBezTo>
                    <a:cubicBezTo>
                      <a:pt x="179" y="19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405;p53"/>
              <p:cNvSpPr/>
              <p:nvPr/>
            </p:nvSpPr>
            <p:spPr>
              <a:xfrm>
                <a:off x="7282600" y="1652475"/>
                <a:ext cx="378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24" extrusionOk="0">
                    <a:moveTo>
                      <a:pt x="1463" y="1"/>
                    </a:moveTo>
                    <a:cubicBezTo>
                      <a:pt x="1442" y="1"/>
                      <a:pt x="1421" y="22"/>
                      <a:pt x="1411" y="42"/>
                    </a:cubicBezTo>
                    <a:lnTo>
                      <a:pt x="1380" y="105"/>
                    </a:lnTo>
                    <a:lnTo>
                      <a:pt x="1380" y="115"/>
                    </a:lnTo>
                    <a:cubicBezTo>
                      <a:pt x="1308" y="271"/>
                      <a:pt x="1204" y="427"/>
                      <a:pt x="1089" y="572"/>
                    </a:cubicBezTo>
                    <a:cubicBezTo>
                      <a:pt x="1089" y="561"/>
                      <a:pt x="1100" y="561"/>
                      <a:pt x="1100" y="551"/>
                    </a:cubicBezTo>
                    <a:lnTo>
                      <a:pt x="1100" y="551"/>
                    </a:lnTo>
                    <a:cubicBezTo>
                      <a:pt x="976" y="696"/>
                      <a:pt x="840" y="821"/>
                      <a:pt x="685" y="925"/>
                    </a:cubicBezTo>
                    <a:cubicBezTo>
                      <a:pt x="571" y="1007"/>
                      <a:pt x="436" y="1070"/>
                      <a:pt x="301" y="1121"/>
                    </a:cubicBezTo>
                    <a:cubicBezTo>
                      <a:pt x="239" y="1142"/>
                      <a:pt x="167" y="1163"/>
                      <a:pt x="104" y="1183"/>
                    </a:cubicBezTo>
                    <a:cubicBezTo>
                      <a:pt x="73" y="1183"/>
                      <a:pt x="42" y="1204"/>
                      <a:pt x="31" y="1236"/>
                    </a:cubicBezTo>
                    <a:cubicBezTo>
                      <a:pt x="10" y="1256"/>
                      <a:pt x="1" y="1298"/>
                      <a:pt x="10" y="1329"/>
                    </a:cubicBezTo>
                    <a:cubicBezTo>
                      <a:pt x="20" y="1385"/>
                      <a:pt x="80" y="1424"/>
                      <a:pt x="137" y="1424"/>
                    </a:cubicBezTo>
                    <a:cubicBezTo>
                      <a:pt x="143" y="1424"/>
                      <a:pt x="150" y="1423"/>
                      <a:pt x="156" y="1422"/>
                    </a:cubicBezTo>
                    <a:cubicBezTo>
                      <a:pt x="239" y="1412"/>
                      <a:pt x="322" y="1381"/>
                      <a:pt x="405" y="1349"/>
                    </a:cubicBezTo>
                    <a:cubicBezTo>
                      <a:pt x="488" y="1319"/>
                      <a:pt x="550" y="1277"/>
                      <a:pt x="623" y="1236"/>
                    </a:cubicBezTo>
                    <a:cubicBezTo>
                      <a:pt x="768" y="1153"/>
                      <a:pt x="893" y="1038"/>
                      <a:pt x="1006" y="925"/>
                    </a:cubicBezTo>
                    <a:cubicBezTo>
                      <a:pt x="1110" y="800"/>
                      <a:pt x="1204" y="665"/>
                      <a:pt x="1287" y="520"/>
                    </a:cubicBezTo>
                    <a:cubicBezTo>
                      <a:pt x="1370" y="374"/>
                      <a:pt x="1442" y="229"/>
                      <a:pt x="1504" y="74"/>
                    </a:cubicBezTo>
                    <a:cubicBezTo>
                      <a:pt x="1515" y="42"/>
                      <a:pt x="1504" y="12"/>
                      <a:pt x="1474" y="12"/>
                    </a:cubicBezTo>
                    <a:cubicBezTo>
                      <a:pt x="1474" y="1"/>
                      <a:pt x="1463" y="1"/>
                      <a:pt x="1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406;p53"/>
              <p:cNvSpPr/>
              <p:nvPr/>
            </p:nvSpPr>
            <p:spPr>
              <a:xfrm>
                <a:off x="7289075" y="1637450"/>
                <a:ext cx="2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323" extrusionOk="0">
                    <a:moveTo>
                      <a:pt x="756" y="664"/>
                    </a:moveTo>
                    <a:cubicBezTo>
                      <a:pt x="747" y="666"/>
                      <a:pt x="747" y="675"/>
                      <a:pt x="747" y="675"/>
                    </a:cubicBezTo>
                    <a:cubicBezTo>
                      <a:pt x="750" y="671"/>
                      <a:pt x="753" y="668"/>
                      <a:pt x="756" y="664"/>
                    </a:cubicBezTo>
                    <a:close/>
                    <a:moveTo>
                      <a:pt x="1100" y="0"/>
                    </a:moveTo>
                    <a:cubicBezTo>
                      <a:pt x="1090" y="0"/>
                      <a:pt x="1079" y="11"/>
                      <a:pt x="1069" y="21"/>
                    </a:cubicBezTo>
                    <a:cubicBezTo>
                      <a:pt x="1038" y="136"/>
                      <a:pt x="1007" y="239"/>
                      <a:pt x="955" y="343"/>
                    </a:cubicBezTo>
                    <a:lnTo>
                      <a:pt x="966" y="332"/>
                    </a:lnTo>
                    <a:lnTo>
                      <a:pt x="966" y="332"/>
                    </a:lnTo>
                    <a:cubicBezTo>
                      <a:pt x="905" y="452"/>
                      <a:pt x="835" y="563"/>
                      <a:pt x="756" y="664"/>
                    </a:cubicBezTo>
                    <a:lnTo>
                      <a:pt x="756" y="664"/>
                    </a:lnTo>
                    <a:cubicBezTo>
                      <a:pt x="756" y="664"/>
                      <a:pt x="757" y="664"/>
                      <a:pt x="758" y="664"/>
                    </a:cubicBezTo>
                    <a:lnTo>
                      <a:pt x="758" y="664"/>
                    </a:lnTo>
                    <a:lnTo>
                      <a:pt x="613" y="809"/>
                    </a:lnTo>
                    <a:cubicBezTo>
                      <a:pt x="571" y="851"/>
                      <a:pt x="519" y="892"/>
                      <a:pt x="468" y="924"/>
                    </a:cubicBezTo>
                    <a:cubicBezTo>
                      <a:pt x="405" y="965"/>
                      <a:pt x="343" y="1007"/>
                      <a:pt x="281" y="1038"/>
                    </a:cubicBezTo>
                    <a:lnTo>
                      <a:pt x="63" y="1131"/>
                    </a:lnTo>
                    <a:cubicBezTo>
                      <a:pt x="32" y="1141"/>
                      <a:pt x="21" y="1162"/>
                      <a:pt x="11" y="1194"/>
                    </a:cubicBezTo>
                    <a:cubicBezTo>
                      <a:pt x="0" y="1214"/>
                      <a:pt x="0" y="1245"/>
                      <a:pt x="11" y="1266"/>
                    </a:cubicBezTo>
                    <a:cubicBezTo>
                      <a:pt x="32" y="1301"/>
                      <a:pt x="67" y="1322"/>
                      <a:pt x="101" y="1322"/>
                    </a:cubicBezTo>
                    <a:cubicBezTo>
                      <a:pt x="117" y="1322"/>
                      <a:pt x="132" y="1317"/>
                      <a:pt x="146" y="1307"/>
                    </a:cubicBezTo>
                    <a:cubicBezTo>
                      <a:pt x="281" y="1245"/>
                      <a:pt x="405" y="1162"/>
                      <a:pt x="509" y="1079"/>
                    </a:cubicBezTo>
                    <a:cubicBezTo>
                      <a:pt x="613" y="996"/>
                      <a:pt x="706" y="903"/>
                      <a:pt x="789" y="789"/>
                    </a:cubicBezTo>
                    <a:cubicBezTo>
                      <a:pt x="872" y="696"/>
                      <a:pt x="945" y="581"/>
                      <a:pt x="996" y="457"/>
                    </a:cubicBezTo>
                    <a:cubicBezTo>
                      <a:pt x="1058" y="322"/>
                      <a:pt x="1111" y="187"/>
                      <a:pt x="1141" y="53"/>
                    </a:cubicBezTo>
                    <a:cubicBezTo>
                      <a:pt x="1152" y="32"/>
                      <a:pt x="1141" y="11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407;p53"/>
              <p:cNvSpPr/>
              <p:nvPr/>
            </p:nvSpPr>
            <p:spPr>
              <a:xfrm>
                <a:off x="7359100" y="1738050"/>
                <a:ext cx="2260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95" extrusionOk="0">
                    <a:moveTo>
                      <a:pt x="477" y="1"/>
                    </a:moveTo>
                    <a:cubicBezTo>
                      <a:pt x="239" y="1"/>
                      <a:pt x="32" y="323"/>
                      <a:pt x="21" y="738"/>
                    </a:cubicBezTo>
                    <a:cubicBezTo>
                      <a:pt x="0" y="1142"/>
                      <a:pt x="187" y="1485"/>
                      <a:pt x="426" y="1495"/>
                    </a:cubicBezTo>
                    <a:cubicBezTo>
                      <a:pt x="430" y="1495"/>
                      <a:pt x="433" y="1495"/>
                      <a:pt x="437" y="1495"/>
                    </a:cubicBezTo>
                    <a:cubicBezTo>
                      <a:pt x="671" y="1495"/>
                      <a:pt x="872" y="1167"/>
                      <a:pt x="892" y="769"/>
                    </a:cubicBezTo>
                    <a:cubicBezTo>
                      <a:pt x="903" y="354"/>
                      <a:pt x="716" y="12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408;p53"/>
              <p:cNvSpPr/>
              <p:nvPr/>
            </p:nvSpPr>
            <p:spPr>
              <a:xfrm>
                <a:off x="7466200" y="1742200"/>
                <a:ext cx="223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465" extrusionOk="0">
                    <a:moveTo>
                      <a:pt x="467" y="1"/>
                    </a:moveTo>
                    <a:cubicBezTo>
                      <a:pt x="233" y="1"/>
                      <a:pt x="31" y="318"/>
                      <a:pt x="21" y="717"/>
                    </a:cubicBezTo>
                    <a:cubicBezTo>
                      <a:pt x="1" y="1121"/>
                      <a:pt x="187" y="1464"/>
                      <a:pt x="416" y="1464"/>
                    </a:cubicBezTo>
                    <a:cubicBezTo>
                      <a:pt x="419" y="1464"/>
                      <a:pt x="423" y="1464"/>
                      <a:pt x="426" y="1464"/>
                    </a:cubicBezTo>
                    <a:cubicBezTo>
                      <a:pt x="660" y="1464"/>
                      <a:pt x="861" y="1147"/>
                      <a:pt x="872" y="748"/>
                    </a:cubicBezTo>
                    <a:cubicBezTo>
                      <a:pt x="893" y="344"/>
                      <a:pt x="706" y="12"/>
                      <a:pt x="478" y="1"/>
                    </a:cubicBezTo>
                    <a:cubicBezTo>
                      <a:pt x="474" y="1"/>
                      <a:pt x="471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409;p53"/>
              <p:cNvSpPr/>
              <p:nvPr/>
            </p:nvSpPr>
            <p:spPr>
              <a:xfrm>
                <a:off x="7387875" y="1835050"/>
                <a:ext cx="38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5" extrusionOk="0">
                    <a:moveTo>
                      <a:pt x="301" y="1"/>
                    </a:moveTo>
                    <a:cubicBezTo>
                      <a:pt x="271" y="1"/>
                      <a:pt x="239" y="1"/>
                      <a:pt x="208" y="11"/>
                    </a:cubicBezTo>
                    <a:cubicBezTo>
                      <a:pt x="177" y="11"/>
                      <a:pt x="146" y="11"/>
                      <a:pt x="125" y="21"/>
                    </a:cubicBezTo>
                    <a:cubicBezTo>
                      <a:pt x="94" y="32"/>
                      <a:pt x="32" y="63"/>
                      <a:pt x="11" y="115"/>
                    </a:cubicBezTo>
                    <a:cubicBezTo>
                      <a:pt x="1" y="146"/>
                      <a:pt x="1" y="177"/>
                      <a:pt x="1" y="208"/>
                    </a:cubicBezTo>
                    <a:cubicBezTo>
                      <a:pt x="11" y="229"/>
                      <a:pt x="11" y="270"/>
                      <a:pt x="32" y="302"/>
                    </a:cubicBezTo>
                    <a:cubicBezTo>
                      <a:pt x="42" y="323"/>
                      <a:pt x="63" y="353"/>
                      <a:pt x="84" y="374"/>
                    </a:cubicBezTo>
                    <a:cubicBezTo>
                      <a:pt x="105" y="405"/>
                      <a:pt x="135" y="426"/>
                      <a:pt x="167" y="457"/>
                    </a:cubicBezTo>
                    <a:cubicBezTo>
                      <a:pt x="218" y="498"/>
                      <a:pt x="281" y="540"/>
                      <a:pt x="354" y="581"/>
                    </a:cubicBezTo>
                    <a:cubicBezTo>
                      <a:pt x="405" y="623"/>
                      <a:pt x="467" y="654"/>
                      <a:pt x="540" y="675"/>
                    </a:cubicBezTo>
                    <a:cubicBezTo>
                      <a:pt x="648" y="713"/>
                      <a:pt x="773" y="735"/>
                      <a:pt x="893" y="735"/>
                    </a:cubicBezTo>
                    <a:cubicBezTo>
                      <a:pt x="935" y="735"/>
                      <a:pt x="977" y="732"/>
                      <a:pt x="1018" y="727"/>
                    </a:cubicBezTo>
                    <a:lnTo>
                      <a:pt x="1059" y="727"/>
                    </a:lnTo>
                    <a:cubicBezTo>
                      <a:pt x="1152" y="717"/>
                      <a:pt x="1225" y="696"/>
                      <a:pt x="1297" y="675"/>
                    </a:cubicBezTo>
                    <a:cubicBezTo>
                      <a:pt x="1380" y="644"/>
                      <a:pt x="1453" y="613"/>
                      <a:pt x="1525" y="571"/>
                    </a:cubicBezTo>
                    <a:cubicBezTo>
                      <a:pt x="1536" y="561"/>
                      <a:pt x="1546" y="540"/>
                      <a:pt x="1546" y="519"/>
                    </a:cubicBezTo>
                    <a:cubicBezTo>
                      <a:pt x="1546" y="509"/>
                      <a:pt x="1546" y="488"/>
                      <a:pt x="1536" y="468"/>
                    </a:cubicBezTo>
                    <a:lnTo>
                      <a:pt x="1525" y="457"/>
                    </a:lnTo>
                    <a:cubicBezTo>
                      <a:pt x="1525" y="447"/>
                      <a:pt x="1515" y="426"/>
                      <a:pt x="1505" y="415"/>
                    </a:cubicBezTo>
                    <a:cubicBezTo>
                      <a:pt x="1422" y="312"/>
                      <a:pt x="1308" y="219"/>
                      <a:pt x="1152" y="157"/>
                    </a:cubicBezTo>
                    <a:cubicBezTo>
                      <a:pt x="1018" y="94"/>
                      <a:pt x="862" y="53"/>
                      <a:pt x="706" y="32"/>
                    </a:cubicBezTo>
                    <a:cubicBezTo>
                      <a:pt x="623" y="21"/>
                      <a:pt x="550" y="11"/>
                      <a:pt x="478" y="11"/>
                    </a:cubicBezTo>
                    <a:lnTo>
                      <a:pt x="405" y="11"/>
                    </a:lnTo>
                    <a:cubicBezTo>
                      <a:pt x="374" y="11"/>
                      <a:pt x="333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410;p53"/>
              <p:cNvSpPr/>
              <p:nvPr/>
            </p:nvSpPr>
            <p:spPr>
              <a:xfrm>
                <a:off x="7382425" y="1816125"/>
                <a:ext cx="573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617" extrusionOk="0">
                    <a:moveTo>
                      <a:pt x="551" y="831"/>
                    </a:moveTo>
                    <a:cubicBezTo>
                      <a:pt x="665" y="831"/>
                      <a:pt x="779" y="831"/>
                      <a:pt x="904" y="851"/>
                    </a:cubicBezTo>
                    <a:cubicBezTo>
                      <a:pt x="1059" y="882"/>
                      <a:pt x="1194" y="923"/>
                      <a:pt x="1319" y="976"/>
                    </a:cubicBezTo>
                    <a:cubicBezTo>
                      <a:pt x="1411" y="1027"/>
                      <a:pt x="1494" y="1069"/>
                      <a:pt x="1567" y="1131"/>
                    </a:cubicBezTo>
                    <a:cubicBezTo>
                      <a:pt x="1609" y="1162"/>
                      <a:pt x="1640" y="1204"/>
                      <a:pt x="1671" y="1245"/>
                    </a:cubicBezTo>
                    <a:cubicBezTo>
                      <a:pt x="1681" y="1255"/>
                      <a:pt x="1681" y="1266"/>
                      <a:pt x="1692" y="1287"/>
                    </a:cubicBezTo>
                    <a:cubicBezTo>
                      <a:pt x="1619" y="1328"/>
                      <a:pt x="1547" y="1370"/>
                      <a:pt x="1464" y="1411"/>
                    </a:cubicBezTo>
                    <a:cubicBezTo>
                      <a:pt x="1381" y="1432"/>
                      <a:pt x="1287" y="1453"/>
                      <a:pt x="1204" y="1463"/>
                    </a:cubicBezTo>
                    <a:cubicBezTo>
                      <a:pt x="1158" y="1468"/>
                      <a:pt x="1111" y="1471"/>
                      <a:pt x="1065" y="1471"/>
                    </a:cubicBezTo>
                    <a:cubicBezTo>
                      <a:pt x="1020" y="1471"/>
                      <a:pt x="976" y="1468"/>
                      <a:pt x="934" y="1463"/>
                    </a:cubicBezTo>
                    <a:cubicBezTo>
                      <a:pt x="851" y="1442"/>
                      <a:pt x="779" y="1421"/>
                      <a:pt x="696" y="1391"/>
                    </a:cubicBezTo>
                    <a:cubicBezTo>
                      <a:pt x="634" y="1349"/>
                      <a:pt x="561" y="1308"/>
                      <a:pt x="489" y="1255"/>
                    </a:cubicBezTo>
                    <a:cubicBezTo>
                      <a:pt x="436" y="1204"/>
                      <a:pt x="385" y="1152"/>
                      <a:pt x="343" y="1089"/>
                    </a:cubicBezTo>
                    <a:cubicBezTo>
                      <a:pt x="302" y="1038"/>
                      <a:pt x="270" y="986"/>
                      <a:pt x="250" y="934"/>
                    </a:cubicBezTo>
                    <a:cubicBezTo>
                      <a:pt x="281" y="914"/>
                      <a:pt x="312" y="893"/>
                      <a:pt x="353" y="882"/>
                    </a:cubicBezTo>
                    <a:cubicBezTo>
                      <a:pt x="406" y="861"/>
                      <a:pt x="468" y="841"/>
                      <a:pt x="551" y="831"/>
                    </a:cubicBezTo>
                    <a:close/>
                    <a:moveTo>
                      <a:pt x="42" y="1"/>
                    </a:moveTo>
                    <a:lnTo>
                      <a:pt x="42" y="11"/>
                    </a:lnTo>
                    <a:cubicBezTo>
                      <a:pt x="32" y="31"/>
                      <a:pt x="21" y="42"/>
                      <a:pt x="21" y="52"/>
                    </a:cubicBezTo>
                    <a:cubicBezTo>
                      <a:pt x="1" y="156"/>
                      <a:pt x="1" y="270"/>
                      <a:pt x="1" y="384"/>
                    </a:cubicBezTo>
                    <a:cubicBezTo>
                      <a:pt x="1" y="467"/>
                      <a:pt x="1" y="540"/>
                      <a:pt x="12" y="602"/>
                    </a:cubicBezTo>
                    <a:cubicBezTo>
                      <a:pt x="32" y="727"/>
                      <a:pt x="63" y="851"/>
                      <a:pt x="104" y="955"/>
                    </a:cubicBezTo>
                    <a:cubicBezTo>
                      <a:pt x="187" y="1152"/>
                      <a:pt x="323" y="1318"/>
                      <a:pt x="489" y="1432"/>
                    </a:cubicBezTo>
                    <a:cubicBezTo>
                      <a:pt x="655" y="1536"/>
                      <a:pt x="841" y="1608"/>
                      <a:pt x="1038" y="1608"/>
                    </a:cubicBezTo>
                    <a:cubicBezTo>
                      <a:pt x="1069" y="1614"/>
                      <a:pt x="1100" y="1616"/>
                      <a:pt x="1130" y="1616"/>
                    </a:cubicBezTo>
                    <a:cubicBezTo>
                      <a:pt x="1160" y="1616"/>
                      <a:pt x="1189" y="1614"/>
                      <a:pt x="1215" y="1608"/>
                    </a:cubicBezTo>
                    <a:cubicBezTo>
                      <a:pt x="1360" y="1598"/>
                      <a:pt x="1494" y="1557"/>
                      <a:pt x="1619" y="1494"/>
                    </a:cubicBezTo>
                    <a:cubicBezTo>
                      <a:pt x="1816" y="1401"/>
                      <a:pt x="1972" y="1255"/>
                      <a:pt x="2086" y="1080"/>
                    </a:cubicBezTo>
                    <a:cubicBezTo>
                      <a:pt x="2148" y="986"/>
                      <a:pt x="2200" y="872"/>
                      <a:pt x="2231" y="768"/>
                    </a:cubicBezTo>
                    <a:cubicBezTo>
                      <a:pt x="2262" y="654"/>
                      <a:pt x="2283" y="529"/>
                      <a:pt x="2294" y="384"/>
                    </a:cubicBezTo>
                    <a:cubicBezTo>
                      <a:pt x="2294" y="374"/>
                      <a:pt x="2294" y="363"/>
                      <a:pt x="2283" y="343"/>
                    </a:cubicBezTo>
                    <a:cubicBezTo>
                      <a:pt x="2107" y="363"/>
                      <a:pt x="1930" y="374"/>
                      <a:pt x="1754" y="374"/>
                    </a:cubicBezTo>
                    <a:cubicBezTo>
                      <a:pt x="1515" y="374"/>
                      <a:pt x="1277" y="363"/>
                      <a:pt x="1038" y="333"/>
                    </a:cubicBezTo>
                    <a:cubicBezTo>
                      <a:pt x="821" y="301"/>
                      <a:pt x="592" y="250"/>
                      <a:pt x="385" y="167"/>
                    </a:cubicBezTo>
                    <a:cubicBezTo>
                      <a:pt x="260" y="125"/>
                      <a:pt x="146" y="73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411;p53"/>
              <p:cNvSpPr/>
              <p:nvPr/>
            </p:nvSpPr>
            <p:spPr>
              <a:xfrm>
                <a:off x="7413825" y="1722500"/>
                <a:ext cx="425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456" extrusionOk="0">
                    <a:moveTo>
                      <a:pt x="612" y="1"/>
                    </a:moveTo>
                    <a:cubicBezTo>
                      <a:pt x="602" y="1"/>
                      <a:pt x="591" y="1"/>
                      <a:pt x="581" y="11"/>
                    </a:cubicBezTo>
                    <a:cubicBezTo>
                      <a:pt x="570" y="21"/>
                      <a:pt x="560" y="32"/>
                      <a:pt x="560" y="42"/>
                    </a:cubicBezTo>
                    <a:cubicBezTo>
                      <a:pt x="560" y="198"/>
                      <a:pt x="550" y="353"/>
                      <a:pt x="540" y="489"/>
                    </a:cubicBezTo>
                    <a:cubicBezTo>
                      <a:pt x="529" y="540"/>
                      <a:pt x="529" y="592"/>
                      <a:pt x="519" y="655"/>
                    </a:cubicBezTo>
                    <a:cubicBezTo>
                      <a:pt x="508" y="841"/>
                      <a:pt x="498" y="1069"/>
                      <a:pt x="529" y="1287"/>
                    </a:cubicBezTo>
                    <a:cubicBezTo>
                      <a:pt x="550" y="1381"/>
                      <a:pt x="581" y="1474"/>
                      <a:pt x="623" y="1557"/>
                    </a:cubicBezTo>
                    <a:cubicBezTo>
                      <a:pt x="633" y="1588"/>
                      <a:pt x="664" y="1630"/>
                      <a:pt x="685" y="1660"/>
                    </a:cubicBezTo>
                    <a:cubicBezTo>
                      <a:pt x="716" y="1702"/>
                      <a:pt x="747" y="1733"/>
                      <a:pt x="789" y="1754"/>
                    </a:cubicBezTo>
                    <a:cubicBezTo>
                      <a:pt x="851" y="1806"/>
                      <a:pt x="934" y="1826"/>
                      <a:pt x="1017" y="1847"/>
                    </a:cubicBezTo>
                    <a:lnTo>
                      <a:pt x="1068" y="1858"/>
                    </a:lnTo>
                    <a:cubicBezTo>
                      <a:pt x="1131" y="1868"/>
                      <a:pt x="1193" y="1879"/>
                      <a:pt x="1255" y="1909"/>
                    </a:cubicBezTo>
                    <a:cubicBezTo>
                      <a:pt x="1287" y="1920"/>
                      <a:pt x="1307" y="1930"/>
                      <a:pt x="1328" y="1951"/>
                    </a:cubicBezTo>
                    <a:cubicBezTo>
                      <a:pt x="1349" y="1962"/>
                      <a:pt x="1370" y="1982"/>
                      <a:pt x="1390" y="2003"/>
                    </a:cubicBezTo>
                    <a:cubicBezTo>
                      <a:pt x="1411" y="2034"/>
                      <a:pt x="1432" y="2065"/>
                      <a:pt x="1442" y="2107"/>
                    </a:cubicBezTo>
                    <a:cubicBezTo>
                      <a:pt x="1462" y="2158"/>
                      <a:pt x="1483" y="2220"/>
                      <a:pt x="1494" y="2283"/>
                    </a:cubicBezTo>
                    <a:lnTo>
                      <a:pt x="1494" y="2428"/>
                    </a:lnTo>
                    <a:cubicBezTo>
                      <a:pt x="1483" y="2469"/>
                      <a:pt x="1473" y="2522"/>
                      <a:pt x="1453" y="2563"/>
                    </a:cubicBezTo>
                    <a:cubicBezTo>
                      <a:pt x="1432" y="2615"/>
                      <a:pt x="1411" y="2656"/>
                      <a:pt x="1370" y="2708"/>
                    </a:cubicBezTo>
                    <a:cubicBezTo>
                      <a:pt x="1328" y="2771"/>
                      <a:pt x="1266" y="2822"/>
                      <a:pt x="1204" y="2874"/>
                    </a:cubicBezTo>
                    <a:cubicBezTo>
                      <a:pt x="1110" y="2947"/>
                      <a:pt x="1006" y="3009"/>
                      <a:pt x="882" y="3061"/>
                    </a:cubicBezTo>
                    <a:cubicBezTo>
                      <a:pt x="736" y="3113"/>
                      <a:pt x="591" y="3154"/>
                      <a:pt x="446" y="3175"/>
                    </a:cubicBezTo>
                    <a:cubicBezTo>
                      <a:pt x="384" y="3186"/>
                      <a:pt x="321" y="3196"/>
                      <a:pt x="270" y="3196"/>
                    </a:cubicBezTo>
                    <a:cubicBezTo>
                      <a:pt x="229" y="3196"/>
                      <a:pt x="176" y="3186"/>
                      <a:pt x="135" y="3186"/>
                    </a:cubicBezTo>
                    <a:cubicBezTo>
                      <a:pt x="93" y="3186"/>
                      <a:pt x="63" y="3206"/>
                      <a:pt x="42" y="3216"/>
                    </a:cubicBezTo>
                    <a:cubicBezTo>
                      <a:pt x="21" y="3248"/>
                      <a:pt x="0" y="3278"/>
                      <a:pt x="0" y="3320"/>
                    </a:cubicBezTo>
                    <a:cubicBezTo>
                      <a:pt x="0" y="3352"/>
                      <a:pt x="21" y="3382"/>
                      <a:pt x="42" y="3414"/>
                    </a:cubicBezTo>
                    <a:lnTo>
                      <a:pt x="52" y="3424"/>
                    </a:lnTo>
                    <a:lnTo>
                      <a:pt x="63" y="3435"/>
                    </a:lnTo>
                    <a:cubicBezTo>
                      <a:pt x="93" y="3444"/>
                      <a:pt x="114" y="3444"/>
                      <a:pt x="135" y="3444"/>
                    </a:cubicBezTo>
                    <a:cubicBezTo>
                      <a:pt x="176" y="3455"/>
                      <a:pt x="218" y="3455"/>
                      <a:pt x="249" y="3455"/>
                    </a:cubicBezTo>
                    <a:cubicBezTo>
                      <a:pt x="321" y="3455"/>
                      <a:pt x="394" y="3444"/>
                      <a:pt x="477" y="3435"/>
                    </a:cubicBezTo>
                    <a:cubicBezTo>
                      <a:pt x="591" y="3424"/>
                      <a:pt x="716" y="3393"/>
                      <a:pt x="840" y="3341"/>
                    </a:cubicBezTo>
                    <a:cubicBezTo>
                      <a:pt x="965" y="3299"/>
                      <a:pt x="1089" y="3237"/>
                      <a:pt x="1193" y="3165"/>
                    </a:cubicBezTo>
                    <a:cubicBezTo>
                      <a:pt x="1307" y="3092"/>
                      <a:pt x="1411" y="3009"/>
                      <a:pt x="1483" y="2916"/>
                    </a:cubicBezTo>
                    <a:cubicBezTo>
                      <a:pt x="1566" y="2822"/>
                      <a:pt x="1628" y="2718"/>
                      <a:pt x="1660" y="2594"/>
                    </a:cubicBezTo>
                    <a:cubicBezTo>
                      <a:pt x="1691" y="2480"/>
                      <a:pt x="1701" y="2356"/>
                      <a:pt x="1670" y="2231"/>
                    </a:cubicBezTo>
                    <a:cubicBezTo>
                      <a:pt x="1660" y="2158"/>
                      <a:pt x="1628" y="2086"/>
                      <a:pt x="1608" y="2034"/>
                    </a:cubicBezTo>
                    <a:cubicBezTo>
                      <a:pt x="1577" y="1962"/>
                      <a:pt x="1525" y="1899"/>
                      <a:pt x="1462" y="1847"/>
                    </a:cubicBezTo>
                    <a:cubicBezTo>
                      <a:pt x="1421" y="1816"/>
                      <a:pt x="1370" y="1785"/>
                      <a:pt x="1307" y="1754"/>
                    </a:cubicBezTo>
                    <a:cubicBezTo>
                      <a:pt x="1245" y="1743"/>
                      <a:pt x="1193" y="1733"/>
                      <a:pt x="1131" y="1723"/>
                    </a:cubicBezTo>
                    <a:cubicBezTo>
                      <a:pt x="1048" y="1713"/>
                      <a:pt x="965" y="1702"/>
                      <a:pt x="892" y="1671"/>
                    </a:cubicBezTo>
                    <a:cubicBezTo>
                      <a:pt x="872" y="1660"/>
                      <a:pt x="851" y="1650"/>
                      <a:pt x="830" y="1630"/>
                    </a:cubicBezTo>
                    <a:cubicBezTo>
                      <a:pt x="799" y="1609"/>
                      <a:pt x="778" y="1588"/>
                      <a:pt x="768" y="1567"/>
                    </a:cubicBezTo>
                    <a:cubicBezTo>
                      <a:pt x="736" y="1526"/>
                      <a:pt x="706" y="1484"/>
                      <a:pt x="695" y="1443"/>
                    </a:cubicBezTo>
                    <a:cubicBezTo>
                      <a:pt x="664" y="1360"/>
                      <a:pt x="643" y="1287"/>
                      <a:pt x="623" y="1183"/>
                    </a:cubicBezTo>
                    <a:lnTo>
                      <a:pt x="623" y="1204"/>
                    </a:lnTo>
                    <a:cubicBezTo>
                      <a:pt x="602" y="1007"/>
                      <a:pt x="612" y="800"/>
                      <a:pt x="623" y="613"/>
                    </a:cubicBezTo>
                    <a:cubicBezTo>
                      <a:pt x="633" y="572"/>
                      <a:pt x="633" y="540"/>
                      <a:pt x="633" y="509"/>
                    </a:cubicBezTo>
                    <a:lnTo>
                      <a:pt x="643" y="457"/>
                    </a:lnTo>
                    <a:cubicBezTo>
                      <a:pt x="653" y="312"/>
                      <a:pt x="664" y="177"/>
                      <a:pt x="664" y="42"/>
                    </a:cubicBezTo>
                    <a:cubicBezTo>
                      <a:pt x="664" y="21"/>
                      <a:pt x="643" y="1"/>
                      <a:pt x="612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2412;p53"/>
              <p:cNvSpPr/>
              <p:nvPr/>
            </p:nvSpPr>
            <p:spPr>
              <a:xfrm>
                <a:off x="7459200" y="1688550"/>
                <a:ext cx="49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038" extrusionOk="0">
                    <a:moveTo>
                      <a:pt x="716" y="0"/>
                    </a:moveTo>
                    <a:cubicBezTo>
                      <a:pt x="364" y="0"/>
                      <a:pt x="104" y="125"/>
                      <a:pt x="62" y="301"/>
                    </a:cubicBezTo>
                    <a:cubicBezTo>
                      <a:pt x="0" y="560"/>
                      <a:pt x="384" y="871"/>
                      <a:pt x="913" y="985"/>
                    </a:cubicBezTo>
                    <a:cubicBezTo>
                      <a:pt x="1058" y="1017"/>
                      <a:pt x="1193" y="1037"/>
                      <a:pt x="1328" y="1037"/>
                    </a:cubicBezTo>
                    <a:cubicBezTo>
                      <a:pt x="1681" y="1037"/>
                      <a:pt x="1940" y="923"/>
                      <a:pt x="1982" y="736"/>
                    </a:cubicBezTo>
                    <a:cubicBezTo>
                      <a:pt x="1992" y="664"/>
                      <a:pt x="1982" y="591"/>
                      <a:pt x="1930" y="508"/>
                    </a:cubicBezTo>
                    <a:cubicBezTo>
                      <a:pt x="1805" y="311"/>
                      <a:pt x="1494" y="135"/>
                      <a:pt x="1131" y="52"/>
                    </a:cubicBezTo>
                    <a:cubicBezTo>
                      <a:pt x="986" y="21"/>
                      <a:pt x="851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2413;p53"/>
              <p:cNvSpPr/>
              <p:nvPr/>
            </p:nvSpPr>
            <p:spPr>
              <a:xfrm>
                <a:off x="7331875" y="1689300"/>
                <a:ext cx="555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225" extrusionOk="0">
                    <a:moveTo>
                      <a:pt x="1536" y="1"/>
                    </a:moveTo>
                    <a:cubicBezTo>
                      <a:pt x="1359" y="1"/>
                      <a:pt x="1162" y="32"/>
                      <a:pt x="965" y="84"/>
                    </a:cubicBezTo>
                    <a:cubicBezTo>
                      <a:pt x="674" y="167"/>
                      <a:pt x="425" y="302"/>
                      <a:pt x="249" y="468"/>
                    </a:cubicBezTo>
                    <a:cubicBezTo>
                      <a:pt x="73" y="623"/>
                      <a:pt x="0" y="789"/>
                      <a:pt x="42" y="924"/>
                    </a:cubicBezTo>
                    <a:cubicBezTo>
                      <a:pt x="104" y="1111"/>
                      <a:pt x="353" y="1225"/>
                      <a:pt x="706" y="1225"/>
                    </a:cubicBezTo>
                    <a:cubicBezTo>
                      <a:pt x="882" y="1225"/>
                      <a:pt x="1079" y="1194"/>
                      <a:pt x="1276" y="1142"/>
                    </a:cubicBezTo>
                    <a:cubicBezTo>
                      <a:pt x="1691" y="1017"/>
                      <a:pt x="2023" y="800"/>
                      <a:pt x="2147" y="561"/>
                    </a:cubicBezTo>
                    <a:cubicBezTo>
                      <a:pt x="2200" y="468"/>
                      <a:pt x="2220" y="385"/>
                      <a:pt x="2189" y="302"/>
                    </a:cubicBezTo>
                    <a:cubicBezTo>
                      <a:pt x="2137" y="115"/>
                      <a:pt x="1888" y="1"/>
                      <a:pt x="1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5" name="Picture 6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ded Corner 6">
            <a:extLst>
              <a:ext uri="{FF2B5EF4-FFF2-40B4-BE49-F238E27FC236}">
                <a16:creationId xmlns:a16="http://schemas.microsoft.com/office/drawing/2014/main" id="{A5845CAE-1AD3-624F-A900-7400C259C7D6}"/>
              </a:ext>
            </a:extLst>
          </p:cNvPr>
          <p:cNvSpPr/>
          <p:nvPr/>
        </p:nvSpPr>
        <p:spPr>
          <a:xfrm>
            <a:off x="334737" y="841235"/>
            <a:ext cx="8675914" cy="4131203"/>
          </a:xfrm>
          <a:prstGeom prst="foldedCorner">
            <a:avLst/>
          </a:prstGeom>
          <a:solidFill>
            <a:schemeClr val="bg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5543550" y="13335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pets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8171B16-8674-4060-B492-9A23DBAB572A}"/>
              </a:ext>
            </a:extLst>
          </p:cNvPr>
          <p:cNvSpPr/>
          <p:nvPr/>
        </p:nvSpPr>
        <p:spPr>
          <a:xfrm>
            <a:off x="2262031" y="1999238"/>
            <a:ext cx="6748619" cy="979714"/>
          </a:xfrm>
          <a:custGeom>
            <a:avLst/>
            <a:gdLst>
              <a:gd name="connsiteX0" fmla="*/ 0 w 7693945"/>
              <a:gd name="connsiteY0" fmla="*/ 233265 h 979714"/>
              <a:gd name="connsiteX1" fmla="*/ 3573624 w 7693945"/>
              <a:gd name="connsiteY1" fmla="*/ 979714 h 979714"/>
              <a:gd name="connsiteX2" fmla="*/ 7343192 w 7693945"/>
              <a:gd name="connsiteY2" fmla="*/ 233265 h 979714"/>
              <a:gd name="connsiteX3" fmla="*/ 7305869 w 7693945"/>
              <a:gd name="connsiteY3" fmla="*/ 0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3945" h="979714">
                <a:moveTo>
                  <a:pt x="0" y="233265"/>
                </a:moveTo>
                <a:cubicBezTo>
                  <a:pt x="1174879" y="606489"/>
                  <a:pt x="2349759" y="979714"/>
                  <a:pt x="3573624" y="979714"/>
                </a:cubicBezTo>
                <a:cubicBezTo>
                  <a:pt x="4797489" y="979714"/>
                  <a:pt x="6721151" y="396551"/>
                  <a:pt x="7343192" y="233265"/>
                </a:cubicBezTo>
                <a:cubicBezTo>
                  <a:pt x="7965233" y="69979"/>
                  <a:pt x="7635551" y="34989"/>
                  <a:pt x="730586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AC0A9F-271D-44C6-B86B-26AB590043BE}"/>
              </a:ext>
            </a:extLst>
          </p:cNvPr>
          <p:cNvSpPr/>
          <p:nvPr/>
        </p:nvSpPr>
        <p:spPr>
          <a:xfrm>
            <a:off x="4347304" y="1942324"/>
            <a:ext cx="18020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That’s …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175DF-9902-450A-AC6C-506D41E9C47A}"/>
              </a:ext>
            </a:extLst>
          </p:cNvPr>
          <p:cNvSpPr/>
          <p:nvPr/>
        </p:nvSpPr>
        <p:spPr>
          <a:xfrm>
            <a:off x="1778248" y="2767289"/>
            <a:ext cx="18806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This is …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412005" y="210818"/>
            <a:ext cx="37000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Draw your pets. Talk</a:t>
            </a:r>
          </a:p>
        </p:txBody>
      </p:sp>
      <p:pic>
        <p:nvPicPr>
          <p:cNvPr id="8194" name="Picture 2" descr="Male student cartoon png | Student cartoon, Cartoon, Study materials">
            <a:extLst>
              <a:ext uri="{FF2B5EF4-FFF2-40B4-BE49-F238E27FC236}">
                <a16:creationId xmlns:a16="http://schemas.microsoft.com/office/drawing/2014/main" id="{1F5B16CF-86A1-9C40-AD34-F609F84D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5214" y="775607"/>
            <a:ext cx="3983365" cy="39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03" l="3767" r="893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02228" y="1943075"/>
            <a:ext cx="1126712" cy="963761"/>
          </a:xfrm>
          <a:prstGeom prst="rect">
            <a:avLst/>
          </a:prstGeom>
        </p:spPr>
      </p:pic>
      <p:grpSp>
        <p:nvGrpSpPr>
          <p:cNvPr id="13" name="Google Shape;4182;p71"/>
          <p:cNvGrpSpPr/>
          <p:nvPr/>
        </p:nvGrpSpPr>
        <p:grpSpPr>
          <a:xfrm>
            <a:off x="6321960" y="2359428"/>
            <a:ext cx="672804" cy="702568"/>
            <a:chOff x="3140538" y="3996725"/>
            <a:chExt cx="840900" cy="878100"/>
          </a:xfrm>
        </p:grpSpPr>
        <p:sp>
          <p:nvSpPr>
            <p:cNvPr id="14" name="Google Shape;4183;p71"/>
            <p:cNvSpPr/>
            <p:nvPr/>
          </p:nvSpPr>
          <p:spPr>
            <a:xfrm>
              <a:off x="3140538" y="3996725"/>
              <a:ext cx="840900" cy="878100"/>
            </a:xfrm>
            <a:custGeom>
              <a:avLst/>
              <a:gdLst/>
              <a:ahLst/>
              <a:cxnLst/>
              <a:rect l="l" t="t" r="r" b="b"/>
              <a:pathLst>
                <a:path w="33636" h="35124" extrusionOk="0">
                  <a:moveTo>
                    <a:pt x="19480" y="1"/>
                  </a:moveTo>
                  <a:cubicBezTo>
                    <a:pt x="19365" y="1"/>
                    <a:pt x="19285" y="53"/>
                    <a:pt x="19249" y="171"/>
                  </a:cubicBezTo>
                  <a:cubicBezTo>
                    <a:pt x="19018" y="959"/>
                    <a:pt x="19648" y="3951"/>
                    <a:pt x="20005" y="5516"/>
                  </a:cubicBezTo>
                  <a:cubicBezTo>
                    <a:pt x="19711" y="5999"/>
                    <a:pt x="19469" y="6504"/>
                    <a:pt x="19291" y="7018"/>
                  </a:cubicBezTo>
                  <a:cubicBezTo>
                    <a:pt x="19228" y="7029"/>
                    <a:pt x="19175" y="7113"/>
                    <a:pt x="19238" y="7176"/>
                  </a:cubicBezTo>
                  <a:cubicBezTo>
                    <a:pt x="18976" y="8005"/>
                    <a:pt x="18902" y="8835"/>
                    <a:pt x="19133" y="9570"/>
                  </a:cubicBezTo>
                  <a:cubicBezTo>
                    <a:pt x="18881" y="9517"/>
                    <a:pt x="18640" y="9465"/>
                    <a:pt x="18388" y="9391"/>
                  </a:cubicBezTo>
                  <a:cubicBezTo>
                    <a:pt x="18381" y="9390"/>
                    <a:pt x="18375" y="9389"/>
                    <a:pt x="18369" y="9389"/>
                  </a:cubicBezTo>
                  <a:cubicBezTo>
                    <a:pt x="18267" y="9389"/>
                    <a:pt x="18227" y="9540"/>
                    <a:pt x="18335" y="9570"/>
                  </a:cubicBezTo>
                  <a:cubicBezTo>
                    <a:pt x="18619" y="9654"/>
                    <a:pt x="18913" y="9717"/>
                    <a:pt x="19207" y="9769"/>
                  </a:cubicBezTo>
                  <a:cubicBezTo>
                    <a:pt x="19438" y="10326"/>
                    <a:pt x="19847" y="10819"/>
                    <a:pt x="20488" y="11208"/>
                  </a:cubicBezTo>
                  <a:cubicBezTo>
                    <a:pt x="19721" y="11386"/>
                    <a:pt x="18934" y="11481"/>
                    <a:pt x="18136" y="11502"/>
                  </a:cubicBezTo>
                  <a:cubicBezTo>
                    <a:pt x="18020" y="11512"/>
                    <a:pt x="18020" y="11691"/>
                    <a:pt x="18136" y="11691"/>
                  </a:cubicBezTo>
                  <a:cubicBezTo>
                    <a:pt x="19018" y="11670"/>
                    <a:pt x="19879" y="11544"/>
                    <a:pt x="20729" y="11334"/>
                  </a:cubicBezTo>
                  <a:cubicBezTo>
                    <a:pt x="20740" y="11334"/>
                    <a:pt x="20740" y="11344"/>
                    <a:pt x="20750" y="11344"/>
                  </a:cubicBezTo>
                  <a:lnTo>
                    <a:pt x="20813" y="11376"/>
                  </a:lnTo>
                  <a:cubicBezTo>
                    <a:pt x="20719" y="11407"/>
                    <a:pt x="20656" y="11502"/>
                    <a:pt x="20687" y="11649"/>
                  </a:cubicBezTo>
                  <a:cubicBezTo>
                    <a:pt x="20078" y="12919"/>
                    <a:pt x="19259" y="14599"/>
                    <a:pt x="18997" y="15114"/>
                  </a:cubicBezTo>
                  <a:lnTo>
                    <a:pt x="18986" y="15114"/>
                  </a:lnTo>
                  <a:cubicBezTo>
                    <a:pt x="18871" y="15096"/>
                    <a:pt x="17911" y="14967"/>
                    <a:pt x="16716" y="14967"/>
                  </a:cubicBezTo>
                  <a:cubicBezTo>
                    <a:pt x="15079" y="14967"/>
                    <a:pt x="12999" y="15211"/>
                    <a:pt x="12046" y="16321"/>
                  </a:cubicBezTo>
                  <a:cubicBezTo>
                    <a:pt x="10639" y="17949"/>
                    <a:pt x="10124" y="20449"/>
                    <a:pt x="10135" y="23032"/>
                  </a:cubicBezTo>
                  <a:cubicBezTo>
                    <a:pt x="10145" y="25415"/>
                    <a:pt x="10618" y="27862"/>
                    <a:pt x="11258" y="29741"/>
                  </a:cubicBezTo>
                  <a:cubicBezTo>
                    <a:pt x="10387" y="29080"/>
                    <a:pt x="9389" y="28586"/>
                    <a:pt x="8496" y="27946"/>
                  </a:cubicBezTo>
                  <a:cubicBezTo>
                    <a:pt x="7467" y="27200"/>
                    <a:pt x="6522" y="26150"/>
                    <a:pt x="6406" y="24880"/>
                  </a:cubicBezTo>
                  <a:cubicBezTo>
                    <a:pt x="6312" y="23819"/>
                    <a:pt x="6816" y="22801"/>
                    <a:pt x="7278" y="21845"/>
                  </a:cubicBezTo>
                  <a:cubicBezTo>
                    <a:pt x="8665" y="18989"/>
                    <a:pt x="9946" y="15828"/>
                    <a:pt x="9253" y="12730"/>
                  </a:cubicBezTo>
                  <a:cubicBezTo>
                    <a:pt x="8822" y="10777"/>
                    <a:pt x="7583" y="9013"/>
                    <a:pt x="5892" y="7932"/>
                  </a:cubicBezTo>
                  <a:cubicBezTo>
                    <a:pt x="5001" y="7370"/>
                    <a:pt x="3917" y="7010"/>
                    <a:pt x="2873" y="7010"/>
                  </a:cubicBezTo>
                  <a:cubicBezTo>
                    <a:pt x="2122" y="7010"/>
                    <a:pt x="1392" y="7196"/>
                    <a:pt x="768" y="7627"/>
                  </a:cubicBezTo>
                  <a:cubicBezTo>
                    <a:pt x="369" y="7900"/>
                    <a:pt x="1" y="8331"/>
                    <a:pt x="85" y="8803"/>
                  </a:cubicBezTo>
                  <a:cubicBezTo>
                    <a:pt x="148" y="9202"/>
                    <a:pt x="516" y="9496"/>
                    <a:pt x="904" y="9601"/>
                  </a:cubicBezTo>
                  <a:cubicBezTo>
                    <a:pt x="1303" y="9717"/>
                    <a:pt x="1713" y="9696"/>
                    <a:pt x="2112" y="9717"/>
                  </a:cubicBezTo>
                  <a:cubicBezTo>
                    <a:pt x="4002" y="9790"/>
                    <a:pt x="5839" y="10756"/>
                    <a:pt x="6942" y="12279"/>
                  </a:cubicBezTo>
                  <a:cubicBezTo>
                    <a:pt x="8055" y="13812"/>
                    <a:pt x="8412" y="15870"/>
                    <a:pt x="7845" y="17665"/>
                  </a:cubicBezTo>
                  <a:cubicBezTo>
                    <a:pt x="7120" y="20018"/>
                    <a:pt x="4968" y="21866"/>
                    <a:pt x="4821" y="24323"/>
                  </a:cubicBezTo>
                  <a:cubicBezTo>
                    <a:pt x="4705" y="26077"/>
                    <a:pt x="5692" y="27757"/>
                    <a:pt x="7005" y="28912"/>
                  </a:cubicBezTo>
                  <a:cubicBezTo>
                    <a:pt x="7887" y="29678"/>
                    <a:pt x="8906" y="30256"/>
                    <a:pt x="9956" y="30760"/>
                  </a:cubicBezTo>
                  <a:cubicBezTo>
                    <a:pt x="10177" y="30875"/>
                    <a:pt x="10838" y="31274"/>
                    <a:pt x="11384" y="31432"/>
                  </a:cubicBezTo>
                  <a:cubicBezTo>
                    <a:pt x="11768" y="34506"/>
                    <a:pt x="14644" y="35123"/>
                    <a:pt x="17322" y="35123"/>
                  </a:cubicBezTo>
                  <a:cubicBezTo>
                    <a:pt x="18742" y="35123"/>
                    <a:pt x="20107" y="34949"/>
                    <a:pt x="21013" y="34877"/>
                  </a:cubicBezTo>
                  <a:cubicBezTo>
                    <a:pt x="21937" y="34803"/>
                    <a:pt x="22242" y="34404"/>
                    <a:pt x="22200" y="33900"/>
                  </a:cubicBezTo>
                  <a:cubicBezTo>
                    <a:pt x="22809" y="33858"/>
                    <a:pt x="23366" y="33816"/>
                    <a:pt x="23870" y="33764"/>
                  </a:cubicBezTo>
                  <a:cubicBezTo>
                    <a:pt x="24773" y="34362"/>
                    <a:pt x="25833" y="34761"/>
                    <a:pt x="26558" y="34761"/>
                  </a:cubicBezTo>
                  <a:cubicBezTo>
                    <a:pt x="27247" y="34761"/>
                    <a:pt x="28150" y="34881"/>
                    <a:pt x="28749" y="34881"/>
                  </a:cubicBezTo>
                  <a:cubicBezTo>
                    <a:pt x="28980" y="34881"/>
                    <a:pt x="29166" y="34863"/>
                    <a:pt x="29277" y="34814"/>
                  </a:cubicBezTo>
                  <a:cubicBezTo>
                    <a:pt x="29723" y="34841"/>
                    <a:pt x="30163" y="34878"/>
                    <a:pt x="30506" y="34878"/>
                  </a:cubicBezTo>
                  <a:cubicBezTo>
                    <a:pt x="30809" y="34878"/>
                    <a:pt x="31037" y="34849"/>
                    <a:pt x="31125" y="34761"/>
                  </a:cubicBezTo>
                  <a:cubicBezTo>
                    <a:pt x="31398" y="34488"/>
                    <a:pt x="31871" y="33238"/>
                    <a:pt x="30212" y="32881"/>
                  </a:cubicBezTo>
                  <a:cubicBezTo>
                    <a:pt x="28868" y="32598"/>
                    <a:pt x="26642" y="31211"/>
                    <a:pt x="26652" y="24796"/>
                  </a:cubicBezTo>
                  <a:cubicBezTo>
                    <a:pt x="26757" y="24292"/>
                    <a:pt x="26883" y="23851"/>
                    <a:pt x="27041" y="23546"/>
                  </a:cubicBezTo>
                  <a:cubicBezTo>
                    <a:pt x="28196" y="21289"/>
                    <a:pt x="30359" y="19094"/>
                    <a:pt x="30726" y="18180"/>
                  </a:cubicBezTo>
                  <a:cubicBezTo>
                    <a:pt x="30978" y="17529"/>
                    <a:pt x="30138" y="13686"/>
                    <a:pt x="29634" y="11554"/>
                  </a:cubicBezTo>
                  <a:cubicBezTo>
                    <a:pt x="29634" y="11554"/>
                    <a:pt x="29928" y="11407"/>
                    <a:pt x="30243" y="11145"/>
                  </a:cubicBezTo>
                  <a:cubicBezTo>
                    <a:pt x="31304" y="11481"/>
                    <a:pt x="32406" y="11659"/>
                    <a:pt x="33519" y="11691"/>
                  </a:cubicBezTo>
                  <a:cubicBezTo>
                    <a:pt x="33635" y="11691"/>
                    <a:pt x="33635" y="11512"/>
                    <a:pt x="33519" y="11502"/>
                  </a:cubicBezTo>
                  <a:cubicBezTo>
                    <a:pt x="32459" y="11481"/>
                    <a:pt x="31419" y="11302"/>
                    <a:pt x="30401" y="10998"/>
                  </a:cubicBezTo>
                  <a:cubicBezTo>
                    <a:pt x="30527" y="10872"/>
                    <a:pt x="30653" y="10735"/>
                    <a:pt x="30747" y="10578"/>
                  </a:cubicBezTo>
                  <a:cubicBezTo>
                    <a:pt x="30905" y="10389"/>
                    <a:pt x="31041" y="10179"/>
                    <a:pt x="31157" y="9948"/>
                  </a:cubicBezTo>
                  <a:cubicBezTo>
                    <a:pt x="31892" y="9885"/>
                    <a:pt x="32616" y="9759"/>
                    <a:pt x="33320" y="9570"/>
                  </a:cubicBezTo>
                  <a:cubicBezTo>
                    <a:pt x="33429" y="9540"/>
                    <a:pt x="33389" y="9389"/>
                    <a:pt x="33287" y="9389"/>
                  </a:cubicBezTo>
                  <a:cubicBezTo>
                    <a:pt x="33281" y="9389"/>
                    <a:pt x="33274" y="9390"/>
                    <a:pt x="33267" y="9391"/>
                  </a:cubicBezTo>
                  <a:cubicBezTo>
                    <a:pt x="32606" y="9570"/>
                    <a:pt x="31934" y="9696"/>
                    <a:pt x="31251" y="9748"/>
                  </a:cubicBezTo>
                  <a:cubicBezTo>
                    <a:pt x="31409" y="9391"/>
                    <a:pt x="31524" y="8971"/>
                    <a:pt x="31556" y="8499"/>
                  </a:cubicBezTo>
                  <a:cubicBezTo>
                    <a:pt x="31566" y="8331"/>
                    <a:pt x="31556" y="8131"/>
                    <a:pt x="31524" y="7921"/>
                  </a:cubicBezTo>
                  <a:cubicBezTo>
                    <a:pt x="31829" y="7690"/>
                    <a:pt x="32133" y="7438"/>
                    <a:pt x="32417" y="7176"/>
                  </a:cubicBezTo>
                  <a:cubicBezTo>
                    <a:pt x="32484" y="7109"/>
                    <a:pt x="32419" y="7017"/>
                    <a:pt x="32347" y="7017"/>
                  </a:cubicBezTo>
                  <a:cubicBezTo>
                    <a:pt x="32328" y="7017"/>
                    <a:pt x="32309" y="7023"/>
                    <a:pt x="32291" y="7039"/>
                  </a:cubicBezTo>
                  <a:cubicBezTo>
                    <a:pt x="32028" y="7281"/>
                    <a:pt x="31766" y="7501"/>
                    <a:pt x="31482" y="7711"/>
                  </a:cubicBezTo>
                  <a:cubicBezTo>
                    <a:pt x="31367" y="7102"/>
                    <a:pt x="31115" y="6346"/>
                    <a:pt x="30705" y="5579"/>
                  </a:cubicBezTo>
                  <a:cubicBezTo>
                    <a:pt x="31062" y="4046"/>
                    <a:pt x="31724" y="969"/>
                    <a:pt x="31482" y="171"/>
                  </a:cubicBezTo>
                  <a:cubicBezTo>
                    <a:pt x="31446" y="54"/>
                    <a:pt x="31365" y="2"/>
                    <a:pt x="31251" y="2"/>
                  </a:cubicBezTo>
                  <a:cubicBezTo>
                    <a:pt x="30633" y="2"/>
                    <a:pt x="29022" y="1510"/>
                    <a:pt x="27986" y="2555"/>
                  </a:cubicBezTo>
                  <a:cubicBezTo>
                    <a:pt x="27965" y="2534"/>
                    <a:pt x="27944" y="2523"/>
                    <a:pt x="27923" y="2513"/>
                  </a:cubicBezTo>
                  <a:cubicBezTo>
                    <a:pt x="27923" y="2513"/>
                    <a:pt x="27356" y="2261"/>
                    <a:pt x="26474" y="2124"/>
                  </a:cubicBezTo>
                  <a:cubicBezTo>
                    <a:pt x="26172" y="2081"/>
                    <a:pt x="25832" y="2050"/>
                    <a:pt x="25464" y="2050"/>
                  </a:cubicBezTo>
                  <a:cubicBezTo>
                    <a:pt x="25038" y="2050"/>
                    <a:pt x="24574" y="2091"/>
                    <a:pt x="24090" y="2198"/>
                  </a:cubicBezTo>
                  <a:cubicBezTo>
                    <a:pt x="23744" y="2271"/>
                    <a:pt x="23397" y="2387"/>
                    <a:pt x="23051" y="2534"/>
                  </a:cubicBezTo>
                  <a:cubicBezTo>
                    <a:pt x="22977" y="2555"/>
                    <a:pt x="22904" y="2597"/>
                    <a:pt x="22830" y="2628"/>
                  </a:cubicBezTo>
                  <a:cubicBezTo>
                    <a:pt x="21790" y="1589"/>
                    <a:pt x="20112" y="1"/>
                    <a:pt x="1948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4184;p71"/>
            <p:cNvGrpSpPr/>
            <p:nvPr/>
          </p:nvGrpSpPr>
          <p:grpSpPr>
            <a:xfrm>
              <a:off x="3140550" y="3996750"/>
              <a:ext cx="840875" cy="878050"/>
              <a:chOff x="3140550" y="3996750"/>
              <a:chExt cx="840875" cy="878050"/>
            </a:xfrm>
          </p:grpSpPr>
          <p:sp>
            <p:nvSpPr>
              <p:cNvPr id="16" name="Google Shape;4185;p71"/>
              <p:cNvSpPr/>
              <p:nvPr/>
            </p:nvSpPr>
            <p:spPr>
              <a:xfrm>
                <a:off x="3140550" y="4171975"/>
                <a:ext cx="306200" cy="612050"/>
              </a:xfrm>
              <a:custGeom>
                <a:avLst/>
                <a:gdLst/>
                <a:ahLst/>
                <a:cxnLst/>
                <a:rect l="l" t="t" r="r" b="b"/>
                <a:pathLst>
                  <a:path w="12248" h="24482" extrusionOk="0">
                    <a:moveTo>
                      <a:pt x="2870" y="0"/>
                    </a:moveTo>
                    <a:cubicBezTo>
                      <a:pt x="2118" y="0"/>
                      <a:pt x="1385" y="186"/>
                      <a:pt x="757" y="617"/>
                    </a:cubicBezTo>
                    <a:cubicBezTo>
                      <a:pt x="368" y="890"/>
                      <a:pt x="1" y="1321"/>
                      <a:pt x="85" y="1793"/>
                    </a:cubicBezTo>
                    <a:cubicBezTo>
                      <a:pt x="148" y="2192"/>
                      <a:pt x="515" y="2486"/>
                      <a:pt x="904" y="2591"/>
                    </a:cubicBezTo>
                    <a:cubicBezTo>
                      <a:pt x="1292" y="2707"/>
                      <a:pt x="1712" y="2686"/>
                      <a:pt x="2111" y="2707"/>
                    </a:cubicBezTo>
                    <a:cubicBezTo>
                      <a:pt x="4001" y="2780"/>
                      <a:pt x="5839" y="3746"/>
                      <a:pt x="6941" y="5269"/>
                    </a:cubicBezTo>
                    <a:cubicBezTo>
                      <a:pt x="8055" y="6802"/>
                      <a:pt x="8402" y="8860"/>
                      <a:pt x="7845" y="10655"/>
                    </a:cubicBezTo>
                    <a:cubicBezTo>
                      <a:pt x="7109" y="13008"/>
                      <a:pt x="4967" y="14856"/>
                      <a:pt x="4810" y="17313"/>
                    </a:cubicBezTo>
                    <a:cubicBezTo>
                      <a:pt x="4705" y="19067"/>
                      <a:pt x="5681" y="20747"/>
                      <a:pt x="7004" y="21902"/>
                    </a:cubicBezTo>
                    <a:cubicBezTo>
                      <a:pt x="7887" y="22668"/>
                      <a:pt x="8906" y="23246"/>
                      <a:pt x="9945" y="23750"/>
                    </a:cubicBezTo>
                    <a:cubicBezTo>
                      <a:pt x="10225" y="23891"/>
                      <a:pt x="11191" y="24481"/>
                      <a:pt x="11769" y="24481"/>
                    </a:cubicBezTo>
                    <a:cubicBezTo>
                      <a:pt x="12056" y="24481"/>
                      <a:pt x="12248" y="24336"/>
                      <a:pt x="12213" y="23918"/>
                    </a:cubicBezTo>
                    <a:cubicBezTo>
                      <a:pt x="12182" y="23571"/>
                      <a:pt x="11919" y="23288"/>
                      <a:pt x="11667" y="23067"/>
                    </a:cubicBezTo>
                    <a:cubicBezTo>
                      <a:pt x="10701" y="22227"/>
                      <a:pt x="9525" y="21681"/>
                      <a:pt x="8496" y="20936"/>
                    </a:cubicBezTo>
                    <a:cubicBezTo>
                      <a:pt x="7456" y="20190"/>
                      <a:pt x="6521" y="19140"/>
                      <a:pt x="6406" y="17870"/>
                    </a:cubicBezTo>
                    <a:cubicBezTo>
                      <a:pt x="6311" y="16809"/>
                      <a:pt x="6805" y="15791"/>
                      <a:pt x="7278" y="14835"/>
                    </a:cubicBezTo>
                    <a:cubicBezTo>
                      <a:pt x="8664" y="11979"/>
                      <a:pt x="9945" y="8818"/>
                      <a:pt x="9252" y="5720"/>
                    </a:cubicBezTo>
                    <a:cubicBezTo>
                      <a:pt x="8822" y="3767"/>
                      <a:pt x="7582" y="2003"/>
                      <a:pt x="5891" y="922"/>
                    </a:cubicBezTo>
                    <a:cubicBezTo>
                      <a:pt x="5000" y="360"/>
                      <a:pt x="3916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186;p71"/>
              <p:cNvSpPr/>
              <p:nvPr/>
            </p:nvSpPr>
            <p:spPr>
              <a:xfrm>
                <a:off x="3707600" y="4484550"/>
                <a:ext cx="22947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9179" h="15365" extrusionOk="0">
                    <a:moveTo>
                      <a:pt x="4358" y="1"/>
                    </a:moveTo>
                    <a:lnTo>
                      <a:pt x="1" y="484"/>
                    </a:lnTo>
                    <a:cubicBezTo>
                      <a:pt x="1" y="484"/>
                      <a:pt x="1376" y="11803"/>
                      <a:pt x="2521" y="13368"/>
                    </a:cubicBezTo>
                    <a:cubicBezTo>
                      <a:pt x="3361" y="14534"/>
                      <a:pt x="4600" y="15248"/>
                      <a:pt x="5639" y="15248"/>
                    </a:cubicBezTo>
                    <a:cubicBezTo>
                      <a:pt x="6325" y="15248"/>
                      <a:pt x="7221" y="15365"/>
                      <a:pt x="7823" y="15365"/>
                    </a:cubicBezTo>
                    <a:cubicBezTo>
                      <a:pt x="8125" y="15365"/>
                      <a:pt x="8352" y="15335"/>
                      <a:pt x="8443" y="15248"/>
                    </a:cubicBezTo>
                    <a:cubicBezTo>
                      <a:pt x="8705" y="14975"/>
                      <a:pt x="9178" y="13725"/>
                      <a:pt x="7529" y="13368"/>
                    </a:cubicBezTo>
                    <a:cubicBezTo>
                      <a:pt x="5870" y="13021"/>
                      <a:pt x="2888" y="10995"/>
                      <a:pt x="4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187;p71"/>
              <p:cNvSpPr/>
              <p:nvPr/>
            </p:nvSpPr>
            <p:spPr>
              <a:xfrm>
                <a:off x="3393350" y="4250125"/>
                <a:ext cx="521675" cy="596550"/>
              </a:xfrm>
              <a:custGeom>
                <a:avLst/>
                <a:gdLst/>
                <a:ahLst/>
                <a:cxnLst/>
                <a:rect l="l" t="t" r="r" b="b"/>
                <a:pathLst>
                  <a:path w="20867" h="23862" extrusionOk="0">
                    <a:moveTo>
                      <a:pt x="11300" y="1"/>
                    </a:moveTo>
                    <a:cubicBezTo>
                      <a:pt x="11300" y="1"/>
                      <a:pt x="11089" y="431"/>
                      <a:pt x="10795" y="1051"/>
                    </a:cubicBezTo>
                    <a:lnTo>
                      <a:pt x="10701" y="1240"/>
                    </a:lnTo>
                    <a:cubicBezTo>
                      <a:pt x="10081" y="2521"/>
                      <a:pt x="9168" y="4421"/>
                      <a:pt x="8884" y="4978"/>
                    </a:cubicBezTo>
                    <a:lnTo>
                      <a:pt x="8874" y="4978"/>
                    </a:lnTo>
                    <a:cubicBezTo>
                      <a:pt x="8754" y="4960"/>
                      <a:pt x="7792" y="4831"/>
                      <a:pt x="6596" y="4831"/>
                    </a:cubicBezTo>
                    <a:cubicBezTo>
                      <a:pt x="4956" y="4831"/>
                      <a:pt x="2876" y="5075"/>
                      <a:pt x="1923" y="6185"/>
                    </a:cubicBezTo>
                    <a:cubicBezTo>
                      <a:pt x="526" y="7813"/>
                      <a:pt x="1" y="10313"/>
                      <a:pt x="22" y="12896"/>
                    </a:cubicBezTo>
                    <a:cubicBezTo>
                      <a:pt x="43" y="16686"/>
                      <a:pt x="1219" y="20634"/>
                      <a:pt x="2406" y="22230"/>
                    </a:cubicBezTo>
                    <a:cubicBezTo>
                      <a:pt x="3363" y="23497"/>
                      <a:pt x="6429" y="23861"/>
                      <a:pt x="9384" y="23861"/>
                    </a:cubicBezTo>
                    <a:cubicBezTo>
                      <a:pt x="12654" y="23861"/>
                      <a:pt x="15789" y="23415"/>
                      <a:pt x="15784" y="23249"/>
                    </a:cubicBezTo>
                    <a:cubicBezTo>
                      <a:pt x="15731" y="21422"/>
                      <a:pt x="15941" y="15332"/>
                      <a:pt x="16928" y="13410"/>
                    </a:cubicBezTo>
                    <a:cubicBezTo>
                      <a:pt x="18083" y="11153"/>
                      <a:pt x="20246" y="8958"/>
                      <a:pt x="20603" y="8044"/>
                    </a:cubicBezTo>
                    <a:cubicBezTo>
                      <a:pt x="20866" y="7393"/>
                      <a:pt x="20015" y="3550"/>
                      <a:pt x="19511" y="1418"/>
                    </a:cubicBezTo>
                    <a:cubicBezTo>
                      <a:pt x="19312" y="578"/>
                      <a:pt x="19175" y="1"/>
                      <a:pt x="19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188;p71"/>
              <p:cNvSpPr/>
              <p:nvPr/>
            </p:nvSpPr>
            <p:spPr>
              <a:xfrm>
                <a:off x="3550350" y="4714525"/>
                <a:ext cx="21527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5178" extrusionOk="0">
                    <a:moveTo>
                      <a:pt x="5492" y="0"/>
                    </a:moveTo>
                    <a:cubicBezTo>
                      <a:pt x="5492" y="0"/>
                      <a:pt x="3938" y="1565"/>
                      <a:pt x="0" y="1565"/>
                    </a:cubicBezTo>
                    <a:cubicBezTo>
                      <a:pt x="0" y="1565"/>
                      <a:pt x="483" y="4810"/>
                      <a:pt x="3423" y="5094"/>
                    </a:cubicBezTo>
                    <a:cubicBezTo>
                      <a:pt x="4048" y="5154"/>
                      <a:pt x="4641" y="5177"/>
                      <a:pt x="5188" y="5177"/>
                    </a:cubicBezTo>
                    <a:cubicBezTo>
                      <a:pt x="7217" y="5177"/>
                      <a:pt x="8611" y="4852"/>
                      <a:pt x="8611" y="4852"/>
                    </a:cubicBezTo>
                    <a:lnTo>
                      <a:pt x="54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189;p71"/>
              <p:cNvSpPr/>
              <p:nvPr/>
            </p:nvSpPr>
            <p:spPr>
              <a:xfrm>
                <a:off x="3816525" y="3996750"/>
                <a:ext cx="11897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6471" extrusionOk="0">
                    <a:moveTo>
                      <a:pt x="4205" y="0"/>
                    </a:moveTo>
                    <a:cubicBezTo>
                      <a:pt x="3271" y="0"/>
                      <a:pt x="1" y="3520"/>
                      <a:pt x="1" y="3520"/>
                    </a:cubicBezTo>
                    <a:lnTo>
                      <a:pt x="3445" y="6471"/>
                    </a:lnTo>
                    <a:cubicBezTo>
                      <a:pt x="3445" y="6471"/>
                      <a:pt x="4758" y="1252"/>
                      <a:pt x="4432" y="170"/>
                    </a:cubicBezTo>
                    <a:cubicBezTo>
                      <a:pt x="4398" y="53"/>
                      <a:pt x="4319" y="0"/>
                      <a:pt x="4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190;p71"/>
              <p:cNvSpPr/>
              <p:nvPr/>
            </p:nvSpPr>
            <p:spPr>
              <a:xfrm>
                <a:off x="38383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2574" y="1"/>
                    </a:moveTo>
                    <a:cubicBezTo>
                      <a:pt x="1917" y="1"/>
                      <a:pt x="1" y="2051"/>
                      <a:pt x="1" y="2051"/>
                    </a:cubicBezTo>
                    <a:lnTo>
                      <a:pt x="1922" y="4067"/>
                    </a:lnTo>
                    <a:cubicBezTo>
                      <a:pt x="1922" y="4067"/>
                      <a:pt x="3161" y="444"/>
                      <a:pt x="2710" y="45"/>
                    </a:cubicBezTo>
                    <a:cubicBezTo>
                      <a:pt x="2675" y="15"/>
                      <a:pt x="2629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191;p71"/>
              <p:cNvSpPr/>
              <p:nvPr/>
            </p:nvSpPr>
            <p:spPr>
              <a:xfrm>
                <a:off x="3613625" y="3996750"/>
                <a:ext cx="11892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6471" extrusionOk="0">
                    <a:moveTo>
                      <a:pt x="556" y="0"/>
                    </a:moveTo>
                    <a:cubicBezTo>
                      <a:pt x="441" y="0"/>
                      <a:pt x="361" y="53"/>
                      <a:pt x="325" y="170"/>
                    </a:cubicBezTo>
                    <a:cubicBezTo>
                      <a:pt x="0" y="1252"/>
                      <a:pt x="1312" y="6471"/>
                      <a:pt x="1312" y="6471"/>
                    </a:cubicBezTo>
                    <a:lnTo>
                      <a:pt x="4757" y="3520"/>
                    </a:lnTo>
                    <a:cubicBezTo>
                      <a:pt x="4757" y="3520"/>
                      <a:pt x="1495" y="0"/>
                      <a:pt x="5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192;p71"/>
              <p:cNvSpPr/>
              <p:nvPr/>
            </p:nvSpPr>
            <p:spPr>
              <a:xfrm>
                <a:off x="36317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596" y="1"/>
                    </a:moveTo>
                    <a:cubicBezTo>
                      <a:pt x="542" y="1"/>
                      <a:pt x="497" y="15"/>
                      <a:pt x="462" y="45"/>
                    </a:cubicBezTo>
                    <a:cubicBezTo>
                      <a:pt x="0" y="444"/>
                      <a:pt x="1239" y="4067"/>
                      <a:pt x="1239" y="4067"/>
                    </a:cubicBezTo>
                    <a:lnTo>
                      <a:pt x="3162" y="2051"/>
                    </a:lnTo>
                    <a:cubicBezTo>
                      <a:pt x="3162" y="2051"/>
                      <a:pt x="1245" y="1"/>
                      <a:pt x="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193;p71"/>
              <p:cNvSpPr/>
              <p:nvPr/>
            </p:nvSpPr>
            <p:spPr>
              <a:xfrm>
                <a:off x="3556650" y="4047975"/>
                <a:ext cx="374650" cy="256175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0247" extrusionOk="0">
                    <a:moveTo>
                      <a:pt x="8818" y="0"/>
                    </a:moveTo>
                    <a:cubicBezTo>
                      <a:pt x="8391" y="0"/>
                      <a:pt x="7925" y="41"/>
                      <a:pt x="7435" y="148"/>
                    </a:cubicBezTo>
                    <a:cubicBezTo>
                      <a:pt x="7099" y="221"/>
                      <a:pt x="6753" y="337"/>
                      <a:pt x="6396" y="484"/>
                    </a:cubicBezTo>
                    <a:cubicBezTo>
                      <a:pt x="4064" y="1439"/>
                      <a:pt x="0" y="7215"/>
                      <a:pt x="4106" y="9294"/>
                    </a:cubicBezTo>
                    <a:lnTo>
                      <a:pt x="4169" y="9326"/>
                    </a:lnTo>
                    <a:cubicBezTo>
                      <a:pt x="4242" y="9368"/>
                      <a:pt x="4337" y="9410"/>
                      <a:pt x="4431" y="9441"/>
                    </a:cubicBezTo>
                    <a:cubicBezTo>
                      <a:pt x="5691" y="9957"/>
                      <a:pt x="7802" y="10247"/>
                      <a:pt x="9574" y="10247"/>
                    </a:cubicBezTo>
                    <a:cubicBezTo>
                      <a:pt x="10579" y="10247"/>
                      <a:pt x="11475" y="10154"/>
                      <a:pt x="12045" y="9956"/>
                    </a:cubicBezTo>
                    <a:cubicBezTo>
                      <a:pt x="12045" y="9956"/>
                      <a:pt x="12465" y="9819"/>
                      <a:pt x="12979" y="9504"/>
                    </a:cubicBezTo>
                    <a:cubicBezTo>
                      <a:pt x="13777" y="9011"/>
                      <a:pt x="14806" y="8066"/>
                      <a:pt x="14901" y="6449"/>
                    </a:cubicBezTo>
                    <a:cubicBezTo>
                      <a:pt x="14985" y="5136"/>
                      <a:pt x="13767" y="1985"/>
                      <a:pt x="11278" y="463"/>
                    </a:cubicBezTo>
                    <a:cubicBezTo>
                      <a:pt x="11278" y="463"/>
                      <a:pt x="10711" y="211"/>
                      <a:pt x="9829" y="74"/>
                    </a:cubicBezTo>
                    <a:cubicBezTo>
                      <a:pt x="9527" y="31"/>
                      <a:pt x="9187" y="0"/>
                      <a:pt x="88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194;p71"/>
              <p:cNvSpPr/>
              <p:nvPr/>
            </p:nvSpPr>
            <p:spPr>
              <a:xfrm>
                <a:off x="3710475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4" y="0"/>
                      <a:pt x="21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195;p71"/>
              <p:cNvSpPr/>
              <p:nvPr/>
            </p:nvSpPr>
            <p:spPr>
              <a:xfrm>
                <a:off x="3811800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5" y="0"/>
                      <a:pt x="22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196;p71"/>
              <p:cNvSpPr/>
              <p:nvPr/>
            </p:nvSpPr>
            <p:spPr>
              <a:xfrm>
                <a:off x="3657450" y="4047975"/>
                <a:ext cx="272525" cy="792050"/>
              </a:xfrm>
              <a:custGeom>
                <a:avLst/>
                <a:gdLst/>
                <a:ahLst/>
                <a:cxnLst/>
                <a:rect l="l" t="t" r="r" b="b"/>
                <a:pathLst>
                  <a:path w="10901" h="31682" extrusionOk="0">
                    <a:moveTo>
                      <a:pt x="4786" y="0"/>
                    </a:moveTo>
                    <a:cubicBezTo>
                      <a:pt x="4359" y="0"/>
                      <a:pt x="3893" y="41"/>
                      <a:pt x="3403" y="148"/>
                    </a:cubicBezTo>
                    <a:cubicBezTo>
                      <a:pt x="3645" y="1429"/>
                      <a:pt x="4128" y="4391"/>
                      <a:pt x="3823" y="5126"/>
                    </a:cubicBezTo>
                    <a:cubicBezTo>
                      <a:pt x="3414" y="6060"/>
                      <a:pt x="347" y="7919"/>
                      <a:pt x="179" y="8507"/>
                    </a:cubicBezTo>
                    <a:cubicBezTo>
                      <a:pt x="116" y="8717"/>
                      <a:pt x="147" y="8927"/>
                      <a:pt x="231" y="9137"/>
                    </a:cubicBezTo>
                    <a:cubicBezTo>
                      <a:pt x="263" y="9242"/>
                      <a:pt x="326" y="9347"/>
                      <a:pt x="399" y="9441"/>
                    </a:cubicBezTo>
                    <a:cubicBezTo>
                      <a:pt x="0" y="11772"/>
                      <a:pt x="5293" y="13169"/>
                      <a:pt x="4821" y="15038"/>
                    </a:cubicBezTo>
                    <a:cubicBezTo>
                      <a:pt x="1366" y="28657"/>
                      <a:pt x="5556" y="31682"/>
                      <a:pt x="5556" y="31682"/>
                    </a:cubicBezTo>
                    <a:cubicBezTo>
                      <a:pt x="5503" y="29854"/>
                      <a:pt x="5377" y="23418"/>
                      <a:pt x="6364" y="21496"/>
                    </a:cubicBezTo>
                    <a:cubicBezTo>
                      <a:pt x="7519" y="19239"/>
                      <a:pt x="9682" y="17044"/>
                      <a:pt x="10039" y="16130"/>
                    </a:cubicBezTo>
                    <a:cubicBezTo>
                      <a:pt x="10302" y="15479"/>
                      <a:pt x="9451" y="11636"/>
                      <a:pt x="8947" y="9504"/>
                    </a:cubicBezTo>
                    <a:cubicBezTo>
                      <a:pt x="8947" y="9504"/>
                      <a:pt x="10900" y="8528"/>
                      <a:pt x="10092" y="7163"/>
                    </a:cubicBezTo>
                    <a:cubicBezTo>
                      <a:pt x="9724" y="6543"/>
                      <a:pt x="6144" y="7152"/>
                      <a:pt x="5629" y="4779"/>
                    </a:cubicBezTo>
                    <a:cubicBezTo>
                      <a:pt x="5304" y="3267"/>
                      <a:pt x="5566" y="1187"/>
                      <a:pt x="5797" y="74"/>
                    </a:cubicBezTo>
                    <a:cubicBezTo>
                      <a:pt x="5495" y="31"/>
                      <a:pt x="5155" y="0"/>
                      <a:pt x="47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197;p71"/>
              <p:cNvSpPr/>
              <p:nvPr/>
            </p:nvSpPr>
            <p:spPr>
              <a:xfrm>
                <a:off x="3640650" y="4484550"/>
                <a:ext cx="25232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15365" extrusionOk="0">
                    <a:moveTo>
                      <a:pt x="4548" y="1"/>
                    </a:moveTo>
                    <a:lnTo>
                      <a:pt x="0" y="1051"/>
                    </a:lnTo>
                    <a:cubicBezTo>
                      <a:pt x="0" y="1051"/>
                      <a:pt x="819" y="11257"/>
                      <a:pt x="2805" y="13368"/>
                    </a:cubicBezTo>
                    <a:cubicBezTo>
                      <a:pt x="3792" y="14419"/>
                      <a:pt x="5514" y="15248"/>
                      <a:pt x="6543" y="15248"/>
                    </a:cubicBezTo>
                    <a:cubicBezTo>
                      <a:pt x="7236" y="15248"/>
                      <a:pt x="8134" y="15365"/>
                      <a:pt x="8734" y="15365"/>
                    </a:cubicBezTo>
                    <a:cubicBezTo>
                      <a:pt x="9034" y="15365"/>
                      <a:pt x="9259" y="15335"/>
                      <a:pt x="9346" y="15248"/>
                    </a:cubicBezTo>
                    <a:cubicBezTo>
                      <a:pt x="9619" y="14975"/>
                      <a:pt x="10092" y="13725"/>
                      <a:pt x="8433" y="13368"/>
                    </a:cubicBezTo>
                    <a:cubicBezTo>
                      <a:pt x="6774" y="13021"/>
                      <a:pt x="3078" y="10995"/>
                      <a:pt x="45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98;p71"/>
              <p:cNvSpPr/>
              <p:nvPr/>
            </p:nvSpPr>
            <p:spPr>
              <a:xfrm>
                <a:off x="3775575" y="4205950"/>
                <a:ext cx="276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264" extrusionOk="0">
                    <a:moveTo>
                      <a:pt x="91" y="1"/>
                    </a:moveTo>
                    <a:cubicBezTo>
                      <a:pt x="71" y="1"/>
                      <a:pt x="62" y="20"/>
                      <a:pt x="54" y="46"/>
                    </a:cubicBezTo>
                    <a:cubicBezTo>
                      <a:pt x="54" y="77"/>
                      <a:pt x="1" y="886"/>
                      <a:pt x="285" y="1169"/>
                    </a:cubicBezTo>
                    <a:cubicBezTo>
                      <a:pt x="348" y="1232"/>
                      <a:pt x="432" y="1264"/>
                      <a:pt x="516" y="1264"/>
                    </a:cubicBezTo>
                    <a:lnTo>
                      <a:pt x="537" y="1264"/>
                    </a:lnTo>
                    <a:cubicBezTo>
                      <a:pt x="1104" y="1232"/>
                      <a:pt x="1093" y="739"/>
                      <a:pt x="1093" y="739"/>
                    </a:cubicBezTo>
                    <a:cubicBezTo>
                      <a:pt x="1093" y="718"/>
                      <a:pt x="1072" y="697"/>
                      <a:pt x="1051" y="697"/>
                    </a:cubicBezTo>
                    <a:cubicBezTo>
                      <a:pt x="1020" y="697"/>
                      <a:pt x="1009" y="718"/>
                      <a:pt x="1009" y="739"/>
                    </a:cubicBezTo>
                    <a:cubicBezTo>
                      <a:pt x="1009" y="760"/>
                      <a:pt x="1020" y="1148"/>
                      <a:pt x="537" y="1180"/>
                    </a:cubicBezTo>
                    <a:cubicBezTo>
                      <a:pt x="527" y="1181"/>
                      <a:pt x="518" y="1182"/>
                      <a:pt x="509" y="1182"/>
                    </a:cubicBezTo>
                    <a:cubicBezTo>
                      <a:pt x="447" y="1182"/>
                      <a:pt x="392" y="1152"/>
                      <a:pt x="337" y="1106"/>
                    </a:cubicBezTo>
                    <a:cubicBezTo>
                      <a:pt x="85" y="844"/>
                      <a:pt x="148" y="56"/>
                      <a:pt x="148" y="46"/>
                    </a:cubicBezTo>
                    <a:cubicBezTo>
                      <a:pt x="148" y="25"/>
                      <a:pt x="127" y="4"/>
                      <a:pt x="106" y="4"/>
                    </a:cubicBezTo>
                    <a:cubicBezTo>
                      <a:pt x="100" y="2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99;p71"/>
              <p:cNvSpPr/>
              <p:nvPr/>
            </p:nvSpPr>
            <p:spPr>
              <a:xfrm>
                <a:off x="3753275" y="4205950"/>
                <a:ext cx="2732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4" extrusionOk="0">
                    <a:moveTo>
                      <a:pt x="989" y="1"/>
                    </a:moveTo>
                    <a:cubicBezTo>
                      <a:pt x="985" y="1"/>
                      <a:pt x="981" y="2"/>
                      <a:pt x="977" y="4"/>
                    </a:cubicBezTo>
                    <a:cubicBezTo>
                      <a:pt x="946" y="4"/>
                      <a:pt x="935" y="25"/>
                      <a:pt x="935" y="46"/>
                    </a:cubicBezTo>
                    <a:cubicBezTo>
                      <a:pt x="935" y="56"/>
                      <a:pt x="1009" y="844"/>
                      <a:pt x="757" y="1106"/>
                    </a:cubicBezTo>
                    <a:cubicBezTo>
                      <a:pt x="704" y="1169"/>
                      <a:pt x="641" y="1190"/>
                      <a:pt x="568" y="1190"/>
                    </a:cubicBezTo>
                    <a:cubicBezTo>
                      <a:pt x="85" y="1169"/>
                      <a:pt x="85" y="781"/>
                      <a:pt x="85" y="760"/>
                    </a:cubicBezTo>
                    <a:cubicBezTo>
                      <a:pt x="85" y="739"/>
                      <a:pt x="74" y="718"/>
                      <a:pt x="43" y="718"/>
                    </a:cubicBezTo>
                    <a:cubicBezTo>
                      <a:pt x="22" y="718"/>
                      <a:pt x="1" y="739"/>
                      <a:pt x="1" y="760"/>
                    </a:cubicBezTo>
                    <a:cubicBezTo>
                      <a:pt x="1" y="760"/>
                      <a:pt x="1" y="1253"/>
                      <a:pt x="568" y="1274"/>
                    </a:cubicBezTo>
                    <a:lnTo>
                      <a:pt x="578" y="1274"/>
                    </a:lnTo>
                    <a:cubicBezTo>
                      <a:pt x="673" y="1274"/>
                      <a:pt x="757" y="1243"/>
                      <a:pt x="820" y="1169"/>
                    </a:cubicBezTo>
                    <a:cubicBezTo>
                      <a:pt x="1093" y="875"/>
                      <a:pt x="1019" y="77"/>
                      <a:pt x="1019" y="35"/>
                    </a:cubicBezTo>
                    <a:cubicBezTo>
                      <a:pt x="1019" y="18"/>
                      <a:pt x="1005" y="1"/>
                      <a:pt x="9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00;p71"/>
              <p:cNvSpPr/>
              <p:nvPr/>
            </p:nvSpPr>
            <p:spPr>
              <a:xfrm>
                <a:off x="3759575" y="4197300"/>
                <a:ext cx="378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780" extrusionOk="0">
                    <a:moveTo>
                      <a:pt x="933" y="0"/>
                    </a:moveTo>
                    <a:cubicBezTo>
                      <a:pt x="556" y="0"/>
                      <a:pt x="89" y="69"/>
                      <a:pt x="64" y="203"/>
                    </a:cubicBezTo>
                    <a:cubicBezTo>
                      <a:pt x="1" y="497"/>
                      <a:pt x="526" y="780"/>
                      <a:pt x="746" y="780"/>
                    </a:cubicBezTo>
                    <a:cubicBezTo>
                      <a:pt x="977" y="780"/>
                      <a:pt x="1513" y="308"/>
                      <a:pt x="1408" y="87"/>
                    </a:cubicBezTo>
                    <a:cubicBezTo>
                      <a:pt x="1383" y="29"/>
                      <a:pt x="1177" y="0"/>
                      <a:pt x="9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01;p71"/>
              <p:cNvSpPr/>
              <p:nvPr/>
            </p:nvSpPr>
            <p:spPr>
              <a:xfrm>
                <a:off x="3417825" y="4595050"/>
                <a:ext cx="282450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1190" extrusionOk="0">
                    <a:moveTo>
                      <a:pt x="3250" y="1"/>
                    </a:moveTo>
                    <a:cubicBezTo>
                      <a:pt x="495" y="1"/>
                      <a:pt x="1" y="4508"/>
                      <a:pt x="282" y="7352"/>
                    </a:cubicBezTo>
                    <a:cubicBezTo>
                      <a:pt x="585" y="10553"/>
                      <a:pt x="3508" y="11189"/>
                      <a:pt x="6228" y="11189"/>
                    </a:cubicBezTo>
                    <a:cubicBezTo>
                      <a:pt x="7649" y="11189"/>
                      <a:pt x="9014" y="11016"/>
                      <a:pt x="9921" y="10944"/>
                    </a:cubicBezTo>
                    <a:cubicBezTo>
                      <a:pt x="11276" y="10839"/>
                      <a:pt x="11297" y="10009"/>
                      <a:pt x="10835" y="9211"/>
                    </a:cubicBezTo>
                    <a:cubicBezTo>
                      <a:pt x="10749" y="9061"/>
                      <a:pt x="10384" y="9041"/>
                      <a:pt x="9907" y="9041"/>
                    </a:cubicBezTo>
                    <a:cubicBezTo>
                      <a:pt x="9739" y="9041"/>
                      <a:pt x="9557" y="9044"/>
                      <a:pt x="9369" y="9044"/>
                    </a:cubicBezTo>
                    <a:cubicBezTo>
                      <a:pt x="8142" y="9044"/>
                      <a:pt x="6640" y="8941"/>
                      <a:pt x="6897" y="7394"/>
                    </a:cubicBezTo>
                    <a:cubicBezTo>
                      <a:pt x="7454" y="3971"/>
                      <a:pt x="6131" y="86"/>
                      <a:pt x="3317" y="2"/>
                    </a:cubicBezTo>
                    <a:cubicBezTo>
                      <a:pt x="3294" y="1"/>
                      <a:pt x="3272" y="1"/>
                      <a:pt x="3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02;p71"/>
              <p:cNvSpPr/>
              <p:nvPr/>
            </p:nvSpPr>
            <p:spPr>
              <a:xfrm>
                <a:off x="3650375" y="4281100"/>
                <a:ext cx="2355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1910" extrusionOk="0">
                    <a:moveTo>
                      <a:pt x="420" y="1"/>
                    </a:moveTo>
                    <a:lnTo>
                      <a:pt x="420" y="1"/>
                    </a:lnTo>
                    <a:cubicBezTo>
                      <a:pt x="0" y="116"/>
                      <a:pt x="283" y="1586"/>
                      <a:pt x="4883" y="1880"/>
                    </a:cubicBezTo>
                    <a:cubicBezTo>
                      <a:pt x="5196" y="1900"/>
                      <a:pt x="5487" y="1910"/>
                      <a:pt x="5757" y="1910"/>
                    </a:cubicBezTo>
                    <a:cubicBezTo>
                      <a:pt x="9422" y="1910"/>
                      <a:pt x="9230" y="179"/>
                      <a:pt x="9230" y="179"/>
                    </a:cubicBezTo>
                    <a:lnTo>
                      <a:pt x="9230" y="179"/>
                    </a:lnTo>
                    <a:cubicBezTo>
                      <a:pt x="7979" y="772"/>
                      <a:pt x="6646" y="975"/>
                      <a:pt x="5405" y="975"/>
                    </a:cubicBezTo>
                    <a:cubicBezTo>
                      <a:pt x="2691" y="975"/>
                      <a:pt x="421" y="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03;p71"/>
              <p:cNvSpPr/>
              <p:nvPr/>
            </p:nvSpPr>
            <p:spPr>
              <a:xfrm>
                <a:off x="3619625" y="4172125"/>
                <a:ext cx="83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207" extrusionOk="0">
                    <a:moveTo>
                      <a:pt x="144" y="1"/>
                    </a:moveTo>
                    <a:cubicBezTo>
                      <a:pt x="70" y="1"/>
                      <a:pt x="0" y="93"/>
                      <a:pt x="75" y="160"/>
                    </a:cubicBezTo>
                    <a:cubicBezTo>
                      <a:pt x="988" y="1000"/>
                      <a:pt x="2028" y="1682"/>
                      <a:pt x="3162" y="2197"/>
                    </a:cubicBezTo>
                    <a:cubicBezTo>
                      <a:pt x="3176" y="2204"/>
                      <a:pt x="3190" y="2207"/>
                      <a:pt x="3203" y="2207"/>
                    </a:cubicBezTo>
                    <a:cubicBezTo>
                      <a:pt x="3289" y="2207"/>
                      <a:pt x="3346" y="2074"/>
                      <a:pt x="3246" y="2029"/>
                    </a:cubicBezTo>
                    <a:cubicBezTo>
                      <a:pt x="2133" y="1525"/>
                      <a:pt x="1114" y="853"/>
                      <a:pt x="201" y="23"/>
                    </a:cubicBezTo>
                    <a:cubicBezTo>
                      <a:pt x="184" y="7"/>
                      <a:pt x="164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04;p71"/>
              <p:cNvSpPr/>
              <p:nvPr/>
            </p:nvSpPr>
            <p:spPr>
              <a:xfrm>
                <a:off x="3595925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143" y="1"/>
                    </a:moveTo>
                    <a:cubicBezTo>
                      <a:pt x="41" y="1"/>
                      <a:pt x="1" y="152"/>
                      <a:pt x="109" y="182"/>
                    </a:cubicBezTo>
                    <a:cubicBezTo>
                      <a:pt x="1126" y="455"/>
                      <a:pt x="2157" y="596"/>
                      <a:pt x="3197" y="596"/>
                    </a:cubicBezTo>
                    <a:cubicBezTo>
                      <a:pt x="3393" y="596"/>
                      <a:pt x="3588" y="591"/>
                      <a:pt x="3785" y="581"/>
                    </a:cubicBezTo>
                    <a:cubicBezTo>
                      <a:pt x="3907" y="570"/>
                      <a:pt x="3910" y="391"/>
                      <a:pt x="3805" y="391"/>
                    </a:cubicBezTo>
                    <a:cubicBezTo>
                      <a:pt x="3802" y="391"/>
                      <a:pt x="3799" y="391"/>
                      <a:pt x="3795" y="392"/>
                    </a:cubicBezTo>
                    <a:cubicBezTo>
                      <a:pt x="3592" y="402"/>
                      <a:pt x="3388" y="407"/>
                      <a:pt x="3186" y="407"/>
                    </a:cubicBezTo>
                    <a:cubicBezTo>
                      <a:pt x="2166" y="407"/>
                      <a:pt x="1161" y="275"/>
                      <a:pt x="162" y="3"/>
                    </a:cubicBezTo>
                    <a:cubicBezTo>
                      <a:pt x="155" y="2"/>
                      <a:pt x="149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05;p71"/>
              <p:cNvSpPr/>
              <p:nvPr/>
            </p:nvSpPr>
            <p:spPr>
              <a:xfrm>
                <a:off x="3590775" y="4267550"/>
                <a:ext cx="9660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858" extrusionOk="0">
                    <a:moveTo>
                      <a:pt x="3741" y="1"/>
                    </a:moveTo>
                    <a:cubicBezTo>
                      <a:pt x="3731" y="1"/>
                      <a:pt x="3719" y="3"/>
                      <a:pt x="3707" y="7"/>
                    </a:cubicBezTo>
                    <a:cubicBezTo>
                      <a:pt x="2552" y="417"/>
                      <a:pt x="1355" y="637"/>
                      <a:pt x="126" y="669"/>
                    </a:cubicBezTo>
                    <a:cubicBezTo>
                      <a:pt x="0" y="679"/>
                      <a:pt x="0" y="858"/>
                      <a:pt x="126" y="858"/>
                    </a:cubicBezTo>
                    <a:cubicBezTo>
                      <a:pt x="1365" y="826"/>
                      <a:pt x="2583" y="606"/>
                      <a:pt x="3760" y="186"/>
                    </a:cubicBezTo>
                    <a:cubicBezTo>
                      <a:pt x="3863" y="148"/>
                      <a:pt x="3832" y="1"/>
                      <a:pt x="3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06;p71"/>
              <p:cNvSpPr/>
              <p:nvPr/>
            </p:nvSpPr>
            <p:spPr>
              <a:xfrm>
                <a:off x="3869125" y="4172125"/>
                <a:ext cx="835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207" extrusionOk="0">
                    <a:moveTo>
                      <a:pt x="3199" y="1"/>
                    </a:moveTo>
                    <a:cubicBezTo>
                      <a:pt x="3178" y="1"/>
                      <a:pt x="3157" y="7"/>
                      <a:pt x="3137" y="23"/>
                    </a:cubicBezTo>
                    <a:cubicBezTo>
                      <a:pt x="2234" y="853"/>
                      <a:pt x="1215" y="1525"/>
                      <a:pt x="92" y="2029"/>
                    </a:cubicBezTo>
                    <a:cubicBezTo>
                      <a:pt x="1" y="2074"/>
                      <a:pt x="52" y="2207"/>
                      <a:pt x="143" y="2207"/>
                    </a:cubicBezTo>
                    <a:cubicBezTo>
                      <a:pt x="156" y="2207"/>
                      <a:pt x="171" y="2204"/>
                      <a:pt x="186" y="2197"/>
                    </a:cubicBezTo>
                    <a:cubicBezTo>
                      <a:pt x="1320" y="1682"/>
                      <a:pt x="2349" y="1000"/>
                      <a:pt x="3273" y="160"/>
                    </a:cubicBezTo>
                    <a:cubicBezTo>
                      <a:pt x="3340" y="93"/>
                      <a:pt x="3275" y="1"/>
                      <a:pt x="3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07;p71"/>
              <p:cNvSpPr/>
              <p:nvPr/>
            </p:nvSpPr>
            <p:spPr>
              <a:xfrm>
                <a:off x="3878500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3769" y="1"/>
                    </a:moveTo>
                    <a:cubicBezTo>
                      <a:pt x="3763" y="1"/>
                      <a:pt x="3756" y="2"/>
                      <a:pt x="3749" y="3"/>
                    </a:cubicBezTo>
                    <a:cubicBezTo>
                      <a:pt x="2759" y="275"/>
                      <a:pt x="1747" y="407"/>
                      <a:pt x="726" y="407"/>
                    </a:cubicBezTo>
                    <a:cubicBezTo>
                      <a:pt x="523" y="407"/>
                      <a:pt x="320" y="402"/>
                      <a:pt x="116" y="392"/>
                    </a:cubicBezTo>
                    <a:cubicBezTo>
                      <a:pt x="113" y="391"/>
                      <a:pt x="110" y="391"/>
                      <a:pt x="107" y="391"/>
                    </a:cubicBezTo>
                    <a:cubicBezTo>
                      <a:pt x="1" y="391"/>
                      <a:pt x="14" y="570"/>
                      <a:pt x="126" y="581"/>
                    </a:cubicBezTo>
                    <a:cubicBezTo>
                      <a:pt x="322" y="591"/>
                      <a:pt x="518" y="596"/>
                      <a:pt x="714" y="596"/>
                    </a:cubicBezTo>
                    <a:cubicBezTo>
                      <a:pt x="1756" y="596"/>
                      <a:pt x="2794" y="455"/>
                      <a:pt x="3801" y="182"/>
                    </a:cubicBezTo>
                    <a:cubicBezTo>
                      <a:pt x="3911" y="152"/>
                      <a:pt x="3870" y="1"/>
                      <a:pt x="3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08;p71"/>
              <p:cNvSpPr/>
              <p:nvPr/>
            </p:nvSpPr>
            <p:spPr>
              <a:xfrm>
                <a:off x="3885075" y="4267550"/>
                <a:ext cx="9635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858" extrusionOk="0">
                    <a:moveTo>
                      <a:pt x="113" y="1"/>
                    </a:moveTo>
                    <a:cubicBezTo>
                      <a:pt x="24" y="1"/>
                      <a:pt x="0" y="148"/>
                      <a:pt x="94" y="186"/>
                    </a:cubicBezTo>
                    <a:cubicBezTo>
                      <a:pt x="1270" y="606"/>
                      <a:pt x="2488" y="826"/>
                      <a:pt x="3738" y="858"/>
                    </a:cubicBezTo>
                    <a:cubicBezTo>
                      <a:pt x="3853" y="858"/>
                      <a:pt x="3853" y="679"/>
                      <a:pt x="3738" y="669"/>
                    </a:cubicBezTo>
                    <a:cubicBezTo>
                      <a:pt x="2509" y="637"/>
                      <a:pt x="1302" y="417"/>
                      <a:pt x="147" y="7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09;p71"/>
              <p:cNvSpPr/>
              <p:nvPr/>
            </p:nvSpPr>
            <p:spPr>
              <a:xfrm>
                <a:off x="3759075" y="4319950"/>
                <a:ext cx="730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302" extrusionOk="0">
                    <a:moveTo>
                      <a:pt x="1200" y="1"/>
                    </a:moveTo>
                    <a:cubicBezTo>
                      <a:pt x="1" y="1"/>
                      <a:pt x="71" y="2082"/>
                      <a:pt x="1228" y="2290"/>
                    </a:cubicBezTo>
                    <a:cubicBezTo>
                      <a:pt x="1274" y="2298"/>
                      <a:pt x="1319" y="2302"/>
                      <a:pt x="1363" y="2302"/>
                    </a:cubicBezTo>
                    <a:cubicBezTo>
                      <a:pt x="2446" y="2302"/>
                      <a:pt x="2923" y="41"/>
                      <a:pt x="1228" y="1"/>
                    </a:cubicBezTo>
                    <a:cubicBezTo>
                      <a:pt x="1219" y="1"/>
                      <a:pt x="1209" y="1"/>
                      <a:pt x="1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10;p71"/>
              <p:cNvSpPr/>
              <p:nvPr/>
            </p:nvSpPr>
            <p:spPr>
              <a:xfrm>
                <a:off x="3393350" y="4370875"/>
                <a:ext cx="299575" cy="239900"/>
              </a:xfrm>
              <a:custGeom>
                <a:avLst/>
                <a:gdLst/>
                <a:ahLst/>
                <a:cxnLst/>
                <a:rect l="l" t="t" r="r" b="b"/>
                <a:pathLst>
                  <a:path w="11983" h="9596" extrusionOk="0">
                    <a:moveTo>
                      <a:pt x="6596" y="1"/>
                    </a:moveTo>
                    <a:cubicBezTo>
                      <a:pt x="4956" y="1"/>
                      <a:pt x="2876" y="245"/>
                      <a:pt x="1923" y="1355"/>
                    </a:cubicBezTo>
                    <a:cubicBezTo>
                      <a:pt x="526" y="2983"/>
                      <a:pt x="1" y="5483"/>
                      <a:pt x="22" y="8066"/>
                    </a:cubicBezTo>
                    <a:cubicBezTo>
                      <a:pt x="587" y="9170"/>
                      <a:pt x="1561" y="9596"/>
                      <a:pt x="2474" y="9596"/>
                    </a:cubicBezTo>
                    <a:cubicBezTo>
                      <a:pt x="3444" y="9596"/>
                      <a:pt x="4346" y="9114"/>
                      <a:pt x="4611" y="8454"/>
                    </a:cubicBezTo>
                    <a:cubicBezTo>
                      <a:pt x="5545" y="6123"/>
                      <a:pt x="6889" y="4758"/>
                      <a:pt x="9084" y="3665"/>
                    </a:cubicBezTo>
                    <a:cubicBezTo>
                      <a:pt x="11982" y="2227"/>
                      <a:pt x="8884" y="148"/>
                      <a:pt x="8884" y="148"/>
                    </a:cubicBezTo>
                    <a:lnTo>
                      <a:pt x="8874" y="148"/>
                    </a:lnTo>
                    <a:cubicBezTo>
                      <a:pt x="8754" y="130"/>
                      <a:pt x="7792" y="1"/>
                      <a:pt x="6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oogle Shape;4211;p71"/>
          <p:cNvGrpSpPr/>
          <p:nvPr/>
        </p:nvGrpSpPr>
        <p:grpSpPr>
          <a:xfrm>
            <a:off x="449404" y="1890401"/>
            <a:ext cx="450653" cy="595249"/>
            <a:chOff x="5739200" y="4198349"/>
            <a:chExt cx="307215" cy="405759"/>
          </a:xfrm>
        </p:grpSpPr>
        <p:sp>
          <p:nvSpPr>
            <p:cNvPr id="44" name="Google Shape;4212;p71"/>
            <p:cNvSpPr/>
            <p:nvPr/>
          </p:nvSpPr>
          <p:spPr>
            <a:xfrm>
              <a:off x="5739200" y="4198349"/>
              <a:ext cx="307215" cy="405759"/>
            </a:xfrm>
            <a:custGeom>
              <a:avLst/>
              <a:gdLst/>
              <a:ahLst/>
              <a:cxnLst/>
              <a:rect l="l" t="t" r="r" b="b"/>
              <a:pathLst>
                <a:path w="6977" h="9215" extrusionOk="0">
                  <a:moveTo>
                    <a:pt x="3458" y="1"/>
                  </a:moveTo>
                  <a:cubicBezTo>
                    <a:pt x="2764" y="1"/>
                    <a:pt x="2071" y="384"/>
                    <a:pt x="1726" y="1149"/>
                  </a:cubicBezTo>
                  <a:cubicBezTo>
                    <a:pt x="1640" y="1343"/>
                    <a:pt x="1586" y="1537"/>
                    <a:pt x="1586" y="1720"/>
                  </a:cubicBezTo>
                  <a:cubicBezTo>
                    <a:pt x="1586" y="2001"/>
                    <a:pt x="1640" y="2271"/>
                    <a:pt x="1737" y="2518"/>
                  </a:cubicBezTo>
                  <a:cubicBezTo>
                    <a:pt x="1456" y="2767"/>
                    <a:pt x="1122" y="3198"/>
                    <a:pt x="820" y="3747"/>
                  </a:cubicBezTo>
                  <a:cubicBezTo>
                    <a:pt x="249" y="4772"/>
                    <a:pt x="1" y="5807"/>
                    <a:pt x="249" y="6055"/>
                  </a:cubicBezTo>
                  <a:cubicBezTo>
                    <a:pt x="285" y="6091"/>
                    <a:pt x="330" y="6109"/>
                    <a:pt x="383" y="6109"/>
                  </a:cubicBezTo>
                  <a:cubicBezTo>
                    <a:pt x="566" y="6109"/>
                    <a:pt x="840" y="5898"/>
                    <a:pt x="1133" y="5537"/>
                  </a:cubicBezTo>
                  <a:cubicBezTo>
                    <a:pt x="1370" y="6314"/>
                    <a:pt x="2071" y="6864"/>
                    <a:pt x="2642" y="7188"/>
                  </a:cubicBezTo>
                  <a:lnTo>
                    <a:pt x="2642" y="8664"/>
                  </a:lnTo>
                  <a:lnTo>
                    <a:pt x="2189" y="8945"/>
                  </a:lnTo>
                  <a:cubicBezTo>
                    <a:pt x="2136" y="8977"/>
                    <a:pt x="2114" y="9064"/>
                    <a:pt x="2146" y="9117"/>
                  </a:cubicBezTo>
                  <a:cubicBezTo>
                    <a:pt x="2167" y="9159"/>
                    <a:pt x="2206" y="9183"/>
                    <a:pt x="2246" y="9183"/>
                  </a:cubicBezTo>
                  <a:cubicBezTo>
                    <a:pt x="2267" y="9183"/>
                    <a:pt x="2289" y="9176"/>
                    <a:pt x="2308" y="9160"/>
                  </a:cubicBezTo>
                  <a:lnTo>
                    <a:pt x="2642" y="8956"/>
                  </a:lnTo>
                  <a:lnTo>
                    <a:pt x="2642" y="9074"/>
                  </a:lnTo>
                  <a:cubicBezTo>
                    <a:pt x="2642" y="9150"/>
                    <a:pt x="2697" y="9215"/>
                    <a:pt x="2761" y="9215"/>
                  </a:cubicBezTo>
                  <a:cubicBezTo>
                    <a:pt x="2826" y="9215"/>
                    <a:pt x="2880" y="9150"/>
                    <a:pt x="2880" y="9074"/>
                  </a:cubicBezTo>
                  <a:lnTo>
                    <a:pt x="2880" y="8956"/>
                  </a:lnTo>
                  <a:lnTo>
                    <a:pt x="3214" y="9160"/>
                  </a:lnTo>
                  <a:cubicBezTo>
                    <a:pt x="3233" y="9176"/>
                    <a:pt x="3255" y="9183"/>
                    <a:pt x="3277" y="9183"/>
                  </a:cubicBezTo>
                  <a:cubicBezTo>
                    <a:pt x="3316" y="9183"/>
                    <a:pt x="3355" y="9159"/>
                    <a:pt x="3376" y="9117"/>
                  </a:cubicBezTo>
                  <a:cubicBezTo>
                    <a:pt x="3408" y="9064"/>
                    <a:pt x="3387" y="8977"/>
                    <a:pt x="3332" y="8945"/>
                  </a:cubicBezTo>
                  <a:lnTo>
                    <a:pt x="2880" y="8664"/>
                  </a:lnTo>
                  <a:lnTo>
                    <a:pt x="2880" y="7327"/>
                  </a:lnTo>
                  <a:cubicBezTo>
                    <a:pt x="3203" y="7489"/>
                    <a:pt x="3430" y="7565"/>
                    <a:pt x="3430" y="7565"/>
                  </a:cubicBezTo>
                  <a:cubicBezTo>
                    <a:pt x="3430" y="7565"/>
                    <a:pt x="3677" y="7478"/>
                    <a:pt x="4001" y="7317"/>
                  </a:cubicBezTo>
                  <a:lnTo>
                    <a:pt x="4001" y="8664"/>
                  </a:lnTo>
                  <a:lnTo>
                    <a:pt x="3548" y="8945"/>
                  </a:lnTo>
                  <a:cubicBezTo>
                    <a:pt x="3495" y="8977"/>
                    <a:pt x="3473" y="9064"/>
                    <a:pt x="3505" y="9117"/>
                  </a:cubicBezTo>
                  <a:cubicBezTo>
                    <a:pt x="3526" y="9159"/>
                    <a:pt x="3565" y="9183"/>
                    <a:pt x="3604" y="9183"/>
                  </a:cubicBezTo>
                  <a:cubicBezTo>
                    <a:pt x="3626" y="9183"/>
                    <a:pt x="3648" y="9176"/>
                    <a:pt x="3667" y="9160"/>
                  </a:cubicBezTo>
                  <a:lnTo>
                    <a:pt x="4001" y="8956"/>
                  </a:lnTo>
                  <a:lnTo>
                    <a:pt x="4001" y="9074"/>
                  </a:lnTo>
                  <a:cubicBezTo>
                    <a:pt x="4001" y="9150"/>
                    <a:pt x="4055" y="9215"/>
                    <a:pt x="4120" y="9215"/>
                  </a:cubicBezTo>
                  <a:cubicBezTo>
                    <a:pt x="4185" y="9215"/>
                    <a:pt x="4249" y="9150"/>
                    <a:pt x="4249" y="9074"/>
                  </a:cubicBezTo>
                  <a:lnTo>
                    <a:pt x="4249" y="8956"/>
                  </a:lnTo>
                  <a:lnTo>
                    <a:pt x="4573" y="9160"/>
                  </a:lnTo>
                  <a:cubicBezTo>
                    <a:pt x="4596" y="9176"/>
                    <a:pt x="4619" y="9183"/>
                    <a:pt x="4640" y="9183"/>
                  </a:cubicBezTo>
                  <a:cubicBezTo>
                    <a:pt x="4679" y="9183"/>
                    <a:pt x="4713" y="9159"/>
                    <a:pt x="4734" y="9117"/>
                  </a:cubicBezTo>
                  <a:cubicBezTo>
                    <a:pt x="4767" y="9064"/>
                    <a:pt x="4745" y="8977"/>
                    <a:pt x="4691" y="8945"/>
                  </a:cubicBezTo>
                  <a:lnTo>
                    <a:pt x="4249" y="8664"/>
                  </a:lnTo>
                  <a:lnTo>
                    <a:pt x="4249" y="7176"/>
                  </a:lnTo>
                  <a:cubicBezTo>
                    <a:pt x="4799" y="6853"/>
                    <a:pt x="5489" y="6325"/>
                    <a:pt x="5726" y="5559"/>
                  </a:cubicBezTo>
                  <a:cubicBezTo>
                    <a:pt x="6010" y="5902"/>
                    <a:pt x="6275" y="6109"/>
                    <a:pt x="6455" y="6109"/>
                  </a:cubicBezTo>
                  <a:cubicBezTo>
                    <a:pt x="6507" y="6109"/>
                    <a:pt x="6552" y="6091"/>
                    <a:pt x="6589" y="6055"/>
                  </a:cubicBezTo>
                  <a:cubicBezTo>
                    <a:pt x="6826" y="5818"/>
                    <a:pt x="6610" y="4859"/>
                    <a:pt x="6093" y="3877"/>
                  </a:cubicBezTo>
                  <a:cubicBezTo>
                    <a:pt x="6514" y="3112"/>
                    <a:pt x="6945" y="2077"/>
                    <a:pt x="6977" y="1095"/>
                  </a:cubicBezTo>
                  <a:cubicBezTo>
                    <a:pt x="6977" y="1095"/>
                    <a:pt x="6976" y="1095"/>
                    <a:pt x="6973" y="1095"/>
                  </a:cubicBezTo>
                  <a:cubicBezTo>
                    <a:pt x="6917" y="1095"/>
                    <a:pt x="6197" y="1104"/>
                    <a:pt x="5328" y="1581"/>
                  </a:cubicBezTo>
                  <a:cubicBezTo>
                    <a:pt x="5306" y="1440"/>
                    <a:pt x="5263" y="1289"/>
                    <a:pt x="5198" y="1149"/>
                  </a:cubicBezTo>
                  <a:cubicBezTo>
                    <a:pt x="4848" y="384"/>
                    <a:pt x="4152" y="1"/>
                    <a:pt x="345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213;p71"/>
            <p:cNvGrpSpPr/>
            <p:nvPr/>
          </p:nvGrpSpPr>
          <p:grpSpPr>
            <a:xfrm>
              <a:off x="5739200" y="4198563"/>
              <a:ext cx="307213" cy="405313"/>
              <a:chOff x="5739200" y="681675"/>
              <a:chExt cx="307213" cy="405313"/>
            </a:xfrm>
          </p:grpSpPr>
          <p:sp>
            <p:nvSpPr>
              <p:cNvPr id="46" name="Google Shape;4214;p71"/>
              <p:cNvSpPr/>
              <p:nvPr/>
            </p:nvSpPr>
            <p:spPr>
              <a:xfrm>
                <a:off x="5845096" y="729890"/>
                <a:ext cx="201317" cy="176658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4012" extrusionOk="0">
                    <a:moveTo>
                      <a:pt x="4566" y="1"/>
                    </a:moveTo>
                    <a:cubicBezTo>
                      <a:pt x="4452" y="1"/>
                      <a:pt x="2756" y="31"/>
                      <a:pt x="1402" y="1822"/>
                    </a:cubicBezTo>
                    <a:cubicBezTo>
                      <a:pt x="0" y="3688"/>
                      <a:pt x="2911" y="4012"/>
                      <a:pt x="2911" y="4012"/>
                    </a:cubicBezTo>
                    <a:cubicBezTo>
                      <a:pt x="2911" y="4012"/>
                      <a:pt x="4518" y="1909"/>
                      <a:pt x="4572" y="1"/>
                    </a:cubicBezTo>
                    <a:cubicBezTo>
                      <a:pt x="4572" y="1"/>
                      <a:pt x="4570" y="1"/>
                      <a:pt x="45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215;p71"/>
              <p:cNvSpPr/>
              <p:nvPr/>
            </p:nvSpPr>
            <p:spPr>
              <a:xfrm>
                <a:off x="5832283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7" y="1"/>
                    </a:moveTo>
                    <a:cubicBezTo>
                      <a:pt x="583" y="1"/>
                      <a:pt x="528" y="66"/>
                      <a:pt x="528" y="142"/>
                    </a:cubicBezTo>
                    <a:lnTo>
                      <a:pt x="528" y="1802"/>
                    </a:lnTo>
                    <a:lnTo>
                      <a:pt x="75" y="2082"/>
                    </a:lnTo>
                    <a:cubicBezTo>
                      <a:pt x="22" y="2114"/>
                      <a:pt x="0" y="2190"/>
                      <a:pt x="32" y="2255"/>
                    </a:cubicBezTo>
                    <a:cubicBezTo>
                      <a:pt x="55" y="2291"/>
                      <a:pt x="97" y="2313"/>
                      <a:pt x="138" y="2313"/>
                    </a:cubicBezTo>
                    <a:cubicBezTo>
                      <a:pt x="158" y="2313"/>
                      <a:pt x="177" y="2308"/>
                      <a:pt x="194" y="2298"/>
                    </a:cubicBezTo>
                    <a:lnTo>
                      <a:pt x="528" y="2093"/>
                    </a:lnTo>
                    <a:lnTo>
                      <a:pt x="528" y="2212"/>
                    </a:lnTo>
                    <a:cubicBezTo>
                      <a:pt x="528" y="2287"/>
                      <a:pt x="583" y="2341"/>
                      <a:pt x="647" y="2341"/>
                    </a:cubicBezTo>
                    <a:cubicBezTo>
                      <a:pt x="712" y="2341"/>
                      <a:pt x="766" y="2287"/>
                      <a:pt x="766" y="2212"/>
                    </a:cubicBezTo>
                    <a:lnTo>
                      <a:pt x="766" y="2093"/>
                    </a:lnTo>
                    <a:lnTo>
                      <a:pt x="1100" y="2298"/>
                    </a:lnTo>
                    <a:cubicBezTo>
                      <a:pt x="1117" y="2308"/>
                      <a:pt x="1137" y="2313"/>
                      <a:pt x="1156" y="2313"/>
                    </a:cubicBezTo>
                    <a:cubicBezTo>
                      <a:pt x="1198" y="2313"/>
                      <a:pt x="1240" y="2291"/>
                      <a:pt x="1262" y="2255"/>
                    </a:cubicBezTo>
                    <a:cubicBezTo>
                      <a:pt x="1294" y="2190"/>
                      <a:pt x="1273" y="2114"/>
                      <a:pt x="1218" y="2082"/>
                    </a:cubicBezTo>
                    <a:lnTo>
                      <a:pt x="766" y="1791"/>
                    </a:lnTo>
                    <a:lnTo>
                      <a:pt x="766" y="142"/>
                    </a:lnTo>
                    <a:cubicBezTo>
                      <a:pt x="766" y="66"/>
                      <a:pt x="712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216;p71"/>
              <p:cNvSpPr/>
              <p:nvPr/>
            </p:nvSpPr>
            <p:spPr>
              <a:xfrm>
                <a:off x="5892078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8" y="1"/>
                    </a:moveTo>
                    <a:cubicBezTo>
                      <a:pt x="583" y="1"/>
                      <a:pt x="529" y="66"/>
                      <a:pt x="529" y="142"/>
                    </a:cubicBezTo>
                    <a:lnTo>
                      <a:pt x="529" y="1802"/>
                    </a:lnTo>
                    <a:lnTo>
                      <a:pt x="76" y="2082"/>
                    </a:lnTo>
                    <a:cubicBezTo>
                      <a:pt x="23" y="2114"/>
                      <a:pt x="1" y="2190"/>
                      <a:pt x="33" y="2255"/>
                    </a:cubicBezTo>
                    <a:cubicBezTo>
                      <a:pt x="55" y="2291"/>
                      <a:pt x="97" y="2313"/>
                      <a:pt x="139" y="2313"/>
                    </a:cubicBezTo>
                    <a:cubicBezTo>
                      <a:pt x="158" y="2313"/>
                      <a:pt x="178" y="2308"/>
                      <a:pt x="195" y="2298"/>
                    </a:cubicBezTo>
                    <a:lnTo>
                      <a:pt x="529" y="2093"/>
                    </a:lnTo>
                    <a:lnTo>
                      <a:pt x="529" y="2212"/>
                    </a:lnTo>
                    <a:cubicBezTo>
                      <a:pt x="529" y="2287"/>
                      <a:pt x="583" y="2341"/>
                      <a:pt x="648" y="2341"/>
                    </a:cubicBezTo>
                    <a:cubicBezTo>
                      <a:pt x="713" y="2341"/>
                      <a:pt x="777" y="2287"/>
                      <a:pt x="777" y="2212"/>
                    </a:cubicBezTo>
                    <a:lnTo>
                      <a:pt x="777" y="2093"/>
                    </a:lnTo>
                    <a:lnTo>
                      <a:pt x="1101" y="2298"/>
                    </a:lnTo>
                    <a:cubicBezTo>
                      <a:pt x="1121" y="2308"/>
                      <a:pt x="1142" y="2313"/>
                      <a:pt x="1162" y="2313"/>
                    </a:cubicBezTo>
                    <a:cubicBezTo>
                      <a:pt x="1203" y="2313"/>
                      <a:pt x="1240" y="2291"/>
                      <a:pt x="1262" y="2255"/>
                    </a:cubicBezTo>
                    <a:cubicBezTo>
                      <a:pt x="1295" y="2190"/>
                      <a:pt x="1273" y="2114"/>
                      <a:pt x="1219" y="2082"/>
                    </a:cubicBezTo>
                    <a:lnTo>
                      <a:pt x="777" y="1791"/>
                    </a:lnTo>
                    <a:lnTo>
                      <a:pt x="777" y="142"/>
                    </a:lnTo>
                    <a:cubicBezTo>
                      <a:pt x="777" y="66"/>
                      <a:pt x="71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217;p71"/>
              <p:cNvSpPr/>
              <p:nvPr/>
            </p:nvSpPr>
            <p:spPr>
              <a:xfrm>
                <a:off x="5785741" y="762165"/>
                <a:ext cx="209419" cy="252658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5738" extrusionOk="0">
                    <a:moveTo>
                      <a:pt x="2373" y="1"/>
                    </a:moveTo>
                    <a:cubicBezTo>
                      <a:pt x="1068" y="1"/>
                      <a:pt x="1" y="1424"/>
                      <a:pt x="1" y="3171"/>
                    </a:cubicBezTo>
                    <a:cubicBezTo>
                      <a:pt x="1" y="4918"/>
                      <a:pt x="2373" y="5737"/>
                      <a:pt x="2373" y="5737"/>
                    </a:cubicBezTo>
                    <a:cubicBezTo>
                      <a:pt x="2373" y="5737"/>
                      <a:pt x="4755" y="4918"/>
                      <a:pt x="4755" y="3171"/>
                    </a:cubicBezTo>
                    <a:cubicBezTo>
                      <a:pt x="4755" y="1424"/>
                      <a:pt x="3688" y="1"/>
                      <a:pt x="23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18;p71"/>
              <p:cNvSpPr/>
              <p:nvPr/>
            </p:nvSpPr>
            <p:spPr>
              <a:xfrm>
                <a:off x="5739200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2163" y="1"/>
                    </a:moveTo>
                    <a:cubicBezTo>
                      <a:pt x="1857" y="1"/>
                      <a:pt x="1299" y="592"/>
                      <a:pt x="820" y="1467"/>
                    </a:cubicBezTo>
                    <a:cubicBezTo>
                      <a:pt x="249" y="2491"/>
                      <a:pt x="1" y="3526"/>
                      <a:pt x="249" y="3763"/>
                    </a:cubicBezTo>
                    <a:cubicBezTo>
                      <a:pt x="285" y="3800"/>
                      <a:pt x="331" y="3818"/>
                      <a:pt x="385" y="3818"/>
                    </a:cubicBezTo>
                    <a:cubicBezTo>
                      <a:pt x="693" y="3818"/>
                      <a:pt x="1249" y="3235"/>
                      <a:pt x="1726" y="2362"/>
                    </a:cubicBezTo>
                    <a:cubicBezTo>
                      <a:pt x="2297" y="1338"/>
                      <a:pt x="2546" y="303"/>
                      <a:pt x="2297" y="54"/>
                    </a:cubicBezTo>
                    <a:cubicBezTo>
                      <a:pt x="2261" y="18"/>
                      <a:pt x="2216" y="1"/>
                      <a:pt x="2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19;p71"/>
              <p:cNvSpPr/>
              <p:nvPr/>
            </p:nvSpPr>
            <p:spPr>
              <a:xfrm>
                <a:off x="5928184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385" y="1"/>
                    </a:moveTo>
                    <a:cubicBezTo>
                      <a:pt x="332" y="1"/>
                      <a:pt x="286" y="18"/>
                      <a:pt x="248" y="54"/>
                    </a:cubicBezTo>
                    <a:cubicBezTo>
                      <a:pt x="0" y="303"/>
                      <a:pt x="248" y="1338"/>
                      <a:pt x="820" y="2362"/>
                    </a:cubicBezTo>
                    <a:cubicBezTo>
                      <a:pt x="1298" y="3235"/>
                      <a:pt x="1853" y="3818"/>
                      <a:pt x="2161" y="3818"/>
                    </a:cubicBezTo>
                    <a:cubicBezTo>
                      <a:pt x="2214" y="3818"/>
                      <a:pt x="2260" y="3800"/>
                      <a:pt x="2297" y="3763"/>
                    </a:cubicBezTo>
                    <a:cubicBezTo>
                      <a:pt x="2545" y="3526"/>
                      <a:pt x="2297" y="2491"/>
                      <a:pt x="1726" y="1467"/>
                    </a:cubicBezTo>
                    <a:cubicBezTo>
                      <a:pt x="1247" y="592"/>
                      <a:pt x="697" y="1"/>
                      <a:pt x="3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20;p71"/>
              <p:cNvSpPr/>
              <p:nvPr/>
            </p:nvSpPr>
            <p:spPr>
              <a:xfrm>
                <a:off x="5808990" y="681675"/>
                <a:ext cx="165254" cy="165518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3759" extrusionOk="0">
                    <a:moveTo>
                      <a:pt x="1873" y="1"/>
                    </a:moveTo>
                    <a:cubicBezTo>
                      <a:pt x="1179" y="1"/>
                      <a:pt x="486" y="384"/>
                      <a:pt x="141" y="1149"/>
                    </a:cubicBezTo>
                    <a:cubicBezTo>
                      <a:pt x="55" y="1333"/>
                      <a:pt x="1" y="1527"/>
                      <a:pt x="1" y="1721"/>
                    </a:cubicBezTo>
                    <a:cubicBezTo>
                      <a:pt x="1" y="2842"/>
                      <a:pt x="842" y="3759"/>
                      <a:pt x="1877" y="3759"/>
                    </a:cubicBezTo>
                    <a:cubicBezTo>
                      <a:pt x="2912" y="3759"/>
                      <a:pt x="3753" y="2842"/>
                      <a:pt x="3753" y="1721"/>
                    </a:cubicBezTo>
                    <a:cubicBezTo>
                      <a:pt x="3753" y="1527"/>
                      <a:pt x="3699" y="1333"/>
                      <a:pt x="3613" y="1149"/>
                    </a:cubicBezTo>
                    <a:cubicBezTo>
                      <a:pt x="3263" y="384"/>
                      <a:pt x="2567" y="1"/>
                      <a:pt x="18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221;p71"/>
              <p:cNvSpPr/>
              <p:nvPr/>
            </p:nvSpPr>
            <p:spPr>
              <a:xfrm>
                <a:off x="5864074" y="783520"/>
                <a:ext cx="57022" cy="3615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821" extrusionOk="0">
                    <a:moveTo>
                      <a:pt x="647" y="1"/>
                    </a:moveTo>
                    <a:cubicBezTo>
                      <a:pt x="292" y="1"/>
                      <a:pt x="0" y="130"/>
                      <a:pt x="0" y="281"/>
                    </a:cubicBezTo>
                    <a:cubicBezTo>
                      <a:pt x="0" y="443"/>
                      <a:pt x="453" y="820"/>
                      <a:pt x="647" y="820"/>
                    </a:cubicBezTo>
                    <a:cubicBezTo>
                      <a:pt x="820" y="820"/>
                      <a:pt x="1294" y="443"/>
                      <a:pt x="1294" y="281"/>
                    </a:cubicBezTo>
                    <a:cubicBezTo>
                      <a:pt x="1294" y="130"/>
                      <a:pt x="1004" y="1"/>
                      <a:pt x="6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22;p71"/>
              <p:cNvSpPr/>
              <p:nvPr/>
            </p:nvSpPr>
            <p:spPr>
              <a:xfrm>
                <a:off x="5876403" y="744596"/>
                <a:ext cx="7662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648" extrusionOk="0">
                    <a:moveTo>
                      <a:pt x="87" y="0"/>
                    </a:moveTo>
                    <a:cubicBezTo>
                      <a:pt x="44" y="0"/>
                      <a:pt x="1" y="141"/>
                      <a:pt x="1" y="324"/>
                    </a:cubicBezTo>
                    <a:cubicBezTo>
                      <a:pt x="1" y="508"/>
                      <a:pt x="44" y="647"/>
                      <a:pt x="87" y="647"/>
                    </a:cubicBezTo>
                    <a:cubicBezTo>
                      <a:pt x="141" y="647"/>
                      <a:pt x="173" y="508"/>
                      <a:pt x="173" y="324"/>
                    </a:cubicBezTo>
                    <a:cubicBezTo>
                      <a:pt x="173" y="141"/>
                      <a:pt x="141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23;p71"/>
              <p:cNvSpPr/>
              <p:nvPr/>
            </p:nvSpPr>
            <p:spPr>
              <a:xfrm>
                <a:off x="5900664" y="744596"/>
                <a:ext cx="7618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3" h="648" extrusionOk="0">
                    <a:moveTo>
                      <a:pt x="86" y="0"/>
                    </a:moveTo>
                    <a:cubicBezTo>
                      <a:pt x="43" y="0"/>
                      <a:pt x="0" y="141"/>
                      <a:pt x="0" y="324"/>
                    </a:cubicBezTo>
                    <a:cubicBezTo>
                      <a:pt x="0" y="508"/>
                      <a:pt x="43" y="647"/>
                      <a:pt x="86" y="647"/>
                    </a:cubicBezTo>
                    <a:cubicBezTo>
                      <a:pt x="129" y="647"/>
                      <a:pt x="173" y="508"/>
                      <a:pt x="173" y="324"/>
                    </a:cubicBezTo>
                    <a:cubicBezTo>
                      <a:pt x="173" y="141"/>
                      <a:pt x="129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" name="Google Shape;4224;p71"/>
          <p:cNvGrpSpPr/>
          <p:nvPr/>
        </p:nvGrpSpPr>
        <p:grpSpPr>
          <a:xfrm>
            <a:off x="4585612" y="2551495"/>
            <a:ext cx="597453" cy="699536"/>
            <a:chOff x="7902450" y="3791150"/>
            <a:chExt cx="745325" cy="872675"/>
          </a:xfrm>
        </p:grpSpPr>
        <p:sp>
          <p:nvSpPr>
            <p:cNvPr id="57" name="Google Shape;4225;p71"/>
            <p:cNvSpPr/>
            <p:nvPr/>
          </p:nvSpPr>
          <p:spPr>
            <a:xfrm>
              <a:off x="7909963" y="3791150"/>
              <a:ext cx="730300" cy="872675"/>
            </a:xfrm>
            <a:custGeom>
              <a:avLst/>
              <a:gdLst/>
              <a:ahLst/>
              <a:cxnLst/>
              <a:rect l="l" t="t" r="r" b="b"/>
              <a:pathLst>
                <a:path w="29212" h="34907" extrusionOk="0">
                  <a:moveTo>
                    <a:pt x="8317" y="31770"/>
                  </a:moveTo>
                  <a:cubicBezTo>
                    <a:pt x="8569" y="31886"/>
                    <a:pt x="8810" y="31991"/>
                    <a:pt x="9062" y="32096"/>
                  </a:cubicBezTo>
                  <a:cubicBezTo>
                    <a:pt x="9587" y="32316"/>
                    <a:pt x="10060" y="32474"/>
                    <a:pt x="10417" y="32579"/>
                  </a:cubicBezTo>
                  <a:cubicBezTo>
                    <a:pt x="10406" y="32611"/>
                    <a:pt x="10385" y="32642"/>
                    <a:pt x="10375" y="32663"/>
                  </a:cubicBezTo>
                  <a:cubicBezTo>
                    <a:pt x="10289" y="32651"/>
                    <a:pt x="10198" y="32646"/>
                    <a:pt x="10106" y="32646"/>
                  </a:cubicBezTo>
                  <a:cubicBezTo>
                    <a:pt x="10042" y="32646"/>
                    <a:pt x="9978" y="32648"/>
                    <a:pt x="9913" y="32653"/>
                  </a:cubicBezTo>
                  <a:cubicBezTo>
                    <a:pt x="9913" y="32653"/>
                    <a:pt x="9912" y="32653"/>
                    <a:pt x="9908" y="32653"/>
                  </a:cubicBezTo>
                  <a:cubicBezTo>
                    <a:pt x="9808" y="32653"/>
                    <a:pt x="8293" y="32662"/>
                    <a:pt x="7582" y="33230"/>
                  </a:cubicBezTo>
                  <a:cubicBezTo>
                    <a:pt x="7823" y="32884"/>
                    <a:pt x="8086" y="32401"/>
                    <a:pt x="8317" y="31770"/>
                  </a:cubicBezTo>
                  <a:close/>
                  <a:moveTo>
                    <a:pt x="17548" y="0"/>
                  </a:moveTo>
                  <a:cubicBezTo>
                    <a:pt x="15842" y="0"/>
                    <a:pt x="13017" y="4809"/>
                    <a:pt x="12780" y="5225"/>
                  </a:cubicBezTo>
                  <a:cubicBezTo>
                    <a:pt x="12591" y="5183"/>
                    <a:pt x="12413" y="5151"/>
                    <a:pt x="12224" y="5120"/>
                  </a:cubicBezTo>
                  <a:lnTo>
                    <a:pt x="12213" y="5120"/>
                  </a:lnTo>
                  <a:cubicBezTo>
                    <a:pt x="11131" y="4907"/>
                    <a:pt x="10284" y="4835"/>
                    <a:pt x="9636" y="4835"/>
                  </a:cubicBezTo>
                  <a:cubicBezTo>
                    <a:pt x="8334" y="4835"/>
                    <a:pt x="7831" y="5123"/>
                    <a:pt x="7823" y="5130"/>
                  </a:cubicBezTo>
                  <a:cubicBezTo>
                    <a:pt x="7655" y="5151"/>
                    <a:pt x="7487" y="5183"/>
                    <a:pt x="7330" y="5214"/>
                  </a:cubicBezTo>
                  <a:cubicBezTo>
                    <a:pt x="7063" y="4769"/>
                    <a:pt x="4252" y="2"/>
                    <a:pt x="2558" y="2"/>
                  </a:cubicBezTo>
                  <a:cubicBezTo>
                    <a:pt x="2453" y="2"/>
                    <a:pt x="2353" y="20"/>
                    <a:pt x="2258" y="58"/>
                  </a:cubicBezTo>
                  <a:cubicBezTo>
                    <a:pt x="2069" y="132"/>
                    <a:pt x="1912" y="226"/>
                    <a:pt x="1765" y="321"/>
                  </a:cubicBezTo>
                  <a:cubicBezTo>
                    <a:pt x="1" y="1560"/>
                    <a:pt x="1324" y="4531"/>
                    <a:pt x="893" y="6328"/>
                  </a:cubicBezTo>
                  <a:cubicBezTo>
                    <a:pt x="550" y="7738"/>
                    <a:pt x="1862" y="9719"/>
                    <a:pt x="3889" y="9719"/>
                  </a:cubicBezTo>
                  <a:cubicBezTo>
                    <a:pt x="3974" y="9719"/>
                    <a:pt x="4060" y="9716"/>
                    <a:pt x="4148" y="9709"/>
                  </a:cubicBezTo>
                  <a:lnTo>
                    <a:pt x="4148" y="9709"/>
                  </a:lnTo>
                  <a:cubicBezTo>
                    <a:pt x="4148" y="10181"/>
                    <a:pt x="4159" y="10549"/>
                    <a:pt x="4106" y="10748"/>
                  </a:cubicBezTo>
                  <a:cubicBezTo>
                    <a:pt x="3970" y="11231"/>
                    <a:pt x="2804" y="13709"/>
                    <a:pt x="5219" y="14539"/>
                  </a:cubicBezTo>
                  <a:cubicBezTo>
                    <a:pt x="5261" y="14770"/>
                    <a:pt x="5335" y="15001"/>
                    <a:pt x="5450" y="15200"/>
                  </a:cubicBezTo>
                  <a:cubicBezTo>
                    <a:pt x="4505" y="15673"/>
                    <a:pt x="5083" y="16954"/>
                    <a:pt x="5461" y="17069"/>
                  </a:cubicBezTo>
                  <a:cubicBezTo>
                    <a:pt x="5345" y="18382"/>
                    <a:pt x="5114" y="19979"/>
                    <a:pt x="4652" y="21165"/>
                  </a:cubicBezTo>
                  <a:cubicBezTo>
                    <a:pt x="4400" y="21806"/>
                    <a:pt x="4180" y="22593"/>
                    <a:pt x="4043" y="23444"/>
                  </a:cubicBezTo>
                  <a:cubicBezTo>
                    <a:pt x="3791" y="24966"/>
                    <a:pt x="3802" y="26688"/>
                    <a:pt x="4358" y="28137"/>
                  </a:cubicBezTo>
                  <a:cubicBezTo>
                    <a:pt x="4400" y="29964"/>
                    <a:pt x="4306" y="31823"/>
                    <a:pt x="3865" y="32663"/>
                  </a:cubicBezTo>
                  <a:cubicBezTo>
                    <a:pt x="3778" y="32651"/>
                    <a:pt x="3687" y="32646"/>
                    <a:pt x="3595" y="32646"/>
                  </a:cubicBezTo>
                  <a:cubicBezTo>
                    <a:pt x="3532" y="32646"/>
                    <a:pt x="3467" y="32648"/>
                    <a:pt x="3403" y="32653"/>
                  </a:cubicBezTo>
                  <a:cubicBezTo>
                    <a:pt x="3403" y="32653"/>
                    <a:pt x="3400" y="32652"/>
                    <a:pt x="3394" y="32652"/>
                  </a:cubicBezTo>
                  <a:cubicBezTo>
                    <a:pt x="3233" y="32652"/>
                    <a:pt x="857" y="32672"/>
                    <a:pt x="715" y="33829"/>
                  </a:cubicBezTo>
                  <a:cubicBezTo>
                    <a:pt x="620" y="34627"/>
                    <a:pt x="914" y="34858"/>
                    <a:pt x="1124" y="34879"/>
                  </a:cubicBezTo>
                  <a:cubicBezTo>
                    <a:pt x="1219" y="34890"/>
                    <a:pt x="1796" y="34890"/>
                    <a:pt x="2510" y="34890"/>
                  </a:cubicBezTo>
                  <a:cubicBezTo>
                    <a:pt x="3434" y="34890"/>
                    <a:pt x="5230" y="34879"/>
                    <a:pt x="5881" y="34879"/>
                  </a:cubicBezTo>
                  <a:cubicBezTo>
                    <a:pt x="6269" y="34879"/>
                    <a:pt x="6553" y="34554"/>
                    <a:pt x="6763" y="34113"/>
                  </a:cubicBezTo>
                  <a:cubicBezTo>
                    <a:pt x="6784" y="34102"/>
                    <a:pt x="6983" y="33976"/>
                    <a:pt x="7267" y="33640"/>
                  </a:cubicBezTo>
                  <a:lnTo>
                    <a:pt x="7267" y="33640"/>
                  </a:lnTo>
                  <a:cubicBezTo>
                    <a:pt x="7246" y="33703"/>
                    <a:pt x="7235" y="33766"/>
                    <a:pt x="7225" y="33829"/>
                  </a:cubicBezTo>
                  <a:cubicBezTo>
                    <a:pt x="7120" y="34627"/>
                    <a:pt x="7414" y="34858"/>
                    <a:pt x="7634" y="34879"/>
                  </a:cubicBezTo>
                  <a:cubicBezTo>
                    <a:pt x="7718" y="34890"/>
                    <a:pt x="8306" y="34890"/>
                    <a:pt x="9010" y="34890"/>
                  </a:cubicBezTo>
                  <a:cubicBezTo>
                    <a:pt x="9944" y="34890"/>
                    <a:pt x="11740" y="34879"/>
                    <a:pt x="12392" y="34879"/>
                  </a:cubicBezTo>
                  <a:cubicBezTo>
                    <a:pt x="12717" y="34879"/>
                    <a:pt x="12969" y="34648"/>
                    <a:pt x="13169" y="34312"/>
                  </a:cubicBezTo>
                  <a:cubicBezTo>
                    <a:pt x="13518" y="34827"/>
                    <a:pt x="14717" y="34906"/>
                    <a:pt x="15557" y="34906"/>
                  </a:cubicBezTo>
                  <a:cubicBezTo>
                    <a:pt x="15727" y="34906"/>
                    <a:pt x="15883" y="34903"/>
                    <a:pt x="16014" y="34900"/>
                  </a:cubicBezTo>
                  <a:cubicBezTo>
                    <a:pt x="16119" y="34900"/>
                    <a:pt x="16245" y="34900"/>
                    <a:pt x="16382" y="34890"/>
                  </a:cubicBezTo>
                  <a:cubicBezTo>
                    <a:pt x="16571" y="34879"/>
                    <a:pt x="16749" y="34858"/>
                    <a:pt x="16928" y="34837"/>
                  </a:cubicBezTo>
                  <a:cubicBezTo>
                    <a:pt x="17306" y="34893"/>
                    <a:pt x="17712" y="34907"/>
                    <a:pt x="18059" y="34907"/>
                  </a:cubicBezTo>
                  <a:cubicBezTo>
                    <a:pt x="18232" y="34907"/>
                    <a:pt x="18391" y="34903"/>
                    <a:pt x="18524" y="34900"/>
                  </a:cubicBezTo>
                  <a:cubicBezTo>
                    <a:pt x="18639" y="34900"/>
                    <a:pt x="18765" y="34900"/>
                    <a:pt x="18902" y="34890"/>
                  </a:cubicBezTo>
                  <a:cubicBezTo>
                    <a:pt x="25875" y="34291"/>
                    <a:pt x="26505" y="31340"/>
                    <a:pt x="26431" y="30048"/>
                  </a:cubicBezTo>
                  <a:lnTo>
                    <a:pt x="26431" y="30048"/>
                  </a:lnTo>
                  <a:cubicBezTo>
                    <a:pt x="26465" y="30049"/>
                    <a:pt x="26498" y="30050"/>
                    <a:pt x="26532" y="30050"/>
                  </a:cubicBezTo>
                  <a:cubicBezTo>
                    <a:pt x="28658" y="30050"/>
                    <a:pt x="29211" y="28106"/>
                    <a:pt x="28620" y="28106"/>
                  </a:cubicBezTo>
                  <a:cubicBezTo>
                    <a:pt x="28618" y="28106"/>
                    <a:pt x="28616" y="28106"/>
                    <a:pt x="28615" y="28106"/>
                  </a:cubicBezTo>
                  <a:cubicBezTo>
                    <a:pt x="27922" y="28106"/>
                    <a:pt x="26599" y="28001"/>
                    <a:pt x="26599" y="28001"/>
                  </a:cubicBezTo>
                  <a:cubicBezTo>
                    <a:pt x="26599" y="28001"/>
                    <a:pt x="26935" y="26037"/>
                    <a:pt x="24898" y="24410"/>
                  </a:cubicBezTo>
                  <a:cubicBezTo>
                    <a:pt x="24320" y="23927"/>
                    <a:pt x="23574" y="23475"/>
                    <a:pt x="22629" y="23087"/>
                  </a:cubicBezTo>
                  <a:cubicBezTo>
                    <a:pt x="21716" y="22709"/>
                    <a:pt x="20613" y="22383"/>
                    <a:pt x="19290" y="22121"/>
                  </a:cubicBezTo>
                  <a:cubicBezTo>
                    <a:pt x="16991" y="21680"/>
                    <a:pt x="16098" y="18623"/>
                    <a:pt x="15741" y="16219"/>
                  </a:cubicBezTo>
                  <a:cubicBezTo>
                    <a:pt x="16046" y="15788"/>
                    <a:pt x="16550" y="14990"/>
                    <a:pt x="16434" y="14423"/>
                  </a:cubicBezTo>
                  <a:cubicBezTo>
                    <a:pt x="16371" y="14098"/>
                    <a:pt x="16203" y="13835"/>
                    <a:pt x="16025" y="13636"/>
                  </a:cubicBezTo>
                  <a:cubicBezTo>
                    <a:pt x="16340" y="13142"/>
                    <a:pt x="16518" y="12428"/>
                    <a:pt x="16245" y="11420"/>
                  </a:cubicBezTo>
                  <a:cubicBezTo>
                    <a:pt x="16077" y="10780"/>
                    <a:pt x="16109" y="10234"/>
                    <a:pt x="16161" y="9719"/>
                  </a:cubicBezTo>
                  <a:lnTo>
                    <a:pt x="16161" y="9719"/>
                  </a:lnTo>
                  <a:cubicBezTo>
                    <a:pt x="16182" y="9719"/>
                    <a:pt x="16203" y="9719"/>
                    <a:pt x="16224" y="9719"/>
                  </a:cubicBezTo>
                  <a:cubicBezTo>
                    <a:pt x="18246" y="9719"/>
                    <a:pt x="19550" y="7730"/>
                    <a:pt x="19217" y="6328"/>
                  </a:cubicBezTo>
                  <a:cubicBezTo>
                    <a:pt x="18776" y="4531"/>
                    <a:pt x="20099" y="1560"/>
                    <a:pt x="18335" y="321"/>
                  </a:cubicBezTo>
                  <a:cubicBezTo>
                    <a:pt x="18198" y="226"/>
                    <a:pt x="18041" y="132"/>
                    <a:pt x="17852" y="58"/>
                  </a:cubicBezTo>
                  <a:cubicBezTo>
                    <a:pt x="17756" y="19"/>
                    <a:pt x="17654" y="0"/>
                    <a:pt x="17548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4226;p71"/>
            <p:cNvGrpSpPr/>
            <p:nvPr/>
          </p:nvGrpSpPr>
          <p:grpSpPr>
            <a:xfrm>
              <a:off x="7902450" y="3791175"/>
              <a:ext cx="745325" cy="872600"/>
              <a:chOff x="7902450" y="3791175"/>
              <a:chExt cx="745325" cy="872600"/>
            </a:xfrm>
          </p:grpSpPr>
          <p:sp>
            <p:nvSpPr>
              <p:cNvPr id="59" name="Google Shape;4227;p71"/>
              <p:cNvSpPr/>
              <p:nvPr/>
            </p:nvSpPr>
            <p:spPr>
              <a:xfrm>
                <a:off x="8215900" y="4531600"/>
                <a:ext cx="9610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5287" extrusionOk="0">
                    <a:moveTo>
                      <a:pt x="1006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22" y="756"/>
                      <a:pt x="421" y="3591"/>
                      <a:pt x="537" y="4453"/>
                    </a:cubicBezTo>
                    <a:cubicBezTo>
                      <a:pt x="632" y="5185"/>
                      <a:pt x="2052" y="5286"/>
                      <a:pt x="3012" y="5286"/>
                    </a:cubicBezTo>
                    <a:cubicBezTo>
                      <a:pt x="3381" y="5286"/>
                      <a:pt x="3682" y="5271"/>
                      <a:pt x="3813" y="5271"/>
                    </a:cubicBezTo>
                    <a:cubicBezTo>
                      <a:pt x="3825" y="5271"/>
                      <a:pt x="3835" y="5271"/>
                      <a:pt x="3844" y="5272"/>
                    </a:cubicBezTo>
                    <a:cubicBezTo>
                      <a:pt x="384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28;p71"/>
              <p:cNvSpPr/>
              <p:nvPr/>
            </p:nvSpPr>
            <p:spPr>
              <a:xfrm>
                <a:off x="8245450" y="4493675"/>
                <a:ext cx="291550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62" h="6800" extrusionOk="0">
                    <a:moveTo>
                      <a:pt x="6439" y="0"/>
                    </a:moveTo>
                    <a:cubicBezTo>
                      <a:pt x="3205" y="0"/>
                      <a:pt x="1234" y="3207"/>
                      <a:pt x="1234" y="3207"/>
                    </a:cubicBezTo>
                    <a:cubicBezTo>
                      <a:pt x="1234" y="3207"/>
                      <a:pt x="1" y="6800"/>
                      <a:pt x="2422" y="6800"/>
                    </a:cubicBezTo>
                    <a:cubicBezTo>
                      <a:pt x="2498" y="6800"/>
                      <a:pt x="2578" y="6796"/>
                      <a:pt x="2662" y="6789"/>
                    </a:cubicBezTo>
                    <a:cubicBezTo>
                      <a:pt x="11661" y="6012"/>
                      <a:pt x="10096" y="1328"/>
                      <a:pt x="10096" y="1328"/>
                    </a:cubicBezTo>
                    <a:cubicBezTo>
                      <a:pt x="8753" y="362"/>
                      <a:pt x="7525" y="0"/>
                      <a:pt x="6439" y="0"/>
                    </a:cubicBezTo>
                    <a:close/>
                  </a:path>
                </a:pathLst>
              </a:custGeom>
              <a:solidFill>
                <a:srgbClr val="3B5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29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30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31;p71"/>
              <p:cNvSpPr/>
              <p:nvPr/>
            </p:nvSpPr>
            <p:spPr>
              <a:xfrm>
                <a:off x="7917675" y="4607225"/>
                <a:ext cx="1366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2246" extrusionOk="0">
                    <a:moveTo>
                      <a:pt x="2976" y="0"/>
                    </a:moveTo>
                    <a:cubicBezTo>
                      <a:pt x="2916" y="0"/>
                      <a:pt x="2856" y="3"/>
                      <a:pt x="2794" y="10"/>
                    </a:cubicBezTo>
                    <a:cubicBezTo>
                      <a:pt x="2794" y="10"/>
                      <a:pt x="2791" y="9"/>
                      <a:pt x="2785" y="9"/>
                    </a:cubicBezTo>
                    <a:cubicBezTo>
                      <a:pt x="2624" y="9"/>
                      <a:pt x="248" y="29"/>
                      <a:pt x="106" y="1186"/>
                    </a:cubicBezTo>
                    <a:cubicBezTo>
                      <a:pt x="1" y="1984"/>
                      <a:pt x="295" y="2215"/>
                      <a:pt x="516" y="2236"/>
                    </a:cubicBezTo>
                    <a:cubicBezTo>
                      <a:pt x="586" y="2243"/>
                      <a:pt x="950" y="2245"/>
                      <a:pt x="1436" y="2245"/>
                    </a:cubicBezTo>
                    <a:cubicBezTo>
                      <a:pt x="2409" y="2245"/>
                      <a:pt x="3872" y="2236"/>
                      <a:pt x="4453" y="2236"/>
                    </a:cubicBezTo>
                    <a:cubicBezTo>
                      <a:pt x="5466" y="2236"/>
                      <a:pt x="4584" y="0"/>
                      <a:pt x="2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32;p71"/>
              <p:cNvSpPr/>
              <p:nvPr/>
            </p:nvSpPr>
            <p:spPr>
              <a:xfrm>
                <a:off x="7938425" y="4591700"/>
                <a:ext cx="1470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82" h="2867" extrusionOk="0">
                    <a:moveTo>
                      <a:pt x="5881" y="0"/>
                    </a:moveTo>
                    <a:lnTo>
                      <a:pt x="5881" y="0"/>
                    </a:lnTo>
                    <a:cubicBezTo>
                      <a:pt x="5881" y="1"/>
                      <a:pt x="4516" y="452"/>
                      <a:pt x="2783" y="631"/>
                    </a:cubicBezTo>
                    <a:cubicBezTo>
                      <a:pt x="2783" y="631"/>
                      <a:pt x="2780" y="630"/>
                      <a:pt x="2774" y="630"/>
                    </a:cubicBezTo>
                    <a:cubicBezTo>
                      <a:pt x="2614" y="630"/>
                      <a:pt x="237" y="650"/>
                      <a:pt x="95" y="1807"/>
                    </a:cubicBezTo>
                    <a:cubicBezTo>
                      <a:pt x="1" y="2605"/>
                      <a:pt x="295" y="2836"/>
                      <a:pt x="505" y="2857"/>
                    </a:cubicBezTo>
                    <a:cubicBezTo>
                      <a:pt x="575" y="2864"/>
                      <a:pt x="940" y="2866"/>
                      <a:pt x="1428" y="2866"/>
                    </a:cubicBezTo>
                    <a:cubicBezTo>
                      <a:pt x="2403" y="2866"/>
                      <a:pt x="3868" y="2857"/>
                      <a:pt x="4442" y="2857"/>
                    </a:cubicBezTo>
                    <a:cubicBezTo>
                      <a:pt x="5503" y="2857"/>
                      <a:pt x="5818" y="358"/>
                      <a:pt x="5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33;p71"/>
              <p:cNvSpPr/>
              <p:nvPr/>
            </p:nvSpPr>
            <p:spPr>
              <a:xfrm>
                <a:off x="7993550" y="4122075"/>
                <a:ext cx="654225" cy="504050"/>
              </a:xfrm>
              <a:custGeom>
                <a:avLst/>
                <a:gdLst/>
                <a:ahLst/>
                <a:cxnLst/>
                <a:rect l="l" t="t" r="r" b="b"/>
                <a:pathLst>
                  <a:path w="26169" h="20162" extrusionOk="0">
                    <a:moveTo>
                      <a:pt x="11867" y="0"/>
                    </a:moveTo>
                    <a:lnTo>
                      <a:pt x="1912" y="1407"/>
                    </a:lnTo>
                    <a:cubicBezTo>
                      <a:pt x="1912" y="1407"/>
                      <a:pt x="1922" y="2467"/>
                      <a:pt x="1807" y="3832"/>
                    </a:cubicBezTo>
                    <a:cubicBezTo>
                      <a:pt x="1702" y="5145"/>
                      <a:pt x="1471" y="6742"/>
                      <a:pt x="998" y="7928"/>
                    </a:cubicBezTo>
                    <a:cubicBezTo>
                      <a:pt x="746" y="8569"/>
                      <a:pt x="526" y="9356"/>
                      <a:pt x="389" y="10207"/>
                    </a:cubicBezTo>
                    <a:cubicBezTo>
                      <a:pt x="1" y="12548"/>
                      <a:pt x="242" y="15373"/>
                      <a:pt x="2132" y="16927"/>
                    </a:cubicBezTo>
                    <a:cubicBezTo>
                      <a:pt x="5111" y="19388"/>
                      <a:pt x="9175" y="20162"/>
                      <a:pt x="12978" y="20162"/>
                    </a:cubicBezTo>
                    <a:cubicBezTo>
                      <a:pt x="15796" y="20162"/>
                      <a:pt x="18472" y="19737"/>
                      <a:pt x="20456" y="19258"/>
                    </a:cubicBezTo>
                    <a:cubicBezTo>
                      <a:pt x="21622" y="18974"/>
                      <a:pt x="26169" y="12821"/>
                      <a:pt x="18986" y="9850"/>
                    </a:cubicBezTo>
                    <a:cubicBezTo>
                      <a:pt x="18072" y="9472"/>
                      <a:pt x="16970" y="9146"/>
                      <a:pt x="15636" y="8884"/>
                    </a:cubicBezTo>
                    <a:cubicBezTo>
                      <a:pt x="13347" y="8443"/>
                      <a:pt x="12444" y="5386"/>
                      <a:pt x="12098" y="2982"/>
                    </a:cubicBezTo>
                    <a:cubicBezTo>
                      <a:pt x="12402" y="2551"/>
                      <a:pt x="12896" y="1753"/>
                      <a:pt x="12791" y="1186"/>
                    </a:cubicBezTo>
                    <a:cubicBezTo>
                      <a:pt x="12633" y="388"/>
                      <a:pt x="11867" y="0"/>
                      <a:pt x="118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34;p71"/>
              <p:cNvSpPr/>
              <p:nvPr/>
            </p:nvSpPr>
            <p:spPr>
              <a:xfrm>
                <a:off x="8535925" y="4491175"/>
                <a:ext cx="967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042" extrusionOk="0">
                    <a:moveTo>
                      <a:pt x="1261" y="0"/>
                    </a:moveTo>
                    <a:lnTo>
                      <a:pt x="0" y="1858"/>
                    </a:lnTo>
                    <a:cubicBezTo>
                      <a:pt x="448" y="1987"/>
                      <a:pt x="849" y="2042"/>
                      <a:pt x="1205" y="2042"/>
                    </a:cubicBezTo>
                    <a:cubicBezTo>
                      <a:pt x="3319" y="2042"/>
                      <a:pt x="3867" y="105"/>
                      <a:pt x="3281" y="105"/>
                    </a:cubicBezTo>
                    <a:cubicBezTo>
                      <a:pt x="3280" y="105"/>
                      <a:pt x="3278" y="105"/>
                      <a:pt x="3277" y="105"/>
                    </a:cubicBezTo>
                    <a:cubicBezTo>
                      <a:pt x="2573" y="105"/>
                      <a:pt x="1261" y="0"/>
                      <a:pt x="1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35;p71"/>
              <p:cNvSpPr/>
              <p:nvPr/>
            </p:nvSpPr>
            <p:spPr>
              <a:xfrm>
                <a:off x="8014825" y="4350925"/>
                <a:ext cx="173275" cy="25997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0399" extrusionOk="0">
                    <a:moveTo>
                      <a:pt x="2974" y="0"/>
                    </a:moveTo>
                    <a:cubicBezTo>
                      <a:pt x="2887" y="0"/>
                      <a:pt x="2799" y="8"/>
                      <a:pt x="2709" y="24"/>
                    </a:cubicBezTo>
                    <a:cubicBezTo>
                      <a:pt x="0" y="496"/>
                      <a:pt x="1260" y="7804"/>
                      <a:pt x="1953" y="8287"/>
                    </a:cubicBezTo>
                    <a:cubicBezTo>
                      <a:pt x="4316" y="9925"/>
                      <a:pt x="6710" y="10398"/>
                      <a:pt x="6710" y="10398"/>
                    </a:cubicBezTo>
                    <a:cubicBezTo>
                      <a:pt x="6878" y="9631"/>
                      <a:pt x="6931" y="7888"/>
                      <a:pt x="6437" y="5610"/>
                    </a:cubicBezTo>
                    <a:cubicBezTo>
                      <a:pt x="5985" y="3563"/>
                      <a:pt x="4844" y="0"/>
                      <a:pt x="29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36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37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38;p71"/>
              <p:cNvSpPr/>
              <p:nvPr/>
            </p:nvSpPr>
            <p:spPr>
              <a:xfrm>
                <a:off x="8390500" y="4401100"/>
                <a:ext cx="1853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5983" extrusionOk="0">
                    <a:moveTo>
                      <a:pt x="5366" y="1"/>
                    </a:moveTo>
                    <a:cubicBezTo>
                      <a:pt x="5366" y="1"/>
                      <a:pt x="0" y="2952"/>
                      <a:pt x="924" y="5220"/>
                    </a:cubicBezTo>
                    <a:cubicBezTo>
                      <a:pt x="1148" y="5770"/>
                      <a:pt x="1486" y="5982"/>
                      <a:pt x="1882" y="5982"/>
                    </a:cubicBezTo>
                    <a:cubicBezTo>
                      <a:pt x="2786" y="5982"/>
                      <a:pt x="3997" y="4875"/>
                      <a:pt x="4851" y="4159"/>
                    </a:cubicBezTo>
                    <a:cubicBezTo>
                      <a:pt x="5488" y="3621"/>
                      <a:pt x="6063" y="3491"/>
                      <a:pt x="6469" y="3491"/>
                    </a:cubicBezTo>
                    <a:cubicBezTo>
                      <a:pt x="6846" y="3491"/>
                      <a:pt x="7078" y="3603"/>
                      <a:pt x="7078" y="3603"/>
                    </a:cubicBezTo>
                    <a:cubicBezTo>
                      <a:pt x="7078" y="3603"/>
                      <a:pt x="7414" y="1639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39;p71"/>
              <p:cNvSpPr/>
              <p:nvPr/>
            </p:nvSpPr>
            <p:spPr>
              <a:xfrm>
                <a:off x="8012725" y="4169050"/>
                <a:ext cx="499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84" extrusionOk="0">
                    <a:moveTo>
                      <a:pt x="1271" y="0"/>
                    </a:moveTo>
                    <a:lnTo>
                      <a:pt x="1271" y="0"/>
                    </a:lnTo>
                    <a:cubicBezTo>
                      <a:pt x="0" y="357"/>
                      <a:pt x="641" y="1827"/>
                      <a:pt x="1040" y="1953"/>
                    </a:cubicBezTo>
                    <a:cubicBezTo>
                      <a:pt x="1109" y="1974"/>
                      <a:pt x="1170" y="1983"/>
                      <a:pt x="1223" y="1983"/>
                    </a:cubicBezTo>
                    <a:cubicBezTo>
                      <a:pt x="1996" y="1983"/>
                      <a:pt x="1271" y="0"/>
                      <a:pt x="1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40;p71"/>
              <p:cNvSpPr/>
              <p:nvPr/>
            </p:nvSpPr>
            <p:spPr>
              <a:xfrm>
                <a:off x="7902450" y="3791175"/>
                <a:ext cx="1977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9724" extrusionOk="0">
                    <a:moveTo>
                      <a:pt x="2549" y="0"/>
                    </a:moveTo>
                    <a:cubicBezTo>
                      <a:pt x="2444" y="0"/>
                      <a:pt x="2344" y="19"/>
                      <a:pt x="2248" y="57"/>
                    </a:cubicBezTo>
                    <a:cubicBezTo>
                      <a:pt x="2070" y="131"/>
                      <a:pt x="1902" y="225"/>
                      <a:pt x="1765" y="320"/>
                    </a:cubicBezTo>
                    <a:cubicBezTo>
                      <a:pt x="1" y="1559"/>
                      <a:pt x="1324" y="4530"/>
                      <a:pt x="883" y="6327"/>
                    </a:cubicBezTo>
                    <a:cubicBezTo>
                      <a:pt x="548" y="7736"/>
                      <a:pt x="1866" y="9723"/>
                      <a:pt x="3894" y="9723"/>
                    </a:cubicBezTo>
                    <a:cubicBezTo>
                      <a:pt x="4343" y="9723"/>
                      <a:pt x="4827" y="9626"/>
                      <a:pt x="5335" y="9403"/>
                    </a:cubicBezTo>
                    <a:cubicBezTo>
                      <a:pt x="5755" y="9214"/>
                      <a:pt x="6102" y="8983"/>
                      <a:pt x="6375" y="8731"/>
                    </a:cubicBezTo>
                    <a:cubicBezTo>
                      <a:pt x="7908" y="7345"/>
                      <a:pt x="7341" y="5255"/>
                      <a:pt x="7341" y="5255"/>
                    </a:cubicBezTo>
                    <a:cubicBezTo>
                      <a:pt x="7341" y="5255"/>
                      <a:pt x="4334" y="0"/>
                      <a:pt x="2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41;p71"/>
              <p:cNvSpPr/>
              <p:nvPr/>
            </p:nvSpPr>
            <p:spPr>
              <a:xfrm>
                <a:off x="7902450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1856" y="0"/>
                    </a:moveTo>
                    <a:cubicBezTo>
                      <a:pt x="1797" y="0"/>
                      <a:pt x="1765" y="5"/>
                      <a:pt x="1765" y="5"/>
                    </a:cubicBezTo>
                    <a:cubicBezTo>
                      <a:pt x="1" y="1244"/>
                      <a:pt x="1324" y="4215"/>
                      <a:pt x="883" y="6012"/>
                    </a:cubicBezTo>
                    <a:cubicBezTo>
                      <a:pt x="548" y="7421"/>
                      <a:pt x="1866" y="9408"/>
                      <a:pt x="3894" y="9408"/>
                    </a:cubicBezTo>
                    <a:cubicBezTo>
                      <a:pt x="4343" y="9408"/>
                      <a:pt x="4827" y="9311"/>
                      <a:pt x="5335" y="9088"/>
                    </a:cubicBezTo>
                    <a:cubicBezTo>
                      <a:pt x="5755" y="8899"/>
                      <a:pt x="6102" y="8668"/>
                      <a:pt x="6375" y="8416"/>
                    </a:cubicBezTo>
                    <a:cubicBezTo>
                      <a:pt x="7120" y="5770"/>
                      <a:pt x="4684" y="2126"/>
                      <a:pt x="3697" y="1034"/>
                    </a:cubicBezTo>
                    <a:cubicBezTo>
                      <a:pt x="2847" y="90"/>
                      <a:pt x="2106" y="0"/>
                      <a:pt x="1856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42;p71"/>
              <p:cNvSpPr/>
              <p:nvPr/>
            </p:nvSpPr>
            <p:spPr>
              <a:xfrm>
                <a:off x="8206975" y="3791175"/>
                <a:ext cx="19797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9724" extrusionOk="0">
                    <a:moveTo>
                      <a:pt x="5370" y="0"/>
                    </a:moveTo>
                    <a:cubicBezTo>
                      <a:pt x="3585" y="0"/>
                      <a:pt x="579" y="5255"/>
                      <a:pt x="579" y="5255"/>
                    </a:cubicBezTo>
                    <a:cubicBezTo>
                      <a:pt x="579" y="5255"/>
                      <a:pt x="1" y="7345"/>
                      <a:pt x="1534" y="8731"/>
                    </a:cubicBezTo>
                    <a:cubicBezTo>
                      <a:pt x="1818" y="8983"/>
                      <a:pt x="2154" y="9214"/>
                      <a:pt x="2584" y="9403"/>
                    </a:cubicBezTo>
                    <a:cubicBezTo>
                      <a:pt x="3092" y="9626"/>
                      <a:pt x="3576" y="9723"/>
                      <a:pt x="4025" y="9723"/>
                    </a:cubicBezTo>
                    <a:cubicBezTo>
                      <a:pt x="6053" y="9723"/>
                      <a:pt x="7370" y="7736"/>
                      <a:pt x="7026" y="6327"/>
                    </a:cubicBezTo>
                    <a:cubicBezTo>
                      <a:pt x="6595" y="4530"/>
                      <a:pt x="7918" y="1559"/>
                      <a:pt x="6154" y="320"/>
                    </a:cubicBezTo>
                    <a:cubicBezTo>
                      <a:pt x="6018" y="225"/>
                      <a:pt x="5850" y="131"/>
                      <a:pt x="5671" y="57"/>
                    </a:cubicBezTo>
                    <a:cubicBezTo>
                      <a:pt x="5575" y="19"/>
                      <a:pt x="5475" y="0"/>
                      <a:pt x="5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43;p71"/>
              <p:cNvSpPr/>
              <p:nvPr/>
            </p:nvSpPr>
            <p:spPr>
              <a:xfrm>
                <a:off x="8226925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5264" y="0"/>
                    </a:moveTo>
                    <a:cubicBezTo>
                      <a:pt x="5011" y="0"/>
                      <a:pt x="4264" y="90"/>
                      <a:pt x="3414" y="1034"/>
                    </a:cubicBezTo>
                    <a:cubicBezTo>
                      <a:pt x="2437" y="2126"/>
                      <a:pt x="1" y="5770"/>
                      <a:pt x="736" y="8416"/>
                    </a:cubicBezTo>
                    <a:cubicBezTo>
                      <a:pt x="1020" y="8668"/>
                      <a:pt x="1356" y="8899"/>
                      <a:pt x="1786" y="9088"/>
                    </a:cubicBezTo>
                    <a:cubicBezTo>
                      <a:pt x="2294" y="9311"/>
                      <a:pt x="2778" y="9408"/>
                      <a:pt x="3227" y="9408"/>
                    </a:cubicBezTo>
                    <a:cubicBezTo>
                      <a:pt x="5255" y="9408"/>
                      <a:pt x="6572" y="7421"/>
                      <a:pt x="6228" y="6012"/>
                    </a:cubicBezTo>
                    <a:cubicBezTo>
                      <a:pt x="5797" y="4215"/>
                      <a:pt x="7120" y="1244"/>
                      <a:pt x="5356" y="5"/>
                    </a:cubicBezTo>
                    <a:cubicBezTo>
                      <a:pt x="5356" y="5"/>
                      <a:pt x="5324" y="0"/>
                      <a:pt x="5264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44;p71"/>
              <p:cNvSpPr/>
              <p:nvPr/>
            </p:nvSpPr>
            <p:spPr>
              <a:xfrm>
                <a:off x="7969925" y="3912300"/>
                <a:ext cx="357300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14292" h="9799" extrusionOk="0">
                    <a:moveTo>
                      <a:pt x="6624" y="155"/>
                    </a:moveTo>
                    <a:cubicBezTo>
                      <a:pt x="4961" y="155"/>
                      <a:pt x="1940" y="765"/>
                      <a:pt x="1618" y="2196"/>
                    </a:cubicBezTo>
                    <a:cubicBezTo>
                      <a:pt x="1282" y="3729"/>
                      <a:pt x="1544" y="5398"/>
                      <a:pt x="1397" y="5902"/>
                    </a:cubicBezTo>
                    <a:cubicBezTo>
                      <a:pt x="1261" y="6406"/>
                      <a:pt x="1" y="9084"/>
                      <a:pt x="2857" y="9798"/>
                    </a:cubicBezTo>
                    <a:lnTo>
                      <a:pt x="12108" y="9798"/>
                    </a:lnTo>
                    <a:cubicBezTo>
                      <a:pt x="12108" y="9798"/>
                      <a:pt x="14219" y="9052"/>
                      <a:pt x="13547" y="6574"/>
                    </a:cubicBezTo>
                    <a:cubicBezTo>
                      <a:pt x="13043" y="4705"/>
                      <a:pt x="14292" y="3708"/>
                      <a:pt x="12612" y="1849"/>
                    </a:cubicBezTo>
                    <a:cubicBezTo>
                      <a:pt x="10932" y="0"/>
                      <a:pt x="8884" y="221"/>
                      <a:pt x="6826" y="158"/>
                    </a:cubicBezTo>
                    <a:cubicBezTo>
                      <a:pt x="6762" y="156"/>
                      <a:pt x="6694" y="155"/>
                      <a:pt x="6624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45;p71"/>
              <p:cNvSpPr/>
              <p:nvPr/>
            </p:nvSpPr>
            <p:spPr>
              <a:xfrm>
                <a:off x="8021400" y="3911950"/>
                <a:ext cx="261725" cy="281000"/>
              </a:xfrm>
              <a:custGeom>
                <a:avLst/>
                <a:gdLst/>
                <a:ahLst/>
                <a:cxnLst/>
                <a:rect l="l" t="t" r="r" b="b"/>
                <a:pathLst>
                  <a:path w="10469" h="11240" extrusionOk="0">
                    <a:moveTo>
                      <a:pt x="4875" y="1"/>
                    </a:moveTo>
                    <a:cubicBezTo>
                      <a:pt x="3555" y="1"/>
                      <a:pt x="3055" y="298"/>
                      <a:pt x="3055" y="298"/>
                    </a:cubicBezTo>
                    <a:cubicBezTo>
                      <a:pt x="2226" y="2304"/>
                      <a:pt x="3517" y="4709"/>
                      <a:pt x="2898" y="5822"/>
                    </a:cubicBezTo>
                    <a:cubicBezTo>
                      <a:pt x="2289" y="6935"/>
                      <a:pt x="1407" y="7880"/>
                      <a:pt x="808" y="8363"/>
                    </a:cubicBezTo>
                    <a:cubicBezTo>
                      <a:pt x="0" y="9035"/>
                      <a:pt x="525" y="11103"/>
                      <a:pt x="1858" y="11219"/>
                    </a:cubicBezTo>
                    <a:cubicBezTo>
                      <a:pt x="1992" y="11231"/>
                      <a:pt x="2122" y="11237"/>
                      <a:pt x="2248" y="11237"/>
                    </a:cubicBezTo>
                    <a:cubicBezTo>
                      <a:pt x="3555" y="11237"/>
                      <a:pt x="4459" y="10587"/>
                      <a:pt x="5397" y="9150"/>
                    </a:cubicBezTo>
                    <a:cubicBezTo>
                      <a:pt x="5397" y="9150"/>
                      <a:pt x="6583" y="11239"/>
                      <a:pt x="8075" y="11239"/>
                    </a:cubicBezTo>
                    <a:cubicBezTo>
                      <a:pt x="8134" y="11239"/>
                      <a:pt x="8194" y="11236"/>
                      <a:pt x="8254" y="11229"/>
                    </a:cubicBezTo>
                    <a:cubicBezTo>
                      <a:pt x="9829" y="11051"/>
                      <a:pt x="10469" y="10053"/>
                      <a:pt x="10091" y="8919"/>
                    </a:cubicBezTo>
                    <a:cubicBezTo>
                      <a:pt x="9713" y="7775"/>
                      <a:pt x="7508" y="6578"/>
                      <a:pt x="7424" y="5748"/>
                    </a:cubicBezTo>
                    <a:cubicBezTo>
                      <a:pt x="7351" y="4961"/>
                      <a:pt x="8138" y="3753"/>
                      <a:pt x="8086" y="2336"/>
                    </a:cubicBezTo>
                    <a:cubicBezTo>
                      <a:pt x="8054" y="1443"/>
                      <a:pt x="7456" y="288"/>
                      <a:pt x="7456" y="288"/>
                    </a:cubicBezTo>
                    <a:cubicBezTo>
                      <a:pt x="6372" y="73"/>
                      <a:pt x="5525" y="1"/>
                      <a:pt x="48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46;p71"/>
              <p:cNvSpPr/>
              <p:nvPr/>
            </p:nvSpPr>
            <p:spPr>
              <a:xfrm>
                <a:off x="8120100" y="4050200"/>
                <a:ext cx="6877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68" extrusionOk="0">
                    <a:moveTo>
                      <a:pt x="1420" y="0"/>
                    </a:moveTo>
                    <a:cubicBezTo>
                      <a:pt x="726" y="0"/>
                      <a:pt x="0" y="151"/>
                      <a:pt x="0" y="439"/>
                    </a:cubicBezTo>
                    <a:cubicBezTo>
                      <a:pt x="0" y="1279"/>
                      <a:pt x="1039" y="1646"/>
                      <a:pt x="1354" y="1667"/>
                    </a:cubicBezTo>
                    <a:cubicBezTo>
                      <a:pt x="1359" y="1667"/>
                      <a:pt x="1363" y="1667"/>
                      <a:pt x="1367" y="1667"/>
                    </a:cubicBezTo>
                    <a:cubicBezTo>
                      <a:pt x="1717" y="1667"/>
                      <a:pt x="2750" y="1236"/>
                      <a:pt x="2667" y="376"/>
                    </a:cubicBezTo>
                    <a:cubicBezTo>
                      <a:pt x="2642" y="122"/>
                      <a:pt x="2044" y="0"/>
                      <a:pt x="1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47;p71"/>
              <p:cNvSpPr/>
              <p:nvPr/>
            </p:nvSpPr>
            <p:spPr>
              <a:xfrm>
                <a:off x="8088600" y="4136750"/>
                <a:ext cx="13862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3687" extrusionOk="0">
                    <a:moveTo>
                      <a:pt x="2668" y="0"/>
                    </a:moveTo>
                    <a:cubicBezTo>
                      <a:pt x="1864" y="0"/>
                      <a:pt x="948" y="335"/>
                      <a:pt x="0" y="1324"/>
                    </a:cubicBezTo>
                    <a:cubicBezTo>
                      <a:pt x="0" y="1324"/>
                      <a:pt x="556" y="3686"/>
                      <a:pt x="2656" y="3686"/>
                    </a:cubicBezTo>
                    <a:cubicBezTo>
                      <a:pt x="4747" y="3686"/>
                      <a:pt x="5545" y="1460"/>
                      <a:pt x="5545" y="1460"/>
                    </a:cubicBezTo>
                    <a:cubicBezTo>
                      <a:pt x="5545" y="1460"/>
                      <a:pt x="4349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48;p71"/>
              <p:cNvSpPr/>
              <p:nvPr/>
            </p:nvSpPr>
            <p:spPr>
              <a:xfrm>
                <a:off x="8096725" y="4087125"/>
                <a:ext cx="622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4181" extrusionOk="0">
                    <a:moveTo>
                      <a:pt x="2405" y="1"/>
                    </a:moveTo>
                    <a:lnTo>
                      <a:pt x="2342" y="2133"/>
                    </a:lnTo>
                    <a:cubicBezTo>
                      <a:pt x="2268" y="2259"/>
                      <a:pt x="1386" y="3792"/>
                      <a:pt x="0" y="4096"/>
                    </a:cubicBezTo>
                    <a:lnTo>
                      <a:pt x="21" y="4180"/>
                    </a:lnTo>
                    <a:cubicBezTo>
                      <a:pt x="1502" y="3855"/>
                      <a:pt x="2415" y="2175"/>
                      <a:pt x="2415" y="2164"/>
                    </a:cubicBez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49;p71"/>
              <p:cNvSpPr/>
              <p:nvPr/>
            </p:nvSpPr>
            <p:spPr>
              <a:xfrm>
                <a:off x="8155275" y="4140175"/>
                <a:ext cx="619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2133" extrusionOk="0">
                    <a:moveTo>
                      <a:pt x="73" y="0"/>
                    </a:moveTo>
                    <a:lnTo>
                      <a:pt x="0" y="42"/>
                    </a:lnTo>
                    <a:cubicBezTo>
                      <a:pt x="10" y="63"/>
                      <a:pt x="998" y="1859"/>
                      <a:pt x="2468" y="2132"/>
                    </a:cubicBezTo>
                    <a:lnTo>
                      <a:pt x="2479" y="2048"/>
                    </a:lnTo>
                    <a:cubicBezTo>
                      <a:pt x="1050" y="1785"/>
                      <a:pt x="84" y="21"/>
                      <a:pt x="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50;p71"/>
              <p:cNvSpPr/>
              <p:nvPr/>
            </p:nvSpPr>
            <p:spPr>
              <a:xfrm>
                <a:off x="8063650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5" y="1"/>
                    </a:moveTo>
                    <a:cubicBezTo>
                      <a:pt x="231" y="1"/>
                      <a:pt x="0" y="274"/>
                      <a:pt x="0" y="620"/>
                    </a:cubicBezTo>
                    <a:cubicBezTo>
                      <a:pt x="0" y="956"/>
                      <a:pt x="231" y="1240"/>
                      <a:pt x="525" y="1240"/>
                    </a:cubicBezTo>
                    <a:cubicBezTo>
                      <a:pt x="809" y="1240"/>
                      <a:pt x="1050" y="956"/>
                      <a:pt x="1050" y="620"/>
                    </a:cubicBezTo>
                    <a:cubicBezTo>
                      <a:pt x="1050" y="274"/>
                      <a:pt x="809" y="1"/>
                      <a:pt x="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51;p71"/>
              <p:cNvSpPr/>
              <p:nvPr/>
            </p:nvSpPr>
            <p:spPr>
              <a:xfrm>
                <a:off x="8225875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6" y="1"/>
                    </a:moveTo>
                    <a:cubicBezTo>
                      <a:pt x="232" y="1"/>
                      <a:pt x="1" y="274"/>
                      <a:pt x="1" y="620"/>
                    </a:cubicBezTo>
                    <a:cubicBezTo>
                      <a:pt x="1" y="956"/>
                      <a:pt x="232" y="1240"/>
                      <a:pt x="526" y="1240"/>
                    </a:cubicBezTo>
                    <a:cubicBezTo>
                      <a:pt x="820" y="1240"/>
                      <a:pt x="1051" y="956"/>
                      <a:pt x="1051" y="620"/>
                    </a:cubicBezTo>
                    <a:cubicBezTo>
                      <a:pt x="1051" y="274"/>
                      <a:pt x="820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252;p71"/>
              <p:cNvSpPr/>
              <p:nvPr/>
            </p:nvSpPr>
            <p:spPr>
              <a:xfrm>
                <a:off x="8202000" y="4196625"/>
                <a:ext cx="266225" cy="349000"/>
              </a:xfrm>
              <a:custGeom>
                <a:avLst/>
                <a:gdLst/>
                <a:ahLst/>
                <a:cxnLst/>
                <a:rect l="l" t="t" r="r" b="b"/>
                <a:pathLst>
                  <a:path w="10649" h="13960" extrusionOk="0">
                    <a:moveTo>
                      <a:pt x="3760" y="0"/>
                    </a:moveTo>
                    <a:cubicBezTo>
                      <a:pt x="3760" y="0"/>
                      <a:pt x="1" y="3077"/>
                      <a:pt x="326" y="4526"/>
                    </a:cubicBezTo>
                    <a:cubicBezTo>
                      <a:pt x="652" y="5975"/>
                      <a:pt x="2899" y="6878"/>
                      <a:pt x="3256" y="8180"/>
                    </a:cubicBezTo>
                    <a:cubicBezTo>
                      <a:pt x="3592" y="9419"/>
                      <a:pt x="1681" y="12695"/>
                      <a:pt x="3256" y="13745"/>
                    </a:cubicBezTo>
                    <a:cubicBezTo>
                      <a:pt x="3473" y="13890"/>
                      <a:pt x="3756" y="13960"/>
                      <a:pt x="4084" y="13960"/>
                    </a:cubicBezTo>
                    <a:cubicBezTo>
                      <a:pt x="6122" y="13960"/>
                      <a:pt x="9915" y="11263"/>
                      <a:pt x="10648" y="6868"/>
                    </a:cubicBezTo>
                    <a:cubicBezTo>
                      <a:pt x="9734" y="6490"/>
                      <a:pt x="8632" y="6164"/>
                      <a:pt x="7298" y="5902"/>
                    </a:cubicBezTo>
                    <a:cubicBezTo>
                      <a:pt x="5009" y="5461"/>
                      <a:pt x="4106" y="2404"/>
                      <a:pt x="3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253;p71"/>
              <p:cNvSpPr/>
              <p:nvPr/>
            </p:nvSpPr>
            <p:spPr>
              <a:xfrm>
                <a:off x="8276275" y="4511375"/>
                <a:ext cx="7047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820" extrusionOk="0">
                    <a:moveTo>
                      <a:pt x="1003" y="0"/>
                    </a:moveTo>
                    <a:cubicBezTo>
                      <a:pt x="998" y="0"/>
                      <a:pt x="993" y="0"/>
                      <a:pt x="988" y="0"/>
                    </a:cubicBezTo>
                    <a:cubicBezTo>
                      <a:pt x="190" y="0"/>
                      <a:pt x="1" y="326"/>
                      <a:pt x="1" y="536"/>
                    </a:cubicBezTo>
                    <a:cubicBezTo>
                      <a:pt x="12" y="756"/>
                      <a:pt x="411" y="3581"/>
                      <a:pt x="526" y="4442"/>
                    </a:cubicBezTo>
                    <a:cubicBezTo>
                      <a:pt x="562" y="4704"/>
                      <a:pt x="729" y="4820"/>
                      <a:pt x="953" y="4820"/>
                    </a:cubicBezTo>
                    <a:cubicBezTo>
                      <a:pt x="1628" y="4820"/>
                      <a:pt x="2818" y="3769"/>
                      <a:pt x="2511" y="2499"/>
                    </a:cubicBezTo>
                    <a:cubicBezTo>
                      <a:pt x="2511" y="2499"/>
                      <a:pt x="2199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254;p71"/>
              <p:cNvSpPr/>
              <p:nvPr/>
            </p:nvSpPr>
            <p:spPr>
              <a:xfrm>
                <a:off x="8278900" y="4531600"/>
                <a:ext cx="95875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5287" extrusionOk="0">
                    <a:moveTo>
                      <a:pt x="1007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12" y="756"/>
                      <a:pt x="421" y="3591"/>
                      <a:pt x="537" y="4453"/>
                    </a:cubicBezTo>
                    <a:cubicBezTo>
                      <a:pt x="633" y="5185"/>
                      <a:pt x="2052" y="5286"/>
                      <a:pt x="3008" y="5286"/>
                    </a:cubicBezTo>
                    <a:cubicBezTo>
                      <a:pt x="3376" y="5286"/>
                      <a:pt x="3675" y="5271"/>
                      <a:pt x="3804" y="5271"/>
                    </a:cubicBezTo>
                    <a:cubicBezTo>
                      <a:pt x="3815" y="5271"/>
                      <a:pt x="3825" y="5271"/>
                      <a:pt x="3834" y="5272"/>
                    </a:cubicBezTo>
                    <a:cubicBezTo>
                      <a:pt x="383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255;p71"/>
              <p:cNvSpPr/>
              <p:nvPr/>
            </p:nvSpPr>
            <p:spPr>
              <a:xfrm>
                <a:off x="8308450" y="4493675"/>
                <a:ext cx="29127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51" h="6800" extrusionOk="0">
                    <a:moveTo>
                      <a:pt x="6433" y="0"/>
                    </a:moveTo>
                    <a:cubicBezTo>
                      <a:pt x="3195" y="0"/>
                      <a:pt x="1224" y="3207"/>
                      <a:pt x="1224" y="3207"/>
                    </a:cubicBezTo>
                    <a:cubicBezTo>
                      <a:pt x="1224" y="3207"/>
                      <a:pt x="0" y="6800"/>
                      <a:pt x="2413" y="6800"/>
                    </a:cubicBezTo>
                    <a:cubicBezTo>
                      <a:pt x="2489" y="6800"/>
                      <a:pt x="2569" y="6796"/>
                      <a:pt x="2652" y="6789"/>
                    </a:cubicBezTo>
                    <a:cubicBezTo>
                      <a:pt x="11651" y="6012"/>
                      <a:pt x="10097" y="1328"/>
                      <a:pt x="10097" y="1328"/>
                    </a:cubicBezTo>
                    <a:cubicBezTo>
                      <a:pt x="8750" y="362"/>
                      <a:pt x="7520" y="0"/>
                      <a:pt x="6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256;p71"/>
              <p:cNvSpPr/>
              <p:nvPr/>
            </p:nvSpPr>
            <p:spPr>
              <a:xfrm>
                <a:off x="8003275" y="4217875"/>
                <a:ext cx="76675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375" extrusionOk="0">
                    <a:moveTo>
                      <a:pt x="1418" y="0"/>
                    </a:moveTo>
                    <a:cubicBezTo>
                      <a:pt x="1313" y="1313"/>
                      <a:pt x="1082" y="2910"/>
                      <a:pt x="609" y="4096"/>
                    </a:cubicBezTo>
                    <a:cubicBezTo>
                      <a:pt x="357" y="4737"/>
                      <a:pt x="137" y="5524"/>
                      <a:pt x="0" y="6375"/>
                    </a:cubicBezTo>
                    <a:cubicBezTo>
                      <a:pt x="840" y="5787"/>
                      <a:pt x="2835" y="4317"/>
                      <a:pt x="2940" y="3487"/>
                    </a:cubicBezTo>
                    <a:cubicBezTo>
                      <a:pt x="3066" y="2458"/>
                      <a:pt x="1470" y="74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257;p71"/>
              <p:cNvSpPr/>
              <p:nvPr/>
            </p:nvSpPr>
            <p:spPr>
              <a:xfrm>
                <a:off x="8080450" y="4607225"/>
                <a:ext cx="1366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2246" extrusionOk="0">
                    <a:moveTo>
                      <a:pt x="2966" y="0"/>
                    </a:moveTo>
                    <a:cubicBezTo>
                      <a:pt x="2906" y="0"/>
                      <a:pt x="2845" y="3"/>
                      <a:pt x="2783" y="10"/>
                    </a:cubicBezTo>
                    <a:cubicBezTo>
                      <a:pt x="2783" y="10"/>
                      <a:pt x="2780" y="9"/>
                      <a:pt x="2775" y="9"/>
                    </a:cubicBezTo>
                    <a:cubicBezTo>
                      <a:pt x="2615" y="9"/>
                      <a:pt x="247" y="29"/>
                      <a:pt x="105" y="1186"/>
                    </a:cubicBezTo>
                    <a:cubicBezTo>
                      <a:pt x="0" y="1984"/>
                      <a:pt x="294" y="2215"/>
                      <a:pt x="504" y="2236"/>
                    </a:cubicBezTo>
                    <a:cubicBezTo>
                      <a:pt x="578" y="2243"/>
                      <a:pt x="944" y="2245"/>
                      <a:pt x="1432" y="2245"/>
                    </a:cubicBezTo>
                    <a:cubicBezTo>
                      <a:pt x="2408" y="2245"/>
                      <a:pt x="3868" y="2236"/>
                      <a:pt x="4442" y="2236"/>
                    </a:cubicBezTo>
                    <a:cubicBezTo>
                      <a:pt x="5465" y="2236"/>
                      <a:pt x="4583" y="0"/>
                      <a:pt x="2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258;p71"/>
              <p:cNvSpPr/>
              <p:nvPr/>
            </p:nvSpPr>
            <p:spPr>
              <a:xfrm>
                <a:off x="8100925" y="4591700"/>
                <a:ext cx="14730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867" extrusionOk="0">
                    <a:moveTo>
                      <a:pt x="5892" y="0"/>
                    </a:moveTo>
                    <a:cubicBezTo>
                      <a:pt x="5891" y="1"/>
                      <a:pt x="4516" y="452"/>
                      <a:pt x="2794" y="631"/>
                    </a:cubicBezTo>
                    <a:cubicBezTo>
                      <a:pt x="2794" y="631"/>
                      <a:pt x="2791" y="630"/>
                      <a:pt x="2785" y="630"/>
                    </a:cubicBezTo>
                    <a:cubicBezTo>
                      <a:pt x="2624" y="630"/>
                      <a:pt x="247" y="650"/>
                      <a:pt x="105" y="1807"/>
                    </a:cubicBezTo>
                    <a:cubicBezTo>
                      <a:pt x="0" y="2605"/>
                      <a:pt x="294" y="2836"/>
                      <a:pt x="515" y="2857"/>
                    </a:cubicBezTo>
                    <a:cubicBezTo>
                      <a:pt x="585" y="2864"/>
                      <a:pt x="949" y="2866"/>
                      <a:pt x="1436" y="2866"/>
                    </a:cubicBezTo>
                    <a:cubicBezTo>
                      <a:pt x="2409" y="2866"/>
                      <a:pt x="3872" y="2857"/>
                      <a:pt x="4453" y="2857"/>
                    </a:cubicBezTo>
                    <a:cubicBezTo>
                      <a:pt x="5503" y="2857"/>
                      <a:pt x="5829" y="358"/>
                      <a:pt x="58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05.</a:t>
            </a:r>
            <a:endParaRPr dirty="0"/>
          </a:p>
        </p:txBody>
      </p: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026;p53"/>
          <p:cNvGrpSpPr/>
          <p:nvPr/>
        </p:nvGrpSpPr>
        <p:grpSpPr>
          <a:xfrm>
            <a:off x="3536256" y="2898904"/>
            <a:ext cx="2135154" cy="2131570"/>
            <a:chOff x="3993750" y="1488764"/>
            <a:chExt cx="1131699" cy="1242935"/>
          </a:xfrm>
        </p:grpSpPr>
        <p:sp>
          <p:nvSpPr>
            <p:cNvPr id="248" name="Google Shape;2027;p53"/>
            <p:cNvSpPr/>
            <p:nvPr/>
          </p:nvSpPr>
          <p:spPr>
            <a:xfrm>
              <a:off x="4011362" y="1488764"/>
              <a:ext cx="1096475" cy="1227406"/>
            </a:xfrm>
            <a:custGeom>
              <a:avLst/>
              <a:gdLst/>
              <a:ahLst/>
              <a:cxnLst/>
              <a:rect l="l" t="t" r="r" b="b"/>
              <a:pathLst>
                <a:path w="15300" h="17127" extrusionOk="0">
                  <a:moveTo>
                    <a:pt x="5985" y="4285"/>
                  </a:moveTo>
                  <a:cubicBezTo>
                    <a:pt x="6006" y="4295"/>
                    <a:pt x="6037" y="4305"/>
                    <a:pt x="6058" y="4316"/>
                  </a:cubicBezTo>
                  <a:cubicBezTo>
                    <a:pt x="6099" y="4326"/>
                    <a:pt x="6130" y="4347"/>
                    <a:pt x="6162" y="4378"/>
                  </a:cubicBezTo>
                  <a:cubicBezTo>
                    <a:pt x="6203" y="4409"/>
                    <a:pt x="6234" y="4451"/>
                    <a:pt x="6265" y="4492"/>
                  </a:cubicBezTo>
                  <a:cubicBezTo>
                    <a:pt x="6286" y="4524"/>
                    <a:pt x="6307" y="4554"/>
                    <a:pt x="6317" y="4596"/>
                  </a:cubicBezTo>
                  <a:cubicBezTo>
                    <a:pt x="6328" y="4617"/>
                    <a:pt x="6338" y="4648"/>
                    <a:pt x="6338" y="4679"/>
                  </a:cubicBezTo>
                  <a:lnTo>
                    <a:pt x="6338" y="4690"/>
                  </a:lnTo>
                  <a:cubicBezTo>
                    <a:pt x="6338" y="4720"/>
                    <a:pt x="6358" y="4741"/>
                    <a:pt x="6390" y="4741"/>
                  </a:cubicBezTo>
                  <a:lnTo>
                    <a:pt x="6390" y="4824"/>
                  </a:lnTo>
                  <a:cubicBezTo>
                    <a:pt x="6390" y="4959"/>
                    <a:pt x="6411" y="5084"/>
                    <a:pt x="6441" y="5208"/>
                  </a:cubicBezTo>
                  <a:cubicBezTo>
                    <a:pt x="6452" y="5239"/>
                    <a:pt x="6462" y="5280"/>
                    <a:pt x="6473" y="5312"/>
                  </a:cubicBezTo>
                  <a:lnTo>
                    <a:pt x="6473" y="5322"/>
                  </a:lnTo>
                  <a:cubicBezTo>
                    <a:pt x="6494" y="5395"/>
                    <a:pt x="6524" y="5457"/>
                    <a:pt x="6566" y="5529"/>
                  </a:cubicBezTo>
                  <a:cubicBezTo>
                    <a:pt x="6607" y="5602"/>
                    <a:pt x="6670" y="5675"/>
                    <a:pt x="6732" y="5727"/>
                  </a:cubicBezTo>
                  <a:cubicBezTo>
                    <a:pt x="6867" y="5851"/>
                    <a:pt x="7043" y="5903"/>
                    <a:pt x="7167" y="5934"/>
                  </a:cubicBezTo>
                  <a:cubicBezTo>
                    <a:pt x="7220" y="5955"/>
                    <a:pt x="7261" y="5965"/>
                    <a:pt x="7313" y="5965"/>
                  </a:cubicBezTo>
                  <a:cubicBezTo>
                    <a:pt x="7396" y="6110"/>
                    <a:pt x="7499" y="6235"/>
                    <a:pt x="7614" y="6349"/>
                  </a:cubicBezTo>
                  <a:cubicBezTo>
                    <a:pt x="7718" y="6453"/>
                    <a:pt x="7831" y="6546"/>
                    <a:pt x="7967" y="6640"/>
                  </a:cubicBezTo>
                  <a:cubicBezTo>
                    <a:pt x="8080" y="6712"/>
                    <a:pt x="8216" y="6785"/>
                    <a:pt x="8361" y="6847"/>
                  </a:cubicBezTo>
                  <a:cubicBezTo>
                    <a:pt x="8495" y="6899"/>
                    <a:pt x="8640" y="6951"/>
                    <a:pt x="8786" y="6982"/>
                  </a:cubicBezTo>
                  <a:lnTo>
                    <a:pt x="8776" y="6972"/>
                  </a:lnTo>
                  <a:lnTo>
                    <a:pt x="8776" y="6972"/>
                  </a:lnTo>
                  <a:cubicBezTo>
                    <a:pt x="8869" y="6992"/>
                    <a:pt x="8972" y="7013"/>
                    <a:pt x="9066" y="7023"/>
                  </a:cubicBezTo>
                  <a:cubicBezTo>
                    <a:pt x="9066" y="7044"/>
                    <a:pt x="9066" y="7065"/>
                    <a:pt x="9055" y="7085"/>
                  </a:cubicBezTo>
                  <a:lnTo>
                    <a:pt x="9055" y="7096"/>
                  </a:lnTo>
                  <a:cubicBezTo>
                    <a:pt x="9055" y="7117"/>
                    <a:pt x="9055" y="7138"/>
                    <a:pt x="9045" y="7158"/>
                  </a:cubicBezTo>
                  <a:cubicBezTo>
                    <a:pt x="9035" y="7231"/>
                    <a:pt x="9014" y="7304"/>
                    <a:pt x="8983" y="7376"/>
                  </a:cubicBezTo>
                  <a:cubicBezTo>
                    <a:pt x="8962" y="7428"/>
                    <a:pt x="8931" y="7490"/>
                    <a:pt x="8889" y="7532"/>
                  </a:cubicBezTo>
                  <a:cubicBezTo>
                    <a:pt x="8859" y="7573"/>
                    <a:pt x="8827" y="7604"/>
                    <a:pt x="8786" y="7635"/>
                  </a:cubicBezTo>
                  <a:cubicBezTo>
                    <a:pt x="8744" y="7666"/>
                    <a:pt x="8703" y="7687"/>
                    <a:pt x="8661" y="7708"/>
                  </a:cubicBezTo>
                  <a:cubicBezTo>
                    <a:pt x="8610" y="7728"/>
                    <a:pt x="8557" y="7739"/>
                    <a:pt x="8506" y="7749"/>
                  </a:cubicBezTo>
                  <a:cubicBezTo>
                    <a:pt x="8506" y="7728"/>
                    <a:pt x="8485" y="7708"/>
                    <a:pt x="8465" y="7708"/>
                  </a:cubicBezTo>
                  <a:lnTo>
                    <a:pt x="8444" y="7708"/>
                  </a:lnTo>
                  <a:cubicBezTo>
                    <a:pt x="8444" y="7698"/>
                    <a:pt x="8444" y="7698"/>
                    <a:pt x="8433" y="7698"/>
                  </a:cubicBezTo>
                  <a:lnTo>
                    <a:pt x="8153" y="7698"/>
                  </a:lnTo>
                  <a:cubicBezTo>
                    <a:pt x="8008" y="7708"/>
                    <a:pt x="7863" y="7718"/>
                    <a:pt x="7686" y="7718"/>
                  </a:cubicBezTo>
                  <a:lnTo>
                    <a:pt x="7645" y="7718"/>
                  </a:lnTo>
                  <a:cubicBezTo>
                    <a:pt x="7396" y="7718"/>
                    <a:pt x="7147" y="7708"/>
                    <a:pt x="6888" y="7687"/>
                  </a:cubicBezTo>
                  <a:lnTo>
                    <a:pt x="6898" y="7687"/>
                  </a:lnTo>
                  <a:cubicBezTo>
                    <a:pt x="6794" y="7677"/>
                    <a:pt x="6690" y="7666"/>
                    <a:pt x="6597" y="7656"/>
                  </a:cubicBezTo>
                  <a:cubicBezTo>
                    <a:pt x="6597" y="7625"/>
                    <a:pt x="6607" y="7583"/>
                    <a:pt x="6607" y="7553"/>
                  </a:cubicBezTo>
                  <a:cubicBezTo>
                    <a:pt x="6607" y="7470"/>
                    <a:pt x="6587" y="7376"/>
                    <a:pt x="6566" y="7283"/>
                  </a:cubicBezTo>
                  <a:cubicBezTo>
                    <a:pt x="6545" y="7200"/>
                    <a:pt x="6524" y="7117"/>
                    <a:pt x="6483" y="7023"/>
                  </a:cubicBezTo>
                  <a:cubicBezTo>
                    <a:pt x="6462" y="6972"/>
                    <a:pt x="6431" y="6930"/>
                    <a:pt x="6411" y="6878"/>
                  </a:cubicBezTo>
                  <a:cubicBezTo>
                    <a:pt x="6421" y="6878"/>
                    <a:pt x="6431" y="6868"/>
                    <a:pt x="6441" y="6868"/>
                  </a:cubicBezTo>
                  <a:cubicBezTo>
                    <a:pt x="6473" y="6857"/>
                    <a:pt x="6504" y="6836"/>
                    <a:pt x="6514" y="6795"/>
                  </a:cubicBezTo>
                  <a:cubicBezTo>
                    <a:pt x="6514" y="6774"/>
                    <a:pt x="6514" y="6733"/>
                    <a:pt x="6504" y="6702"/>
                  </a:cubicBezTo>
                  <a:cubicBezTo>
                    <a:pt x="6494" y="6650"/>
                    <a:pt x="6473" y="6619"/>
                    <a:pt x="6452" y="6587"/>
                  </a:cubicBezTo>
                  <a:cubicBezTo>
                    <a:pt x="6400" y="6504"/>
                    <a:pt x="6338" y="6421"/>
                    <a:pt x="6286" y="6349"/>
                  </a:cubicBezTo>
                  <a:cubicBezTo>
                    <a:pt x="6234" y="6297"/>
                    <a:pt x="6192" y="6245"/>
                    <a:pt x="6141" y="6193"/>
                  </a:cubicBezTo>
                  <a:lnTo>
                    <a:pt x="6120" y="6172"/>
                  </a:lnTo>
                  <a:cubicBezTo>
                    <a:pt x="6099" y="6152"/>
                    <a:pt x="6068" y="6131"/>
                    <a:pt x="6047" y="6110"/>
                  </a:cubicBezTo>
                  <a:lnTo>
                    <a:pt x="6037" y="6110"/>
                  </a:lnTo>
                  <a:cubicBezTo>
                    <a:pt x="5985" y="6069"/>
                    <a:pt x="5923" y="6027"/>
                    <a:pt x="5851" y="5976"/>
                  </a:cubicBezTo>
                  <a:cubicBezTo>
                    <a:pt x="5798" y="5944"/>
                    <a:pt x="5757" y="5903"/>
                    <a:pt x="5715" y="5872"/>
                  </a:cubicBezTo>
                  <a:cubicBezTo>
                    <a:pt x="5674" y="5851"/>
                    <a:pt x="5622" y="5820"/>
                    <a:pt x="5581" y="5789"/>
                  </a:cubicBezTo>
                  <a:cubicBezTo>
                    <a:pt x="5591" y="5789"/>
                    <a:pt x="5602" y="5778"/>
                    <a:pt x="5612" y="5778"/>
                  </a:cubicBezTo>
                  <a:cubicBezTo>
                    <a:pt x="5643" y="5768"/>
                    <a:pt x="5674" y="5758"/>
                    <a:pt x="5705" y="5737"/>
                  </a:cubicBezTo>
                  <a:cubicBezTo>
                    <a:pt x="5726" y="5716"/>
                    <a:pt x="5757" y="5695"/>
                    <a:pt x="5788" y="5675"/>
                  </a:cubicBezTo>
                  <a:cubicBezTo>
                    <a:pt x="5830" y="5623"/>
                    <a:pt x="5871" y="5561"/>
                    <a:pt x="5902" y="5488"/>
                  </a:cubicBezTo>
                  <a:cubicBezTo>
                    <a:pt x="5923" y="5436"/>
                    <a:pt x="5943" y="5374"/>
                    <a:pt x="5964" y="5301"/>
                  </a:cubicBezTo>
                  <a:cubicBezTo>
                    <a:pt x="5975" y="5270"/>
                    <a:pt x="5954" y="5239"/>
                    <a:pt x="5933" y="5239"/>
                  </a:cubicBezTo>
                  <a:lnTo>
                    <a:pt x="5923" y="5229"/>
                  </a:lnTo>
                  <a:lnTo>
                    <a:pt x="5902" y="5229"/>
                  </a:lnTo>
                  <a:cubicBezTo>
                    <a:pt x="5892" y="5229"/>
                    <a:pt x="5881" y="5229"/>
                    <a:pt x="5871" y="5239"/>
                  </a:cubicBezTo>
                  <a:lnTo>
                    <a:pt x="5860" y="5239"/>
                  </a:lnTo>
                  <a:lnTo>
                    <a:pt x="5860" y="5250"/>
                  </a:lnTo>
                  <a:cubicBezTo>
                    <a:pt x="5809" y="5270"/>
                    <a:pt x="5777" y="5280"/>
                    <a:pt x="5736" y="5291"/>
                  </a:cubicBezTo>
                  <a:cubicBezTo>
                    <a:pt x="5705" y="5301"/>
                    <a:pt x="5674" y="5301"/>
                    <a:pt x="5653" y="5301"/>
                  </a:cubicBezTo>
                  <a:lnTo>
                    <a:pt x="5643" y="5301"/>
                  </a:lnTo>
                  <a:cubicBezTo>
                    <a:pt x="5653" y="5260"/>
                    <a:pt x="5653" y="5229"/>
                    <a:pt x="5643" y="5187"/>
                  </a:cubicBezTo>
                  <a:cubicBezTo>
                    <a:pt x="5632" y="5094"/>
                    <a:pt x="5612" y="5011"/>
                    <a:pt x="5570" y="4928"/>
                  </a:cubicBezTo>
                  <a:cubicBezTo>
                    <a:pt x="5529" y="4845"/>
                    <a:pt x="5477" y="4773"/>
                    <a:pt x="5415" y="4710"/>
                  </a:cubicBezTo>
                  <a:cubicBezTo>
                    <a:pt x="5394" y="4679"/>
                    <a:pt x="5363" y="4658"/>
                    <a:pt x="5332" y="4637"/>
                  </a:cubicBezTo>
                  <a:lnTo>
                    <a:pt x="5342" y="4637"/>
                  </a:lnTo>
                  <a:cubicBezTo>
                    <a:pt x="5394" y="4627"/>
                    <a:pt x="5436" y="4617"/>
                    <a:pt x="5477" y="4596"/>
                  </a:cubicBezTo>
                  <a:cubicBezTo>
                    <a:pt x="5519" y="4575"/>
                    <a:pt x="5549" y="4544"/>
                    <a:pt x="5591" y="4513"/>
                  </a:cubicBezTo>
                  <a:cubicBezTo>
                    <a:pt x="5622" y="4492"/>
                    <a:pt x="5643" y="4461"/>
                    <a:pt x="5674" y="4441"/>
                  </a:cubicBezTo>
                  <a:cubicBezTo>
                    <a:pt x="5705" y="4409"/>
                    <a:pt x="5736" y="4368"/>
                    <a:pt x="5777" y="4337"/>
                  </a:cubicBezTo>
                  <a:lnTo>
                    <a:pt x="5788" y="4337"/>
                  </a:lnTo>
                  <a:cubicBezTo>
                    <a:pt x="5809" y="4326"/>
                    <a:pt x="5830" y="4305"/>
                    <a:pt x="5851" y="4295"/>
                  </a:cubicBezTo>
                  <a:cubicBezTo>
                    <a:pt x="5871" y="4295"/>
                    <a:pt x="5892" y="4285"/>
                    <a:pt x="5913" y="4285"/>
                  </a:cubicBezTo>
                  <a:close/>
                  <a:moveTo>
                    <a:pt x="5695" y="9990"/>
                  </a:moveTo>
                  <a:lnTo>
                    <a:pt x="5695" y="9990"/>
                  </a:lnTo>
                  <a:cubicBezTo>
                    <a:pt x="5809" y="10001"/>
                    <a:pt x="5933" y="10001"/>
                    <a:pt x="6058" y="10001"/>
                  </a:cubicBezTo>
                  <a:lnTo>
                    <a:pt x="6120" y="10063"/>
                  </a:lnTo>
                  <a:cubicBezTo>
                    <a:pt x="6162" y="10104"/>
                    <a:pt x="6213" y="10135"/>
                    <a:pt x="6265" y="10156"/>
                  </a:cubicBezTo>
                  <a:cubicBezTo>
                    <a:pt x="6296" y="10167"/>
                    <a:pt x="6328" y="10176"/>
                    <a:pt x="6369" y="10176"/>
                  </a:cubicBezTo>
                  <a:cubicBezTo>
                    <a:pt x="6400" y="10187"/>
                    <a:pt x="6441" y="10197"/>
                    <a:pt x="6494" y="10208"/>
                  </a:cubicBezTo>
                  <a:cubicBezTo>
                    <a:pt x="6566" y="10218"/>
                    <a:pt x="6649" y="10229"/>
                    <a:pt x="6722" y="10229"/>
                  </a:cubicBezTo>
                  <a:cubicBezTo>
                    <a:pt x="6680" y="10353"/>
                    <a:pt x="6660" y="10478"/>
                    <a:pt x="6639" y="10612"/>
                  </a:cubicBezTo>
                  <a:cubicBezTo>
                    <a:pt x="6462" y="10478"/>
                    <a:pt x="6286" y="10342"/>
                    <a:pt x="6079" y="10239"/>
                  </a:cubicBezTo>
                  <a:cubicBezTo>
                    <a:pt x="5985" y="10176"/>
                    <a:pt x="5871" y="10114"/>
                    <a:pt x="5747" y="10042"/>
                  </a:cubicBezTo>
                  <a:lnTo>
                    <a:pt x="5736" y="10031"/>
                  </a:lnTo>
                  <a:cubicBezTo>
                    <a:pt x="5736" y="10021"/>
                    <a:pt x="5736" y="10021"/>
                    <a:pt x="5726" y="10021"/>
                  </a:cubicBezTo>
                  <a:lnTo>
                    <a:pt x="5695" y="9990"/>
                  </a:lnTo>
                  <a:close/>
                  <a:moveTo>
                    <a:pt x="10383" y="1"/>
                  </a:moveTo>
                  <a:cubicBezTo>
                    <a:pt x="10134" y="1"/>
                    <a:pt x="9896" y="22"/>
                    <a:pt x="9668" y="63"/>
                  </a:cubicBezTo>
                  <a:cubicBezTo>
                    <a:pt x="9284" y="146"/>
                    <a:pt x="8962" y="291"/>
                    <a:pt x="8703" y="488"/>
                  </a:cubicBezTo>
                  <a:cubicBezTo>
                    <a:pt x="8537" y="623"/>
                    <a:pt x="8391" y="778"/>
                    <a:pt x="8288" y="944"/>
                  </a:cubicBezTo>
                  <a:cubicBezTo>
                    <a:pt x="8257" y="934"/>
                    <a:pt x="8216" y="914"/>
                    <a:pt x="8184" y="903"/>
                  </a:cubicBezTo>
                  <a:cubicBezTo>
                    <a:pt x="8143" y="893"/>
                    <a:pt x="8091" y="882"/>
                    <a:pt x="8029" y="872"/>
                  </a:cubicBezTo>
                  <a:lnTo>
                    <a:pt x="7967" y="872"/>
                  </a:lnTo>
                  <a:cubicBezTo>
                    <a:pt x="7894" y="872"/>
                    <a:pt x="7821" y="882"/>
                    <a:pt x="7748" y="903"/>
                  </a:cubicBezTo>
                  <a:cubicBezTo>
                    <a:pt x="7655" y="924"/>
                    <a:pt x="7572" y="965"/>
                    <a:pt x="7479" y="1027"/>
                  </a:cubicBezTo>
                  <a:cubicBezTo>
                    <a:pt x="7396" y="1069"/>
                    <a:pt x="7313" y="1131"/>
                    <a:pt x="7230" y="1214"/>
                  </a:cubicBezTo>
                  <a:cubicBezTo>
                    <a:pt x="7158" y="1276"/>
                    <a:pt x="7084" y="1349"/>
                    <a:pt x="7012" y="1432"/>
                  </a:cubicBezTo>
                  <a:cubicBezTo>
                    <a:pt x="6960" y="1515"/>
                    <a:pt x="6898" y="1588"/>
                    <a:pt x="6846" y="1671"/>
                  </a:cubicBezTo>
                  <a:cubicBezTo>
                    <a:pt x="6722" y="1868"/>
                    <a:pt x="6628" y="2076"/>
                    <a:pt x="6566" y="2304"/>
                  </a:cubicBezTo>
                  <a:cubicBezTo>
                    <a:pt x="6483" y="2594"/>
                    <a:pt x="6473" y="2895"/>
                    <a:pt x="6462" y="3196"/>
                  </a:cubicBezTo>
                  <a:cubicBezTo>
                    <a:pt x="6441" y="3154"/>
                    <a:pt x="6411" y="3113"/>
                    <a:pt x="6379" y="3071"/>
                  </a:cubicBezTo>
                  <a:cubicBezTo>
                    <a:pt x="6307" y="2978"/>
                    <a:pt x="6203" y="2895"/>
                    <a:pt x="6099" y="2853"/>
                  </a:cubicBezTo>
                  <a:cubicBezTo>
                    <a:pt x="6006" y="2812"/>
                    <a:pt x="5902" y="2791"/>
                    <a:pt x="5798" y="2791"/>
                  </a:cubicBezTo>
                  <a:lnTo>
                    <a:pt x="5715" y="2791"/>
                  </a:lnTo>
                  <a:cubicBezTo>
                    <a:pt x="5570" y="2812"/>
                    <a:pt x="5425" y="2853"/>
                    <a:pt x="5300" y="2926"/>
                  </a:cubicBezTo>
                  <a:cubicBezTo>
                    <a:pt x="5249" y="2968"/>
                    <a:pt x="5187" y="3009"/>
                    <a:pt x="5145" y="3061"/>
                  </a:cubicBezTo>
                  <a:lnTo>
                    <a:pt x="5083" y="2998"/>
                  </a:lnTo>
                  <a:cubicBezTo>
                    <a:pt x="5021" y="2936"/>
                    <a:pt x="4948" y="2895"/>
                    <a:pt x="4844" y="2864"/>
                  </a:cubicBezTo>
                  <a:cubicBezTo>
                    <a:pt x="4772" y="2843"/>
                    <a:pt x="4689" y="2832"/>
                    <a:pt x="4585" y="2832"/>
                  </a:cubicBezTo>
                  <a:cubicBezTo>
                    <a:pt x="4564" y="2832"/>
                    <a:pt x="4544" y="2832"/>
                    <a:pt x="4523" y="2843"/>
                  </a:cubicBezTo>
                  <a:cubicBezTo>
                    <a:pt x="4461" y="2843"/>
                    <a:pt x="4387" y="2843"/>
                    <a:pt x="4315" y="2853"/>
                  </a:cubicBezTo>
                  <a:cubicBezTo>
                    <a:pt x="4295" y="2843"/>
                    <a:pt x="4284" y="2832"/>
                    <a:pt x="4263" y="2822"/>
                  </a:cubicBezTo>
                  <a:cubicBezTo>
                    <a:pt x="4222" y="2781"/>
                    <a:pt x="4180" y="2739"/>
                    <a:pt x="4149" y="2687"/>
                  </a:cubicBezTo>
                  <a:cubicBezTo>
                    <a:pt x="4108" y="2625"/>
                    <a:pt x="4066" y="2553"/>
                    <a:pt x="4035" y="2470"/>
                  </a:cubicBezTo>
                  <a:lnTo>
                    <a:pt x="4035" y="2459"/>
                  </a:lnTo>
                  <a:cubicBezTo>
                    <a:pt x="3973" y="2262"/>
                    <a:pt x="3952" y="2076"/>
                    <a:pt x="3942" y="1910"/>
                  </a:cubicBezTo>
                  <a:lnTo>
                    <a:pt x="3931" y="1920"/>
                  </a:lnTo>
                  <a:cubicBezTo>
                    <a:pt x="3942" y="1878"/>
                    <a:pt x="3942" y="1827"/>
                    <a:pt x="3931" y="1785"/>
                  </a:cubicBezTo>
                  <a:lnTo>
                    <a:pt x="3931" y="1774"/>
                  </a:lnTo>
                  <a:lnTo>
                    <a:pt x="3931" y="1754"/>
                  </a:lnTo>
                  <a:lnTo>
                    <a:pt x="3931" y="1661"/>
                  </a:lnTo>
                  <a:lnTo>
                    <a:pt x="3931" y="1619"/>
                  </a:lnTo>
                  <a:cubicBezTo>
                    <a:pt x="3931" y="1588"/>
                    <a:pt x="3931" y="1557"/>
                    <a:pt x="3921" y="1525"/>
                  </a:cubicBezTo>
                  <a:cubicBezTo>
                    <a:pt x="3921" y="1463"/>
                    <a:pt x="3921" y="1401"/>
                    <a:pt x="3910" y="1339"/>
                  </a:cubicBezTo>
                  <a:lnTo>
                    <a:pt x="3910" y="1297"/>
                  </a:lnTo>
                  <a:cubicBezTo>
                    <a:pt x="3910" y="1276"/>
                    <a:pt x="3910" y="1256"/>
                    <a:pt x="3900" y="1235"/>
                  </a:cubicBezTo>
                  <a:cubicBezTo>
                    <a:pt x="3900" y="1235"/>
                    <a:pt x="3900" y="1225"/>
                    <a:pt x="3910" y="1225"/>
                  </a:cubicBezTo>
                  <a:cubicBezTo>
                    <a:pt x="3900" y="1214"/>
                    <a:pt x="3900" y="1193"/>
                    <a:pt x="3900" y="1183"/>
                  </a:cubicBezTo>
                  <a:cubicBezTo>
                    <a:pt x="3890" y="1110"/>
                    <a:pt x="3880" y="1059"/>
                    <a:pt x="3859" y="1007"/>
                  </a:cubicBezTo>
                  <a:cubicBezTo>
                    <a:pt x="3838" y="986"/>
                    <a:pt x="3827" y="965"/>
                    <a:pt x="3807" y="944"/>
                  </a:cubicBezTo>
                  <a:cubicBezTo>
                    <a:pt x="3786" y="924"/>
                    <a:pt x="3765" y="903"/>
                    <a:pt x="3734" y="893"/>
                  </a:cubicBezTo>
                  <a:cubicBezTo>
                    <a:pt x="3714" y="882"/>
                    <a:pt x="3693" y="882"/>
                    <a:pt x="3661" y="882"/>
                  </a:cubicBezTo>
                  <a:cubicBezTo>
                    <a:pt x="3631" y="882"/>
                    <a:pt x="3610" y="882"/>
                    <a:pt x="3589" y="893"/>
                  </a:cubicBezTo>
                  <a:cubicBezTo>
                    <a:pt x="3548" y="903"/>
                    <a:pt x="3506" y="934"/>
                    <a:pt x="3475" y="965"/>
                  </a:cubicBezTo>
                  <a:cubicBezTo>
                    <a:pt x="3423" y="1027"/>
                    <a:pt x="3382" y="1110"/>
                    <a:pt x="3361" y="1225"/>
                  </a:cubicBezTo>
                  <a:cubicBezTo>
                    <a:pt x="3350" y="1266"/>
                    <a:pt x="3340" y="1297"/>
                    <a:pt x="3340" y="1339"/>
                  </a:cubicBezTo>
                  <a:cubicBezTo>
                    <a:pt x="3329" y="1401"/>
                    <a:pt x="3319" y="1474"/>
                    <a:pt x="3319" y="1557"/>
                  </a:cubicBezTo>
                  <a:cubicBezTo>
                    <a:pt x="3319" y="1661"/>
                    <a:pt x="3329" y="1744"/>
                    <a:pt x="3340" y="1827"/>
                  </a:cubicBezTo>
                  <a:cubicBezTo>
                    <a:pt x="3340" y="1878"/>
                    <a:pt x="3361" y="1930"/>
                    <a:pt x="3371" y="1972"/>
                  </a:cubicBezTo>
                  <a:cubicBezTo>
                    <a:pt x="3392" y="2044"/>
                    <a:pt x="3412" y="2117"/>
                    <a:pt x="3444" y="2189"/>
                  </a:cubicBezTo>
                  <a:cubicBezTo>
                    <a:pt x="3454" y="2200"/>
                    <a:pt x="3454" y="2200"/>
                    <a:pt x="3454" y="2210"/>
                  </a:cubicBezTo>
                  <a:cubicBezTo>
                    <a:pt x="3340" y="2013"/>
                    <a:pt x="3237" y="1795"/>
                    <a:pt x="3154" y="1588"/>
                  </a:cubicBezTo>
                  <a:lnTo>
                    <a:pt x="3122" y="1525"/>
                  </a:lnTo>
                  <a:lnTo>
                    <a:pt x="3112" y="1515"/>
                  </a:lnTo>
                  <a:lnTo>
                    <a:pt x="3101" y="1474"/>
                  </a:lnTo>
                  <a:cubicBezTo>
                    <a:pt x="3071" y="1422"/>
                    <a:pt x="3050" y="1370"/>
                    <a:pt x="3029" y="1318"/>
                  </a:cubicBezTo>
                  <a:cubicBezTo>
                    <a:pt x="3018" y="1297"/>
                    <a:pt x="3008" y="1276"/>
                    <a:pt x="2988" y="1256"/>
                  </a:cubicBezTo>
                  <a:lnTo>
                    <a:pt x="2988" y="1246"/>
                  </a:lnTo>
                  <a:cubicBezTo>
                    <a:pt x="2977" y="1225"/>
                    <a:pt x="2956" y="1193"/>
                    <a:pt x="2935" y="1173"/>
                  </a:cubicBezTo>
                  <a:cubicBezTo>
                    <a:pt x="2905" y="1121"/>
                    <a:pt x="2873" y="1090"/>
                    <a:pt x="2832" y="1059"/>
                  </a:cubicBezTo>
                  <a:lnTo>
                    <a:pt x="2769" y="1027"/>
                  </a:lnTo>
                  <a:cubicBezTo>
                    <a:pt x="2759" y="1027"/>
                    <a:pt x="2739" y="1017"/>
                    <a:pt x="2718" y="1017"/>
                  </a:cubicBezTo>
                  <a:lnTo>
                    <a:pt x="2697" y="1017"/>
                  </a:lnTo>
                  <a:cubicBezTo>
                    <a:pt x="2656" y="1027"/>
                    <a:pt x="2603" y="1048"/>
                    <a:pt x="2562" y="1090"/>
                  </a:cubicBezTo>
                  <a:cubicBezTo>
                    <a:pt x="2510" y="1131"/>
                    <a:pt x="2479" y="1183"/>
                    <a:pt x="2458" y="1246"/>
                  </a:cubicBezTo>
                  <a:cubicBezTo>
                    <a:pt x="2437" y="1308"/>
                    <a:pt x="2427" y="1359"/>
                    <a:pt x="2437" y="1432"/>
                  </a:cubicBezTo>
                  <a:lnTo>
                    <a:pt x="2437" y="1442"/>
                  </a:lnTo>
                  <a:cubicBezTo>
                    <a:pt x="2437" y="1567"/>
                    <a:pt x="2469" y="1691"/>
                    <a:pt x="2531" y="1857"/>
                  </a:cubicBezTo>
                  <a:cubicBezTo>
                    <a:pt x="2562" y="1940"/>
                    <a:pt x="2593" y="2013"/>
                    <a:pt x="2635" y="2085"/>
                  </a:cubicBezTo>
                  <a:lnTo>
                    <a:pt x="2614" y="2065"/>
                  </a:lnTo>
                  <a:cubicBezTo>
                    <a:pt x="2593" y="2034"/>
                    <a:pt x="2573" y="2002"/>
                    <a:pt x="2552" y="1982"/>
                  </a:cubicBezTo>
                  <a:cubicBezTo>
                    <a:pt x="2490" y="1889"/>
                    <a:pt x="2407" y="1785"/>
                    <a:pt x="2313" y="1691"/>
                  </a:cubicBezTo>
                  <a:cubicBezTo>
                    <a:pt x="2282" y="1671"/>
                    <a:pt x="2251" y="1640"/>
                    <a:pt x="2220" y="1619"/>
                  </a:cubicBezTo>
                  <a:cubicBezTo>
                    <a:pt x="2168" y="1598"/>
                    <a:pt x="2126" y="1578"/>
                    <a:pt x="2064" y="1578"/>
                  </a:cubicBezTo>
                  <a:lnTo>
                    <a:pt x="2033" y="1578"/>
                  </a:lnTo>
                  <a:cubicBezTo>
                    <a:pt x="2012" y="1578"/>
                    <a:pt x="1992" y="1588"/>
                    <a:pt x="1971" y="1598"/>
                  </a:cubicBezTo>
                  <a:lnTo>
                    <a:pt x="1909" y="1629"/>
                  </a:lnTo>
                  <a:cubicBezTo>
                    <a:pt x="1877" y="1650"/>
                    <a:pt x="1856" y="1691"/>
                    <a:pt x="1847" y="1723"/>
                  </a:cubicBezTo>
                  <a:cubicBezTo>
                    <a:pt x="1826" y="1754"/>
                    <a:pt x="1826" y="1795"/>
                    <a:pt x="1826" y="1837"/>
                  </a:cubicBezTo>
                  <a:cubicBezTo>
                    <a:pt x="1826" y="1878"/>
                    <a:pt x="1836" y="1920"/>
                    <a:pt x="1847" y="1972"/>
                  </a:cubicBezTo>
                  <a:cubicBezTo>
                    <a:pt x="1856" y="2013"/>
                    <a:pt x="1877" y="2065"/>
                    <a:pt x="1898" y="2117"/>
                  </a:cubicBezTo>
                  <a:cubicBezTo>
                    <a:pt x="1919" y="2159"/>
                    <a:pt x="1939" y="2200"/>
                    <a:pt x="1971" y="2251"/>
                  </a:cubicBezTo>
                  <a:cubicBezTo>
                    <a:pt x="2012" y="2334"/>
                    <a:pt x="2075" y="2428"/>
                    <a:pt x="2137" y="2521"/>
                  </a:cubicBezTo>
                  <a:cubicBezTo>
                    <a:pt x="2188" y="2594"/>
                    <a:pt x="2241" y="2656"/>
                    <a:pt x="2292" y="2719"/>
                  </a:cubicBezTo>
                  <a:lnTo>
                    <a:pt x="2344" y="2770"/>
                  </a:lnTo>
                  <a:cubicBezTo>
                    <a:pt x="2365" y="2781"/>
                    <a:pt x="2375" y="2802"/>
                    <a:pt x="2396" y="2812"/>
                  </a:cubicBezTo>
                  <a:lnTo>
                    <a:pt x="2396" y="2822"/>
                  </a:lnTo>
                  <a:lnTo>
                    <a:pt x="2386" y="2822"/>
                  </a:lnTo>
                  <a:cubicBezTo>
                    <a:pt x="2271" y="2760"/>
                    <a:pt x="2137" y="2687"/>
                    <a:pt x="1992" y="2636"/>
                  </a:cubicBezTo>
                  <a:cubicBezTo>
                    <a:pt x="1939" y="2604"/>
                    <a:pt x="1888" y="2594"/>
                    <a:pt x="1847" y="2583"/>
                  </a:cubicBezTo>
                  <a:cubicBezTo>
                    <a:pt x="1826" y="2573"/>
                    <a:pt x="1805" y="2573"/>
                    <a:pt x="1794" y="2573"/>
                  </a:cubicBezTo>
                  <a:lnTo>
                    <a:pt x="1784" y="2573"/>
                  </a:lnTo>
                  <a:cubicBezTo>
                    <a:pt x="1764" y="2563"/>
                    <a:pt x="1732" y="2563"/>
                    <a:pt x="1711" y="2563"/>
                  </a:cubicBezTo>
                  <a:lnTo>
                    <a:pt x="1701" y="2563"/>
                  </a:lnTo>
                  <a:cubicBezTo>
                    <a:pt x="1681" y="2563"/>
                    <a:pt x="1660" y="2563"/>
                    <a:pt x="1639" y="2573"/>
                  </a:cubicBezTo>
                  <a:cubicBezTo>
                    <a:pt x="1618" y="2573"/>
                    <a:pt x="1598" y="2583"/>
                    <a:pt x="1577" y="2604"/>
                  </a:cubicBezTo>
                  <a:cubicBezTo>
                    <a:pt x="1556" y="2615"/>
                    <a:pt x="1545" y="2636"/>
                    <a:pt x="1535" y="2656"/>
                  </a:cubicBezTo>
                  <a:cubicBezTo>
                    <a:pt x="1535" y="2666"/>
                    <a:pt x="1535" y="2677"/>
                    <a:pt x="1525" y="2698"/>
                  </a:cubicBezTo>
                  <a:lnTo>
                    <a:pt x="1525" y="2739"/>
                  </a:lnTo>
                  <a:cubicBezTo>
                    <a:pt x="1525" y="2770"/>
                    <a:pt x="1535" y="2812"/>
                    <a:pt x="1545" y="2832"/>
                  </a:cubicBezTo>
                  <a:cubicBezTo>
                    <a:pt x="1545" y="2853"/>
                    <a:pt x="1556" y="2885"/>
                    <a:pt x="1566" y="2915"/>
                  </a:cubicBezTo>
                  <a:cubicBezTo>
                    <a:pt x="1587" y="2968"/>
                    <a:pt x="1618" y="3009"/>
                    <a:pt x="1649" y="3051"/>
                  </a:cubicBezTo>
                  <a:cubicBezTo>
                    <a:pt x="1660" y="3071"/>
                    <a:pt x="1681" y="3092"/>
                    <a:pt x="1701" y="3113"/>
                  </a:cubicBezTo>
                  <a:cubicBezTo>
                    <a:pt x="1753" y="3175"/>
                    <a:pt x="1815" y="3227"/>
                    <a:pt x="1877" y="3268"/>
                  </a:cubicBezTo>
                  <a:cubicBezTo>
                    <a:pt x="1939" y="3310"/>
                    <a:pt x="2012" y="3341"/>
                    <a:pt x="2095" y="3372"/>
                  </a:cubicBezTo>
                  <a:cubicBezTo>
                    <a:pt x="2043" y="3362"/>
                    <a:pt x="1992" y="3351"/>
                    <a:pt x="1909" y="3341"/>
                  </a:cubicBezTo>
                  <a:lnTo>
                    <a:pt x="1681" y="3341"/>
                  </a:lnTo>
                  <a:cubicBezTo>
                    <a:pt x="1639" y="3351"/>
                    <a:pt x="1608" y="3351"/>
                    <a:pt x="1587" y="3362"/>
                  </a:cubicBezTo>
                  <a:cubicBezTo>
                    <a:pt x="1556" y="3372"/>
                    <a:pt x="1535" y="3392"/>
                    <a:pt x="1504" y="3413"/>
                  </a:cubicBezTo>
                  <a:cubicBezTo>
                    <a:pt x="1483" y="3424"/>
                    <a:pt x="1473" y="3445"/>
                    <a:pt x="1462" y="3475"/>
                  </a:cubicBezTo>
                  <a:lnTo>
                    <a:pt x="1462" y="3517"/>
                  </a:lnTo>
                  <a:lnTo>
                    <a:pt x="1462" y="3569"/>
                  </a:lnTo>
                  <a:cubicBezTo>
                    <a:pt x="1473" y="3600"/>
                    <a:pt x="1494" y="3631"/>
                    <a:pt x="1525" y="3662"/>
                  </a:cubicBezTo>
                  <a:cubicBezTo>
                    <a:pt x="1545" y="3694"/>
                    <a:pt x="1566" y="3714"/>
                    <a:pt x="1587" y="3735"/>
                  </a:cubicBezTo>
                  <a:cubicBezTo>
                    <a:pt x="1639" y="3766"/>
                    <a:pt x="1691" y="3797"/>
                    <a:pt x="1753" y="3818"/>
                  </a:cubicBezTo>
                  <a:lnTo>
                    <a:pt x="1764" y="3818"/>
                  </a:lnTo>
                  <a:cubicBezTo>
                    <a:pt x="1815" y="3839"/>
                    <a:pt x="1867" y="3849"/>
                    <a:pt x="1930" y="3860"/>
                  </a:cubicBezTo>
                  <a:cubicBezTo>
                    <a:pt x="1992" y="3870"/>
                    <a:pt x="2043" y="3870"/>
                    <a:pt x="2105" y="3870"/>
                  </a:cubicBezTo>
                  <a:cubicBezTo>
                    <a:pt x="2178" y="3870"/>
                    <a:pt x="2251" y="3860"/>
                    <a:pt x="2334" y="3860"/>
                  </a:cubicBezTo>
                  <a:cubicBezTo>
                    <a:pt x="2396" y="3849"/>
                    <a:pt x="2448" y="3839"/>
                    <a:pt x="2500" y="3828"/>
                  </a:cubicBezTo>
                  <a:lnTo>
                    <a:pt x="2500" y="3828"/>
                  </a:lnTo>
                  <a:cubicBezTo>
                    <a:pt x="2396" y="3963"/>
                    <a:pt x="2303" y="4109"/>
                    <a:pt x="2220" y="4254"/>
                  </a:cubicBezTo>
                  <a:cubicBezTo>
                    <a:pt x="2147" y="4409"/>
                    <a:pt x="2085" y="4565"/>
                    <a:pt x="2043" y="4731"/>
                  </a:cubicBezTo>
                  <a:cubicBezTo>
                    <a:pt x="1992" y="4907"/>
                    <a:pt x="1971" y="5104"/>
                    <a:pt x="1971" y="5333"/>
                  </a:cubicBezTo>
                  <a:cubicBezTo>
                    <a:pt x="1981" y="5509"/>
                    <a:pt x="1992" y="5685"/>
                    <a:pt x="2012" y="5861"/>
                  </a:cubicBezTo>
                  <a:cubicBezTo>
                    <a:pt x="2043" y="6172"/>
                    <a:pt x="2075" y="6484"/>
                    <a:pt x="2033" y="6785"/>
                  </a:cubicBezTo>
                  <a:cubicBezTo>
                    <a:pt x="2033" y="6795"/>
                    <a:pt x="2033" y="6806"/>
                    <a:pt x="2022" y="6816"/>
                  </a:cubicBezTo>
                  <a:cubicBezTo>
                    <a:pt x="1960" y="6878"/>
                    <a:pt x="1898" y="6940"/>
                    <a:pt x="1847" y="7002"/>
                  </a:cubicBezTo>
                  <a:cubicBezTo>
                    <a:pt x="1805" y="7034"/>
                    <a:pt x="1773" y="7075"/>
                    <a:pt x="1732" y="7106"/>
                  </a:cubicBezTo>
                  <a:lnTo>
                    <a:pt x="1722" y="7117"/>
                  </a:lnTo>
                  <a:lnTo>
                    <a:pt x="1711" y="7127"/>
                  </a:lnTo>
                  <a:lnTo>
                    <a:pt x="1681" y="7158"/>
                  </a:lnTo>
                  <a:cubicBezTo>
                    <a:pt x="1649" y="7189"/>
                    <a:pt x="1608" y="7221"/>
                    <a:pt x="1566" y="7241"/>
                  </a:cubicBezTo>
                  <a:lnTo>
                    <a:pt x="1556" y="7262"/>
                  </a:lnTo>
                  <a:lnTo>
                    <a:pt x="1545" y="7262"/>
                  </a:lnTo>
                  <a:lnTo>
                    <a:pt x="1515" y="7283"/>
                  </a:lnTo>
                  <a:lnTo>
                    <a:pt x="1473" y="7314"/>
                  </a:lnTo>
                  <a:cubicBezTo>
                    <a:pt x="1411" y="7366"/>
                    <a:pt x="1338" y="7417"/>
                    <a:pt x="1276" y="7470"/>
                  </a:cubicBezTo>
                  <a:cubicBezTo>
                    <a:pt x="1172" y="7553"/>
                    <a:pt x="1089" y="7625"/>
                    <a:pt x="1006" y="7698"/>
                  </a:cubicBezTo>
                  <a:cubicBezTo>
                    <a:pt x="954" y="7739"/>
                    <a:pt x="913" y="7781"/>
                    <a:pt x="871" y="7822"/>
                  </a:cubicBezTo>
                  <a:lnTo>
                    <a:pt x="871" y="7811"/>
                  </a:lnTo>
                  <a:cubicBezTo>
                    <a:pt x="840" y="7853"/>
                    <a:pt x="809" y="7884"/>
                    <a:pt x="778" y="7915"/>
                  </a:cubicBezTo>
                  <a:cubicBezTo>
                    <a:pt x="747" y="7957"/>
                    <a:pt x="715" y="7988"/>
                    <a:pt x="695" y="8019"/>
                  </a:cubicBezTo>
                  <a:cubicBezTo>
                    <a:pt x="664" y="8060"/>
                    <a:pt x="643" y="8092"/>
                    <a:pt x="632" y="8123"/>
                  </a:cubicBezTo>
                  <a:cubicBezTo>
                    <a:pt x="612" y="8154"/>
                    <a:pt x="612" y="8185"/>
                    <a:pt x="602" y="8216"/>
                  </a:cubicBezTo>
                  <a:cubicBezTo>
                    <a:pt x="602" y="8226"/>
                    <a:pt x="602" y="8237"/>
                    <a:pt x="612" y="8258"/>
                  </a:cubicBezTo>
                  <a:cubicBezTo>
                    <a:pt x="612" y="8279"/>
                    <a:pt x="612" y="8289"/>
                    <a:pt x="622" y="8309"/>
                  </a:cubicBezTo>
                  <a:cubicBezTo>
                    <a:pt x="632" y="8330"/>
                    <a:pt x="653" y="8351"/>
                    <a:pt x="674" y="8372"/>
                  </a:cubicBezTo>
                  <a:lnTo>
                    <a:pt x="736" y="8403"/>
                  </a:lnTo>
                  <a:lnTo>
                    <a:pt x="747" y="8403"/>
                  </a:lnTo>
                  <a:cubicBezTo>
                    <a:pt x="768" y="8413"/>
                    <a:pt x="778" y="8413"/>
                    <a:pt x="788" y="8413"/>
                  </a:cubicBezTo>
                  <a:cubicBezTo>
                    <a:pt x="768" y="8413"/>
                    <a:pt x="757" y="8424"/>
                    <a:pt x="747" y="8424"/>
                  </a:cubicBezTo>
                  <a:cubicBezTo>
                    <a:pt x="695" y="8455"/>
                    <a:pt x="632" y="8486"/>
                    <a:pt x="570" y="8528"/>
                  </a:cubicBezTo>
                  <a:cubicBezTo>
                    <a:pt x="436" y="8600"/>
                    <a:pt x="332" y="8673"/>
                    <a:pt x="249" y="8745"/>
                  </a:cubicBezTo>
                  <a:cubicBezTo>
                    <a:pt x="166" y="8807"/>
                    <a:pt x="83" y="8880"/>
                    <a:pt x="31" y="8973"/>
                  </a:cubicBezTo>
                  <a:cubicBezTo>
                    <a:pt x="21" y="8994"/>
                    <a:pt x="10" y="9015"/>
                    <a:pt x="10" y="9035"/>
                  </a:cubicBezTo>
                  <a:cubicBezTo>
                    <a:pt x="0" y="9067"/>
                    <a:pt x="0" y="9088"/>
                    <a:pt x="0" y="9108"/>
                  </a:cubicBezTo>
                  <a:cubicBezTo>
                    <a:pt x="0" y="9139"/>
                    <a:pt x="0" y="9171"/>
                    <a:pt x="21" y="9201"/>
                  </a:cubicBezTo>
                  <a:cubicBezTo>
                    <a:pt x="31" y="9233"/>
                    <a:pt x="62" y="9254"/>
                    <a:pt x="83" y="9264"/>
                  </a:cubicBezTo>
                  <a:cubicBezTo>
                    <a:pt x="93" y="9274"/>
                    <a:pt x="104" y="9274"/>
                    <a:pt x="114" y="9274"/>
                  </a:cubicBezTo>
                  <a:cubicBezTo>
                    <a:pt x="135" y="9284"/>
                    <a:pt x="155" y="9284"/>
                    <a:pt x="187" y="9284"/>
                  </a:cubicBezTo>
                  <a:lnTo>
                    <a:pt x="301" y="9284"/>
                  </a:lnTo>
                  <a:cubicBezTo>
                    <a:pt x="308" y="9277"/>
                    <a:pt x="321" y="9275"/>
                    <a:pt x="332" y="9275"/>
                  </a:cubicBezTo>
                  <a:lnTo>
                    <a:pt x="332" y="9275"/>
                  </a:lnTo>
                  <a:cubicBezTo>
                    <a:pt x="321" y="9285"/>
                    <a:pt x="300" y="9295"/>
                    <a:pt x="291" y="9305"/>
                  </a:cubicBezTo>
                  <a:cubicBezTo>
                    <a:pt x="238" y="9337"/>
                    <a:pt x="197" y="9378"/>
                    <a:pt x="166" y="9409"/>
                  </a:cubicBezTo>
                  <a:cubicBezTo>
                    <a:pt x="135" y="9440"/>
                    <a:pt x="104" y="9482"/>
                    <a:pt x="83" y="9513"/>
                  </a:cubicBezTo>
                  <a:cubicBezTo>
                    <a:pt x="52" y="9554"/>
                    <a:pt x="52" y="9596"/>
                    <a:pt x="52" y="9637"/>
                  </a:cubicBezTo>
                  <a:cubicBezTo>
                    <a:pt x="62" y="9658"/>
                    <a:pt x="62" y="9679"/>
                    <a:pt x="83" y="9699"/>
                  </a:cubicBezTo>
                  <a:cubicBezTo>
                    <a:pt x="93" y="9710"/>
                    <a:pt x="104" y="9731"/>
                    <a:pt x="125" y="9752"/>
                  </a:cubicBezTo>
                  <a:cubicBezTo>
                    <a:pt x="176" y="9793"/>
                    <a:pt x="238" y="9814"/>
                    <a:pt x="301" y="9835"/>
                  </a:cubicBezTo>
                  <a:lnTo>
                    <a:pt x="311" y="9835"/>
                  </a:lnTo>
                  <a:cubicBezTo>
                    <a:pt x="384" y="9855"/>
                    <a:pt x="466" y="9876"/>
                    <a:pt x="560" y="9886"/>
                  </a:cubicBezTo>
                  <a:cubicBezTo>
                    <a:pt x="613" y="9890"/>
                    <a:pt x="668" y="9892"/>
                    <a:pt x="725" y="9892"/>
                  </a:cubicBezTo>
                  <a:cubicBezTo>
                    <a:pt x="837" y="9892"/>
                    <a:pt x="959" y="9883"/>
                    <a:pt x="1089" y="9855"/>
                  </a:cubicBezTo>
                  <a:lnTo>
                    <a:pt x="1110" y="9855"/>
                  </a:lnTo>
                  <a:cubicBezTo>
                    <a:pt x="1100" y="9918"/>
                    <a:pt x="1110" y="9980"/>
                    <a:pt x="1141" y="10031"/>
                  </a:cubicBezTo>
                  <a:cubicBezTo>
                    <a:pt x="1172" y="10084"/>
                    <a:pt x="1213" y="10125"/>
                    <a:pt x="1276" y="10146"/>
                  </a:cubicBezTo>
                  <a:cubicBezTo>
                    <a:pt x="1286" y="10156"/>
                    <a:pt x="1286" y="10156"/>
                    <a:pt x="1296" y="10156"/>
                  </a:cubicBezTo>
                  <a:cubicBezTo>
                    <a:pt x="1349" y="10176"/>
                    <a:pt x="1400" y="10176"/>
                    <a:pt x="1473" y="10176"/>
                  </a:cubicBezTo>
                  <a:cubicBezTo>
                    <a:pt x="1556" y="10176"/>
                    <a:pt x="1639" y="10167"/>
                    <a:pt x="1711" y="10146"/>
                  </a:cubicBezTo>
                  <a:cubicBezTo>
                    <a:pt x="1919" y="10104"/>
                    <a:pt x="2116" y="10031"/>
                    <a:pt x="2261" y="9969"/>
                  </a:cubicBezTo>
                  <a:cubicBezTo>
                    <a:pt x="2324" y="9938"/>
                    <a:pt x="2396" y="9918"/>
                    <a:pt x="2458" y="9886"/>
                  </a:cubicBezTo>
                  <a:cubicBezTo>
                    <a:pt x="2469" y="9907"/>
                    <a:pt x="2490" y="9928"/>
                    <a:pt x="2500" y="9948"/>
                  </a:cubicBezTo>
                  <a:cubicBezTo>
                    <a:pt x="2510" y="9969"/>
                    <a:pt x="2520" y="9990"/>
                    <a:pt x="2541" y="10011"/>
                  </a:cubicBezTo>
                  <a:cubicBezTo>
                    <a:pt x="2531" y="10322"/>
                    <a:pt x="2500" y="10633"/>
                    <a:pt x="2479" y="10934"/>
                  </a:cubicBezTo>
                  <a:lnTo>
                    <a:pt x="2479" y="10944"/>
                  </a:lnTo>
                  <a:cubicBezTo>
                    <a:pt x="2448" y="11338"/>
                    <a:pt x="2417" y="11774"/>
                    <a:pt x="2417" y="12200"/>
                  </a:cubicBezTo>
                  <a:lnTo>
                    <a:pt x="2407" y="12189"/>
                  </a:lnTo>
                  <a:lnTo>
                    <a:pt x="2407" y="12210"/>
                  </a:lnTo>
                  <a:cubicBezTo>
                    <a:pt x="2407" y="12303"/>
                    <a:pt x="2417" y="12407"/>
                    <a:pt x="2417" y="12521"/>
                  </a:cubicBezTo>
                  <a:cubicBezTo>
                    <a:pt x="2417" y="12594"/>
                    <a:pt x="2427" y="12687"/>
                    <a:pt x="2437" y="12770"/>
                  </a:cubicBezTo>
                  <a:cubicBezTo>
                    <a:pt x="2448" y="12894"/>
                    <a:pt x="2469" y="13009"/>
                    <a:pt x="2510" y="13112"/>
                  </a:cubicBezTo>
                  <a:cubicBezTo>
                    <a:pt x="2520" y="13164"/>
                    <a:pt x="2541" y="13216"/>
                    <a:pt x="2562" y="13268"/>
                  </a:cubicBezTo>
                  <a:cubicBezTo>
                    <a:pt x="2583" y="13320"/>
                    <a:pt x="2603" y="13351"/>
                    <a:pt x="2624" y="13382"/>
                  </a:cubicBezTo>
                  <a:cubicBezTo>
                    <a:pt x="2656" y="13413"/>
                    <a:pt x="2676" y="13434"/>
                    <a:pt x="2707" y="13444"/>
                  </a:cubicBezTo>
                  <a:lnTo>
                    <a:pt x="2707" y="13714"/>
                  </a:lnTo>
                  <a:lnTo>
                    <a:pt x="2707" y="13735"/>
                  </a:lnTo>
                  <a:lnTo>
                    <a:pt x="2707" y="13745"/>
                  </a:lnTo>
                  <a:lnTo>
                    <a:pt x="2707" y="13756"/>
                  </a:lnTo>
                  <a:lnTo>
                    <a:pt x="2707" y="13776"/>
                  </a:lnTo>
                  <a:lnTo>
                    <a:pt x="2707" y="13839"/>
                  </a:lnTo>
                  <a:lnTo>
                    <a:pt x="2697" y="13869"/>
                  </a:lnTo>
                  <a:lnTo>
                    <a:pt x="2697" y="14222"/>
                  </a:lnTo>
                  <a:cubicBezTo>
                    <a:pt x="2697" y="14502"/>
                    <a:pt x="2697" y="14824"/>
                    <a:pt x="2759" y="15135"/>
                  </a:cubicBezTo>
                  <a:cubicBezTo>
                    <a:pt x="2790" y="15280"/>
                    <a:pt x="2832" y="15404"/>
                    <a:pt x="2884" y="15519"/>
                  </a:cubicBezTo>
                  <a:cubicBezTo>
                    <a:pt x="2905" y="15550"/>
                    <a:pt x="2915" y="15570"/>
                    <a:pt x="2935" y="15602"/>
                  </a:cubicBezTo>
                  <a:cubicBezTo>
                    <a:pt x="2956" y="15633"/>
                    <a:pt x="2977" y="15664"/>
                    <a:pt x="3008" y="15695"/>
                  </a:cubicBezTo>
                  <a:cubicBezTo>
                    <a:pt x="3018" y="15706"/>
                    <a:pt x="3039" y="15726"/>
                    <a:pt x="3071" y="15726"/>
                  </a:cubicBezTo>
                  <a:lnTo>
                    <a:pt x="3112" y="15726"/>
                  </a:lnTo>
                  <a:cubicBezTo>
                    <a:pt x="3133" y="15726"/>
                    <a:pt x="3143" y="15706"/>
                    <a:pt x="3154" y="15706"/>
                  </a:cubicBezTo>
                  <a:cubicBezTo>
                    <a:pt x="3163" y="15695"/>
                    <a:pt x="3174" y="15674"/>
                    <a:pt x="3195" y="15653"/>
                  </a:cubicBezTo>
                  <a:lnTo>
                    <a:pt x="3226" y="15561"/>
                  </a:lnTo>
                  <a:cubicBezTo>
                    <a:pt x="3237" y="15498"/>
                    <a:pt x="3246" y="15436"/>
                    <a:pt x="3257" y="15384"/>
                  </a:cubicBezTo>
                  <a:lnTo>
                    <a:pt x="3257" y="15374"/>
                  </a:lnTo>
                  <a:lnTo>
                    <a:pt x="3267" y="15332"/>
                  </a:lnTo>
                  <a:lnTo>
                    <a:pt x="3361" y="14710"/>
                  </a:lnTo>
                  <a:cubicBezTo>
                    <a:pt x="3392" y="14512"/>
                    <a:pt x="3412" y="14284"/>
                    <a:pt x="3444" y="14056"/>
                  </a:cubicBezTo>
                  <a:lnTo>
                    <a:pt x="3454" y="14046"/>
                  </a:lnTo>
                  <a:cubicBezTo>
                    <a:pt x="3578" y="13932"/>
                    <a:pt x="3641" y="13776"/>
                    <a:pt x="3672" y="13662"/>
                  </a:cubicBezTo>
                  <a:cubicBezTo>
                    <a:pt x="3703" y="13579"/>
                    <a:pt x="3724" y="13496"/>
                    <a:pt x="3744" y="13403"/>
                  </a:cubicBezTo>
                  <a:lnTo>
                    <a:pt x="3744" y="13413"/>
                  </a:lnTo>
                  <a:cubicBezTo>
                    <a:pt x="3744" y="13371"/>
                    <a:pt x="3755" y="13330"/>
                    <a:pt x="3765" y="13288"/>
                  </a:cubicBezTo>
                  <a:lnTo>
                    <a:pt x="3776" y="13226"/>
                  </a:lnTo>
                  <a:cubicBezTo>
                    <a:pt x="3786" y="13195"/>
                    <a:pt x="3797" y="13164"/>
                    <a:pt x="3797" y="13133"/>
                  </a:cubicBezTo>
                  <a:lnTo>
                    <a:pt x="3807" y="13102"/>
                  </a:lnTo>
                  <a:cubicBezTo>
                    <a:pt x="3817" y="13050"/>
                    <a:pt x="3827" y="13009"/>
                    <a:pt x="3827" y="12956"/>
                  </a:cubicBezTo>
                  <a:cubicBezTo>
                    <a:pt x="3848" y="12864"/>
                    <a:pt x="3869" y="12770"/>
                    <a:pt x="3890" y="12656"/>
                  </a:cubicBezTo>
                  <a:cubicBezTo>
                    <a:pt x="3921" y="12459"/>
                    <a:pt x="3942" y="12251"/>
                    <a:pt x="3963" y="12034"/>
                  </a:cubicBezTo>
                  <a:cubicBezTo>
                    <a:pt x="3983" y="11847"/>
                    <a:pt x="3993" y="11639"/>
                    <a:pt x="4014" y="11421"/>
                  </a:cubicBezTo>
                  <a:cubicBezTo>
                    <a:pt x="4014" y="11318"/>
                    <a:pt x="4025" y="11214"/>
                    <a:pt x="4025" y="11110"/>
                  </a:cubicBezTo>
                  <a:lnTo>
                    <a:pt x="4025" y="10934"/>
                  </a:lnTo>
                  <a:cubicBezTo>
                    <a:pt x="4097" y="10965"/>
                    <a:pt x="4180" y="10986"/>
                    <a:pt x="4242" y="10996"/>
                  </a:cubicBezTo>
                  <a:cubicBezTo>
                    <a:pt x="4315" y="11017"/>
                    <a:pt x="4387" y="11027"/>
                    <a:pt x="4470" y="11038"/>
                  </a:cubicBezTo>
                  <a:cubicBezTo>
                    <a:pt x="4606" y="11059"/>
                    <a:pt x="4740" y="11069"/>
                    <a:pt x="4875" y="11079"/>
                  </a:cubicBezTo>
                  <a:cubicBezTo>
                    <a:pt x="5197" y="11110"/>
                    <a:pt x="5529" y="11142"/>
                    <a:pt x="5830" y="11245"/>
                  </a:cubicBezTo>
                  <a:cubicBezTo>
                    <a:pt x="5840" y="11245"/>
                    <a:pt x="5851" y="11245"/>
                    <a:pt x="5860" y="11255"/>
                  </a:cubicBezTo>
                  <a:lnTo>
                    <a:pt x="5871" y="11255"/>
                  </a:lnTo>
                  <a:cubicBezTo>
                    <a:pt x="5881" y="11266"/>
                    <a:pt x="5892" y="11266"/>
                    <a:pt x="5892" y="11266"/>
                  </a:cubicBezTo>
                  <a:cubicBezTo>
                    <a:pt x="5913" y="11287"/>
                    <a:pt x="5933" y="11308"/>
                    <a:pt x="5954" y="11338"/>
                  </a:cubicBezTo>
                  <a:cubicBezTo>
                    <a:pt x="6130" y="11546"/>
                    <a:pt x="6255" y="11785"/>
                    <a:pt x="6379" y="12023"/>
                  </a:cubicBezTo>
                  <a:cubicBezTo>
                    <a:pt x="6411" y="12085"/>
                    <a:pt x="6441" y="12158"/>
                    <a:pt x="6483" y="12220"/>
                  </a:cubicBezTo>
                  <a:cubicBezTo>
                    <a:pt x="6524" y="12303"/>
                    <a:pt x="6566" y="12376"/>
                    <a:pt x="6607" y="12449"/>
                  </a:cubicBezTo>
                  <a:cubicBezTo>
                    <a:pt x="6628" y="12479"/>
                    <a:pt x="6660" y="12521"/>
                    <a:pt x="6690" y="12552"/>
                  </a:cubicBezTo>
                  <a:cubicBezTo>
                    <a:pt x="6711" y="12583"/>
                    <a:pt x="6732" y="12604"/>
                    <a:pt x="6753" y="12625"/>
                  </a:cubicBezTo>
                  <a:cubicBezTo>
                    <a:pt x="6753" y="12822"/>
                    <a:pt x="6732" y="13039"/>
                    <a:pt x="6711" y="13247"/>
                  </a:cubicBezTo>
                  <a:cubicBezTo>
                    <a:pt x="6660" y="13610"/>
                    <a:pt x="6577" y="13984"/>
                    <a:pt x="6441" y="14409"/>
                  </a:cubicBezTo>
                  <a:cubicBezTo>
                    <a:pt x="6390" y="14585"/>
                    <a:pt x="6328" y="14772"/>
                    <a:pt x="6245" y="15000"/>
                  </a:cubicBezTo>
                  <a:cubicBezTo>
                    <a:pt x="6213" y="15083"/>
                    <a:pt x="6182" y="15176"/>
                    <a:pt x="6151" y="15259"/>
                  </a:cubicBezTo>
                  <a:lnTo>
                    <a:pt x="6141" y="15301"/>
                  </a:lnTo>
                  <a:lnTo>
                    <a:pt x="6016" y="15643"/>
                  </a:lnTo>
                  <a:lnTo>
                    <a:pt x="6016" y="15674"/>
                  </a:lnTo>
                  <a:cubicBezTo>
                    <a:pt x="6016" y="15685"/>
                    <a:pt x="6026" y="15695"/>
                    <a:pt x="6037" y="15706"/>
                  </a:cubicBezTo>
                  <a:cubicBezTo>
                    <a:pt x="6203" y="15923"/>
                    <a:pt x="6431" y="16121"/>
                    <a:pt x="6743" y="16307"/>
                  </a:cubicBezTo>
                  <a:cubicBezTo>
                    <a:pt x="6909" y="16400"/>
                    <a:pt x="7095" y="16494"/>
                    <a:pt x="7313" y="16587"/>
                  </a:cubicBezTo>
                  <a:lnTo>
                    <a:pt x="7303" y="16587"/>
                  </a:lnTo>
                  <a:cubicBezTo>
                    <a:pt x="7406" y="16629"/>
                    <a:pt x="7499" y="16670"/>
                    <a:pt x="7614" y="16712"/>
                  </a:cubicBezTo>
                  <a:cubicBezTo>
                    <a:pt x="7738" y="16753"/>
                    <a:pt x="7884" y="16805"/>
                    <a:pt x="8039" y="16847"/>
                  </a:cubicBezTo>
                  <a:cubicBezTo>
                    <a:pt x="8205" y="16898"/>
                    <a:pt x="8382" y="16950"/>
                    <a:pt x="8548" y="16981"/>
                  </a:cubicBezTo>
                  <a:cubicBezTo>
                    <a:pt x="8931" y="17064"/>
                    <a:pt x="9304" y="17116"/>
                    <a:pt x="9678" y="17126"/>
                  </a:cubicBezTo>
                  <a:lnTo>
                    <a:pt x="9781" y="17126"/>
                  </a:lnTo>
                  <a:cubicBezTo>
                    <a:pt x="10134" y="17126"/>
                    <a:pt x="10477" y="17085"/>
                    <a:pt x="10798" y="17013"/>
                  </a:cubicBezTo>
                  <a:cubicBezTo>
                    <a:pt x="10975" y="16971"/>
                    <a:pt x="11151" y="16919"/>
                    <a:pt x="11307" y="16868"/>
                  </a:cubicBezTo>
                  <a:cubicBezTo>
                    <a:pt x="11441" y="16815"/>
                    <a:pt x="11618" y="16764"/>
                    <a:pt x="11794" y="16670"/>
                  </a:cubicBezTo>
                  <a:cubicBezTo>
                    <a:pt x="11908" y="16608"/>
                    <a:pt x="12012" y="16546"/>
                    <a:pt x="12105" y="16473"/>
                  </a:cubicBezTo>
                  <a:cubicBezTo>
                    <a:pt x="12116" y="16463"/>
                    <a:pt x="12126" y="16453"/>
                    <a:pt x="12126" y="16442"/>
                  </a:cubicBezTo>
                  <a:cubicBezTo>
                    <a:pt x="12137" y="16432"/>
                    <a:pt x="12137" y="16421"/>
                    <a:pt x="12137" y="16411"/>
                  </a:cubicBezTo>
                  <a:cubicBezTo>
                    <a:pt x="12084" y="15892"/>
                    <a:pt x="12074" y="15374"/>
                    <a:pt x="12064" y="14865"/>
                  </a:cubicBezTo>
                  <a:lnTo>
                    <a:pt x="12209" y="14865"/>
                  </a:lnTo>
                  <a:cubicBezTo>
                    <a:pt x="12395" y="14865"/>
                    <a:pt x="12572" y="14834"/>
                    <a:pt x="12727" y="14772"/>
                  </a:cubicBezTo>
                  <a:cubicBezTo>
                    <a:pt x="12831" y="14731"/>
                    <a:pt x="12914" y="14689"/>
                    <a:pt x="13008" y="14616"/>
                  </a:cubicBezTo>
                  <a:cubicBezTo>
                    <a:pt x="13080" y="14565"/>
                    <a:pt x="13153" y="14492"/>
                    <a:pt x="13225" y="14409"/>
                  </a:cubicBezTo>
                  <a:cubicBezTo>
                    <a:pt x="13350" y="14263"/>
                    <a:pt x="13454" y="14077"/>
                    <a:pt x="13537" y="13859"/>
                  </a:cubicBezTo>
                  <a:cubicBezTo>
                    <a:pt x="13610" y="13662"/>
                    <a:pt x="13661" y="13444"/>
                    <a:pt x="13693" y="13195"/>
                  </a:cubicBezTo>
                  <a:cubicBezTo>
                    <a:pt x="13723" y="12988"/>
                    <a:pt x="13744" y="12749"/>
                    <a:pt x="13755" y="12490"/>
                  </a:cubicBezTo>
                  <a:cubicBezTo>
                    <a:pt x="13755" y="12283"/>
                    <a:pt x="13755" y="12075"/>
                    <a:pt x="13734" y="11836"/>
                  </a:cubicBezTo>
                  <a:lnTo>
                    <a:pt x="13734" y="11753"/>
                  </a:lnTo>
                  <a:cubicBezTo>
                    <a:pt x="13755" y="11753"/>
                    <a:pt x="13776" y="11764"/>
                    <a:pt x="13796" y="11764"/>
                  </a:cubicBezTo>
                  <a:cubicBezTo>
                    <a:pt x="13859" y="11774"/>
                    <a:pt x="13921" y="11774"/>
                    <a:pt x="13983" y="11774"/>
                  </a:cubicBezTo>
                  <a:cubicBezTo>
                    <a:pt x="14170" y="11774"/>
                    <a:pt x="14377" y="11732"/>
                    <a:pt x="14564" y="11649"/>
                  </a:cubicBezTo>
                  <a:cubicBezTo>
                    <a:pt x="14574" y="11649"/>
                    <a:pt x="14595" y="11639"/>
                    <a:pt x="14605" y="11639"/>
                  </a:cubicBezTo>
                  <a:cubicBezTo>
                    <a:pt x="14875" y="11504"/>
                    <a:pt x="15092" y="11308"/>
                    <a:pt x="15207" y="11059"/>
                  </a:cubicBezTo>
                  <a:cubicBezTo>
                    <a:pt x="15258" y="10944"/>
                    <a:pt x="15290" y="10820"/>
                    <a:pt x="15300" y="10685"/>
                  </a:cubicBezTo>
                  <a:cubicBezTo>
                    <a:pt x="15300" y="10623"/>
                    <a:pt x="15300" y="10550"/>
                    <a:pt x="15290" y="10467"/>
                  </a:cubicBezTo>
                  <a:cubicBezTo>
                    <a:pt x="15279" y="10405"/>
                    <a:pt x="15258" y="10332"/>
                    <a:pt x="15238" y="10270"/>
                  </a:cubicBezTo>
                  <a:cubicBezTo>
                    <a:pt x="15196" y="10176"/>
                    <a:pt x="15134" y="10084"/>
                    <a:pt x="15030" y="9990"/>
                  </a:cubicBezTo>
                  <a:lnTo>
                    <a:pt x="14968" y="9928"/>
                  </a:lnTo>
                  <a:cubicBezTo>
                    <a:pt x="14906" y="9876"/>
                    <a:pt x="14844" y="9814"/>
                    <a:pt x="14792" y="9741"/>
                  </a:cubicBezTo>
                  <a:cubicBezTo>
                    <a:pt x="14761" y="9699"/>
                    <a:pt x="14730" y="9658"/>
                    <a:pt x="14719" y="9616"/>
                  </a:cubicBezTo>
                  <a:cubicBezTo>
                    <a:pt x="14698" y="9586"/>
                    <a:pt x="14698" y="9554"/>
                    <a:pt x="14688" y="9523"/>
                  </a:cubicBezTo>
                  <a:lnTo>
                    <a:pt x="14688" y="9440"/>
                  </a:lnTo>
                  <a:cubicBezTo>
                    <a:pt x="14698" y="9388"/>
                    <a:pt x="14709" y="9347"/>
                    <a:pt x="14730" y="9295"/>
                  </a:cubicBezTo>
                  <a:cubicBezTo>
                    <a:pt x="14771" y="9212"/>
                    <a:pt x="14823" y="9129"/>
                    <a:pt x="14864" y="9046"/>
                  </a:cubicBezTo>
                  <a:cubicBezTo>
                    <a:pt x="14906" y="8994"/>
                    <a:pt x="14937" y="8942"/>
                    <a:pt x="14958" y="8890"/>
                  </a:cubicBezTo>
                  <a:cubicBezTo>
                    <a:pt x="15000" y="8828"/>
                    <a:pt x="15030" y="8756"/>
                    <a:pt x="15062" y="8683"/>
                  </a:cubicBezTo>
                  <a:lnTo>
                    <a:pt x="15124" y="8465"/>
                  </a:lnTo>
                  <a:cubicBezTo>
                    <a:pt x="15186" y="8185"/>
                    <a:pt x="15166" y="7894"/>
                    <a:pt x="15062" y="7635"/>
                  </a:cubicBezTo>
                  <a:cubicBezTo>
                    <a:pt x="15030" y="7573"/>
                    <a:pt x="15000" y="7511"/>
                    <a:pt x="14958" y="7459"/>
                  </a:cubicBezTo>
                  <a:cubicBezTo>
                    <a:pt x="14927" y="7396"/>
                    <a:pt x="14885" y="7345"/>
                    <a:pt x="14844" y="7283"/>
                  </a:cubicBezTo>
                  <a:cubicBezTo>
                    <a:pt x="14751" y="7179"/>
                    <a:pt x="14636" y="7085"/>
                    <a:pt x="14512" y="7002"/>
                  </a:cubicBezTo>
                  <a:cubicBezTo>
                    <a:pt x="14398" y="6930"/>
                    <a:pt x="14263" y="6868"/>
                    <a:pt x="14117" y="6826"/>
                  </a:cubicBezTo>
                  <a:cubicBezTo>
                    <a:pt x="14055" y="6806"/>
                    <a:pt x="14004" y="6785"/>
                    <a:pt x="13941" y="6774"/>
                  </a:cubicBezTo>
                  <a:lnTo>
                    <a:pt x="13931" y="6764"/>
                  </a:lnTo>
                  <a:cubicBezTo>
                    <a:pt x="13859" y="6753"/>
                    <a:pt x="13796" y="6733"/>
                    <a:pt x="13734" y="6712"/>
                  </a:cubicBezTo>
                  <a:cubicBezTo>
                    <a:pt x="13693" y="6691"/>
                    <a:pt x="13651" y="6681"/>
                    <a:pt x="13610" y="6660"/>
                  </a:cubicBezTo>
                  <a:cubicBezTo>
                    <a:pt x="13527" y="6629"/>
                    <a:pt x="13464" y="6587"/>
                    <a:pt x="13412" y="6557"/>
                  </a:cubicBezTo>
                  <a:lnTo>
                    <a:pt x="13381" y="6525"/>
                  </a:lnTo>
                  <a:cubicBezTo>
                    <a:pt x="13412" y="6484"/>
                    <a:pt x="13454" y="6442"/>
                    <a:pt x="13495" y="6411"/>
                  </a:cubicBezTo>
                  <a:cubicBezTo>
                    <a:pt x="13516" y="6401"/>
                    <a:pt x="13537" y="6380"/>
                    <a:pt x="13568" y="6359"/>
                  </a:cubicBezTo>
                  <a:lnTo>
                    <a:pt x="13599" y="6338"/>
                  </a:lnTo>
                  <a:cubicBezTo>
                    <a:pt x="13640" y="6308"/>
                    <a:pt x="13682" y="6287"/>
                    <a:pt x="13723" y="6255"/>
                  </a:cubicBezTo>
                  <a:cubicBezTo>
                    <a:pt x="13806" y="6193"/>
                    <a:pt x="13889" y="6131"/>
                    <a:pt x="13962" y="6069"/>
                  </a:cubicBezTo>
                  <a:cubicBezTo>
                    <a:pt x="14014" y="6038"/>
                    <a:pt x="14055" y="5997"/>
                    <a:pt x="14097" y="5955"/>
                  </a:cubicBezTo>
                  <a:cubicBezTo>
                    <a:pt x="14211" y="5851"/>
                    <a:pt x="14304" y="5758"/>
                    <a:pt x="14377" y="5654"/>
                  </a:cubicBezTo>
                  <a:cubicBezTo>
                    <a:pt x="14502" y="5488"/>
                    <a:pt x="14595" y="5312"/>
                    <a:pt x="14636" y="5146"/>
                  </a:cubicBezTo>
                  <a:cubicBezTo>
                    <a:pt x="14657" y="5052"/>
                    <a:pt x="14678" y="4959"/>
                    <a:pt x="14678" y="4856"/>
                  </a:cubicBezTo>
                  <a:cubicBezTo>
                    <a:pt x="14668" y="4762"/>
                    <a:pt x="14657" y="4658"/>
                    <a:pt x="14626" y="4554"/>
                  </a:cubicBezTo>
                  <a:cubicBezTo>
                    <a:pt x="14595" y="4451"/>
                    <a:pt x="14553" y="4358"/>
                    <a:pt x="14502" y="4275"/>
                  </a:cubicBezTo>
                  <a:cubicBezTo>
                    <a:pt x="14460" y="4202"/>
                    <a:pt x="14398" y="4119"/>
                    <a:pt x="14304" y="4036"/>
                  </a:cubicBezTo>
                  <a:cubicBezTo>
                    <a:pt x="14263" y="3994"/>
                    <a:pt x="14211" y="3953"/>
                    <a:pt x="14170" y="3911"/>
                  </a:cubicBezTo>
                  <a:lnTo>
                    <a:pt x="14138" y="3890"/>
                  </a:lnTo>
                  <a:lnTo>
                    <a:pt x="14117" y="3860"/>
                  </a:lnTo>
                  <a:lnTo>
                    <a:pt x="14087" y="3839"/>
                  </a:lnTo>
                  <a:cubicBezTo>
                    <a:pt x="14004" y="3756"/>
                    <a:pt x="13931" y="3694"/>
                    <a:pt x="13879" y="3621"/>
                  </a:cubicBezTo>
                  <a:cubicBezTo>
                    <a:pt x="13827" y="3558"/>
                    <a:pt x="13785" y="3486"/>
                    <a:pt x="13755" y="3413"/>
                  </a:cubicBezTo>
                  <a:cubicBezTo>
                    <a:pt x="13723" y="3330"/>
                    <a:pt x="13702" y="3247"/>
                    <a:pt x="13693" y="3144"/>
                  </a:cubicBezTo>
                  <a:cubicBezTo>
                    <a:pt x="13672" y="3030"/>
                    <a:pt x="13672" y="2915"/>
                    <a:pt x="13672" y="2812"/>
                  </a:cubicBezTo>
                  <a:lnTo>
                    <a:pt x="13672" y="2708"/>
                  </a:lnTo>
                  <a:lnTo>
                    <a:pt x="13672" y="2687"/>
                  </a:lnTo>
                  <a:lnTo>
                    <a:pt x="13672" y="2470"/>
                  </a:lnTo>
                  <a:cubicBezTo>
                    <a:pt x="13661" y="2262"/>
                    <a:pt x="13620" y="2065"/>
                    <a:pt x="13547" y="1868"/>
                  </a:cubicBezTo>
                  <a:cubicBezTo>
                    <a:pt x="13423" y="1515"/>
                    <a:pt x="13184" y="1173"/>
                    <a:pt x="12863" y="893"/>
                  </a:cubicBezTo>
                  <a:cubicBezTo>
                    <a:pt x="12655" y="706"/>
                    <a:pt x="12427" y="550"/>
                    <a:pt x="12178" y="426"/>
                  </a:cubicBezTo>
                  <a:cubicBezTo>
                    <a:pt x="12064" y="364"/>
                    <a:pt x="11939" y="301"/>
                    <a:pt x="11815" y="260"/>
                  </a:cubicBezTo>
                  <a:cubicBezTo>
                    <a:pt x="11503" y="135"/>
                    <a:pt x="11162" y="52"/>
                    <a:pt x="10777" y="22"/>
                  </a:cubicBezTo>
                  <a:cubicBezTo>
                    <a:pt x="10643" y="1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" name="Google Shape;2028;p53"/>
            <p:cNvGrpSpPr/>
            <p:nvPr/>
          </p:nvGrpSpPr>
          <p:grpSpPr>
            <a:xfrm>
              <a:off x="3993750" y="1490295"/>
              <a:ext cx="1131699" cy="1241404"/>
              <a:chOff x="4256638" y="1656200"/>
              <a:chExt cx="840225" cy="921675"/>
            </a:xfrm>
          </p:grpSpPr>
          <p:sp>
            <p:nvSpPr>
              <p:cNvPr id="250" name="Google Shape;2029;p53"/>
              <p:cNvSpPr/>
              <p:nvPr/>
            </p:nvSpPr>
            <p:spPr>
              <a:xfrm>
                <a:off x="4825088" y="1988400"/>
                <a:ext cx="2554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2065" extrusionOk="0">
                    <a:moveTo>
                      <a:pt x="4896" y="0"/>
                    </a:moveTo>
                    <a:cubicBezTo>
                      <a:pt x="4824" y="0"/>
                      <a:pt x="4741" y="11"/>
                      <a:pt x="4658" y="11"/>
                    </a:cubicBezTo>
                    <a:cubicBezTo>
                      <a:pt x="4450" y="32"/>
                      <a:pt x="4243" y="73"/>
                      <a:pt x="3994" y="136"/>
                    </a:cubicBezTo>
                    <a:cubicBezTo>
                      <a:pt x="3579" y="249"/>
                      <a:pt x="3143" y="415"/>
                      <a:pt x="2625" y="664"/>
                    </a:cubicBezTo>
                    <a:cubicBezTo>
                      <a:pt x="2210" y="862"/>
                      <a:pt x="1826" y="1079"/>
                      <a:pt x="1463" y="1307"/>
                    </a:cubicBezTo>
                    <a:cubicBezTo>
                      <a:pt x="1307" y="141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92" y="1754"/>
                      <a:pt x="871" y="1764"/>
                    </a:cubicBezTo>
                    <a:cubicBezTo>
                      <a:pt x="809" y="1837"/>
                      <a:pt x="747" y="1920"/>
                      <a:pt x="675" y="2003"/>
                    </a:cubicBezTo>
                    <a:cubicBezTo>
                      <a:pt x="436" y="2303"/>
                      <a:pt x="270" y="259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32" y="4170"/>
                      <a:pt x="228" y="4658"/>
                      <a:pt x="592" y="5145"/>
                    </a:cubicBezTo>
                    <a:cubicBezTo>
                      <a:pt x="965" y="5633"/>
                      <a:pt x="1442" y="6048"/>
                      <a:pt x="1857" y="6380"/>
                    </a:cubicBezTo>
                    <a:cubicBezTo>
                      <a:pt x="2033" y="6525"/>
                      <a:pt x="2220" y="6671"/>
                      <a:pt x="2397" y="6816"/>
                    </a:cubicBezTo>
                    <a:cubicBezTo>
                      <a:pt x="2407" y="6816"/>
                      <a:pt x="2407" y="6816"/>
                      <a:pt x="2417" y="6826"/>
                    </a:cubicBezTo>
                    <a:lnTo>
                      <a:pt x="2427" y="6837"/>
                    </a:lnTo>
                    <a:cubicBezTo>
                      <a:pt x="2480" y="6867"/>
                      <a:pt x="2531" y="6909"/>
                      <a:pt x="2573" y="6940"/>
                    </a:cubicBezTo>
                    <a:lnTo>
                      <a:pt x="2646" y="7003"/>
                    </a:lnTo>
                    <a:lnTo>
                      <a:pt x="2666" y="7013"/>
                    </a:lnTo>
                    <a:cubicBezTo>
                      <a:pt x="2666" y="7023"/>
                      <a:pt x="2676" y="7033"/>
                      <a:pt x="2687" y="7033"/>
                    </a:cubicBezTo>
                    <a:lnTo>
                      <a:pt x="2718" y="7054"/>
                    </a:lnTo>
                    <a:lnTo>
                      <a:pt x="2739" y="7065"/>
                    </a:lnTo>
                    <a:lnTo>
                      <a:pt x="2770" y="7096"/>
                    </a:lnTo>
                    <a:lnTo>
                      <a:pt x="2801" y="7127"/>
                    </a:lnTo>
                    <a:lnTo>
                      <a:pt x="2936" y="7231"/>
                    </a:lnTo>
                    <a:cubicBezTo>
                      <a:pt x="3029" y="7293"/>
                      <a:pt x="3102" y="7355"/>
                      <a:pt x="3174" y="7428"/>
                    </a:cubicBezTo>
                    <a:cubicBezTo>
                      <a:pt x="3299" y="7531"/>
                      <a:pt x="3413" y="7666"/>
                      <a:pt x="3538" y="7832"/>
                    </a:cubicBezTo>
                    <a:cubicBezTo>
                      <a:pt x="3817" y="8185"/>
                      <a:pt x="4025" y="8579"/>
                      <a:pt x="4264" y="9046"/>
                    </a:cubicBezTo>
                    <a:cubicBezTo>
                      <a:pt x="4326" y="9181"/>
                      <a:pt x="4388" y="9305"/>
                      <a:pt x="4450" y="9440"/>
                    </a:cubicBezTo>
                    <a:cubicBezTo>
                      <a:pt x="4596" y="9741"/>
                      <a:pt x="4751" y="10062"/>
                      <a:pt x="4917" y="10363"/>
                    </a:cubicBezTo>
                    <a:cubicBezTo>
                      <a:pt x="5187" y="10851"/>
                      <a:pt x="5456" y="11193"/>
                      <a:pt x="5747" y="11452"/>
                    </a:cubicBezTo>
                    <a:cubicBezTo>
                      <a:pt x="5913" y="11608"/>
                      <a:pt x="6099" y="11733"/>
                      <a:pt x="6297" y="11836"/>
                    </a:cubicBezTo>
                    <a:cubicBezTo>
                      <a:pt x="6504" y="11929"/>
                      <a:pt x="6722" y="12002"/>
                      <a:pt x="6961" y="12033"/>
                    </a:cubicBezTo>
                    <a:cubicBezTo>
                      <a:pt x="7095" y="12054"/>
                      <a:pt x="7230" y="12065"/>
                      <a:pt x="7365" y="12065"/>
                    </a:cubicBezTo>
                    <a:cubicBezTo>
                      <a:pt x="7821" y="12065"/>
                      <a:pt x="8278" y="11961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14" y="10281"/>
                      <a:pt x="10186" y="10011"/>
                      <a:pt x="10207" y="9720"/>
                    </a:cubicBezTo>
                    <a:cubicBezTo>
                      <a:pt x="10218" y="9575"/>
                      <a:pt x="10207" y="9419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27"/>
                    </a:cubicBezTo>
                    <a:lnTo>
                      <a:pt x="9502" y="8102"/>
                    </a:lnTo>
                    <a:cubicBezTo>
                      <a:pt x="9367" y="7978"/>
                      <a:pt x="9232" y="7842"/>
                      <a:pt x="9118" y="7697"/>
                    </a:cubicBezTo>
                    <a:cubicBezTo>
                      <a:pt x="9045" y="7604"/>
                      <a:pt x="8983" y="7510"/>
                      <a:pt x="8942" y="7418"/>
                    </a:cubicBezTo>
                    <a:cubicBezTo>
                      <a:pt x="8921" y="7355"/>
                      <a:pt x="8900" y="7293"/>
                      <a:pt x="8890" y="7220"/>
                    </a:cubicBezTo>
                    <a:lnTo>
                      <a:pt x="8890" y="7033"/>
                    </a:ln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70" y="6359"/>
                      <a:pt x="9274" y="6203"/>
                    </a:cubicBezTo>
                    <a:cubicBezTo>
                      <a:pt x="934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4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79" y="3165"/>
                    </a:cubicBezTo>
                    <a:cubicBezTo>
                      <a:pt x="9626" y="302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31" y="1370"/>
                      <a:pt x="7406" y="1328"/>
                      <a:pt x="7272" y="1297"/>
                    </a:cubicBezTo>
                    <a:cubicBezTo>
                      <a:pt x="7127" y="1256"/>
                      <a:pt x="6982" y="121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lnTo>
                      <a:pt x="6556" y="1058"/>
                    </a:lnTo>
                    <a:lnTo>
                      <a:pt x="6567" y="1069"/>
                    </a:lnTo>
                    <a:cubicBezTo>
                      <a:pt x="6401" y="996"/>
                      <a:pt x="6255" y="913"/>
                      <a:pt x="6152" y="830"/>
                    </a:cubicBezTo>
                    <a:cubicBezTo>
                      <a:pt x="6110" y="800"/>
                      <a:pt x="6069" y="768"/>
                      <a:pt x="6037" y="73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50" y="353"/>
                      <a:pt x="5830" y="322"/>
                    </a:cubicBezTo>
                    <a:cubicBezTo>
                      <a:pt x="5788" y="291"/>
                      <a:pt x="5747" y="249"/>
                      <a:pt x="5716" y="229"/>
                    </a:cubicBezTo>
                    <a:cubicBezTo>
                      <a:pt x="5592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30;p53"/>
              <p:cNvSpPr/>
              <p:nvPr/>
            </p:nvSpPr>
            <p:spPr>
              <a:xfrm>
                <a:off x="4825088" y="1988400"/>
                <a:ext cx="255450" cy="2951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1805" extrusionOk="0">
                    <a:moveTo>
                      <a:pt x="4896" y="0"/>
                    </a:moveTo>
                    <a:cubicBezTo>
                      <a:pt x="4824" y="0"/>
                      <a:pt x="4751" y="0"/>
                      <a:pt x="4658" y="11"/>
                    </a:cubicBezTo>
                    <a:cubicBezTo>
                      <a:pt x="4450" y="32"/>
                      <a:pt x="4232" y="73"/>
                      <a:pt x="3994" y="136"/>
                    </a:cubicBezTo>
                    <a:cubicBezTo>
                      <a:pt x="3579" y="249"/>
                      <a:pt x="3143" y="415"/>
                      <a:pt x="2625" y="654"/>
                    </a:cubicBezTo>
                    <a:cubicBezTo>
                      <a:pt x="2210" y="851"/>
                      <a:pt x="1826" y="1069"/>
                      <a:pt x="1463" y="1307"/>
                    </a:cubicBezTo>
                    <a:cubicBezTo>
                      <a:pt x="1318" y="140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82" y="1754"/>
                      <a:pt x="871" y="1764"/>
                    </a:cubicBezTo>
                    <a:cubicBezTo>
                      <a:pt x="809" y="1837"/>
                      <a:pt x="747" y="1909"/>
                      <a:pt x="675" y="2003"/>
                    </a:cubicBezTo>
                    <a:cubicBezTo>
                      <a:pt x="436" y="2303"/>
                      <a:pt x="270" y="258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21" y="3859"/>
                      <a:pt x="42" y="4025"/>
                      <a:pt x="94" y="4191"/>
                    </a:cubicBezTo>
                    <a:cubicBezTo>
                      <a:pt x="104" y="4181"/>
                      <a:pt x="115" y="4181"/>
                      <a:pt x="125" y="4170"/>
                    </a:cubicBezTo>
                    <a:cubicBezTo>
                      <a:pt x="270" y="4108"/>
                      <a:pt x="426" y="4057"/>
                      <a:pt x="581" y="4025"/>
                    </a:cubicBezTo>
                    <a:cubicBezTo>
                      <a:pt x="737" y="3994"/>
                      <a:pt x="903" y="3984"/>
                      <a:pt x="1058" y="3974"/>
                    </a:cubicBezTo>
                    <a:cubicBezTo>
                      <a:pt x="1224" y="3974"/>
                      <a:pt x="1401" y="3984"/>
                      <a:pt x="1567" y="4004"/>
                    </a:cubicBezTo>
                    <a:cubicBezTo>
                      <a:pt x="1909" y="4036"/>
                      <a:pt x="2241" y="4108"/>
                      <a:pt x="2573" y="4191"/>
                    </a:cubicBezTo>
                    <a:cubicBezTo>
                      <a:pt x="2739" y="4223"/>
                      <a:pt x="2895" y="4264"/>
                      <a:pt x="3061" y="4306"/>
                    </a:cubicBezTo>
                    <a:cubicBezTo>
                      <a:pt x="3226" y="4336"/>
                      <a:pt x="3402" y="4378"/>
                      <a:pt x="3568" y="4399"/>
                    </a:cubicBezTo>
                    <a:cubicBezTo>
                      <a:pt x="3685" y="4411"/>
                      <a:pt x="3801" y="4421"/>
                      <a:pt x="3917" y="4421"/>
                    </a:cubicBezTo>
                    <a:cubicBezTo>
                      <a:pt x="3987" y="4421"/>
                      <a:pt x="4058" y="4417"/>
                      <a:pt x="4129" y="4409"/>
                    </a:cubicBezTo>
                    <a:cubicBezTo>
                      <a:pt x="4191" y="4399"/>
                      <a:pt x="4253" y="4389"/>
                      <a:pt x="4315" y="4368"/>
                    </a:cubicBezTo>
                    <a:cubicBezTo>
                      <a:pt x="4368" y="4357"/>
                      <a:pt x="4430" y="4336"/>
                      <a:pt x="4481" y="4316"/>
                    </a:cubicBezTo>
                    <a:cubicBezTo>
                      <a:pt x="4533" y="4285"/>
                      <a:pt x="4585" y="4264"/>
                      <a:pt x="4647" y="4233"/>
                    </a:cubicBezTo>
                    <a:cubicBezTo>
                      <a:pt x="4699" y="4191"/>
                      <a:pt x="4751" y="4160"/>
                      <a:pt x="4803" y="4119"/>
                    </a:cubicBezTo>
                    <a:cubicBezTo>
                      <a:pt x="4938" y="4015"/>
                      <a:pt x="5062" y="3880"/>
                      <a:pt x="5187" y="3755"/>
                    </a:cubicBezTo>
                    <a:cubicBezTo>
                      <a:pt x="5332" y="3600"/>
                      <a:pt x="5467" y="3434"/>
                      <a:pt x="5612" y="3278"/>
                    </a:cubicBezTo>
                    <a:cubicBezTo>
                      <a:pt x="5716" y="3175"/>
                      <a:pt x="5809" y="3061"/>
                      <a:pt x="5923" y="2967"/>
                    </a:cubicBezTo>
                    <a:cubicBezTo>
                      <a:pt x="6027" y="2884"/>
                      <a:pt x="6131" y="2812"/>
                      <a:pt x="6245" y="2750"/>
                    </a:cubicBezTo>
                    <a:cubicBezTo>
                      <a:pt x="6452" y="2635"/>
                      <a:pt x="6691" y="2563"/>
                      <a:pt x="6929" y="2531"/>
                    </a:cubicBezTo>
                    <a:lnTo>
                      <a:pt x="7085" y="2531"/>
                    </a:lnTo>
                    <a:cubicBezTo>
                      <a:pt x="7261" y="2531"/>
                      <a:pt x="7438" y="2552"/>
                      <a:pt x="7604" y="2614"/>
                    </a:cubicBezTo>
                    <a:cubicBezTo>
                      <a:pt x="7697" y="2656"/>
                      <a:pt x="7801" y="2708"/>
                      <a:pt x="7884" y="2770"/>
                    </a:cubicBezTo>
                    <a:cubicBezTo>
                      <a:pt x="7977" y="2833"/>
                      <a:pt x="8060" y="2905"/>
                      <a:pt x="8133" y="2999"/>
                    </a:cubicBezTo>
                    <a:cubicBezTo>
                      <a:pt x="8206" y="3082"/>
                      <a:pt x="8278" y="3185"/>
                      <a:pt x="8319" y="3299"/>
                    </a:cubicBezTo>
                    <a:cubicBezTo>
                      <a:pt x="8372" y="3414"/>
                      <a:pt x="8413" y="3538"/>
                      <a:pt x="8444" y="3662"/>
                    </a:cubicBezTo>
                    <a:cubicBezTo>
                      <a:pt x="8464" y="3808"/>
                      <a:pt x="8485" y="3953"/>
                      <a:pt x="8475" y="4098"/>
                    </a:cubicBezTo>
                    <a:cubicBezTo>
                      <a:pt x="8464" y="4233"/>
                      <a:pt x="8444" y="4368"/>
                      <a:pt x="8413" y="4492"/>
                    </a:cubicBezTo>
                    <a:cubicBezTo>
                      <a:pt x="8340" y="4751"/>
                      <a:pt x="8226" y="5000"/>
                      <a:pt x="8102" y="5228"/>
                    </a:cubicBezTo>
                    <a:cubicBezTo>
                      <a:pt x="7977" y="5467"/>
                      <a:pt x="7842" y="5696"/>
                      <a:pt x="7738" y="5934"/>
                    </a:cubicBezTo>
                    <a:cubicBezTo>
                      <a:pt x="7676" y="6079"/>
                      <a:pt x="7625" y="6235"/>
                      <a:pt x="7604" y="6390"/>
                    </a:cubicBezTo>
                    <a:cubicBezTo>
                      <a:pt x="7604" y="6442"/>
                      <a:pt x="7593" y="6505"/>
                      <a:pt x="7593" y="6556"/>
                    </a:cubicBezTo>
                    <a:cubicBezTo>
                      <a:pt x="7593" y="6608"/>
                      <a:pt x="7593" y="6660"/>
                      <a:pt x="7604" y="6712"/>
                    </a:cubicBezTo>
                    <a:lnTo>
                      <a:pt x="7635" y="6867"/>
                    </a:lnTo>
                    <a:cubicBezTo>
                      <a:pt x="7645" y="6920"/>
                      <a:pt x="7666" y="6961"/>
                      <a:pt x="7687" y="7013"/>
                    </a:cubicBezTo>
                    <a:cubicBezTo>
                      <a:pt x="7708" y="7075"/>
                      <a:pt x="7749" y="7137"/>
                      <a:pt x="7780" y="7199"/>
                    </a:cubicBezTo>
                    <a:cubicBezTo>
                      <a:pt x="7821" y="7262"/>
                      <a:pt x="7853" y="7324"/>
                      <a:pt x="7904" y="7376"/>
                    </a:cubicBezTo>
                    <a:cubicBezTo>
                      <a:pt x="8070" y="7593"/>
                      <a:pt x="8268" y="7780"/>
                      <a:pt x="8464" y="7957"/>
                    </a:cubicBezTo>
                    <a:cubicBezTo>
                      <a:pt x="8662" y="8123"/>
                      <a:pt x="8859" y="8278"/>
                      <a:pt x="9035" y="8455"/>
                    </a:cubicBezTo>
                    <a:cubicBezTo>
                      <a:pt x="9211" y="8621"/>
                      <a:pt x="9367" y="8797"/>
                      <a:pt x="9481" y="9015"/>
                    </a:cubicBezTo>
                    <a:cubicBezTo>
                      <a:pt x="9533" y="9129"/>
                      <a:pt x="9585" y="9243"/>
                      <a:pt x="9616" y="9368"/>
                    </a:cubicBezTo>
                    <a:cubicBezTo>
                      <a:pt x="9658" y="9492"/>
                      <a:pt x="9679" y="9627"/>
                      <a:pt x="9688" y="9762"/>
                    </a:cubicBezTo>
                    <a:cubicBezTo>
                      <a:pt x="9688" y="9928"/>
                      <a:pt x="9688" y="10083"/>
                      <a:pt x="9658" y="10249"/>
                    </a:cubicBezTo>
                    <a:cubicBezTo>
                      <a:pt x="9637" y="10322"/>
                      <a:pt x="9626" y="10405"/>
                      <a:pt x="9596" y="10488"/>
                    </a:cubicBezTo>
                    <a:cubicBezTo>
                      <a:pt x="9575" y="10560"/>
                      <a:pt x="9554" y="10633"/>
                      <a:pt x="9522" y="10695"/>
                    </a:cubicBezTo>
                    <a:cubicBezTo>
                      <a:pt x="9460" y="10841"/>
                      <a:pt x="9388" y="10975"/>
                      <a:pt x="9305" y="11110"/>
                    </a:cubicBezTo>
                    <a:cubicBezTo>
                      <a:pt x="9211" y="11235"/>
                      <a:pt x="9118" y="11359"/>
                      <a:pt x="9015" y="11463"/>
                    </a:cubicBezTo>
                    <a:cubicBezTo>
                      <a:pt x="8890" y="11588"/>
                      <a:pt x="8755" y="11701"/>
                      <a:pt x="8610" y="11805"/>
                    </a:cubicBezTo>
                    <a:cubicBezTo>
                      <a:pt x="8651" y="11795"/>
                      <a:pt x="8683" y="11774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24" y="10281"/>
                      <a:pt x="10186" y="10011"/>
                      <a:pt x="10207" y="9720"/>
                    </a:cubicBezTo>
                    <a:cubicBezTo>
                      <a:pt x="10218" y="9585"/>
                      <a:pt x="10218" y="9430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16"/>
                    </a:cubicBezTo>
                    <a:cubicBezTo>
                      <a:pt x="9585" y="8174"/>
                      <a:pt x="9543" y="8144"/>
                      <a:pt x="9502" y="8102"/>
                    </a:cubicBezTo>
                    <a:cubicBezTo>
                      <a:pt x="9367" y="7967"/>
                      <a:pt x="9232" y="7842"/>
                      <a:pt x="9118" y="7697"/>
                    </a:cubicBezTo>
                    <a:cubicBezTo>
                      <a:pt x="9045" y="7593"/>
                      <a:pt x="8994" y="7510"/>
                      <a:pt x="8952" y="7418"/>
                    </a:cubicBezTo>
                    <a:cubicBezTo>
                      <a:pt x="8921" y="7355"/>
                      <a:pt x="8911" y="7293"/>
                      <a:pt x="8900" y="7220"/>
                    </a:cubicBezTo>
                    <a:cubicBezTo>
                      <a:pt x="8890" y="7169"/>
                      <a:pt x="8890" y="7106"/>
                      <a:pt x="8900" y="7033"/>
                    </a:cubicBez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81" y="6369"/>
                      <a:pt x="9284" y="6203"/>
                    </a:cubicBezTo>
                    <a:cubicBezTo>
                      <a:pt x="935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5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88" y="3165"/>
                    </a:cubicBezTo>
                    <a:cubicBezTo>
                      <a:pt x="9626" y="301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42" y="1370"/>
                      <a:pt x="7406" y="1328"/>
                      <a:pt x="7272" y="1297"/>
                    </a:cubicBezTo>
                    <a:lnTo>
                      <a:pt x="7261" y="1287"/>
                    </a:lnTo>
                    <a:cubicBezTo>
                      <a:pt x="7116" y="1245"/>
                      <a:pt x="6971" y="120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cubicBezTo>
                      <a:pt x="6401" y="986"/>
                      <a:pt x="6255" y="903"/>
                      <a:pt x="6152" y="830"/>
                    </a:cubicBezTo>
                    <a:cubicBezTo>
                      <a:pt x="6110" y="800"/>
                      <a:pt x="6079" y="768"/>
                      <a:pt x="6037" y="72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61" y="353"/>
                      <a:pt x="5830" y="322"/>
                    </a:cubicBezTo>
                    <a:cubicBezTo>
                      <a:pt x="5788" y="281"/>
                      <a:pt x="5747" y="249"/>
                      <a:pt x="5726" y="229"/>
                    </a:cubicBezTo>
                    <a:cubicBezTo>
                      <a:pt x="5601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31;p53"/>
              <p:cNvSpPr/>
              <p:nvPr/>
            </p:nvSpPr>
            <p:spPr>
              <a:xfrm>
                <a:off x="4936863" y="2096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32;p53"/>
              <p:cNvSpPr/>
              <p:nvPr/>
            </p:nvSpPr>
            <p:spPr>
              <a:xfrm>
                <a:off x="4821963" y="2069825"/>
                <a:ext cx="187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32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1" y="32"/>
                      <a:pt x="1" y="42"/>
                      <a:pt x="1" y="63"/>
                    </a:cubicBezTo>
                    <a:cubicBezTo>
                      <a:pt x="1" y="74"/>
                      <a:pt x="11" y="84"/>
                      <a:pt x="21" y="94"/>
                    </a:cubicBezTo>
                    <a:cubicBezTo>
                      <a:pt x="32" y="104"/>
                      <a:pt x="42" y="115"/>
                      <a:pt x="53" y="115"/>
                    </a:cubicBezTo>
                    <a:cubicBezTo>
                      <a:pt x="185" y="121"/>
                      <a:pt x="314" y="131"/>
                      <a:pt x="444" y="131"/>
                    </a:cubicBezTo>
                    <a:cubicBezTo>
                      <a:pt x="527" y="131"/>
                      <a:pt x="611" y="127"/>
                      <a:pt x="696" y="115"/>
                    </a:cubicBezTo>
                    <a:cubicBezTo>
                      <a:pt x="717" y="115"/>
                      <a:pt x="747" y="94"/>
                      <a:pt x="747" y="63"/>
                    </a:cubicBezTo>
                    <a:cubicBezTo>
                      <a:pt x="737" y="32"/>
                      <a:pt x="717" y="11"/>
                      <a:pt x="685" y="11"/>
                    </a:cubicBezTo>
                    <a:cubicBezTo>
                      <a:pt x="581" y="21"/>
                      <a:pt x="478" y="21"/>
                      <a:pt x="374" y="21"/>
                    </a:cubicBezTo>
                    <a:cubicBezTo>
                      <a:pt x="260" y="11"/>
                      <a:pt x="157" y="11"/>
                      <a:pt x="53" y="1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33;p53"/>
              <p:cNvSpPr/>
              <p:nvPr/>
            </p:nvSpPr>
            <p:spPr>
              <a:xfrm>
                <a:off x="4819363" y="2068275"/>
                <a:ext cx="316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8" extrusionOk="0">
                    <a:moveTo>
                      <a:pt x="1215" y="0"/>
                    </a:moveTo>
                    <a:cubicBezTo>
                      <a:pt x="821" y="32"/>
                      <a:pt x="437" y="73"/>
                      <a:pt x="53" y="73"/>
                    </a:cubicBezTo>
                    <a:cubicBezTo>
                      <a:pt x="22" y="73"/>
                      <a:pt x="1" y="94"/>
                      <a:pt x="1" y="125"/>
                    </a:cubicBezTo>
                    <a:cubicBezTo>
                      <a:pt x="1" y="156"/>
                      <a:pt x="32" y="177"/>
                      <a:pt x="53" y="177"/>
                    </a:cubicBezTo>
                    <a:cubicBezTo>
                      <a:pt x="447" y="177"/>
                      <a:pt x="831" y="136"/>
                      <a:pt x="1215" y="115"/>
                    </a:cubicBezTo>
                    <a:cubicBezTo>
                      <a:pt x="1246" y="115"/>
                      <a:pt x="1266" y="83"/>
                      <a:pt x="1266" y="53"/>
                    </a:cubicBezTo>
                    <a:cubicBezTo>
                      <a:pt x="1266" y="32"/>
                      <a:pt x="1246" y="0"/>
                      <a:pt x="1215" y="0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34;p53"/>
              <p:cNvSpPr/>
              <p:nvPr/>
            </p:nvSpPr>
            <p:spPr>
              <a:xfrm>
                <a:off x="4600763" y="1656200"/>
                <a:ext cx="445800" cy="416525"/>
              </a:xfrm>
              <a:custGeom>
                <a:avLst/>
                <a:gdLst/>
                <a:ahLst/>
                <a:cxnLst/>
                <a:rect l="l" t="t" r="r" b="b"/>
                <a:pathLst>
                  <a:path w="17832" h="16661" extrusionOk="0">
                    <a:moveTo>
                      <a:pt x="8590" y="1"/>
                    </a:moveTo>
                    <a:cubicBezTo>
                      <a:pt x="8071" y="1"/>
                      <a:pt x="7562" y="52"/>
                      <a:pt x="7064" y="146"/>
                    </a:cubicBezTo>
                    <a:cubicBezTo>
                      <a:pt x="6245" y="312"/>
                      <a:pt x="5540" y="623"/>
                      <a:pt x="4969" y="1069"/>
                    </a:cubicBezTo>
                    <a:cubicBezTo>
                      <a:pt x="4616" y="1339"/>
                      <a:pt x="4326" y="1671"/>
                      <a:pt x="4088" y="2044"/>
                    </a:cubicBezTo>
                    <a:cubicBezTo>
                      <a:pt x="4015" y="2002"/>
                      <a:pt x="3943" y="1972"/>
                      <a:pt x="3860" y="1951"/>
                    </a:cubicBezTo>
                    <a:cubicBezTo>
                      <a:pt x="3766" y="1920"/>
                      <a:pt x="3662" y="1899"/>
                      <a:pt x="3538" y="1878"/>
                    </a:cubicBezTo>
                    <a:lnTo>
                      <a:pt x="3392" y="1878"/>
                    </a:lnTo>
                    <a:cubicBezTo>
                      <a:pt x="3247" y="1878"/>
                      <a:pt x="3081" y="1899"/>
                      <a:pt x="2915" y="1951"/>
                    </a:cubicBezTo>
                    <a:cubicBezTo>
                      <a:pt x="2728" y="2002"/>
                      <a:pt x="2542" y="2085"/>
                      <a:pt x="2334" y="2210"/>
                    </a:cubicBezTo>
                    <a:cubicBezTo>
                      <a:pt x="2158" y="2314"/>
                      <a:pt x="1992" y="2449"/>
                      <a:pt x="1806" y="2615"/>
                    </a:cubicBezTo>
                    <a:cubicBezTo>
                      <a:pt x="1650" y="2760"/>
                      <a:pt x="1504" y="2915"/>
                      <a:pt x="1349" y="3092"/>
                    </a:cubicBezTo>
                    <a:cubicBezTo>
                      <a:pt x="1225" y="3258"/>
                      <a:pt x="1100" y="3424"/>
                      <a:pt x="997" y="3590"/>
                    </a:cubicBezTo>
                    <a:cubicBezTo>
                      <a:pt x="727" y="4015"/>
                      <a:pt x="519" y="4482"/>
                      <a:pt x="384" y="4969"/>
                    </a:cubicBezTo>
                    <a:cubicBezTo>
                      <a:pt x="146" y="5851"/>
                      <a:pt x="156" y="6785"/>
                      <a:pt x="177" y="7687"/>
                    </a:cubicBezTo>
                    <a:lnTo>
                      <a:pt x="177" y="7905"/>
                    </a:lnTo>
                    <a:cubicBezTo>
                      <a:pt x="187" y="8320"/>
                      <a:pt x="135" y="8735"/>
                      <a:pt x="94" y="9129"/>
                    </a:cubicBezTo>
                    <a:lnTo>
                      <a:pt x="84" y="9201"/>
                    </a:lnTo>
                    <a:cubicBezTo>
                      <a:pt x="73" y="9316"/>
                      <a:pt x="52" y="9440"/>
                      <a:pt x="42" y="9565"/>
                    </a:cubicBezTo>
                    <a:cubicBezTo>
                      <a:pt x="11" y="9886"/>
                      <a:pt x="1" y="10146"/>
                      <a:pt x="11" y="10395"/>
                    </a:cubicBezTo>
                    <a:cubicBezTo>
                      <a:pt x="11" y="10674"/>
                      <a:pt x="42" y="10955"/>
                      <a:pt x="114" y="11204"/>
                    </a:cubicBezTo>
                    <a:cubicBezTo>
                      <a:pt x="167" y="11453"/>
                      <a:pt x="260" y="11681"/>
                      <a:pt x="384" y="11898"/>
                    </a:cubicBezTo>
                    <a:cubicBezTo>
                      <a:pt x="478" y="12064"/>
                      <a:pt x="602" y="12220"/>
                      <a:pt x="737" y="12345"/>
                    </a:cubicBezTo>
                    <a:cubicBezTo>
                      <a:pt x="1027" y="12604"/>
                      <a:pt x="1412" y="12718"/>
                      <a:pt x="1681" y="12790"/>
                    </a:cubicBezTo>
                    <a:cubicBezTo>
                      <a:pt x="1847" y="12832"/>
                      <a:pt x="2023" y="12864"/>
                      <a:pt x="2200" y="12894"/>
                    </a:cubicBezTo>
                    <a:lnTo>
                      <a:pt x="2272" y="12905"/>
                    </a:lnTo>
                    <a:cubicBezTo>
                      <a:pt x="2449" y="12936"/>
                      <a:pt x="2636" y="12977"/>
                      <a:pt x="2822" y="13009"/>
                    </a:cubicBezTo>
                    <a:lnTo>
                      <a:pt x="2967" y="13029"/>
                    </a:lnTo>
                    <a:cubicBezTo>
                      <a:pt x="3403" y="13102"/>
                      <a:pt x="3860" y="13195"/>
                      <a:pt x="4284" y="13361"/>
                    </a:cubicBezTo>
                    <a:lnTo>
                      <a:pt x="4295" y="13371"/>
                    </a:lnTo>
                    <a:lnTo>
                      <a:pt x="4284" y="13351"/>
                    </a:lnTo>
                    <a:lnTo>
                      <a:pt x="4284" y="13351"/>
                    </a:lnTo>
                    <a:cubicBezTo>
                      <a:pt x="4523" y="13465"/>
                      <a:pt x="4741" y="13590"/>
                      <a:pt x="4928" y="13735"/>
                    </a:cubicBezTo>
                    <a:cubicBezTo>
                      <a:pt x="5135" y="13890"/>
                      <a:pt x="5322" y="14077"/>
                      <a:pt x="5488" y="14295"/>
                    </a:cubicBezTo>
                    <a:cubicBezTo>
                      <a:pt x="5654" y="14512"/>
                      <a:pt x="5799" y="14751"/>
                      <a:pt x="5934" y="14980"/>
                    </a:cubicBezTo>
                    <a:lnTo>
                      <a:pt x="5944" y="14990"/>
                    </a:lnTo>
                    <a:cubicBezTo>
                      <a:pt x="6048" y="15156"/>
                      <a:pt x="6152" y="15322"/>
                      <a:pt x="6255" y="15478"/>
                    </a:cubicBezTo>
                    <a:cubicBezTo>
                      <a:pt x="6401" y="15695"/>
                      <a:pt x="6546" y="15872"/>
                      <a:pt x="6691" y="16017"/>
                    </a:cubicBezTo>
                    <a:cubicBezTo>
                      <a:pt x="6847" y="16172"/>
                      <a:pt x="7023" y="16297"/>
                      <a:pt x="7210" y="16400"/>
                    </a:cubicBezTo>
                    <a:cubicBezTo>
                      <a:pt x="7511" y="16556"/>
                      <a:pt x="7864" y="16629"/>
                      <a:pt x="8258" y="16629"/>
                    </a:cubicBezTo>
                    <a:lnTo>
                      <a:pt x="8371" y="16629"/>
                    </a:lnTo>
                    <a:cubicBezTo>
                      <a:pt x="8569" y="16619"/>
                      <a:pt x="8776" y="16598"/>
                      <a:pt x="9025" y="16546"/>
                    </a:cubicBezTo>
                    <a:cubicBezTo>
                      <a:pt x="9067" y="16536"/>
                      <a:pt x="9108" y="16525"/>
                      <a:pt x="9160" y="16525"/>
                    </a:cubicBezTo>
                    <a:lnTo>
                      <a:pt x="9212" y="16515"/>
                    </a:lnTo>
                    <a:lnTo>
                      <a:pt x="9274" y="16494"/>
                    </a:lnTo>
                    <a:lnTo>
                      <a:pt x="9326" y="16483"/>
                    </a:lnTo>
                    <a:cubicBezTo>
                      <a:pt x="9357" y="16483"/>
                      <a:pt x="9399" y="16473"/>
                      <a:pt x="9429" y="16463"/>
                    </a:cubicBezTo>
                    <a:lnTo>
                      <a:pt x="9834" y="16400"/>
                    </a:lnTo>
                    <a:cubicBezTo>
                      <a:pt x="10063" y="16370"/>
                      <a:pt x="10280" y="16359"/>
                      <a:pt x="10488" y="16349"/>
                    </a:cubicBezTo>
                    <a:lnTo>
                      <a:pt x="10591" y="16349"/>
                    </a:lnTo>
                    <a:cubicBezTo>
                      <a:pt x="10768" y="16349"/>
                      <a:pt x="10955" y="16359"/>
                      <a:pt x="11151" y="16390"/>
                    </a:cubicBezTo>
                    <a:cubicBezTo>
                      <a:pt x="11276" y="16400"/>
                      <a:pt x="11400" y="16432"/>
                      <a:pt x="11525" y="16453"/>
                    </a:cubicBezTo>
                    <a:cubicBezTo>
                      <a:pt x="11577" y="16473"/>
                      <a:pt x="11619" y="16483"/>
                      <a:pt x="11670" y="16494"/>
                    </a:cubicBezTo>
                    <a:lnTo>
                      <a:pt x="11753" y="16515"/>
                    </a:lnTo>
                    <a:lnTo>
                      <a:pt x="11877" y="16546"/>
                    </a:lnTo>
                    <a:cubicBezTo>
                      <a:pt x="12054" y="16587"/>
                      <a:pt x="12292" y="16639"/>
                      <a:pt x="12541" y="16660"/>
                    </a:cubicBezTo>
                    <a:lnTo>
                      <a:pt x="12635" y="16660"/>
                    </a:lnTo>
                    <a:cubicBezTo>
                      <a:pt x="12832" y="16660"/>
                      <a:pt x="13039" y="16629"/>
                      <a:pt x="13247" y="16556"/>
                    </a:cubicBezTo>
                    <a:cubicBezTo>
                      <a:pt x="13413" y="16504"/>
                      <a:pt x="13579" y="16421"/>
                      <a:pt x="13724" y="16307"/>
                    </a:cubicBezTo>
                    <a:cubicBezTo>
                      <a:pt x="13848" y="16214"/>
                      <a:pt x="13963" y="16110"/>
                      <a:pt x="14056" y="15985"/>
                    </a:cubicBezTo>
                    <a:cubicBezTo>
                      <a:pt x="14139" y="15872"/>
                      <a:pt x="14212" y="15747"/>
                      <a:pt x="14284" y="15602"/>
                    </a:cubicBezTo>
                    <a:cubicBezTo>
                      <a:pt x="14378" y="15415"/>
                      <a:pt x="14450" y="15218"/>
                      <a:pt x="14512" y="15052"/>
                    </a:cubicBezTo>
                    <a:cubicBezTo>
                      <a:pt x="14554" y="14938"/>
                      <a:pt x="14595" y="14834"/>
                      <a:pt x="14648" y="14731"/>
                    </a:cubicBezTo>
                    <a:lnTo>
                      <a:pt x="14648" y="14731"/>
                    </a:lnTo>
                    <a:lnTo>
                      <a:pt x="14627" y="14751"/>
                    </a:lnTo>
                    <a:cubicBezTo>
                      <a:pt x="14751" y="14471"/>
                      <a:pt x="14865" y="14274"/>
                      <a:pt x="14989" y="14118"/>
                    </a:cubicBezTo>
                    <a:cubicBezTo>
                      <a:pt x="15083" y="14005"/>
                      <a:pt x="15187" y="13901"/>
                      <a:pt x="15291" y="13807"/>
                    </a:cubicBezTo>
                    <a:cubicBezTo>
                      <a:pt x="15342" y="13776"/>
                      <a:pt x="15394" y="13735"/>
                      <a:pt x="15446" y="13703"/>
                    </a:cubicBezTo>
                    <a:lnTo>
                      <a:pt x="15529" y="13652"/>
                    </a:lnTo>
                    <a:cubicBezTo>
                      <a:pt x="15612" y="13590"/>
                      <a:pt x="15706" y="13537"/>
                      <a:pt x="15789" y="13465"/>
                    </a:cubicBezTo>
                    <a:cubicBezTo>
                      <a:pt x="15964" y="13341"/>
                      <a:pt x="16130" y="13216"/>
                      <a:pt x="16296" y="13081"/>
                    </a:cubicBezTo>
                    <a:cubicBezTo>
                      <a:pt x="16660" y="12781"/>
                      <a:pt x="16960" y="12479"/>
                      <a:pt x="17199" y="12168"/>
                    </a:cubicBezTo>
                    <a:cubicBezTo>
                      <a:pt x="17469" y="11815"/>
                      <a:pt x="17656" y="11442"/>
                      <a:pt x="17749" y="11079"/>
                    </a:cubicBezTo>
                    <a:cubicBezTo>
                      <a:pt x="17801" y="10882"/>
                      <a:pt x="17832" y="10674"/>
                      <a:pt x="17832" y="10467"/>
                    </a:cubicBezTo>
                    <a:cubicBezTo>
                      <a:pt x="17832" y="10259"/>
                      <a:pt x="17801" y="10031"/>
                      <a:pt x="17728" y="9814"/>
                    </a:cubicBezTo>
                    <a:cubicBezTo>
                      <a:pt x="17666" y="9586"/>
                      <a:pt x="17583" y="9378"/>
                      <a:pt x="17458" y="9201"/>
                    </a:cubicBezTo>
                    <a:cubicBezTo>
                      <a:pt x="17365" y="9035"/>
                      <a:pt x="17230" y="8880"/>
                      <a:pt x="17043" y="8703"/>
                    </a:cubicBezTo>
                    <a:cubicBezTo>
                      <a:pt x="16940" y="8600"/>
                      <a:pt x="16836" y="8507"/>
                      <a:pt x="16732" y="8413"/>
                    </a:cubicBezTo>
                    <a:lnTo>
                      <a:pt x="16691" y="8382"/>
                    </a:lnTo>
                    <a:lnTo>
                      <a:pt x="16628" y="8330"/>
                    </a:lnTo>
                    <a:lnTo>
                      <a:pt x="16577" y="8268"/>
                    </a:lnTo>
                    <a:cubicBezTo>
                      <a:pt x="16379" y="8102"/>
                      <a:pt x="16234" y="7947"/>
                      <a:pt x="16120" y="7801"/>
                    </a:cubicBezTo>
                    <a:cubicBezTo>
                      <a:pt x="16017" y="7666"/>
                      <a:pt x="15934" y="7511"/>
                      <a:pt x="15861" y="7355"/>
                    </a:cubicBezTo>
                    <a:cubicBezTo>
                      <a:pt x="15789" y="7179"/>
                      <a:pt x="15747" y="6992"/>
                      <a:pt x="15716" y="6785"/>
                    </a:cubicBezTo>
                    <a:cubicBezTo>
                      <a:pt x="15685" y="6525"/>
                      <a:pt x="15674" y="6276"/>
                      <a:pt x="15674" y="6059"/>
                    </a:cubicBezTo>
                    <a:lnTo>
                      <a:pt x="15674" y="5841"/>
                    </a:lnTo>
                    <a:cubicBezTo>
                      <a:pt x="15685" y="5665"/>
                      <a:pt x="15685" y="5488"/>
                      <a:pt x="15674" y="5312"/>
                    </a:cubicBezTo>
                    <a:cubicBezTo>
                      <a:pt x="15653" y="4886"/>
                      <a:pt x="15560" y="4451"/>
                      <a:pt x="15404" y="4026"/>
                    </a:cubicBezTo>
                    <a:cubicBezTo>
                      <a:pt x="15125" y="3268"/>
                      <a:pt x="14616" y="2542"/>
                      <a:pt x="13921" y="1920"/>
                    </a:cubicBezTo>
                    <a:cubicBezTo>
                      <a:pt x="13288" y="1349"/>
                      <a:pt x="12531" y="893"/>
                      <a:pt x="11670" y="561"/>
                    </a:cubicBezTo>
                    <a:cubicBezTo>
                      <a:pt x="11006" y="301"/>
                      <a:pt x="10259" y="125"/>
                      <a:pt x="9461" y="42"/>
                    </a:cubicBezTo>
                    <a:cubicBezTo>
                      <a:pt x="9160" y="11"/>
                      <a:pt x="8869" y="1"/>
                      <a:pt x="8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35;p53"/>
              <p:cNvSpPr/>
              <p:nvPr/>
            </p:nvSpPr>
            <p:spPr>
              <a:xfrm>
                <a:off x="4605163" y="1748775"/>
                <a:ext cx="306550" cy="323150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12926" extrusionOk="0">
                    <a:moveTo>
                      <a:pt x="12169" y="10021"/>
                    </a:moveTo>
                    <a:cubicBezTo>
                      <a:pt x="12168" y="10024"/>
                      <a:pt x="12167" y="10026"/>
                      <a:pt x="12165" y="10029"/>
                    </a:cubicBezTo>
                    <a:lnTo>
                      <a:pt x="12165" y="10029"/>
                    </a:lnTo>
                    <a:cubicBezTo>
                      <a:pt x="12167" y="10027"/>
                      <a:pt x="12169" y="10025"/>
                      <a:pt x="12169" y="10021"/>
                    </a:cubicBezTo>
                    <a:close/>
                    <a:moveTo>
                      <a:pt x="3787" y="1"/>
                    </a:moveTo>
                    <a:cubicBezTo>
                      <a:pt x="3714" y="1"/>
                      <a:pt x="3642" y="1"/>
                      <a:pt x="3569" y="11"/>
                    </a:cubicBezTo>
                    <a:lnTo>
                      <a:pt x="3559" y="11"/>
                    </a:lnTo>
                    <a:cubicBezTo>
                      <a:pt x="3507" y="21"/>
                      <a:pt x="3465" y="32"/>
                      <a:pt x="3424" y="42"/>
                    </a:cubicBezTo>
                    <a:cubicBezTo>
                      <a:pt x="3362" y="63"/>
                      <a:pt x="3299" y="74"/>
                      <a:pt x="3248" y="104"/>
                    </a:cubicBezTo>
                    <a:cubicBezTo>
                      <a:pt x="3186" y="125"/>
                      <a:pt x="3133" y="157"/>
                      <a:pt x="3082" y="187"/>
                    </a:cubicBezTo>
                    <a:cubicBezTo>
                      <a:pt x="3030" y="219"/>
                      <a:pt x="2978" y="250"/>
                      <a:pt x="2937" y="281"/>
                    </a:cubicBezTo>
                    <a:cubicBezTo>
                      <a:pt x="2874" y="333"/>
                      <a:pt x="2822" y="374"/>
                      <a:pt x="2781" y="426"/>
                    </a:cubicBezTo>
                    <a:cubicBezTo>
                      <a:pt x="2729" y="478"/>
                      <a:pt x="2677" y="530"/>
                      <a:pt x="2635" y="582"/>
                    </a:cubicBezTo>
                    <a:lnTo>
                      <a:pt x="2635" y="592"/>
                    </a:lnTo>
                    <a:cubicBezTo>
                      <a:pt x="2490" y="768"/>
                      <a:pt x="2386" y="976"/>
                      <a:pt x="2294" y="1183"/>
                    </a:cubicBezTo>
                    <a:cubicBezTo>
                      <a:pt x="2179" y="1453"/>
                      <a:pt x="2096" y="1733"/>
                      <a:pt x="2024" y="2013"/>
                    </a:cubicBezTo>
                    <a:cubicBezTo>
                      <a:pt x="1951" y="2283"/>
                      <a:pt x="1889" y="2552"/>
                      <a:pt x="1816" y="2812"/>
                    </a:cubicBezTo>
                    <a:cubicBezTo>
                      <a:pt x="1785" y="2916"/>
                      <a:pt x="1754" y="3030"/>
                      <a:pt x="1713" y="3133"/>
                    </a:cubicBezTo>
                    <a:cubicBezTo>
                      <a:pt x="1681" y="3237"/>
                      <a:pt x="1640" y="3341"/>
                      <a:pt x="1598" y="3445"/>
                    </a:cubicBezTo>
                    <a:cubicBezTo>
                      <a:pt x="1505" y="3673"/>
                      <a:pt x="1401" y="3901"/>
                      <a:pt x="1298" y="4129"/>
                    </a:cubicBezTo>
                    <a:cubicBezTo>
                      <a:pt x="1059" y="4638"/>
                      <a:pt x="821" y="5146"/>
                      <a:pt x="602" y="5664"/>
                    </a:cubicBezTo>
                    <a:lnTo>
                      <a:pt x="602" y="5654"/>
                    </a:lnTo>
                    <a:cubicBezTo>
                      <a:pt x="468" y="5976"/>
                      <a:pt x="343" y="6298"/>
                      <a:pt x="240" y="6619"/>
                    </a:cubicBezTo>
                    <a:cubicBezTo>
                      <a:pt x="146" y="6930"/>
                      <a:pt x="63" y="7231"/>
                      <a:pt x="21" y="7552"/>
                    </a:cubicBezTo>
                    <a:lnTo>
                      <a:pt x="21" y="7542"/>
                    </a:lnTo>
                    <a:cubicBezTo>
                      <a:pt x="11" y="7615"/>
                      <a:pt x="11" y="7677"/>
                      <a:pt x="1" y="7750"/>
                    </a:cubicBezTo>
                    <a:cubicBezTo>
                      <a:pt x="53" y="7905"/>
                      <a:pt x="125" y="8061"/>
                      <a:pt x="208" y="8195"/>
                    </a:cubicBezTo>
                    <a:cubicBezTo>
                      <a:pt x="302" y="8372"/>
                      <a:pt x="416" y="8517"/>
                      <a:pt x="561" y="8642"/>
                    </a:cubicBezTo>
                    <a:cubicBezTo>
                      <a:pt x="851" y="8901"/>
                      <a:pt x="1236" y="9025"/>
                      <a:pt x="1505" y="9087"/>
                    </a:cubicBezTo>
                    <a:cubicBezTo>
                      <a:pt x="1671" y="9129"/>
                      <a:pt x="1847" y="9161"/>
                      <a:pt x="2024" y="9191"/>
                    </a:cubicBezTo>
                    <a:lnTo>
                      <a:pt x="2096" y="9212"/>
                    </a:lnTo>
                    <a:cubicBezTo>
                      <a:pt x="2273" y="9243"/>
                      <a:pt x="2460" y="9274"/>
                      <a:pt x="2646" y="9306"/>
                    </a:cubicBezTo>
                    <a:lnTo>
                      <a:pt x="2791" y="9326"/>
                    </a:lnTo>
                    <a:cubicBezTo>
                      <a:pt x="3227" y="9409"/>
                      <a:pt x="3673" y="9492"/>
                      <a:pt x="4098" y="9658"/>
                    </a:cubicBezTo>
                    <a:lnTo>
                      <a:pt x="4119" y="9668"/>
                    </a:lnTo>
                    <a:lnTo>
                      <a:pt x="4108" y="9648"/>
                    </a:lnTo>
                    <a:lnTo>
                      <a:pt x="4108" y="9648"/>
                    </a:lnTo>
                    <a:cubicBezTo>
                      <a:pt x="4357" y="9772"/>
                      <a:pt x="4576" y="9897"/>
                      <a:pt x="4752" y="10032"/>
                    </a:cubicBezTo>
                    <a:cubicBezTo>
                      <a:pt x="4949" y="10187"/>
                      <a:pt x="5136" y="10374"/>
                      <a:pt x="5312" y="10592"/>
                    </a:cubicBezTo>
                    <a:cubicBezTo>
                      <a:pt x="5478" y="10809"/>
                      <a:pt x="5623" y="11048"/>
                      <a:pt x="5758" y="11277"/>
                    </a:cubicBezTo>
                    <a:lnTo>
                      <a:pt x="5768" y="11297"/>
                    </a:lnTo>
                    <a:cubicBezTo>
                      <a:pt x="5872" y="11473"/>
                      <a:pt x="5976" y="11629"/>
                      <a:pt x="6079" y="11775"/>
                    </a:cubicBezTo>
                    <a:cubicBezTo>
                      <a:pt x="6225" y="11992"/>
                      <a:pt x="6360" y="12169"/>
                      <a:pt x="6515" y="12314"/>
                    </a:cubicBezTo>
                    <a:cubicBezTo>
                      <a:pt x="6671" y="12469"/>
                      <a:pt x="6837" y="12594"/>
                      <a:pt x="7034" y="12697"/>
                    </a:cubicBezTo>
                    <a:cubicBezTo>
                      <a:pt x="7335" y="12853"/>
                      <a:pt x="7688" y="12926"/>
                      <a:pt x="8082" y="12926"/>
                    </a:cubicBezTo>
                    <a:lnTo>
                      <a:pt x="8092" y="12926"/>
                    </a:lnTo>
                    <a:cubicBezTo>
                      <a:pt x="8123" y="12905"/>
                      <a:pt x="8154" y="12884"/>
                      <a:pt x="8185" y="12853"/>
                    </a:cubicBezTo>
                    <a:cubicBezTo>
                      <a:pt x="8268" y="12791"/>
                      <a:pt x="8351" y="12718"/>
                      <a:pt x="8424" y="12646"/>
                    </a:cubicBezTo>
                    <a:cubicBezTo>
                      <a:pt x="8497" y="12573"/>
                      <a:pt x="8569" y="12501"/>
                      <a:pt x="8631" y="12418"/>
                    </a:cubicBezTo>
                    <a:cubicBezTo>
                      <a:pt x="8683" y="12355"/>
                      <a:pt x="8725" y="12282"/>
                      <a:pt x="8776" y="12220"/>
                    </a:cubicBezTo>
                    <a:cubicBezTo>
                      <a:pt x="8829" y="12169"/>
                      <a:pt x="8870" y="12106"/>
                      <a:pt x="8922" y="12044"/>
                    </a:cubicBezTo>
                    <a:cubicBezTo>
                      <a:pt x="9015" y="11930"/>
                      <a:pt x="9119" y="11816"/>
                      <a:pt x="9223" y="11701"/>
                    </a:cubicBezTo>
                    <a:cubicBezTo>
                      <a:pt x="9419" y="11505"/>
                      <a:pt x="9638" y="11328"/>
                      <a:pt x="9876" y="11194"/>
                    </a:cubicBezTo>
                    <a:cubicBezTo>
                      <a:pt x="10146" y="11038"/>
                      <a:pt x="10436" y="10924"/>
                      <a:pt x="10737" y="10851"/>
                    </a:cubicBezTo>
                    <a:lnTo>
                      <a:pt x="11173" y="10758"/>
                    </a:lnTo>
                    <a:cubicBezTo>
                      <a:pt x="11307" y="10726"/>
                      <a:pt x="11443" y="10685"/>
                      <a:pt x="11577" y="10633"/>
                    </a:cubicBezTo>
                    <a:cubicBezTo>
                      <a:pt x="11619" y="10613"/>
                      <a:pt x="11660" y="10592"/>
                      <a:pt x="11712" y="10571"/>
                    </a:cubicBezTo>
                    <a:cubicBezTo>
                      <a:pt x="11743" y="10540"/>
                      <a:pt x="11784" y="10519"/>
                      <a:pt x="11826" y="10488"/>
                    </a:cubicBezTo>
                    <a:cubicBezTo>
                      <a:pt x="11858" y="10468"/>
                      <a:pt x="11888" y="10436"/>
                      <a:pt x="11920" y="10405"/>
                    </a:cubicBezTo>
                    <a:cubicBezTo>
                      <a:pt x="11950" y="10374"/>
                      <a:pt x="11971" y="10343"/>
                      <a:pt x="12003" y="10312"/>
                    </a:cubicBezTo>
                    <a:cubicBezTo>
                      <a:pt x="12063" y="10221"/>
                      <a:pt x="12124" y="10130"/>
                      <a:pt x="12165" y="10029"/>
                    </a:cubicBezTo>
                    <a:lnTo>
                      <a:pt x="12165" y="10029"/>
                    </a:lnTo>
                    <a:cubicBezTo>
                      <a:pt x="12162" y="10032"/>
                      <a:pt x="12158" y="10032"/>
                      <a:pt x="12158" y="10032"/>
                    </a:cubicBezTo>
                    <a:cubicBezTo>
                      <a:pt x="12179" y="9980"/>
                      <a:pt x="12199" y="9917"/>
                      <a:pt x="12220" y="9866"/>
                    </a:cubicBezTo>
                    <a:lnTo>
                      <a:pt x="12252" y="9710"/>
                    </a:lnTo>
                    <a:cubicBezTo>
                      <a:pt x="12262" y="9638"/>
                      <a:pt x="12262" y="9555"/>
                      <a:pt x="12262" y="9482"/>
                    </a:cubicBezTo>
                    <a:cubicBezTo>
                      <a:pt x="12262" y="9399"/>
                      <a:pt x="12252" y="9316"/>
                      <a:pt x="12241" y="9243"/>
                    </a:cubicBezTo>
                    <a:cubicBezTo>
                      <a:pt x="12199" y="8942"/>
                      <a:pt x="12106" y="8652"/>
                      <a:pt x="12003" y="8361"/>
                    </a:cubicBezTo>
                    <a:cubicBezTo>
                      <a:pt x="11940" y="8216"/>
                      <a:pt x="11878" y="8071"/>
                      <a:pt x="11816" y="7916"/>
                    </a:cubicBezTo>
                    <a:lnTo>
                      <a:pt x="11816" y="7905"/>
                    </a:lnTo>
                    <a:cubicBezTo>
                      <a:pt x="11805" y="7895"/>
                      <a:pt x="11805" y="7895"/>
                      <a:pt x="11805" y="7884"/>
                    </a:cubicBezTo>
                    <a:cubicBezTo>
                      <a:pt x="11795" y="7863"/>
                      <a:pt x="11784" y="7854"/>
                      <a:pt x="11784" y="7833"/>
                    </a:cubicBezTo>
                    <a:cubicBezTo>
                      <a:pt x="11764" y="7791"/>
                      <a:pt x="11754" y="7750"/>
                      <a:pt x="11733" y="7718"/>
                    </a:cubicBezTo>
                    <a:cubicBezTo>
                      <a:pt x="11701" y="7646"/>
                      <a:pt x="11681" y="7584"/>
                      <a:pt x="11650" y="7511"/>
                    </a:cubicBezTo>
                    <a:cubicBezTo>
                      <a:pt x="11598" y="7376"/>
                      <a:pt x="11536" y="7241"/>
                      <a:pt x="11494" y="7107"/>
                    </a:cubicBezTo>
                    <a:cubicBezTo>
                      <a:pt x="11443" y="6971"/>
                      <a:pt x="11401" y="6837"/>
                      <a:pt x="11370" y="6702"/>
                    </a:cubicBezTo>
                    <a:cubicBezTo>
                      <a:pt x="11360" y="6639"/>
                      <a:pt x="11349" y="6577"/>
                      <a:pt x="11339" y="6526"/>
                    </a:cubicBezTo>
                    <a:cubicBezTo>
                      <a:pt x="11328" y="6443"/>
                      <a:pt x="11328" y="6370"/>
                      <a:pt x="11318" y="6298"/>
                    </a:cubicBezTo>
                    <a:lnTo>
                      <a:pt x="11318" y="6307"/>
                    </a:lnTo>
                    <a:cubicBezTo>
                      <a:pt x="11266" y="5966"/>
                      <a:pt x="11204" y="5623"/>
                      <a:pt x="11121" y="5291"/>
                    </a:cubicBezTo>
                    <a:cubicBezTo>
                      <a:pt x="11038" y="4970"/>
                      <a:pt x="10934" y="4669"/>
                      <a:pt x="10809" y="4368"/>
                    </a:cubicBezTo>
                    <a:cubicBezTo>
                      <a:pt x="10706" y="4129"/>
                      <a:pt x="10592" y="3901"/>
                      <a:pt x="10457" y="3673"/>
                    </a:cubicBezTo>
                    <a:cubicBezTo>
                      <a:pt x="10332" y="3455"/>
                      <a:pt x="10198" y="3248"/>
                      <a:pt x="10042" y="3061"/>
                    </a:cubicBezTo>
                    <a:cubicBezTo>
                      <a:pt x="9897" y="2864"/>
                      <a:pt x="9731" y="2667"/>
                      <a:pt x="9555" y="2490"/>
                    </a:cubicBezTo>
                    <a:cubicBezTo>
                      <a:pt x="9368" y="2314"/>
                      <a:pt x="9181" y="2148"/>
                      <a:pt x="8984" y="1992"/>
                    </a:cubicBezTo>
                    <a:lnTo>
                      <a:pt x="8974" y="1992"/>
                    </a:lnTo>
                    <a:cubicBezTo>
                      <a:pt x="8714" y="1796"/>
                      <a:pt x="8444" y="1609"/>
                      <a:pt x="8165" y="1453"/>
                    </a:cubicBezTo>
                    <a:cubicBezTo>
                      <a:pt x="7874" y="1287"/>
                      <a:pt x="7563" y="1142"/>
                      <a:pt x="7252" y="1007"/>
                    </a:cubicBezTo>
                    <a:lnTo>
                      <a:pt x="7241" y="1007"/>
                    </a:lnTo>
                    <a:cubicBezTo>
                      <a:pt x="7044" y="914"/>
                      <a:pt x="6837" y="831"/>
                      <a:pt x="6629" y="758"/>
                    </a:cubicBezTo>
                    <a:cubicBezTo>
                      <a:pt x="6381" y="655"/>
                      <a:pt x="6121" y="561"/>
                      <a:pt x="5872" y="478"/>
                    </a:cubicBezTo>
                    <a:cubicBezTo>
                      <a:pt x="5581" y="374"/>
                      <a:pt x="5302" y="281"/>
                      <a:pt x="5011" y="208"/>
                    </a:cubicBezTo>
                    <a:cubicBezTo>
                      <a:pt x="4742" y="136"/>
                      <a:pt x="4472" y="74"/>
                      <a:pt x="4191" y="32"/>
                    </a:cubicBezTo>
                    <a:cubicBezTo>
                      <a:pt x="4057" y="11"/>
                      <a:pt x="3922" y="1"/>
                      <a:pt x="378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36;p53"/>
              <p:cNvSpPr/>
              <p:nvPr/>
            </p:nvSpPr>
            <p:spPr>
              <a:xfrm>
                <a:off x="4694138" y="1749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37;p53"/>
              <p:cNvSpPr/>
              <p:nvPr/>
            </p:nvSpPr>
            <p:spPr>
              <a:xfrm>
                <a:off x="4686338" y="17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38;p53"/>
              <p:cNvSpPr/>
              <p:nvPr/>
            </p:nvSpPr>
            <p:spPr>
              <a:xfrm>
                <a:off x="4671038" y="17633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039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040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41;p53"/>
              <p:cNvSpPr/>
              <p:nvPr/>
            </p:nvSpPr>
            <p:spPr>
              <a:xfrm>
                <a:off x="4912488" y="1679025"/>
                <a:ext cx="13407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1910" extrusionOk="0">
                    <a:moveTo>
                      <a:pt x="1411" y="5322"/>
                    </a:moveTo>
                    <a:cubicBezTo>
                      <a:pt x="1411" y="5330"/>
                      <a:pt x="1411" y="5332"/>
                      <a:pt x="1415" y="5332"/>
                    </a:cubicBezTo>
                    <a:lnTo>
                      <a:pt x="1415" y="5332"/>
                    </a:lnTo>
                    <a:cubicBezTo>
                      <a:pt x="1414" y="5329"/>
                      <a:pt x="1412" y="5325"/>
                      <a:pt x="1411" y="5322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45" y="187"/>
                      <a:pt x="291" y="384"/>
                      <a:pt x="404" y="602"/>
                    </a:cubicBezTo>
                    <a:cubicBezTo>
                      <a:pt x="706" y="1131"/>
                      <a:pt x="892" y="1712"/>
                      <a:pt x="996" y="2304"/>
                    </a:cubicBezTo>
                    <a:cubicBezTo>
                      <a:pt x="1047" y="2615"/>
                      <a:pt x="1068" y="2926"/>
                      <a:pt x="1079" y="3237"/>
                    </a:cubicBezTo>
                    <a:lnTo>
                      <a:pt x="1079" y="3517"/>
                    </a:lnTo>
                    <a:cubicBezTo>
                      <a:pt x="1079" y="3600"/>
                      <a:pt x="1089" y="3683"/>
                      <a:pt x="1089" y="3777"/>
                    </a:cubicBezTo>
                    <a:cubicBezTo>
                      <a:pt x="1100" y="3932"/>
                      <a:pt x="1110" y="4098"/>
                      <a:pt x="1130" y="4264"/>
                    </a:cubicBezTo>
                    <a:cubicBezTo>
                      <a:pt x="1162" y="4450"/>
                      <a:pt x="1193" y="4648"/>
                      <a:pt x="1245" y="4835"/>
                    </a:cubicBezTo>
                    <a:cubicBezTo>
                      <a:pt x="1296" y="5001"/>
                      <a:pt x="1349" y="5167"/>
                      <a:pt x="1421" y="5332"/>
                    </a:cubicBezTo>
                    <a:cubicBezTo>
                      <a:pt x="1419" y="5332"/>
                      <a:pt x="1417" y="5332"/>
                      <a:pt x="1415" y="5332"/>
                    </a:cubicBezTo>
                    <a:lnTo>
                      <a:pt x="1415" y="5332"/>
                    </a:lnTo>
                    <a:cubicBezTo>
                      <a:pt x="1477" y="5474"/>
                      <a:pt x="1547" y="5615"/>
                      <a:pt x="1628" y="5747"/>
                    </a:cubicBezTo>
                    <a:cubicBezTo>
                      <a:pt x="1701" y="5872"/>
                      <a:pt x="1784" y="5996"/>
                      <a:pt x="1877" y="6110"/>
                    </a:cubicBezTo>
                    <a:cubicBezTo>
                      <a:pt x="2043" y="6328"/>
                      <a:pt x="2230" y="6525"/>
                      <a:pt x="2417" y="6712"/>
                    </a:cubicBezTo>
                    <a:cubicBezTo>
                      <a:pt x="2635" y="6919"/>
                      <a:pt x="2863" y="7117"/>
                      <a:pt x="3091" y="7313"/>
                    </a:cubicBezTo>
                    <a:cubicBezTo>
                      <a:pt x="3226" y="7428"/>
                      <a:pt x="3350" y="7542"/>
                      <a:pt x="3486" y="7645"/>
                    </a:cubicBezTo>
                    <a:lnTo>
                      <a:pt x="3703" y="7832"/>
                    </a:lnTo>
                    <a:cubicBezTo>
                      <a:pt x="3765" y="7894"/>
                      <a:pt x="3827" y="7956"/>
                      <a:pt x="3880" y="8019"/>
                    </a:cubicBezTo>
                    <a:cubicBezTo>
                      <a:pt x="4108" y="8258"/>
                      <a:pt x="4295" y="8537"/>
                      <a:pt x="4440" y="8839"/>
                    </a:cubicBezTo>
                    <a:cubicBezTo>
                      <a:pt x="4502" y="8973"/>
                      <a:pt x="4554" y="9118"/>
                      <a:pt x="4595" y="9263"/>
                    </a:cubicBezTo>
                    <a:cubicBezTo>
                      <a:pt x="4637" y="9409"/>
                      <a:pt x="4668" y="9554"/>
                      <a:pt x="4689" y="9699"/>
                    </a:cubicBezTo>
                    <a:cubicBezTo>
                      <a:pt x="4730" y="10000"/>
                      <a:pt x="4719" y="10301"/>
                      <a:pt x="4668" y="10591"/>
                    </a:cubicBezTo>
                    <a:cubicBezTo>
                      <a:pt x="4616" y="10892"/>
                      <a:pt x="4512" y="11193"/>
                      <a:pt x="4388" y="11463"/>
                    </a:cubicBezTo>
                    <a:cubicBezTo>
                      <a:pt x="4305" y="11619"/>
                      <a:pt x="4222" y="11774"/>
                      <a:pt x="4129" y="11909"/>
                    </a:cubicBezTo>
                    <a:cubicBezTo>
                      <a:pt x="4357" y="11702"/>
                      <a:pt x="4564" y="11483"/>
                      <a:pt x="4730" y="11255"/>
                    </a:cubicBezTo>
                    <a:cubicBezTo>
                      <a:pt x="5000" y="10902"/>
                      <a:pt x="5187" y="10529"/>
                      <a:pt x="5290" y="10166"/>
                    </a:cubicBezTo>
                    <a:cubicBezTo>
                      <a:pt x="5342" y="9969"/>
                      <a:pt x="5363" y="9761"/>
                      <a:pt x="5363" y="9554"/>
                    </a:cubicBezTo>
                    <a:cubicBezTo>
                      <a:pt x="5363" y="9346"/>
                      <a:pt x="5332" y="9118"/>
                      <a:pt x="5270" y="8890"/>
                    </a:cubicBezTo>
                    <a:cubicBezTo>
                      <a:pt x="5207" y="8673"/>
                      <a:pt x="5114" y="8465"/>
                      <a:pt x="5000" y="8288"/>
                    </a:cubicBezTo>
                    <a:cubicBezTo>
                      <a:pt x="4896" y="8122"/>
                      <a:pt x="4761" y="7967"/>
                      <a:pt x="4574" y="7781"/>
                    </a:cubicBezTo>
                    <a:cubicBezTo>
                      <a:pt x="4481" y="7687"/>
                      <a:pt x="4378" y="7604"/>
                      <a:pt x="4274" y="7511"/>
                    </a:cubicBezTo>
                    <a:lnTo>
                      <a:pt x="4222" y="7459"/>
                    </a:lnTo>
                    <a:lnTo>
                      <a:pt x="4170" y="7407"/>
                    </a:lnTo>
                    <a:lnTo>
                      <a:pt x="4108" y="7355"/>
                    </a:lnTo>
                    <a:cubicBezTo>
                      <a:pt x="3921" y="7189"/>
                      <a:pt x="3776" y="7034"/>
                      <a:pt x="3651" y="6888"/>
                    </a:cubicBezTo>
                    <a:cubicBezTo>
                      <a:pt x="3548" y="6743"/>
                      <a:pt x="3465" y="6598"/>
                      <a:pt x="3392" y="6442"/>
                    </a:cubicBezTo>
                    <a:cubicBezTo>
                      <a:pt x="3320" y="6266"/>
                      <a:pt x="3278" y="6079"/>
                      <a:pt x="3247" y="5872"/>
                    </a:cubicBezTo>
                    <a:cubicBezTo>
                      <a:pt x="3216" y="5623"/>
                      <a:pt x="3205" y="5374"/>
                      <a:pt x="3205" y="5146"/>
                    </a:cubicBezTo>
                    <a:cubicBezTo>
                      <a:pt x="3205" y="5073"/>
                      <a:pt x="3216" y="5001"/>
                      <a:pt x="3216" y="4928"/>
                    </a:cubicBezTo>
                    <a:lnTo>
                      <a:pt x="3216" y="4876"/>
                    </a:lnTo>
                    <a:cubicBezTo>
                      <a:pt x="3216" y="4720"/>
                      <a:pt x="3216" y="4565"/>
                      <a:pt x="3205" y="4399"/>
                    </a:cubicBezTo>
                    <a:cubicBezTo>
                      <a:pt x="3184" y="3973"/>
                      <a:pt x="3101" y="3538"/>
                      <a:pt x="2946" y="3113"/>
                    </a:cubicBezTo>
                    <a:cubicBezTo>
                      <a:pt x="2666" y="2355"/>
                      <a:pt x="2147" y="1629"/>
                      <a:pt x="1462" y="1007"/>
                    </a:cubicBezTo>
                    <a:cubicBezTo>
                      <a:pt x="1027" y="612"/>
                      <a:pt x="540" y="280"/>
                      <a:pt x="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42;p53"/>
              <p:cNvSpPr/>
              <p:nvPr/>
            </p:nvSpPr>
            <p:spPr>
              <a:xfrm>
                <a:off x="4700363" y="2010450"/>
                <a:ext cx="1449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861" extrusionOk="0">
                    <a:moveTo>
                      <a:pt x="3163" y="1"/>
                    </a:moveTo>
                    <a:cubicBezTo>
                      <a:pt x="3080" y="1"/>
                      <a:pt x="2997" y="1"/>
                      <a:pt x="2925" y="10"/>
                    </a:cubicBezTo>
                    <a:cubicBezTo>
                      <a:pt x="2697" y="42"/>
                      <a:pt x="2479" y="135"/>
                      <a:pt x="2292" y="259"/>
                    </a:cubicBezTo>
                    <a:cubicBezTo>
                      <a:pt x="2178" y="342"/>
                      <a:pt x="2085" y="436"/>
                      <a:pt x="2002" y="550"/>
                    </a:cubicBezTo>
                    <a:cubicBezTo>
                      <a:pt x="1992" y="498"/>
                      <a:pt x="1950" y="457"/>
                      <a:pt x="1898" y="457"/>
                    </a:cubicBezTo>
                    <a:cubicBezTo>
                      <a:pt x="1867" y="457"/>
                      <a:pt x="1846" y="467"/>
                      <a:pt x="1826" y="488"/>
                    </a:cubicBezTo>
                    <a:cubicBezTo>
                      <a:pt x="1805" y="508"/>
                      <a:pt x="1794" y="529"/>
                      <a:pt x="1794" y="561"/>
                    </a:cubicBezTo>
                    <a:cubicBezTo>
                      <a:pt x="1794" y="737"/>
                      <a:pt x="1784" y="923"/>
                      <a:pt x="1763" y="1089"/>
                    </a:cubicBezTo>
                    <a:lnTo>
                      <a:pt x="1763" y="1100"/>
                    </a:lnTo>
                    <a:lnTo>
                      <a:pt x="1763" y="1110"/>
                    </a:lnTo>
                    <a:cubicBezTo>
                      <a:pt x="1732" y="1338"/>
                      <a:pt x="1680" y="1525"/>
                      <a:pt x="1607" y="1712"/>
                    </a:cubicBezTo>
                    <a:cubicBezTo>
                      <a:pt x="1545" y="1836"/>
                      <a:pt x="1483" y="1951"/>
                      <a:pt x="1411" y="2044"/>
                    </a:cubicBezTo>
                    <a:cubicBezTo>
                      <a:pt x="1338" y="2127"/>
                      <a:pt x="1266" y="2210"/>
                      <a:pt x="1183" y="2272"/>
                    </a:cubicBezTo>
                    <a:cubicBezTo>
                      <a:pt x="1100" y="2334"/>
                      <a:pt x="1006" y="2396"/>
                      <a:pt x="902" y="2438"/>
                    </a:cubicBezTo>
                    <a:cubicBezTo>
                      <a:pt x="788" y="2479"/>
                      <a:pt x="664" y="2511"/>
                      <a:pt x="539" y="2532"/>
                    </a:cubicBezTo>
                    <a:cubicBezTo>
                      <a:pt x="466" y="2541"/>
                      <a:pt x="394" y="2541"/>
                      <a:pt x="321" y="2541"/>
                    </a:cubicBezTo>
                    <a:cubicBezTo>
                      <a:pt x="300" y="2552"/>
                      <a:pt x="270" y="2552"/>
                      <a:pt x="259" y="2573"/>
                    </a:cubicBezTo>
                    <a:cubicBezTo>
                      <a:pt x="217" y="2583"/>
                      <a:pt x="187" y="2615"/>
                      <a:pt x="176" y="2645"/>
                    </a:cubicBezTo>
                    <a:cubicBezTo>
                      <a:pt x="21" y="3195"/>
                      <a:pt x="0" y="3766"/>
                      <a:pt x="114" y="4274"/>
                    </a:cubicBezTo>
                    <a:cubicBezTo>
                      <a:pt x="176" y="4523"/>
                      <a:pt x="270" y="4761"/>
                      <a:pt x="394" y="4980"/>
                    </a:cubicBezTo>
                    <a:cubicBezTo>
                      <a:pt x="529" y="5187"/>
                      <a:pt x="705" y="5374"/>
                      <a:pt x="902" y="5519"/>
                    </a:cubicBezTo>
                    <a:cubicBezTo>
                      <a:pt x="1110" y="5664"/>
                      <a:pt x="1358" y="5768"/>
                      <a:pt x="1618" y="5819"/>
                    </a:cubicBezTo>
                    <a:cubicBezTo>
                      <a:pt x="1763" y="5851"/>
                      <a:pt x="1919" y="5861"/>
                      <a:pt x="2075" y="5861"/>
                    </a:cubicBezTo>
                    <a:cubicBezTo>
                      <a:pt x="2230" y="5861"/>
                      <a:pt x="2396" y="5851"/>
                      <a:pt x="2562" y="5819"/>
                    </a:cubicBezTo>
                    <a:cubicBezTo>
                      <a:pt x="3195" y="5726"/>
                      <a:pt x="3827" y="5425"/>
                      <a:pt x="4398" y="4938"/>
                    </a:cubicBezTo>
                    <a:cubicBezTo>
                      <a:pt x="4699" y="4689"/>
                      <a:pt x="4979" y="4388"/>
                      <a:pt x="5217" y="4035"/>
                    </a:cubicBezTo>
                    <a:cubicBezTo>
                      <a:pt x="5332" y="3880"/>
                      <a:pt x="5435" y="3714"/>
                      <a:pt x="5528" y="3537"/>
                    </a:cubicBezTo>
                    <a:cubicBezTo>
                      <a:pt x="5643" y="3320"/>
                      <a:pt x="5726" y="3122"/>
                      <a:pt x="5788" y="2936"/>
                    </a:cubicBezTo>
                    <a:lnTo>
                      <a:pt x="5788" y="2873"/>
                    </a:lnTo>
                    <a:lnTo>
                      <a:pt x="5788" y="2853"/>
                    </a:lnTo>
                    <a:cubicBezTo>
                      <a:pt x="5798" y="2832"/>
                      <a:pt x="5798" y="2801"/>
                      <a:pt x="5777" y="2770"/>
                    </a:cubicBezTo>
                    <a:cubicBezTo>
                      <a:pt x="5767" y="2749"/>
                      <a:pt x="5747" y="2728"/>
                      <a:pt x="5715" y="2728"/>
                    </a:cubicBezTo>
                    <a:cubicBezTo>
                      <a:pt x="5539" y="2698"/>
                      <a:pt x="5373" y="2656"/>
                      <a:pt x="5228" y="2594"/>
                    </a:cubicBezTo>
                    <a:cubicBezTo>
                      <a:pt x="5124" y="2552"/>
                      <a:pt x="5021" y="2490"/>
                      <a:pt x="4927" y="2417"/>
                    </a:cubicBezTo>
                    <a:cubicBezTo>
                      <a:pt x="4834" y="2345"/>
                      <a:pt x="4761" y="2272"/>
                      <a:pt x="4689" y="2179"/>
                    </a:cubicBezTo>
                    <a:cubicBezTo>
                      <a:pt x="4616" y="2085"/>
                      <a:pt x="4553" y="1971"/>
                      <a:pt x="4502" y="1847"/>
                    </a:cubicBezTo>
                    <a:cubicBezTo>
                      <a:pt x="4429" y="1691"/>
                      <a:pt x="4387" y="1515"/>
                      <a:pt x="4367" y="1328"/>
                    </a:cubicBezTo>
                    <a:lnTo>
                      <a:pt x="4367" y="1349"/>
                    </a:lnTo>
                    <a:cubicBezTo>
                      <a:pt x="4325" y="1069"/>
                      <a:pt x="4336" y="757"/>
                      <a:pt x="4377" y="415"/>
                    </a:cubicBezTo>
                    <a:lnTo>
                      <a:pt x="4377" y="405"/>
                    </a:lnTo>
                    <a:lnTo>
                      <a:pt x="4377" y="395"/>
                    </a:lnTo>
                    <a:cubicBezTo>
                      <a:pt x="4387" y="363"/>
                      <a:pt x="4387" y="322"/>
                      <a:pt x="4398" y="291"/>
                    </a:cubicBezTo>
                    <a:cubicBezTo>
                      <a:pt x="4398" y="259"/>
                      <a:pt x="4398" y="239"/>
                      <a:pt x="4387" y="208"/>
                    </a:cubicBezTo>
                    <a:cubicBezTo>
                      <a:pt x="4367" y="187"/>
                      <a:pt x="4346" y="166"/>
                      <a:pt x="4325" y="166"/>
                    </a:cubicBezTo>
                    <a:cubicBezTo>
                      <a:pt x="4315" y="166"/>
                      <a:pt x="4304" y="156"/>
                      <a:pt x="4294" y="156"/>
                    </a:cubicBezTo>
                    <a:cubicBezTo>
                      <a:pt x="4274" y="156"/>
                      <a:pt x="4253" y="166"/>
                      <a:pt x="4242" y="176"/>
                    </a:cubicBezTo>
                    <a:cubicBezTo>
                      <a:pt x="4221" y="187"/>
                      <a:pt x="4201" y="208"/>
                      <a:pt x="4191" y="239"/>
                    </a:cubicBezTo>
                    <a:lnTo>
                      <a:pt x="4180" y="332"/>
                    </a:lnTo>
                    <a:cubicBezTo>
                      <a:pt x="4108" y="280"/>
                      <a:pt x="4035" y="229"/>
                      <a:pt x="3952" y="187"/>
                    </a:cubicBezTo>
                    <a:cubicBezTo>
                      <a:pt x="3848" y="135"/>
                      <a:pt x="3734" y="93"/>
                      <a:pt x="3620" y="63"/>
                    </a:cubicBezTo>
                    <a:cubicBezTo>
                      <a:pt x="3475" y="21"/>
                      <a:pt x="3319" y="1"/>
                      <a:pt x="316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43;p53"/>
              <p:cNvSpPr/>
              <p:nvPr/>
            </p:nvSpPr>
            <p:spPr>
              <a:xfrm>
                <a:off x="4743913" y="2010175"/>
                <a:ext cx="664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319" extrusionOk="0">
                    <a:moveTo>
                      <a:pt x="1421" y="1"/>
                    </a:moveTo>
                    <a:cubicBezTo>
                      <a:pt x="1338" y="1"/>
                      <a:pt x="1255" y="12"/>
                      <a:pt x="1183" y="21"/>
                    </a:cubicBezTo>
                    <a:cubicBezTo>
                      <a:pt x="944" y="53"/>
                      <a:pt x="737" y="136"/>
                      <a:pt x="550" y="270"/>
                    </a:cubicBezTo>
                    <a:cubicBezTo>
                      <a:pt x="436" y="343"/>
                      <a:pt x="343" y="447"/>
                      <a:pt x="250" y="561"/>
                    </a:cubicBezTo>
                    <a:cubicBezTo>
                      <a:pt x="260" y="530"/>
                      <a:pt x="250" y="509"/>
                      <a:pt x="229" y="489"/>
                    </a:cubicBezTo>
                    <a:cubicBezTo>
                      <a:pt x="208" y="468"/>
                      <a:pt x="177" y="457"/>
                      <a:pt x="156" y="457"/>
                    </a:cubicBezTo>
                    <a:cubicBezTo>
                      <a:pt x="125" y="457"/>
                      <a:pt x="94" y="468"/>
                      <a:pt x="73" y="489"/>
                    </a:cubicBezTo>
                    <a:cubicBezTo>
                      <a:pt x="63" y="509"/>
                      <a:pt x="42" y="540"/>
                      <a:pt x="42" y="572"/>
                    </a:cubicBezTo>
                    <a:cubicBezTo>
                      <a:pt x="52" y="758"/>
                      <a:pt x="42" y="934"/>
                      <a:pt x="21" y="1100"/>
                    </a:cubicBezTo>
                    <a:lnTo>
                      <a:pt x="21" y="1121"/>
                    </a:lnTo>
                    <a:cubicBezTo>
                      <a:pt x="11" y="1163"/>
                      <a:pt x="11" y="1204"/>
                      <a:pt x="1" y="1245"/>
                    </a:cubicBezTo>
                    <a:cubicBezTo>
                      <a:pt x="208" y="1277"/>
                      <a:pt x="426" y="1298"/>
                      <a:pt x="644" y="1319"/>
                    </a:cubicBezTo>
                    <a:lnTo>
                      <a:pt x="644" y="1308"/>
                    </a:lnTo>
                    <a:cubicBezTo>
                      <a:pt x="742" y="1313"/>
                      <a:pt x="841" y="1316"/>
                      <a:pt x="941" y="1316"/>
                    </a:cubicBezTo>
                    <a:cubicBezTo>
                      <a:pt x="1040" y="1316"/>
                      <a:pt x="1142" y="1313"/>
                      <a:pt x="1245" y="1308"/>
                    </a:cubicBezTo>
                    <a:cubicBezTo>
                      <a:pt x="1442" y="1287"/>
                      <a:pt x="1640" y="1266"/>
                      <a:pt x="1836" y="1215"/>
                    </a:cubicBezTo>
                    <a:lnTo>
                      <a:pt x="1836" y="1215"/>
                    </a:lnTo>
                    <a:lnTo>
                      <a:pt x="1826" y="1225"/>
                    </a:lnTo>
                    <a:cubicBezTo>
                      <a:pt x="1961" y="1194"/>
                      <a:pt x="2106" y="1153"/>
                      <a:pt x="2230" y="1100"/>
                    </a:cubicBezTo>
                    <a:cubicBezTo>
                      <a:pt x="2355" y="1059"/>
                      <a:pt x="2479" y="1007"/>
                      <a:pt x="2604" y="945"/>
                    </a:cubicBezTo>
                    <a:cubicBezTo>
                      <a:pt x="2604" y="779"/>
                      <a:pt x="2615" y="602"/>
                      <a:pt x="2635" y="426"/>
                    </a:cubicBezTo>
                    <a:lnTo>
                      <a:pt x="2635" y="406"/>
                    </a:lnTo>
                    <a:cubicBezTo>
                      <a:pt x="2645" y="374"/>
                      <a:pt x="2645" y="353"/>
                      <a:pt x="2656" y="323"/>
                    </a:cubicBezTo>
                    <a:lnTo>
                      <a:pt x="2656" y="302"/>
                    </a:lnTo>
                    <a:cubicBezTo>
                      <a:pt x="2656" y="270"/>
                      <a:pt x="2656" y="250"/>
                      <a:pt x="2645" y="219"/>
                    </a:cubicBezTo>
                    <a:cubicBezTo>
                      <a:pt x="2625" y="198"/>
                      <a:pt x="2604" y="177"/>
                      <a:pt x="2583" y="177"/>
                    </a:cubicBezTo>
                    <a:cubicBezTo>
                      <a:pt x="2573" y="167"/>
                      <a:pt x="2562" y="167"/>
                      <a:pt x="2552" y="167"/>
                    </a:cubicBezTo>
                    <a:cubicBezTo>
                      <a:pt x="2532" y="167"/>
                      <a:pt x="2511" y="177"/>
                      <a:pt x="2500" y="187"/>
                    </a:cubicBezTo>
                    <a:cubicBezTo>
                      <a:pt x="2479" y="198"/>
                      <a:pt x="2459" y="219"/>
                      <a:pt x="2449" y="250"/>
                    </a:cubicBezTo>
                    <a:lnTo>
                      <a:pt x="2438" y="343"/>
                    </a:lnTo>
                    <a:cubicBezTo>
                      <a:pt x="2376" y="291"/>
                      <a:pt x="2293" y="240"/>
                      <a:pt x="2210" y="198"/>
                    </a:cubicBezTo>
                    <a:cubicBezTo>
                      <a:pt x="2106" y="146"/>
                      <a:pt x="1992" y="104"/>
                      <a:pt x="1878" y="63"/>
                    </a:cubicBezTo>
                    <a:cubicBezTo>
                      <a:pt x="1733" y="21"/>
                      <a:pt x="1577" y="1"/>
                      <a:pt x="1421" y="1"/>
                    </a:cubicBezTo>
                    <a:close/>
                  </a:path>
                </a:pathLst>
              </a:custGeom>
              <a:solidFill>
                <a:srgbClr val="EAC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44;p53"/>
              <p:cNvSpPr/>
              <p:nvPr/>
            </p:nvSpPr>
            <p:spPr>
              <a:xfrm>
                <a:off x="4632938" y="1726750"/>
                <a:ext cx="292775" cy="307825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2313" extrusionOk="0">
                    <a:moveTo>
                      <a:pt x="3963" y="0"/>
                    </a:moveTo>
                    <a:cubicBezTo>
                      <a:pt x="3578" y="0"/>
                      <a:pt x="3236" y="52"/>
                      <a:pt x="2925" y="166"/>
                    </a:cubicBezTo>
                    <a:cubicBezTo>
                      <a:pt x="2759" y="218"/>
                      <a:pt x="2603" y="301"/>
                      <a:pt x="2458" y="395"/>
                    </a:cubicBezTo>
                    <a:cubicBezTo>
                      <a:pt x="2437" y="384"/>
                      <a:pt x="2417" y="374"/>
                      <a:pt x="2396" y="374"/>
                    </a:cubicBezTo>
                    <a:cubicBezTo>
                      <a:pt x="2365" y="374"/>
                      <a:pt x="2344" y="384"/>
                      <a:pt x="2324" y="405"/>
                    </a:cubicBezTo>
                    <a:cubicBezTo>
                      <a:pt x="1981" y="819"/>
                      <a:pt x="1670" y="1297"/>
                      <a:pt x="1369" y="1857"/>
                    </a:cubicBezTo>
                    <a:cubicBezTo>
                      <a:pt x="1089" y="2407"/>
                      <a:pt x="840" y="3009"/>
                      <a:pt x="632" y="3662"/>
                    </a:cubicBezTo>
                    <a:cubicBezTo>
                      <a:pt x="425" y="4305"/>
                      <a:pt x="259" y="4959"/>
                      <a:pt x="155" y="5612"/>
                    </a:cubicBezTo>
                    <a:cubicBezTo>
                      <a:pt x="51" y="6286"/>
                      <a:pt x="0" y="6909"/>
                      <a:pt x="21" y="7510"/>
                    </a:cubicBezTo>
                    <a:cubicBezTo>
                      <a:pt x="31" y="7811"/>
                      <a:pt x="62" y="8101"/>
                      <a:pt x="104" y="8392"/>
                    </a:cubicBezTo>
                    <a:cubicBezTo>
                      <a:pt x="155" y="8693"/>
                      <a:pt x="228" y="8973"/>
                      <a:pt x="311" y="9232"/>
                    </a:cubicBezTo>
                    <a:cubicBezTo>
                      <a:pt x="529" y="9823"/>
                      <a:pt x="892" y="10383"/>
                      <a:pt x="1358" y="10861"/>
                    </a:cubicBezTo>
                    <a:cubicBezTo>
                      <a:pt x="1577" y="11079"/>
                      <a:pt x="1826" y="11275"/>
                      <a:pt x="2105" y="11473"/>
                    </a:cubicBezTo>
                    <a:cubicBezTo>
                      <a:pt x="2365" y="11639"/>
                      <a:pt x="2656" y="11794"/>
                      <a:pt x="2967" y="11919"/>
                    </a:cubicBezTo>
                    <a:cubicBezTo>
                      <a:pt x="3558" y="12168"/>
                      <a:pt x="4211" y="12303"/>
                      <a:pt x="4865" y="12313"/>
                    </a:cubicBezTo>
                    <a:lnTo>
                      <a:pt x="4906" y="12313"/>
                    </a:lnTo>
                    <a:cubicBezTo>
                      <a:pt x="5176" y="12313"/>
                      <a:pt x="5466" y="12292"/>
                      <a:pt x="5788" y="12241"/>
                    </a:cubicBezTo>
                    <a:cubicBezTo>
                      <a:pt x="6099" y="12199"/>
                      <a:pt x="6411" y="12137"/>
                      <a:pt x="6722" y="12043"/>
                    </a:cubicBezTo>
                    <a:cubicBezTo>
                      <a:pt x="7365" y="11856"/>
                      <a:pt x="7935" y="11577"/>
                      <a:pt x="8423" y="11224"/>
                    </a:cubicBezTo>
                    <a:cubicBezTo>
                      <a:pt x="8578" y="11110"/>
                      <a:pt x="8723" y="10985"/>
                      <a:pt x="8859" y="10851"/>
                    </a:cubicBezTo>
                    <a:cubicBezTo>
                      <a:pt x="8993" y="10726"/>
                      <a:pt x="9118" y="10591"/>
                      <a:pt x="9242" y="10425"/>
                    </a:cubicBezTo>
                    <a:cubicBezTo>
                      <a:pt x="9357" y="10280"/>
                      <a:pt x="9449" y="10114"/>
                      <a:pt x="9543" y="9948"/>
                    </a:cubicBezTo>
                    <a:cubicBezTo>
                      <a:pt x="9585" y="9865"/>
                      <a:pt x="9636" y="9772"/>
                      <a:pt x="9678" y="9657"/>
                    </a:cubicBezTo>
                    <a:lnTo>
                      <a:pt x="9771" y="9408"/>
                    </a:lnTo>
                    <a:cubicBezTo>
                      <a:pt x="9906" y="9450"/>
                      <a:pt x="10051" y="9471"/>
                      <a:pt x="10186" y="9471"/>
                    </a:cubicBezTo>
                    <a:cubicBezTo>
                      <a:pt x="10249" y="9471"/>
                      <a:pt x="10300" y="9471"/>
                      <a:pt x="10362" y="9461"/>
                    </a:cubicBezTo>
                    <a:cubicBezTo>
                      <a:pt x="10560" y="9440"/>
                      <a:pt x="10736" y="9367"/>
                      <a:pt x="10912" y="9274"/>
                    </a:cubicBezTo>
                    <a:cubicBezTo>
                      <a:pt x="11203" y="9087"/>
                      <a:pt x="11452" y="8776"/>
                      <a:pt x="11586" y="8403"/>
                    </a:cubicBezTo>
                    <a:cubicBezTo>
                      <a:pt x="11649" y="8237"/>
                      <a:pt x="11690" y="8050"/>
                      <a:pt x="11701" y="7863"/>
                    </a:cubicBezTo>
                    <a:cubicBezTo>
                      <a:pt x="11711" y="7686"/>
                      <a:pt x="11701" y="7510"/>
                      <a:pt x="11649" y="7354"/>
                    </a:cubicBezTo>
                    <a:cubicBezTo>
                      <a:pt x="11607" y="7188"/>
                      <a:pt x="11524" y="7033"/>
                      <a:pt x="11410" y="6919"/>
                    </a:cubicBezTo>
                    <a:cubicBezTo>
                      <a:pt x="11296" y="6794"/>
                      <a:pt x="11151" y="6701"/>
                      <a:pt x="10975" y="6639"/>
                    </a:cubicBezTo>
                    <a:cubicBezTo>
                      <a:pt x="10871" y="6608"/>
                      <a:pt x="10747" y="6587"/>
                      <a:pt x="10611" y="6587"/>
                    </a:cubicBezTo>
                    <a:lnTo>
                      <a:pt x="10570" y="6587"/>
                    </a:lnTo>
                    <a:cubicBezTo>
                      <a:pt x="10518" y="6587"/>
                      <a:pt x="10456" y="6587"/>
                      <a:pt x="10383" y="6598"/>
                    </a:cubicBezTo>
                    <a:cubicBezTo>
                      <a:pt x="10332" y="6598"/>
                      <a:pt x="10279" y="6608"/>
                      <a:pt x="10238" y="6618"/>
                    </a:cubicBezTo>
                    <a:cubicBezTo>
                      <a:pt x="10290" y="6349"/>
                      <a:pt x="10311" y="6079"/>
                      <a:pt x="10321" y="5809"/>
                    </a:cubicBezTo>
                    <a:cubicBezTo>
                      <a:pt x="10321" y="5508"/>
                      <a:pt x="10300" y="5197"/>
                      <a:pt x="10238" y="4876"/>
                    </a:cubicBezTo>
                    <a:cubicBezTo>
                      <a:pt x="10134" y="4295"/>
                      <a:pt x="9927" y="3724"/>
                      <a:pt x="9595" y="3175"/>
                    </a:cubicBezTo>
                    <a:cubicBezTo>
                      <a:pt x="9294" y="2666"/>
                      <a:pt x="8900" y="2189"/>
                      <a:pt x="8423" y="1764"/>
                    </a:cubicBezTo>
                    <a:cubicBezTo>
                      <a:pt x="7967" y="1359"/>
                      <a:pt x="7437" y="1006"/>
                      <a:pt x="6867" y="726"/>
                    </a:cubicBezTo>
                    <a:cubicBezTo>
                      <a:pt x="6286" y="436"/>
                      <a:pt x="5684" y="239"/>
                      <a:pt x="5062" y="114"/>
                    </a:cubicBezTo>
                    <a:cubicBezTo>
                      <a:pt x="4678" y="42"/>
                      <a:pt x="4336" y="0"/>
                      <a:pt x="40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45;p53"/>
              <p:cNvSpPr/>
              <p:nvPr/>
            </p:nvSpPr>
            <p:spPr>
              <a:xfrm>
                <a:off x="4636038" y="1726750"/>
                <a:ext cx="254925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6878" extrusionOk="0">
                    <a:moveTo>
                      <a:pt x="3839" y="0"/>
                    </a:moveTo>
                    <a:cubicBezTo>
                      <a:pt x="3465" y="0"/>
                      <a:pt x="3112" y="52"/>
                      <a:pt x="2801" y="156"/>
                    </a:cubicBezTo>
                    <a:cubicBezTo>
                      <a:pt x="2635" y="218"/>
                      <a:pt x="2479" y="301"/>
                      <a:pt x="2334" y="395"/>
                    </a:cubicBezTo>
                    <a:cubicBezTo>
                      <a:pt x="2313" y="374"/>
                      <a:pt x="2293" y="374"/>
                      <a:pt x="2272" y="374"/>
                    </a:cubicBezTo>
                    <a:cubicBezTo>
                      <a:pt x="2241" y="374"/>
                      <a:pt x="2210" y="384"/>
                      <a:pt x="2200" y="405"/>
                    </a:cubicBezTo>
                    <a:cubicBezTo>
                      <a:pt x="1857" y="809"/>
                      <a:pt x="1546" y="1287"/>
                      <a:pt x="1245" y="1857"/>
                    </a:cubicBezTo>
                    <a:cubicBezTo>
                      <a:pt x="965" y="2396"/>
                      <a:pt x="716" y="3009"/>
                      <a:pt x="498" y="3662"/>
                    </a:cubicBezTo>
                    <a:cubicBezTo>
                      <a:pt x="291" y="4295"/>
                      <a:pt x="135" y="4948"/>
                      <a:pt x="31" y="5612"/>
                    </a:cubicBezTo>
                    <a:lnTo>
                      <a:pt x="1" y="5830"/>
                    </a:lnTo>
                    <a:cubicBezTo>
                      <a:pt x="208" y="5467"/>
                      <a:pt x="436" y="5104"/>
                      <a:pt x="674" y="4761"/>
                    </a:cubicBezTo>
                    <a:cubicBezTo>
                      <a:pt x="893" y="4429"/>
                      <a:pt x="1131" y="4097"/>
                      <a:pt x="1370" y="3786"/>
                    </a:cubicBezTo>
                    <a:cubicBezTo>
                      <a:pt x="1432" y="3693"/>
                      <a:pt x="1494" y="3610"/>
                      <a:pt x="1566" y="3527"/>
                    </a:cubicBezTo>
                    <a:cubicBezTo>
                      <a:pt x="1619" y="3444"/>
                      <a:pt x="1681" y="3371"/>
                      <a:pt x="1732" y="3299"/>
                    </a:cubicBezTo>
                    <a:cubicBezTo>
                      <a:pt x="1847" y="3143"/>
                      <a:pt x="1951" y="2998"/>
                      <a:pt x="2044" y="2843"/>
                    </a:cubicBezTo>
                    <a:cubicBezTo>
                      <a:pt x="2137" y="2687"/>
                      <a:pt x="2230" y="2531"/>
                      <a:pt x="2303" y="2355"/>
                    </a:cubicBezTo>
                    <a:cubicBezTo>
                      <a:pt x="2376" y="2189"/>
                      <a:pt x="2438" y="2013"/>
                      <a:pt x="2500" y="1836"/>
                    </a:cubicBezTo>
                    <a:cubicBezTo>
                      <a:pt x="2500" y="1826"/>
                      <a:pt x="2511" y="1815"/>
                      <a:pt x="2521" y="1805"/>
                    </a:cubicBezTo>
                    <a:cubicBezTo>
                      <a:pt x="2532" y="1805"/>
                      <a:pt x="2552" y="1805"/>
                      <a:pt x="2562" y="1826"/>
                    </a:cubicBezTo>
                    <a:cubicBezTo>
                      <a:pt x="2635" y="2002"/>
                      <a:pt x="2718" y="2168"/>
                      <a:pt x="2811" y="2334"/>
                    </a:cubicBezTo>
                    <a:lnTo>
                      <a:pt x="2811" y="2324"/>
                    </a:lnTo>
                    <a:cubicBezTo>
                      <a:pt x="2884" y="2448"/>
                      <a:pt x="2967" y="2562"/>
                      <a:pt x="3050" y="2677"/>
                    </a:cubicBezTo>
                    <a:cubicBezTo>
                      <a:pt x="3143" y="2780"/>
                      <a:pt x="3237" y="2873"/>
                      <a:pt x="3330" y="2967"/>
                    </a:cubicBezTo>
                    <a:cubicBezTo>
                      <a:pt x="3475" y="3112"/>
                      <a:pt x="3631" y="3237"/>
                      <a:pt x="3807" y="3350"/>
                    </a:cubicBezTo>
                    <a:cubicBezTo>
                      <a:pt x="3973" y="3475"/>
                      <a:pt x="4150" y="3579"/>
                      <a:pt x="4326" y="3672"/>
                    </a:cubicBezTo>
                    <a:lnTo>
                      <a:pt x="4326" y="3682"/>
                    </a:lnTo>
                    <a:cubicBezTo>
                      <a:pt x="4782" y="3921"/>
                      <a:pt x="5259" y="4129"/>
                      <a:pt x="5736" y="4326"/>
                    </a:cubicBezTo>
                    <a:cubicBezTo>
                      <a:pt x="5996" y="4440"/>
                      <a:pt x="6255" y="4554"/>
                      <a:pt x="6515" y="4678"/>
                    </a:cubicBezTo>
                    <a:cubicBezTo>
                      <a:pt x="6764" y="4803"/>
                      <a:pt x="7002" y="4938"/>
                      <a:pt x="7241" y="5083"/>
                    </a:cubicBezTo>
                    <a:cubicBezTo>
                      <a:pt x="7355" y="5155"/>
                      <a:pt x="7469" y="5238"/>
                      <a:pt x="7573" y="5321"/>
                    </a:cubicBezTo>
                    <a:cubicBezTo>
                      <a:pt x="7697" y="5415"/>
                      <a:pt x="7811" y="5519"/>
                      <a:pt x="7926" y="5633"/>
                    </a:cubicBezTo>
                    <a:cubicBezTo>
                      <a:pt x="8050" y="5778"/>
                      <a:pt x="8174" y="5923"/>
                      <a:pt x="8288" y="6079"/>
                    </a:cubicBezTo>
                    <a:cubicBezTo>
                      <a:pt x="8413" y="6224"/>
                      <a:pt x="8527" y="6369"/>
                      <a:pt x="8662" y="6504"/>
                    </a:cubicBezTo>
                    <a:cubicBezTo>
                      <a:pt x="8724" y="6556"/>
                      <a:pt x="8776" y="6608"/>
                      <a:pt x="8838" y="6649"/>
                    </a:cubicBezTo>
                    <a:cubicBezTo>
                      <a:pt x="8890" y="6691"/>
                      <a:pt x="8942" y="6722"/>
                      <a:pt x="9004" y="6753"/>
                    </a:cubicBezTo>
                    <a:lnTo>
                      <a:pt x="9004" y="6764"/>
                    </a:lnTo>
                    <a:cubicBezTo>
                      <a:pt x="9046" y="6784"/>
                      <a:pt x="9087" y="6805"/>
                      <a:pt x="9139" y="6815"/>
                    </a:cubicBezTo>
                    <a:cubicBezTo>
                      <a:pt x="9170" y="6826"/>
                      <a:pt x="9212" y="6836"/>
                      <a:pt x="9242" y="6847"/>
                    </a:cubicBezTo>
                    <a:lnTo>
                      <a:pt x="9253" y="6847"/>
                    </a:lnTo>
                    <a:cubicBezTo>
                      <a:pt x="9284" y="6857"/>
                      <a:pt x="9315" y="6867"/>
                      <a:pt x="9357" y="6867"/>
                    </a:cubicBezTo>
                    <a:cubicBezTo>
                      <a:pt x="9395" y="6876"/>
                      <a:pt x="9424" y="6877"/>
                      <a:pt x="9461" y="6877"/>
                    </a:cubicBezTo>
                    <a:lnTo>
                      <a:pt x="9461" y="6877"/>
                    </a:lnTo>
                    <a:cubicBezTo>
                      <a:pt x="9512" y="6867"/>
                      <a:pt x="9554" y="6867"/>
                      <a:pt x="9606" y="6857"/>
                    </a:cubicBezTo>
                    <a:cubicBezTo>
                      <a:pt x="9637" y="6847"/>
                      <a:pt x="9678" y="6847"/>
                      <a:pt x="9720" y="6826"/>
                    </a:cubicBezTo>
                    <a:cubicBezTo>
                      <a:pt x="9772" y="6815"/>
                      <a:pt x="9823" y="6794"/>
                      <a:pt x="9876" y="6764"/>
                    </a:cubicBezTo>
                    <a:cubicBezTo>
                      <a:pt x="9927" y="6743"/>
                      <a:pt x="9979" y="6711"/>
                      <a:pt x="10021" y="6691"/>
                    </a:cubicBezTo>
                    <a:cubicBezTo>
                      <a:pt x="10062" y="6660"/>
                      <a:pt x="10104" y="6639"/>
                      <a:pt x="10145" y="6608"/>
                    </a:cubicBezTo>
                    <a:lnTo>
                      <a:pt x="10145" y="6608"/>
                    </a:lnTo>
                    <a:cubicBezTo>
                      <a:pt x="10135" y="6608"/>
                      <a:pt x="10125" y="6618"/>
                      <a:pt x="10114" y="6618"/>
                    </a:cubicBezTo>
                    <a:cubicBezTo>
                      <a:pt x="10166" y="6359"/>
                      <a:pt x="10187" y="6089"/>
                      <a:pt x="10197" y="5809"/>
                    </a:cubicBezTo>
                    <a:cubicBezTo>
                      <a:pt x="10197" y="5508"/>
                      <a:pt x="10176" y="5197"/>
                      <a:pt x="10125" y="4876"/>
                    </a:cubicBezTo>
                    <a:cubicBezTo>
                      <a:pt x="10021" y="4295"/>
                      <a:pt x="9803" y="3724"/>
                      <a:pt x="9481" y="3175"/>
                    </a:cubicBezTo>
                    <a:cubicBezTo>
                      <a:pt x="9170" y="2666"/>
                      <a:pt x="8776" y="2189"/>
                      <a:pt x="8299" y="1764"/>
                    </a:cubicBezTo>
                    <a:cubicBezTo>
                      <a:pt x="7843" y="1359"/>
                      <a:pt x="7313" y="1006"/>
                      <a:pt x="6743" y="716"/>
                    </a:cubicBezTo>
                    <a:cubicBezTo>
                      <a:pt x="6162" y="436"/>
                      <a:pt x="5560" y="229"/>
                      <a:pt x="4938" y="114"/>
                    </a:cubicBezTo>
                    <a:cubicBezTo>
                      <a:pt x="4554" y="42"/>
                      <a:pt x="4212" y="0"/>
                      <a:pt x="3890" y="0"/>
                    </a:cubicBezTo>
                    <a:close/>
                    <a:moveTo>
                      <a:pt x="9461" y="6877"/>
                    </a:moveTo>
                    <a:cubicBezTo>
                      <a:pt x="9461" y="6877"/>
                      <a:pt x="9461" y="6877"/>
                      <a:pt x="9461" y="6877"/>
                    </a:cubicBezTo>
                    <a:lnTo>
                      <a:pt x="9471" y="6877"/>
                    </a:lnTo>
                    <a:cubicBezTo>
                      <a:pt x="9467" y="6877"/>
                      <a:pt x="9464" y="6877"/>
                      <a:pt x="9461" y="6877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46;p53"/>
              <p:cNvSpPr/>
              <p:nvPr/>
            </p:nvSpPr>
            <p:spPr>
              <a:xfrm>
                <a:off x="4729138" y="1932900"/>
                <a:ext cx="19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067" extrusionOk="0">
                    <a:moveTo>
                      <a:pt x="7791" y="1"/>
                    </a:moveTo>
                    <a:lnTo>
                      <a:pt x="7791" y="1"/>
                    </a:lnTo>
                    <a:cubicBezTo>
                      <a:pt x="7749" y="63"/>
                      <a:pt x="7708" y="125"/>
                      <a:pt x="7666" y="177"/>
                    </a:cubicBezTo>
                    <a:cubicBezTo>
                      <a:pt x="7489" y="385"/>
                      <a:pt x="7282" y="561"/>
                      <a:pt x="7054" y="706"/>
                    </a:cubicBezTo>
                    <a:cubicBezTo>
                      <a:pt x="6940" y="768"/>
                      <a:pt x="6816" y="830"/>
                      <a:pt x="6680" y="883"/>
                    </a:cubicBezTo>
                    <a:cubicBezTo>
                      <a:pt x="6556" y="924"/>
                      <a:pt x="6421" y="966"/>
                      <a:pt x="6297" y="986"/>
                    </a:cubicBezTo>
                    <a:cubicBezTo>
                      <a:pt x="6198" y="1002"/>
                      <a:pt x="6099" y="1011"/>
                      <a:pt x="6000" y="1011"/>
                    </a:cubicBezTo>
                    <a:cubicBezTo>
                      <a:pt x="5964" y="1011"/>
                      <a:pt x="5928" y="1010"/>
                      <a:pt x="5892" y="1007"/>
                    </a:cubicBezTo>
                    <a:cubicBezTo>
                      <a:pt x="5820" y="1007"/>
                      <a:pt x="5747" y="996"/>
                      <a:pt x="5674" y="986"/>
                    </a:cubicBezTo>
                    <a:cubicBezTo>
                      <a:pt x="5622" y="976"/>
                      <a:pt x="5560" y="966"/>
                      <a:pt x="5509" y="945"/>
                    </a:cubicBezTo>
                    <a:cubicBezTo>
                      <a:pt x="5488" y="1069"/>
                      <a:pt x="5456" y="1183"/>
                      <a:pt x="5415" y="1287"/>
                    </a:cubicBezTo>
                    <a:cubicBezTo>
                      <a:pt x="5363" y="1411"/>
                      <a:pt x="5301" y="1536"/>
                      <a:pt x="5228" y="1650"/>
                    </a:cubicBezTo>
                    <a:cubicBezTo>
                      <a:pt x="5073" y="1899"/>
                      <a:pt x="4886" y="2127"/>
                      <a:pt x="4679" y="2335"/>
                    </a:cubicBezTo>
                    <a:cubicBezTo>
                      <a:pt x="4471" y="2542"/>
                      <a:pt x="4253" y="2739"/>
                      <a:pt x="4015" y="2916"/>
                    </a:cubicBezTo>
                    <a:cubicBezTo>
                      <a:pt x="3797" y="3082"/>
                      <a:pt x="3568" y="3237"/>
                      <a:pt x="3330" y="3361"/>
                    </a:cubicBezTo>
                    <a:cubicBezTo>
                      <a:pt x="3008" y="3538"/>
                      <a:pt x="2666" y="3663"/>
                      <a:pt x="2324" y="3766"/>
                    </a:cubicBezTo>
                    <a:cubicBezTo>
                      <a:pt x="1961" y="3859"/>
                      <a:pt x="1597" y="3922"/>
                      <a:pt x="1224" y="3953"/>
                    </a:cubicBezTo>
                    <a:cubicBezTo>
                      <a:pt x="1022" y="3968"/>
                      <a:pt x="817" y="3976"/>
                      <a:pt x="612" y="3976"/>
                    </a:cubicBezTo>
                    <a:cubicBezTo>
                      <a:pt x="407" y="3976"/>
                      <a:pt x="202" y="3968"/>
                      <a:pt x="0" y="3953"/>
                    </a:cubicBezTo>
                    <a:lnTo>
                      <a:pt x="0" y="3953"/>
                    </a:lnTo>
                    <a:cubicBezTo>
                      <a:pt x="332" y="4025"/>
                      <a:pt x="675" y="4067"/>
                      <a:pt x="1017" y="4067"/>
                    </a:cubicBezTo>
                    <a:lnTo>
                      <a:pt x="1058" y="4067"/>
                    </a:lnTo>
                    <a:cubicBezTo>
                      <a:pt x="1328" y="4067"/>
                      <a:pt x="1618" y="4046"/>
                      <a:pt x="1940" y="4005"/>
                    </a:cubicBezTo>
                    <a:cubicBezTo>
                      <a:pt x="2251" y="3963"/>
                      <a:pt x="2563" y="3891"/>
                      <a:pt x="2874" y="3797"/>
                    </a:cubicBezTo>
                    <a:cubicBezTo>
                      <a:pt x="3517" y="3610"/>
                      <a:pt x="4087" y="3331"/>
                      <a:pt x="4575" y="2978"/>
                    </a:cubicBezTo>
                    <a:cubicBezTo>
                      <a:pt x="4730" y="2864"/>
                      <a:pt x="4875" y="2739"/>
                      <a:pt x="5011" y="2615"/>
                    </a:cubicBezTo>
                    <a:cubicBezTo>
                      <a:pt x="5145" y="2480"/>
                      <a:pt x="5270" y="2335"/>
                      <a:pt x="5394" y="2179"/>
                    </a:cubicBezTo>
                    <a:cubicBezTo>
                      <a:pt x="5509" y="2034"/>
                      <a:pt x="5612" y="1878"/>
                      <a:pt x="5695" y="1713"/>
                    </a:cubicBezTo>
                    <a:cubicBezTo>
                      <a:pt x="5737" y="1619"/>
                      <a:pt x="5788" y="1526"/>
                      <a:pt x="5830" y="1411"/>
                    </a:cubicBezTo>
                    <a:cubicBezTo>
                      <a:pt x="5861" y="1339"/>
                      <a:pt x="5892" y="1256"/>
                      <a:pt x="5923" y="1173"/>
                    </a:cubicBezTo>
                    <a:cubicBezTo>
                      <a:pt x="6058" y="1204"/>
                      <a:pt x="6203" y="1225"/>
                      <a:pt x="6338" y="1225"/>
                    </a:cubicBezTo>
                    <a:cubicBezTo>
                      <a:pt x="6390" y="1225"/>
                      <a:pt x="6452" y="1225"/>
                      <a:pt x="6514" y="1215"/>
                    </a:cubicBezTo>
                    <a:cubicBezTo>
                      <a:pt x="6712" y="1194"/>
                      <a:pt x="6899" y="1132"/>
                      <a:pt x="7064" y="1028"/>
                    </a:cubicBezTo>
                    <a:cubicBezTo>
                      <a:pt x="7355" y="841"/>
                      <a:pt x="7604" y="530"/>
                      <a:pt x="7749" y="157"/>
                    </a:cubicBezTo>
                    <a:cubicBezTo>
                      <a:pt x="7759" y="104"/>
                      <a:pt x="7780" y="53"/>
                      <a:pt x="7791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47;p53"/>
              <p:cNvSpPr/>
              <p:nvPr/>
            </p:nvSpPr>
            <p:spPr>
              <a:xfrm>
                <a:off x="4687113" y="179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48;p53"/>
              <p:cNvSpPr/>
              <p:nvPr/>
            </p:nvSpPr>
            <p:spPr>
              <a:xfrm>
                <a:off x="4744163" y="181855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49;p53"/>
              <p:cNvSpPr/>
              <p:nvPr/>
            </p:nvSpPr>
            <p:spPr>
              <a:xfrm>
                <a:off x="4744163" y="1818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50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51;p53"/>
              <p:cNvSpPr/>
              <p:nvPr/>
            </p:nvSpPr>
            <p:spPr>
              <a:xfrm>
                <a:off x="4861138" y="18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52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53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54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055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056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057;p53"/>
              <p:cNvSpPr/>
              <p:nvPr/>
            </p:nvSpPr>
            <p:spPr>
              <a:xfrm>
                <a:off x="4867088" y="18979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058;p53"/>
              <p:cNvSpPr/>
              <p:nvPr/>
            </p:nvSpPr>
            <p:spPr>
              <a:xfrm>
                <a:off x="4888113" y="1906725"/>
                <a:ext cx="109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676" extrusionOk="0">
                    <a:moveTo>
                      <a:pt x="218" y="0"/>
                    </a:moveTo>
                    <a:cubicBezTo>
                      <a:pt x="197" y="0"/>
                      <a:pt x="176" y="10"/>
                      <a:pt x="166" y="10"/>
                    </a:cubicBezTo>
                    <a:cubicBezTo>
                      <a:pt x="125" y="42"/>
                      <a:pt x="104" y="104"/>
                      <a:pt x="135" y="146"/>
                    </a:cubicBezTo>
                    <a:cubicBezTo>
                      <a:pt x="145" y="176"/>
                      <a:pt x="166" y="208"/>
                      <a:pt x="176" y="238"/>
                    </a:cubicBezTo>
                    <a:cubicBezTo>
                      <a:pt x="218" y="332"/>
                      <a:pt x="238" y="425"/>
                      <a:pt x="249" y="529"/>
                    </a:cubicBezTo>
                    <a:cubicBezTo>
                      <a:pt x="270" y="674"/>
                      <a:pt x="270" y="819"/>
                      <a:pt x="249" y="965"/>
                    </a:cubicBezTo>
                    <a:lnTo>
                      <a:pt x="249" y="975"/>
                    </a:lnTo>
                    <a:cubicBezTo>
                      <a:pt x="228" y="1110"/>
                      <a:pt x="197" y="1234"/>
                      <a:pt x="145" y="1359"/>
                    </a:cubicBezTo>
                    <a:lnTo>
                      <a:pt x="145" y="1349"/>
                    </a:lnTo>
                    <a:cubicBezTo>
                      <a:pt x="114" y="1432"/>
                      <a:pt x="72" y="1504"/>
                      <a:pt x="21" y="1566"/>
                    </a:cubicBezTo>
                    <a:lnTo>
                      <a:pt x="21" y="1577"/>
                    </a:lnTo>
                    <a:cubicBezTo>
                      <a:pt x="10" y="1587"/>
                      <a:pt x="0" y="1598"/>
                      <a:pt x="0" y="1618"/>
                    </a:cubicBezTo>
                    <a:cubicBezTo>
                      <a:pt x="0" y="1628"/>
                      <a:pt x="10" y="1649"/>
                      <a:pt x="21" y="1660"/>
                    </a:cubicBezTo>
                    <a:cubicBezTo>
                      <a:pt x="31" y="1670"/>
                      <a:pt x="47" y="1676"/>
                      <a:pt x="62" y="1676"/>
                    </a:cubicBezTo>
                    <a:cubicBezTo>
                      <a:pt x="78" y="1676"/>
                      <a:pt x="93" y="1670"/>
                      <a:pt x="104" y="1660"/>
                    </a:cubicBezTo>
                    <a:cubicBezTo>
                      <a:pt x="280" y="1432"/>
                      <a:pt x="374" y="1162"/>
                      <a:pt x="404" y="882"/>
                    </a:cubicBezTo>
                    <a:cubicBezTo>
                      <a:pt x="425" y="736"/>
                      <a:pt x="436" y="591"/>
                      <a:pt x="415" y="446"/>
                    </a:cubicBezTo>
                    <a:cubicBezTo>
                      <a:pt x="394" y="311"/>
                      <a:pt x="363" y="176"/>
                      <a:pt x="301" y="52"/>
                    </a:cubicBezTo>
                    <a:cubicBezTo>
                      <a:pt x="280" y="21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059;p53"/>
              <p:cNvSpPr/>
              <p:nvPr/>
            </p:nvSpPr>
            <p:spPr>
              <a:xfrm>
                <a:off x="4894063" y="1908000"/>
                <a:ext cx="207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44" extrusionOk="0">
                    <a:moveTo>
                      <a:pt x="415" y="1"/>
                    </a:moveTo>
                    <a:cubicBezTo>
                      <a:pt x="281" y="1"/>
                      <a:pt x="136" y="63"/>
                      <a:pt x="42" y="167"/>
                    </a:cubicBezTo>
                    <a:cubicBezTo>
                      <a:pt x="0" y="208"/>
                      <a:pt x="0" y="270"/>
                      <a:pt x="42" y="312"/>
                    </a:cubicBezTo>
                    <a:cubicBezTo>
                      <a:pt x="63" y="333"/>
                      <a:pt x="88" y="343"/>
                      <a:pt x="114" y="343"/>
                    </a:cubicBezTo>
                    <a:cubicBezTo>
                      <a:pt x="140" y="343"/>
                      <a:pt x="166" y="333"/>
                      <a:pt x="187" y="312"/>
                    </a:cubicBezTo>
                    <a:lnTo>
                      <a:pt x="239" y="260"/>
                    </a:lnTo>
                    <a:cubicBezTo>
                      <a:pt x="270" y="240"/>
                      <a:pt x="302" y="229"/>
                      <a:pt x="322" y="208"/>
                    </a:cubicBezTo>
                    <a:cubicBezTo>
                      <a:pt x="364" y="198"/>
                      <a:pt x="394" y="187"/>
                      <a:pt x="436" y="177"/>
                    </a:cubicBezTo>
                    <a:lnTo>
                      <a:pt x="540" y="177"/>
                    </a:lnTo>
                    <a:cubicBezTo>
                      <a:pt x="571" y="187"/>
                      <a:pt x="613" y="198"/>
                      <a:pt x="643" y="208"/>
                    </a:cubicBezTo>
                    <a:cubicBezTo>
                      <a:pt x="664" y="219"/>
                      <a:pt x="696" y="240"/>
                      <a:pt x="716" y="250"/>
                    </a:cubicBezTo>
                    <a:cubicBezTo>
                      <a:pt x="727" y="261"/>
                      <a:pt x="741" y="265"/>
                      <a:pt x="754" y="265"/>
                    </a:cubicBezTo>
                    <a:cubicBezTo>
                      <a:pt x="779" y="265"/>
                      <a:pt x="803" y="249"/>
                      <a:pt x="809" y="229"/>
                    </a:cubicBezTo>
                    <a:cubicBezTo>
                      <a:pt x="820" y="208"/>
                      <a:pt x="830" y="187"/>
                      <a:pt x="820" y="177"/>
                    </a:cubicBezTo>
                    <a:cubicBezTo>
                      <a:pt x="820" y="157"/>
                      <a:pt x="799" y="146"/>
                      <a:pt x="789" y="125"/>
                    </a:cubicBezTo>
                    <a:cubicBezTo>
                      <a:pt x="737" y="95"/>
                      <a:pt x="685" y="63"/>
                      <a:pt x="623" y="42"/>
                    </a:cubicBezTo>
                    <a:cubicBezTo>
                      <a:pt x="560" y="12"/>
                      <a:pt x="488" y="1"/>
                      <a:pt x="415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060;p53"/>
              <p:cNvSpPr/>
              <p:nvPr/>
            </p:nvSpPr>
            <p:spPr>
              <a:xfrm>
                <a:off x="4544763" y="1962725"/>
                <a:ext cx="67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5488" extrusionOk="0"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93" y="135"/>
                    </a:cubicBezTo>
                    <a:cubicBezTo>
                      <a:pt x="93" y="156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50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090"/>
                      <a:pt x="31" y="1463"/>
                    </a:cubicBezTo>
                    <a:cubicBezTo>
                      <a:pt x="0" y="2023"/>
                      <a:pt x="0" y="2521"/>
                      <a:pt x="21" y="2968"/>
                    </a:cubicBezTo>
                    <a:cubicBezTo>
                      <a:pt x="31" y="323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77"/>
                      <a:pt x="840" y="5353"/>
                    </a:cubicBezTo>
                    <a:cubicBezTo>
                      <a:pt x="913" y="5395"/>
                      <a:pt x="996" y="5426"/>
                      <a:pt x="1079" y="5457"/>
                    </a:cubicBezTo>
                    <a:cubicBezTo>
                      <a:pt x="1141" y="5467"/>
                      <a:pt x="1203" y="5478"/>
                      <a:pt x="1286" y="5488"/>
                    </a:cubicBezTo>
                    <a:lnTo>
                      <a:pt x="1359" y="5488"/>
                    </a:lnTo>
                    <a:cubicBezTo>
                      <a:pt x="1432" y="5488"/>
                      <a:pt x="1494" y="5488"/>
                      <a:pt x="1545" y="5478"/>
                    </a:cubicBezTo>
                    <a:cubicBezTo>
                      <a:pt x="1701" y="5457"/>
                      <a:pt x="1857" y="5395"/>
                      <a:pt x="2013" y="5301"/>
                    </a:cubicBezTo>
                    <a:cubicBezTo>
                      <a:pt x="2147" y="5229"/>
                      <a:pt x="2271" y="5114"/>
                      <a:pt x="2386" y="4980"/>
                    </a:cubicBezTo>
                    <a:cubicBezTo>
                      <a:pt x="2490" y="4855"/>
                      <a:pt x="2562" y="4710"/>
                      <a:pt x="2624" y="4554"/>
                    </a:cubicBezTo>
                    <a:cubicBezTo>
                      <a:pt x="2645" y="4482"/>
                      <a:pt x="2666" y="4409"/>
                      <a:pt x="2676" y="4305"/>
                    </a:cubicBezTo>
                    <a:cubicBezTo>
                      <a:pt x="2697" y="4212"/>
                      <a:pt x="2697" y="4109"/>
                      <a:pt x="2697" y="4005"/>
                    </a:cubicBezTo>
                    <a:cubicBezTo>
                      <a:pt x="2697" y="3828"/>
                      <a:pt x="2676" y="3631"/>
                      <a:pt x="2624" y="3413"/>
                    </a:cubicBezTo>
                    <a:cubicBezTo>
                      <a:pt x="2583" y="3247"/>
                      <a:pt x="2520" y="3071"/>
                      <a:pt x="2437" y="2853"/>
                    </a:cubicBezTo>
                    <a:cubicBezTo>
                      <a:pt x="2386" y="2760"/>
                      <a:pt x="2344" y="2656"/>
                      <a:pt x="2282" y="2542"/>
                    </a:cubicBezTo>
                    <a:cubicBezTo>
                      <a:pt x="2303" y="2542"/>
                      <a:pt x="2324" y="2542"/>
                      <a:pt x="2344" y="2532"/>
                    </a:cubicBezTo>
                    <a:cubicBezTo>
                      <a:pt x="2427" y="2511"/>
                      <a:pt x="2479" y="2449"/>
                      <a:pt x="2500" y="2376"/>
                    </a:cubicBezTo>
                    <a:cubicBezTo>
                      <a:pt x="2520" y="2314"/>
                      <a:pt x="2510" y="2251"/>
                      <a:pt x="2479" y="2158"/>
                    </a:cubicBezTo>
                    <a:cubicBezTo>
                      <a:pt x="2458" y="2075"/>
                      <a:pt x="2407" y="1982"/>
                      <a:pt x="2375" y="1919"/>
                    </a:cubicBezTo>
                    <a:cubicBezTo>
                      <a:pt x="2262" y="1733"/>
                      <a:pt x="2137" y="1567"/>
                      <a:pt x="2013" y="1422"/>
                    </a:cubicBezTo>
                    <a:cubicBezTo>
                      <a:pt x="1919" y="1308"/>
                      <a:pt x="1815" y="1183"/>
                      <a:pt x="1701" y="1069"/>
                    </a:cubicBezTo>
                    <a:lnTo>
                      <a:pt x="1670" y="1048"/>
                    </a:lnTo>
                    <a:cubicBezTo>
                      <a:pt x="1618" y="997"/>
                      <a:pt x="1556" y="955"/>
                      <a:pt x="1504" y="914"/>
                    </a:cubicBezTo>
                    <a:lnTo>
                      <a:pt x="1483" y="903"/>
                    </a:lnTo>
                    <a:cubicBezTo>
                      <a:pt x="1369" y="810"/>
                      <a:pt x="1245" y="716"/>
                      <a:pt x="1079" y="603"/>
                    </a:cubicBezTo>
                    <a:cubicBezTo>
                      <a:pt x="975" y="529"/>
                      <a:pt x="881" y="467"/>
                      <a:pt x="778" y="395"/>
                    </a:cubicBezTo>
                    <a:cubicBezTo>
                      <a:pt x="602" y="271"/>
                      <a:pt x="425" y="146"/>
                      <a:pt x="238" y="11"/>
                    </a:cubicBezTo>
                    <a:cubicBezTo>
                      <a:pt x="228" y="11"/>
                      <a:pt x="218" y="1"/>
                      <a:pt x="197" y="1"/>
                    </a:cubicBezTo>
                    <a:close/>
                  </a:path>
                </a:pathLst>
              </a:custGeom>
              <a:solidFill>
                <a:srgbClr val="FCF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061;p53"/>
              <p:cNvSpPr/>
              <p:nvPr/>
            </p:nvSpPr>
            <p:spPr>
              <a:xfrm>
                <a:off x="4544763" y="1962725"/>
                <a:ext cx="54725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5499" extrusionOk="0">
                    <a:moveTo>
                      <a:pt x="1906" y="3510"/>
                    </a:moveTo>
                    <a:cubicBezTo>
                      <a:pt x="1907" y="3512"/>
                      <a:pt x="1908" y="3515"/>
                      <a:pt x="1909" y="3517"/>
                    </a:cubicBezTo>
                    <a:cubicBezTo>
                      <a:pt x="1909" y="3517"/>
                      <a:pt x="1909" y="3513"/>
                      <a:pt x="1906" y="3510"/>
                    </a:cubicBezTo>
                    <a:close/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83" y="135"/>
                    </a:cubicBezTo>
                    <a:cubicBezTo>
                      <a:pt x="93" y="167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39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100"/>
                      <a:pt x="31" y="1463"/>
                    </a:cubicBezTo>
                    <a:cubicBezTo>
                      <a:pt x="0" y="2034"/>
                      <a:pt x="0" y="2521"/>
                      <a:pt x="21" y="2968"/>
                    </a:cubicBezTo>
                    <a:cubicBezTo>
                      <a:pt x="31" y="324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87"/>
                      <a:pt x="840" y="5353"/>
                    </a:cubicBezTo>
                    <a:cubicBezTo>
                      <a:pt x="913" y="5395"/>
                      <a:pt x="985" y="5436"/>
                      <a:pt x="1079" y="5457"/>
                    </a:cubicBezTo>
                    <a:cubicBezTo>
                      <a:pt x="1130" y="5478"/>
                      <a:pt x="1203" y="5488"/>
                      <a:pt x="1286" y="5488"/>
                    </a:cubicBezTo>
                    <a:cubicBezTo>
                      <a:pt x="1307" y="5499"/>
                      <a:pt x="1338" y="5499"/>
                      <a:pt x="1359" y="5499"/>
                    </a:cubicBezTo>
                    <a:cubicBezTo>
                      <a:pt x="1432" y="5499"/>
                      <a:pt x="1504" y="5488"/>
                      <a:pt x="1545" y="5478"/>
                    </a:cubicBezTo>
                    <a:cubicBezTo>
                      <a:pt x="1701" y="5457"/>
                      <a:pt x="1857" y="5405"/>
                      <a:pt x="2013" y="5312"/>
                    </a:cubicBezTo>
                    <a:cubicBezTo>
                      <a:pt x="2064" y="5280"/>
                      <a:pt x="2116" y="5239"/>
                      <a:pt x="2168" y="5197"/>
                    </a:cubicBezTo>
                    <a:cubicBezTo>
                      <a:pt x="2188" y="4928"/>
                      <a:pt x="2179" y="4658"/>
                      <a:pt x="2137" y="4388"/>
                    </a:cubicBezTo>
                    <a:cubicBezTo>
                      <a:pt x="2096" y="4088"/>
                      <a:pt x="2023" y="3787"/>
                      <a:pt x="1898" y="3507"/>
                    </a:cubicBezTo>
                    <a:lnTo>
                      <a:pt x="1898" y="3507"/>
                    </a:lnTo>
                    <a:cubicBezTo>
                      <a:pt x="1902" y="3507"/>
                      <a:pt x="1904" y="3508"/>
                      <a:pt x="1906" y="3510"/>
                    </a:cubicBezTo>
                    <a:lnTo>
                      <a:pt x="1906" y="3510"/>
                    </a:lnTo>
                    <a:cubicBezTo>
                      <a:pt x="1823" y="3316"/>
                      <a:pt x="1720" y="3131"/>
                      <a:pt x="1587" y="2957"/>
                    </a:cubicBezTo>
                    <a:cubicBezTo>
                      <a:pt x="1515" y="2874"/>
                      <a:pt x="1442" y="2791"/>
                      <a:pt x="1359" y="2708"/>
                    </a:cubicBezTo>
                    <a:cubicBezTo>
                      <a:pt x="1349" y="2698"/>
                      <a:pt x="1349" y="2677"/>
                      <a:pt x="1359" y="2666"/>
                    </a:cubicBezTo>
                    <a:cubicBezTo>
                      <a:pt x="1369" y="2656"/>
                      <a:pt x="1379" y="2656"/>
                      <a:pt x="1390" y="2656"/>
                    </a:cubicBezTo>
                    <a:cubicBezTo>
                      <a:pt x="1400" y="2646"/>
                      <a:pt x="1421" y="2636"/>
                      <a:pt x="1432" y="2636"/>
                    </a:cubicBezTo>
                    <a:cubicBezTo>
                      <a:pt x="1442" y="2632"/>
                      <a:pt x="1452" y="2631"/>
                      <a:pt x="1462" y="2631"/>
                    </a:cubicBezTo>
                    <a:cubicBezTo>
                      <a:pt x="1482" y="2631"/>
                      <a:pt x="1501" y="2636"/>
                      <a:pt x="1515" y="2636"/>
                    </a:cubicBezTo>
                    <a:cubicBezTo>
                      <a:pt x="1577" y="2646"/>
                      <a:pt x="1628" y="2677"/>
                      <a:pt x="1691" y="2677"/>
                    </a:cubicBezTo>
                    <a:lnTo>
                      <a:pt x="1743" y="2677"/>
                    </a:lnTo>
                    <a:cubicBezTo>
                      <a:pt x="1743" y="2677"/>
                      <a:pt x="1753" y="2677"/>
                      <a:pt x="1753" y="2666"/>
                    </a:cubicBezTo>
                    <a:cubicBezTo>
                      <a:pt x="1753" y="2666"/>
                      <a:pt x="1764" y="2666"/>
                      <a:pt x="1764" y="2656"/>
                    </a:cubicBezTo>
                    <a:lnTo>
                      <a:pt x="1774" y="2646"/>
                    </a:lnTo>
                    <a:cubicBezTo>
                      <a:pt x="1774" y="2625"/>
                      <a:pt x="1784" y="2615"/>
                      <a:pt x="1784" y="2594"/>
                    </a:cubicBezTo>
                    <a:cubicBezTo>
                      <a:pt x="1794" y="2542"/>
                      <a:pt x="1784" y="2490"/>
                      <a:pt x="1784" y="2449"/>
                    </a:cubicBezTo>
                    <a:cubicBezTo>
                      <a:pt x="1774" y="2407"/>
                      <a:pt x="1764" y="2366"/>
                      <a:pt x="1753" y="2334"/>
                    </a:cubicBezTo>
                    <a:cubicBezTo>
                      <a:pt x="1743" y="2293"/>
                      <a:pt x="1732" y="2262"/>
                      <a:pt x="1722" y="2231"/>
                    </a:cubicBezTo>
                    <a:lnTo>
                      <a:pt x="1660" y="2106"/>
                    </a:lnTo>
                    <a:cubicBezTo>
                      <a:pt x="1628" y="2065"/>
                      <a:pt x="1608" y="2023"/>
                      <a:pt x="1577" y="1982"/>
                    </a:cubicBezTo>
                    <a:cubicBezTo>
                      <a:pt x="1442" y="1816"/>
                      <a:pt x="1296" y="1681"/>
                      <a:pt x="1141" y="1536"/>
                    </a:cubicBezTo>
                    <a:cubicBezTo>
                      <a:pt x="1068" y="1463"/>
                      <a:pt x="996" y="1401"/>
                      <a:pt x="934" y="1329"/>
                    </a:cubicBezTo>
                    <a:cubicBezTo>
                      <a:pt x="861" y="1235"/>
                      <a:pt x="789" y="1142"/>
                      <a:pt x="726" y="1048"/>
                    </a:cubicBezTo>
                    <a:cubicBezTo>
                      <a:pt x="581" y="841"/>
                      <a:pt x="457" y="623"/>
                      <a:pt x="353" y="395"/>
                    </a:cubicBezTo>
                    <a:cubicBezTo>
                      <a:pt x="301" y="271"/>
                      <a:pt x="238" y="135"/>
                      <a:pt x="187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062;p53"/>
              <p:cNvSpPr/>
              <p:nvPr/>
            </p:nvSpPr>
            <p:spPr>
              <a:xfrm>
                <a:off x="4589088" y="20286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063;p53"/>
              <p:cNvSpPr/>
              <p:nvPr/>
            </p:nvSpPr>
            <p:spPr>
              <a:xfrm>
                <a:off x="4587813" y="20296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064;p53"/>
              <p:cNvSpPr/>
              <p:nvPr/>
            </p:nvSpPr>
            <p:spPr>
              <a:xfrm>
                <a:off x="4393313" y="2075000"/>
                <a:ext cx="214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784" extrusionOk="0">
                    <a:moveTo>
                      <a:pt x="3973" y="1"/>
                    </a:moveTo>
                    <a:cubicBezTo>
                      <a:pt x="3516" y="1"/>
                      <a:pt x="3060" y="22"/>
                      <a:pt x="2604" y="63"/>
                    </a:cubicBezTo>
                    <a:cubicBezTo>
                      <a:pt x="2604" y="74"/>
                      <a:pt x="2594" y="74"/>
                      <a:pt x="2594" y="74"/>
                    </a:cubicBezTo>
                    <a:cubicBezTo>
                      <a:pt x="2282" y="105"/>
                      <a:pt x="1971" y="157"/>
                      <a:pt x="1670" y="229"/>
                    </a:cubicBezTo>
                    <a:cubicBezTo>
                      <a:pt x="1504" y="271"/>
                      <a:pt x="1349" y="312"/>
                      <a:pt x="1193" y="364"/>
                    </a:cubicBezTo>
                    <a:cubicBezTo>
                      <a:pt x="1038" y="406"/>
                      <a:pt x="892" y="457"/>
                      <a:pt x="736" y="520"/>
                    </a:cubicBezTo>
                    <a:lnTo>
                      <a:pt x="747" y="520"/>
                    </a:lnTo>
                    <a:cubicBezTo>
                      <a:pt x="623" y="572"/>
                      <a:pt x="487" y="623"/>
                      <a:pt x="363" y="686"/>
                    </a:cubicBezTo>
                    <a:cubicBezTo>
                      <a:pt x="291" y="738"/>
                      <a:pt x="218" y="789"/>
                      <a:pt x="146" y="852"/>
                    </a:cubicBezTo>
                    <a:cubicBezTo>
                      <a:pt x="93" y="883"/>
                      <a:pt x="52" y="925"/>
                      <a:pt x="0" y="966"/>
                    </a:cubicBezTo>
                    <a:cubicBezTo>
                      <a:pt x="0" y="997"/>
                      <a:pt x="0" y="1028"/>
                      <a:pt x="10" y="1049"/>
                    </a:cubicBezTo>
                    <a:cubicBezTo>
                      <a:pt x="21" y="1174"/>
                      <a:pt x="52" y="1308"/>
                      <a:pt x="104" y="1464"/>
                    </a:cubicBezTo>
                    <a:cubicBezTo>
                      <a:pt x="187" y="1713"/>
                      <a:pt x="321" y="1972"/>
                      <a:pt x="519" y="2252"/>
                    </a:cubicBezTo>
                    <a:cubicBezTo>
                      <a:pt x="685" y="2481"/>
                      <a:pt x="882" y="2698"/>
                      <a:pt x="1121" y="2916"/>
                    </a:cubicBezTo>
                    <a:cubicBezTo>
                      <a:pt x="1328" y="3113"/>
                      <a:pt x="1587" y="3300"/>
                      <a:pt x="1919" y="3507"/>
                    </a:cubicBezTo>
                    <a:cubicBezTo>
                      <a:pt x="2220" y="3694"/>
                      <a:pt x="2552" y="3871"/>
                      <a:pt x="2905" y="4016"/>
                    </a:cubicBezTo>
                    <a:cubicBezTo>
                      <a:pt x="3216" y="4150"/>
                      <a:pt x="3558" y="4265"/>
                      <a:pt x="3942" y="4368"/>
                    </a:cubicBezTo>
                    <a:cubicBezTo>
                      <a:pt x="4595" y="4555"/>
                      <a:pt x="5311" y="4669"/>
                      <a:pt x="6130" y="4731"/>
                    </a:cubicBezTo>
                    <a:cubicBezTo>
                      <a:pt x="6577" y="4763"/>
                      <a:pt x="7054" y="4783"/>
                      <a:pt x="7583" y="4783"/>
                    </a:cubicBezTo>
                    <a:cubicBezTo>
                      <a:pt x="7780" y="4783"/>
                      <a:pt x="7977" y="4783"/>
                      <a:pt x="8174" y="4773"/>
                    </a:cubicBezTo>
                    <a:cubicBezTo>
                      <a:pt x="8205" y="4773"/>
                      <a:pt x="8226" y="4752"/>
                      <a:pt x="8246" y="4742"/>
                    </a:cubicBezTo>
                    <a:cubicBezTo>
                      <a:pt x="8257" y="4710"/>
                      <a:pt x="8267" y="4690"/>
                      <a:pt x="8267" y="4659"/>
                    </a:cubicBezTo>
                    <a:cubicBezTo>
                      <a:pt x="8257" y="4627"/>
                      <a:pt x="8246" y="4607"/>
                      <a:pt x="8226" y="4586"/>
                    </a:cubicBezTo>
                    <a:cubicBezTo>
                      <a:pt x="8205" y="4576"/>
                      <a:pt x="8174" y="4565"/>
                      <a:pt x="8154" y="4565"/>
                    </a:cubicBezTo>
                    <a:cubicBezTo>
                      <a:pt x="8029" y="4576"/>
                      <a:pt x="7905" y="4576"/>
                      <a:pt x="7780" y="4576"/>
                    </a:cubicBezTo>
                    <a:cubicBezTo>
                      <a:pt x="7852" y="4441"/>
                      <a:pt x="7905" y="4275"/>
                      <a:pt x="7967" y="4078"/>
                    </a:cubicBezTo>
                    <a:cubicBezTo>
                      <a:pt x="8039" y="3860"/>
                      <a:pt x="8091" y="3611"/>
                      <a:pt x="8133" y="3341"/>
                    </a:cubicBezTo>
                    <a:cubicBezTo>
                      <a:pt x="8184" y="3071"/>
                      <a:pt x="8216" y="2792"/>
                      <a:pt x="8226" y="2501"/>
                    </a:cubicBezTo>
                    <a:cubicBezTo>
                      <a:pt x="8237" y="2211"/>
                      <a:pt x="8237" y="1930"/>
                      <a:pt x="8216" y="1661"/>
                    </a:cubicBezTo>
                    <a:cubicBezTo>
                      <a:pt x="8184" y="1319"/>
                      <a:pt x="8122" y="1018"/>
                      <a:pt x="8018" y="759"/>
                    </a:cubicBezTo>
                    <a:cubicBezTo>
                      <a:pt x="7956" y="572"/>
                      <a:pt x="7873" y="427"/>
                      <a:pt x="7780" y="291"/>
                    </a:cubicBezTo>
                    <a:lnTo>
                      <a:pt x="7780" y="291"/>
                    </a:lnTo>
                    <a:cubicBezTo>
                      <a:pt x="8029" y="323"/>
                      <a:pt x="8246" y="344"/>
                      <a:pt x="8465" y="354"/>
                    </a:cubicBezTo>
                    <a:cubicBezTo>
                      <a:pt x="8527" y="354"/>
                      <a:pt x="8568" y="312"/>
                      <a:pt x="8578" y="261"/>
                    </a:cubicBezTo>
                    <a:cubicBezTo>
                      <a:pt x="8578" y="240"/>
                      <a:pt x="8578" y="208"/>
                      <a:pt x="8558" y="178"/>
                    </a:cubicBezTo>
                    <a:cubicBezTo>
                      <a:pt x="8537" y="157"/>
                      <a:pt x="8516" y="146"/>
                      <a:pt x="8485" y="146"/>
                    </a:cubicBezTo>
                    <a:cubicBezTo>
                      <a:pt x="8226" y="136"/>
                      <a:pt x="7977" y="105"/>
                      <a:pt x="7718" y="84"/>
                    </a:cubicBezTo>
                    <a:cubicBezTo>
                      <a:pt x="7656" y="84"/>
                      <a:pt x="7583" y="84"/>
                      <a:pt x="7520" y="95"/>
                    </a:cubicBezTo>
                    <a:cubicBezTo>
                      <a:pt x="7450" y="96"/>
                      <a:pt x="7379" y="96"/>
                      <a:pt x="7309" y="96"/>
                    </a:cubicBezTo>
                    <a:cubicBezTo>
                      <a:pt x="6559" y="96"/>
                      <a:pt x="5801" y="51"/>
                      <a:pt x="5052" y="22"/>
                    </a:cubicBezTo>
                    <a:cubicBezTo>
                      <a:pt x="4699" y="12"/>
                      <a:pt x="4336" y="1"/>
                      <a:pt x="397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065;p53"/>
              <p:cNvSpPr/>
              <p:nvPr/>
            </p:nvSpPr>
            <p:spPr>
              <a:xfrm>
                <a:off x="4568338" y="2064900"/>
                <a:ext cx="14552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675" extrusionOk="0">
                    <a:moveTo>
                      <a:pt x="768" y="1"/>
                    </a:moveTo>
                    <a:cubicBezTo>
                      <a:pt x="738" y="11"/>
                      <a:pt x="706" y="22"/>
                      <a:pt x="696" y="42"/>
                    </a:cubicBezTo>
                    <a:cubicBezTo>
                      <a:pt x="582" y="198"/>
                      <a:pt x="489" y="354"/>
                      <a:pt x="416" y="509"/>
                    </a:cubicBezTo>
                    <a:cubicBezTo>
                      <a:pt x="333" y="665"/>
                      <a:pt x="270" y="831"/>
                      <a:pt x="208" y="1027"/>
                    </a:cubicBezTo>
                    <a:cubicBezTo>
                      <a:pt x="104" y="1349"/>
                      <a:pt x="42" y="1702"/>
                      <a:pt x="12" y="2117"/>
                    </a:cubicBezTo>
                    <a:cubicBezTo>
                      <a:pt x="1" y="2293"/>
                      <a:pt x="1" y="2470"/>
                      <a:pt x="1" y="2666"/>
                    </a:cubicBezTo>
                    <a:cubicBezTo>
                      <a:pt x="1" y="2791"/>
                      <a:pt x="12" y="2915"/>
                      <a:pt x="21" y="3040"/>
                    </a:cubicBezTo>
                    <a:lnTo>
                      <a:pt x="21" y="3102"/>
                    </a:lnTo>
                    <a:cubicBezTo>
                      <a:pt x="42" y="3341"/>
                      <a:pt x="63" y="3611"/>
                      <a:pt x="104" y="3880"/>
                    </a:cubicBezTo>
                    <a:cubicBezTo>
                      <a:pt x="146" y="4202"/>
                      <a:pt x="219" y="4461"/>
                      <a:pt x="302" y="4679"/>
                    </a:cubicBezTo>
                    <a:cubicBezTo>
                      <a:pt x="406" y="4948"/>
                      <a:pt x="540" y="5167"/>
                      <a:pt x="717" y="5322"/>
                    </a:cubicBezTo>
                    <a:cubicBezTo>
                      <a:pt x="810" y="5395"/>
                      <a:pt x="924" y="5467"/>
                      <a:pt x="1038" y="5509"/>
                    </a:cubicBezTo>
                    <a:cubicBezTo>
                      <a:pt x="1111" y="5540"/>
                      <a:pt x="1194" y="5561"/>
                      <a:pt x="1256" y="5571"/>
                    </a:cubicBezTo>
                    <a:cubicBezTo>
                      <a:pt x="1328" y="5592"/>
                      <a:pt x="1422" y="5612"/>
                      <a:pt x="1515" y="5623"/>
                    </a:cubicBezTo>
                    <a:cubicBezTo>
                      <a:pt x="1681" y="5654"/>
                      <a:pt x="1858" y="5675"/>
                      <a:pt x="2024" y="5675"/>
                    </a:cubicBezTo>
                    <a:cubicBezTo>
                      <a:pt x="2158" y="5675"/>
                      <a:pt x="2304" y="5665"/>
                      <a:pt x="2439" y="5633"/>
                    </a:cubicBezTo>
                    <a:cubicBezTo>
                      <a:pt x="2594" y="5612"/>
                      <a:pt x="2739" y="5582"/>
                      <a:pt x="2874" y="5529"/>
                    </a:cubicBezTo>
                    <a:cubicBezTo>
                      <a:pt x="2999" y="5499"/>
                      <a:pt x="3133" y="5436"/>
                      <a:pt x="3279" y="5363"/>
                    </a:cubicBezTo>
                    <a:cubicBezTo>
                      <a:pt x="3518" y="5239"/>
                      <a:pt x="3746" y="5073"/>
                      <a:pt x="3974" y="4855"/>
                    </a:cubicBezTo>
                    <a:cubicBezTo>
                      <a:pt x="4171" y="4669"/>
                      <a:pt x="4357" y="4430"/>
                      <a:pt x="4534" y="4160"/>
                    </a:cubicBezTo>
                    <a:cubicBezTo>
                      <a:pt x="4689" y="3911"/>
                      <a:pt x="4825" y="3621"/>
                      <a:pt x="4938" y="3309"/>
                    </a:cubicBezTo>
                    <a:lnTo>
                      <a:pt x="4959" y="3268"/>
                    </a:lnTo>
                    <a:lnTo>
                      <a:pt x="4970" y="3226"/>
                    </a:lnTo>
                    <a:cubicBezTo>
                      <a:pt x="5042" y="3030"/>
                      <a:pt x="5125" y="2822"/>
                      <a:pt x="5208" y="2615"/>
                    </a:cubicBezTo>
                    <a:lnTo>
                      <a:pt x="5219" y="2594"/>
                    </a:lnTo>
                    <a:cubicBezTo>
                      <a:pt x="5312" y="2355"/>
                      <a:pt x="5415" y="2075"/>
                      <a:pt x="5509" y="1806"/>
                    </a:cubicBezTo>
                    <a:cubicBezTo>
                      <a:pt x="5602" y="1546"/>
                      <a:pt x="5675" y="1308"/>
                      <a:pt x="5717" y="1090"/>
                    </a:cubicBezTo>
                    <a:cubicBezTo>
                      <a:pt x="5747" y="955"/>
                      <a:pt x="5768" y="820"/>
                      <a:pt x="5779" y="685"/>
                    </a:cubicBezTo>
                    <a:cubicBezTo>
                      <a:pt x="5779" y="612"/>
                      <a:pt x="5779" y="520"/>
                      <a:pt x="5768" y="437"/>
                    </a:cubicBezTo>
                    <a:cubicBezTo>
                      <a:pt x="5800" y="426"/>
                      <a:pt x="5820" y="395"/>
                      <a:pt x="5820" y="363"/>
                    </a:cubicBezTo>
                    <a:lnTo>
                      <a:pt x="5820" y="322"/>
                    </a:lnTo>
                    <a:lnTo>
                      <a:pt x="5820" y="291"/>
                    </a:lnTo>
                    <a:lnTo>
                      <a:pt x="5800" y="271"/>
                    </a:lnTo>
                    <a:lnTo>
                      <a:pt x="5779" y="271"/>
                    </a:lnTo>
                    <a:cubicBezTo>
                      <a:pt x="5768" y="260"/>
                      <a:pt x="5758" y="260"/>
                      <a:pt x="5758" y="250"/>
                    </a:cubicBezTo>
                    <a:cubicBezTo>
                      <a:pt x="5737" y="239"/>
                      <a:pt x="5717" y="239"/>
                      <a:pt x="5706" y="239"/>
                    </a:cubicBezTo>
                    <a:lnTo>
                      <a:pt x="5602" y="239"/>
                    </a:lnTo>
                    <a:cubicBezTo>
                      <a:pt x="5581" y="239"/>
                      <a:pt x="5561" y="239"/>
                      <a:pt x="5551" y="229"/>
                    </a:cubicBezTo>
                    <a:cubicBezTo>
                      <a:pt x="5509" y="239"/>
                      <a:pt x="5468" y="239"/>
                      <a:pt x="5436" y="239"/>
                    </a:cubicBezTo>
                    <a:lnTo>
                      <a:pt x="5104" y="239"/>
                    </a:lnTo>
                    <a:cubicBezTo>
                      <a:pt x="4793" y="260"/>
                      <a:pt x="4461" y="271"/>
                      <a:pt x="4088" y="271"/>
                    </a:cubicBezTo>
                    <a:lnTo>
                      <a:pt x="4005" y="271"/>
                    </a:lnTo>
                    <a:cubicBezTo>
                      <a:pt x="3465" y="271"/>
                      <a:pt x="2916" y="250"/>
                      <a:pt x="2377" y="198"/>
                    </a:cubicBezTo>
                    <a:lnTo>
                      <a:pt x="2377" y="198"/>
                    </a:lnTo>
                    <a:lnTo>
                      <a:pt x="2387" y="208"/>
                    </a:lnTo>
                    <a:cubicBezTo>
                      <a:pt x="1816" y="156"/>
                      <a:pt x="1319" y="84"/>
                      <a:pt x="841" y="1"/>
                    </a:cubicBezTo>
                    <a:lnTo>
                      <a:pt x="821" y="1"/>
                    </a:lnTo>
                    <a:cubicBezTo>
                      <a:pt x="810" y="1"/>
                      <a:pt x="800" y="1"/>
                      <a:pt x="779" y="11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066;p53"/>
              <p:cNvSpPr/>
              <p:nvPr/>
            </p:nvSpPr>
            <p:spPr>
              <a:xfrm>
                <a:off x="4570413" y="2081500"/>
                <a:ext cx="142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5011" extrusionOk="0">
                    <a:moveTo>
                      <a:pt x="5696" y="1"/>
                    </a:moveTo>
                    <a:cubicBezTo>
                      <a:pt x="5613" y="52"/>
                      <a:pt x="5540" y="94"/>
                      <a:pt x="5468" y="146"/>
                    </a:cubicBezTo>
                    <a:cubicBezTo>
                      <a:pt x="5374" y="208"/>
                      <a:pt x="5302" y="270"/>
                      <a:pt x="5219" y="343"/>
                    </a:cubicBezTo>
                    <a:cubicBezTo>
                      <a:pt x="5146" y="416"/>
                      <a:pt x="5084" y="478"/>
                      <a:pt x="5011" y="540"/>
                    </a:cubicBezTo>
                    <a:cubicBezTo>
                      <a:pt x="4804" y="768"/>
                      <a:pt x="4617" y="1017"/>
                      <a:pt x="4430" y="1255"/>
                    </a:cubicBezTo>
                    <a:cubicBezTo>
                      <a:pt x="4337" y="1380"/>
                      <a:pt x="4244" y="1504"/>
                      <a:pt x="4161" y="1629"/>
                    </a:cubicBezTo>
                    <a:cubicBezTo>
                      <a:pt x="4067" y="1743"/>
                      <a:pt x="3984" y="1857"/>
                      <a:pt x="3891" y="1961"/>
                    </a:cubicBezTo>
                    <a:cubicBezTo>
                      <a:pt x="3767" y="2096"/>
                      <a:pt x="3652" y="2221"/>
                      <a:pt x="3518" y="2345"/>
                    </a:cubicBezTo>
                    <a:cubicBezTo>
                      <a:pt x="3393" y="2459"/>
                      <a:pt x="3258" y="2573"/>
                      <a:pt x="3123" y="2666"/>
                    </a:cubicBezTo>
                    <a:cubicBezTo>
                      <a:pt x="2864" y="2853"/>
                      <a:pt x="2594" y="2998"/>
                      <a:pt x="2294" y="3092"/>
                    </a:cubicBezTo>
                    <a:cubicBezTo>
                      <a:pt x="2024" y="3185"/>
                      <a:pt x="1733" y="3237"/>
                      <a:pt x="1443" y="3258"/>
                    </a:cubicBezTo>
                    <a:cubicBezTo>
                      <a:pt x="1393" y="3260"/>
                      <a:pt x="1343" y="3260"/>
                      <a:pt x="1292" y="3260"/>
                    </a:cubicBezTo>
                    <a:cubicBezTo>
                      <a:pt x="1042" y="3260"/>
                      <a:pt x="793" y="3240"/>
                      <a:pt x="551" y="3206"/>
                    </a:cubicBezTo>
                    <a:cubicBezTo>
                      <a:pt x="364" y="3175"/>
                      <a:pt x="187" y="3143"/>
                      <a:pt x="1" y="3102"/>
                    </a:cubicBezTo>
                    <a:lnTo>
                      <a:pt x="1" y="3102"/>
                    </a:lnTo>
                    <a:cubicBezTo>
                      <a:pt x="11" y="3143"/>
                      <a:pt x="11" y="3175"/>
                      <a:pt x="21" y="3216"/>
                    </a:cubicBezTo>
                    <a:cubicBezTo>
                      <a:pt x="63" y="3538"/>
                      <a:pt x="125" y="3797"/>
                      <a:pt x="219" y="4025"/>
                    </a:cubicBezTo>
                    <a:cubicBezTo>
                      <a:pt x="323" y="4295"/>
                      <a:pt x="457" y="4503"/>
                      <a:pt x="634" y="4658"/>
                    </a:cubicBezTo>
                    <a:cubicBezTo>
                      <a:pt x="727" y="4741"/>
                      <a:pt x="841" y="4803"/>
                      <a:pt x="955" y="4845"/>
                    </a:cubicBezTo>
                    <a:cubicBezTo>
                      <a:pt x="1007" y="4865"/>
                      <a:pt x="1080" y="4886"/>
                      <a:pt x="1173" y="4907"/>
                    </a:cubicBezTo>
                    <a:cubicBezTo>
                      <a:pt x="1245" y="4928"/>
                      <a:pt x="1328" y="4948"/>
                      <a:pt x="1432" y="4969"/>
                    </a:cubicBezTo>
                    <a:cubicBezTo>
                      <a:pt x="1598" y="4990"/>
                      <a:pt x="1775" y="5011"/>
                      <a:pt x="1941" y="5011"/>
                    </a:cubicBezTo>
                    <a:cubicBezTo>
                      <a:pt x="2075" y="5011"/>
                      <a:pt x="2221" y="5001"/>
                      <a:pt x="2366" y="4980"/>
                    </a:cubicBezTo>
                    <a:cubicBezTo>
                      <a:pt x="2511" y="4948"/>
                      <a:pt x="2656" y="4918"/>
                      <a:pt x="2791" y="4876"/>
                    </a:cubicBezTo>
                    <a:cubicBezTo>
                      <a:pt x="2916" y="4835"/>
                      <a:pt x="3050" y="4782"/>
                      <a:pt x="3196" y="4699"/>
                    </a:cubicBezTo>
                    <a:cubicBezTo>
                      <a:pt x="3435" y="4586"/>
                      <a:pt x="3663" y="4409"/>
                      <a:pt x="3891" y="4201"/>
                    </a:cubicBezTo>
                    <a:cubicBezTo>
                      <a:pt x="4098" y="4005"/>
                      <a:pt x="4274" y="3766"/>
                      <a:pt x="4451" y="3496"/>
                    </a:cubicBezTo>
                    <a:cubicBezTo>
                      <a:pt x="4606" y="3247"/>
                      <a:pt x="4742" y="2957"/>
                      <a:pt x="4855" y="2656"/>
                    </a:cubicBezTo>
                    <a:lnTo>
                      <a:pt x="4876" y="2604"/>
                    </a:lnTo>
                    <a:lnTo>
                      <a:pt x="4887" y="2573"/>
                    </a:lnTo>
                    <a:cubicBezTo>
                      <a:pt x="4970" y="2366"/>
                      <a:pt x="5042" y="2158"/>
                      <a:pt x="5125" y="1951"/>
                    </a:cubicBezTo>
                    <a:lnTo>
                      <a:pt x="5136" y="1930"/>
                    </a:lnTo>
                    <a:cubicBezTo>
                      <a:pt x="5240" y="1660"/>
                      <a:pt x="5343" y="1401"/>
                      <a:pt x="5426" y="1152"/>
                    </a:cubicBezTo>
                    <a:cubicBezTo>
                      <a:pt x="5519" y="882"/>
                      <a:pt x="5592" y="644"/>
                      <a:pt x="5644" y="426"/>
                    </a:cubicBezTo>
                    <a:cubicBezTo>
                      <a:pt x="5664" y="291"/>
                      <a:pt x="5685" y="156"/>
                      <a:pt x="5696" y="21"/>
                    </a:cubicBez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067;p53"/>
              <p:cNvSpPr/>
              <p:nvPr/>
            </p:nvSpPr>
            <p:spPr>
              <a:xfrm>
                <a:off x="4580538" y="2070875"/>
                <a:ext cx="329375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20280" extrusionOk="0">
                    <a:moveTo>
                      <a:pt x="5229" y="0"/>
                    </a:moveTo>
                    <a:cubicBezTo>
                      <a:pt x="5125" y="11"/>
                      <a:pt x="5021" y="42"/>
                      <a:pt x="4927" y="83"/>
                    </a:cubicBezTo>
                    <a:cubicBezTo>
                      <a:pt x="4835" y="115"/>
                      <a:pt x="4752" y="156"/>
                      <a:pt x="4648" y="228"/>
                    </a:cubicBezTo>
                    <a:cubicBezTo>
                      <a:pt x="4492" y="332"/>
                      <a:pt x="4337" y="488"/>
                      <a:pt x="4181" y="685"/>
                    </a:cubicBezTo>
                    <a:cubicBezTo>
                      <a:pt x="3901" y="1058"/>
                      <a:pt x="3714" y="1484"/>
                      <a:pt x="3590" y="1816"/>
                    </a:cubicBezTo>
                    <a:cubicBezTo>
                      <a:pt x="3579" y="1846"/>
                      <a:pt x="3569" y="1867"/>
                      <a:pt x="3579" y="1899"/>
                    </a:cubicBezTo>
                    <a:cubicBezTo>
                      <a:pt x="3341" y="2324"/>
                      <a:pt x="3060" y="2729"/>
                      <a:pt x="2791" y="3123"/>
                    </a:cubicBezTo>
                    <a:lnTo>
                      <a:pt x="2770" y="3143"/>
                    </a:lnTo>
                    <a:cubicBezTo>
                      <a:pt x="2583" y="3413"/>
                      <a:pt x="2396" y="3693"/>
                      <a:pt x="2221" y="3973"/>
                    </a:cubicBezTo>
                    <a:cubicBezTo>
                      <a:pt x="1961" y="4388"/>
                      <a:pt x="1764" y="4772"/>
                      <a:pt x="1619" y="5145"/>
                    </a:cubicBezTo>
                    <a:cubicBezTo>
                      <a:pt x="1463" y="5560"/>
                      <a:pt x="1370" y="6016"/>
                      <a:pt x="1328" y="6525"/>
                    </a:cubicBezTo>
                    <a:cubicBezTo>
                      <a:pt x="1297" y="6888"/>
                      <a:pt x="1308" y="7282"/>
                      <a:pt x="1338" y="7728"/>
                    </a:cubicBezTo>
                    <a:cubicBezTo>
                      <a:pt x="1359" y="7915"/>
                      <a:pt x="1380" y="8102"/>
                      <a:pt x="1411" y="8319"/>
                    </a:cubicBezTo>
                    <a:cubicBezTo>
                      <a:pt x="1421" y="8402"/>
                      <a:pt x="1432" y="8496"/>
                      <a:pt x="1453" y="8579"/>
                    </a:cubicBezTo>
                    <a:lnTo>
                      <a:pt x="1453" y="8641"/>
                    </a:lnTo>
                    <a:cubicBezTo>
                      <a:pt x="1474" y="8734"/>
                      <a:pt x="1484" y="8828"/>
                      <a:pt x="1494" y="8921"/>
                    </a:cubicBezTo>
                    <a:lnTo>
                      <a:pt x="1504" y="8942"/>
                    </a:lnTo>
                    <a:cubicBezTo>
                      <a:pt x="1567" y="9450"/>
                      <a:pt x="1598" y="9958"/>
                      <a:pt x="1598" y="10446"/>
                    </a:cubicBezTo>
                    <a:cubicBezTo>
                      <a:pt x="1598" y="10933"/>
                      <a:pt x="1567" y="11431"/>
                      <a:pt x="1494" y="11929"/>
                    </a:cubicBezTo>
                    <a:cubicBezTo>
                      <a:pt x="1391" y="12707"/>
                      <a:pt x="1204" y="13526"/>
                      <a:pt x="923" y="14439"/>
                    </a:cubicBezTo>
                    <a:cubicBezTo>
                      <a:pt x="810" y="14824"/>
                      <a:pt x="665" y="15228"/>
                      <a:pt x="488" y="15716"/>
                    </a:cubicBezTo>
                    <a:cubicBezTo>
                      <a:pt x="426" y="15902"/>
                      <a:pt x="363" y="16078"/>
                      <a:pt x="301" y="16255"/>
                    </a:cubicBezTo>
                    <a:lnTo>
                      <a:pt x="270" y="16359"/>
                    </a:lnTo>
                    <a:cubicBezTo>
                      <a:pt x="187" y="16597"/>
                      <a:pt x="94" y="16846"/>
                      <a:pt x="11" y="17085"/>
                    </a:cubicBezTo>
                    <a:cubicBezTo>
                      <a:pt x="1" y="17116"/>
                      <a:pt x="1" y="17147"/>
                      <a:pt x="21" y="17168"/>
                    </a:cubicBezTo>
                    <a:cubicBezTo>
                      <a:pt x="21" y="17189"/>
                      <a:pt x="21" y="17209"/>
                      <a:pt x="42" y="17230"/>
                    </a:cubicBezTo>
                    <a:cubicBezTo>
                      <a:pt x="416" y="17707"/>
                      <a:pt x="903" y="18122"/>
                      <a:pt x="1557" y="18516"/>
                    </a:cubicBezTo>
                    <a:cubicBezTo>
                      <a:pt x="2085" y="18828"/>
                      <a:pt x="2698" y="19107"/>
                      <a:pt x="3445" y="19377"/>
                    </a:cubicBezTo>
                    <a:cubicBezTo>
                      <a:pt x="3735" y="19491"/>
                      <a:pt x="4035" y="19584"/>
                      <a:pt x="4357" y="19688"/>
                    </a:cubicBezTo>
                    <a:cubicBezTo>
                      <a:pt x="4731" y="19803"/>
                      <a:pt x="5104" y="19906"/>
                      <a:pt x="5467" y="19979"/>
                    </a:cubicBezTo>
                    <a:cubicBezTo>
                      <a:pt x="6276" y="20155"/>
                      <a:pt x="7085" y="20259"/>
                      <a:pt x="7884" y="20269"/>
                    </a:cubicBezTo>
                    <a:cubicBezTo>
                      <a:pt x="7967" y="20269"/>
                      <a:pt x="8029" y="20280"/>
                      <a:pt x="8102" y="20280"/>
                    </a:cubicBezTo>
                    <a:cubicBezTo>
                      <a:pt x="8869" y="20280"/>
                      <a:pt x="9606" y="20197"/>
                      <a:pt x="10301" y="20041"/>
                    </a:cubicBezTo>
                    <a:cubicBezTo>
                      <a:pt x="10674" y="19948"/>
                      <a:pt x="11058" y="19823"/>
                      <a:pt x="11390" y="19720"/>
                    </a:cubicBezTo>
                    <a:cubicBezTo>
                      <a:pt x="11681" y="19626"/>
                      <a:pt x="12054" y="19491"/>
                      <a:pt x="12438" y="19305"/>
                    </a:cubicBezTo>
                    <a:cubicBezTo>
                      <a:pt x="12686" y="19180"/>
                      <a:pt x="12925" y="19035"/>
                      <a:pt x="13122" y="18869"/>
                    </a:cubicBezTo>
                    <a:cubicBezTo>
                      <a:pt x="13133" y="18858"/>
                      <a:pt x="13143" y="18838"/>
                      <a:pt x="13154" y="18817"/>
                    </a:cubicBezTo>
                    <a:cubicBezTo>
                      <a:pt x="13164" y="18796"/>
                      <a:pt x="13174" y="18775"/>
                      <a:pt x="13174" y="18745"/>
                    </a:cubicBezTo>
                    <a:cubicBezTo>
                      <a:pt x="13008" y="17064"/>
                      <a:pt x="13029" y="15352"/>
                      <a:pt x="13039" y="13692"/>
                    </a:cubicBezTo>
                    <a:lnTo>
                      <a:pt x="13039" y="13651"/>
                    </a:lnTo>
                    <a:cubicBezTo>
                      <a:pt x="13050" y="12977"/>
                      <a:pt x="13050" y="12219"/>
                      <a:pt x="13039" y="11483"/>
                    </a:cubicBezTo>
                    <a:cubicBezTo>
                      <a:pt x="13039" y="10830"/>
                      <a:pt x="13018" y="10239"/>
                      <a:pt x="12988" y="9668"/>
                    </a:cubicBezTo>
                    <a:cubicBezTo>
                      <a:pt x="12946" y="9056"/>
                      <a:pt x="12884" y="8464"/>
                      <a:pt x="12832" y="7904"/>
                    </a:cubicBezTo>
                    <a:cubicBezTo>
                      <a:pt x="12686" y="6587"/>
                      <a:pt x="12521" y="5498"/>
                      <a:pt x="12303" y="4481"/>
                    </a:cubicBezTo>
                    <a:cubicBezTo>
                      <a:pt x="12199" y="3983"/>
                      <a:pt x="12085" y="3496"/>
                      <a:pt x="11950" y="3040"/>
                    </a:cubicBezTo>
                    <a:cubicBezTo>
                      <a:pt x="11888" y="2812"/>
                      <a:pt x="11815" y="2583"/>
                      <a:pt x="11753" y="2386"/>
                    </a:cubicBezTo>
                    <a:cubicBezTo>
                      <a:pt x="11691" y="2189"/>
                      <a:pt x="11639" y="2033"/>
                      <a:pt x="11598" y="1888"/>
                    </a:cubicBezTo>
                    <a:cubicBezTo>
                      <a:pt x="11442" y="1484"/>
                      <a:pt x="11307" y="1183"/>
                      <a:pt x="11141" y="924"/>
                    </a:cubicBezTo>
                    <a:cubicBezTo>
                      <a:pt x="10965" y="654"/>
                      <a:pt x="10757" y="446"/>
                      <a:pt x="10529" y="301"/>
                    </a:cubicBezTo>
                    <a:cubicBezTo>
                      <a:pt x="10498" y="290"/>
                      <a:pt x="10477" y="281"/>
                      <a:pt x="10446" y="270"/>
                    </a:cubicBezTo>
                    <a:cubicBezTo>
                      <a:pt x="10415" y="260"/>
                      <a:pt x="10374" y="249"/>
                      <a:pt x="10342" y="239"/>
                    </a:cubicBezTo>
                    <a:cubicBezTo>
                      <a:pt x="10311" y="228"/>
                      <a:pt x="10291" y="228"/>
                      <a:pt x="10270" y="218"/>
                    </a:cubicBezTo>
                    <a:lnTo>
                      <a:pt x="10259" y="228"/>
                    </a:lnTo>
                    <a:lnTo>
                      <a:pt x="10238" y="249"/>
                    </a:lnTo>
                    <a:lnTo>
                      <a:pt x="10238" y="260"/>
                    </a:lnTo>
                    <a:cubicBezTo>
                      <a:pt x="10228" y="270"/>
                      <a:pt x="10228" y="281"/>
                      <a:pt x="10218" y="290"/>
                    </a:cubicBezTo>
                    <a:cubicBezTo>
                      <a:pt x="10176" y="343"/>
                      <a:pt x="10135" y="405"/>
                      <a:pt x="10093" y="467"/>
                    </a:cubicBezTo>
                    <a:cubicBezTo>
                      <a:pt x="9834" y="788"/>
                      <a:pt x="9512" y="1110"/>
                      <a:pt x="9108" y="1422"/>
                    </a:cubicBezTo>
                    <a:cubicBezTo>
                      <a:pt x="8818" y="1650"/>
                      <a:pt x="8486" y="1867"/>
                      <a:pt x="8112" y="2095"/>
                    </a:cubicBezTo>
                    <a:cubicBezTo>
                      <a:pt x="7843" y="2241"/>
                      <a:pt x="7541" y="2427"/>
                      <a:pt x="7200" y="2563"/>
                    </a:cubicBezTo>
                    <a:cubicBezTo>
                      <a:pt x="6971" y="2666"/>
                      <a:pt x="6764" y="2718"/>
                      <a:pt x="6577" y="2749"/>
                    </a:cubicBezTo>
                    <a:lnTo>
                      <a:pt x="6566" y="2759"/>
                    </a:lnTo>
                    <a:lnTo>
                      <a:pt x="6255" y="2759"/>
                    </a:lnTo>
                    <a:cubicBezTo>
                      <a:pt x="6183" y="2749"/>
                      <a:pt x="6110" y="2729"/>
                      <a:pt x="6038" y="2697"/>
                    </a:cubicBezTo>
                    <a:cubicBezTo>
                      <a:pt x="5986" y="2676"/>
                      <a:pt x="5934" y="2646"/>
                      <a:pt x="5882" y="2604"/>
                    </a:cubicBezTo>
                    <a:cubicBezTo>
                      <a:pt x="5830" y="2563"/>
                      <a:pt x="5778" y="2521"/>
                      <a:pt x="5737" y="2469"/>
                    </a:cubicBezTo>
                    <a:cubicBezTo>
                      <a:pt x="5664" y="2365"/>
                      <a:pt x="5602" y="2251"/>
                      <a:pt x="5540" y="2106"/>
                    </a:cubicBezTo>
                    <a:cubicBezTo>
                      <a:pt x="5467" y="1919"/>
                      <a:pt x="5415" y="1712"/>
                      <a:pt x="5374" y="1484"/>
                    </a:cubicBezTo>
                    <a:cubicBezTo>
                      <a:pt x="5322" y="1017"/>
                      <a:pt x="5342" y="560"/>
                      <a:pt x="5374" y="115"/>
                    </a:cubicBezTo>
                    <a:cubicBezTo>
                      <a:pt x="5374" y="62"/>
                      <a:pt x="5332" y="11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068;p53"/>
              <p:cNvSpPr/>
              <p:nvPr/>
            </p:nvSpPr>
            <p:spPr>
              <a:xfrm>
                <a:off x="4650038" y="2089025"/>
                <a:ext cx="259875" cy="4888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9554" extrusionOk="0">
                    <a:moveTo>
                      <a:pt x="8216" y="0"/>
                    </a:moveTo>
                    <a:lnTo>
                      <a:pt x="8216" y="0"/>
                    </a:lnTo>
                    <a:cubicBezTo>
                      <a:pt x="8268" y="270"/>
                      <a:pt x="8309" y="540"/>
                      <a:pt x="8330" y="820"/>
                    </a:cubicBezTo>
                    <a:cubicBezTo>
                      <a:pt x="8392" y="1463"/>
                      <a:pt x="8403" y="2127"/>
                      <a:pt x="8403" y="2780"/>
                    </a:cubicBezTo>
                    <a:cubicBezTo>
                      <a:pt x="8413" y="3040"/>
                      <a:pt x="8413" y="3299"/>
                      <a:pt x="8413" y="3559"/>
                    </a:cubicBezTo>
                    <a:cubicBezTo>
                      <a:pt x="8413" y="3817"/>
                      <a:pt x="8424" y="4066"/>
                      <a:pt x="8424" y="4326"/>
                    </a:cubicBezTo>
                    <a:cubicBezTo>
                      <a:pt x="8434" y="4866"/>
                      <a:pt x="8444" y="5394"/>
                      <a:pt x="8434" y="5934"/>
                    </a:cubicBezTo>
                    <a:cubicBezTo>
                      <a:pt x="8424" y="7033"/>
                      <a:pt x="8371" y="8133"/>
                      <a:pt x="8247" y="9222"/>
                    </a:cubicBezTo>
                    <a:cubicBezTo>
                      <a:pt x="8185" y="9762"/>
                      <a:pt x="8102" y="10301"/>
                      <a:pt x="7998" y="10830"/>
                    </a:cubicBezTo>
                    <a:cubicBezTo>
                      <a:pt x="7884" y="11369"/>
                      <a:pt x="7760" y="11898"/>
                      <a:pt x="7594" y="12417"/>
                    </a:cubicBezTo>
                    <a:cubicBezTo>
                      <a:pt x="7283" y="13434"/>
                      <a:pt x="6847" y="14429"/>
                      <a:pt x="6266" y="15322"/>
                    </a:cubicBezTo>
                    <a:cubicBezTo>
                      <a:pt x="6131" y="15518"/>
                      <a:pt x="5996" y="15716"/>
                      <a:pt x="5851" y="15902"/>
                    </a:cubicBezTo>
                    <a:cubicBezTo>
                      <a:pt x="5706" y="16089"/>
                      <a:pt x="5550" y="16265"/>
                      <a:pt x="5384" y="16431"/>
                    </a:cubicBezTo>
                    <a:cubicBezTo>
                      <a:pt x="5063" y="16753"/>
                      <a:pt x="4720" y="17043"/>
                      <a:pt x="4347" y="17292"/>
                    </a:cubicBezTo>
                    <a:cubicBezTo>
                      <a:pt x="3973" y="17531"/>
                      <a:pt x="3579" y="17749"/>
                      <a:pt x="3175" y="17915"/>
                    </a:cubicBezTo>
                    <a:cubicBezTo>
                      <a:pt x="2760" y="18081"/>
                      <a:pt x="2324" y="18205"/>
                      <a:pt x="1889" y="18298"/>
                    </a:cubicBezTo>
                    <a:cubicBezTo>
                      <a:pt x="1463" y="18381"/>
                      <a:pt x="1017" y="18423"/>
                      <a:pt x="582" y="18423"/>
                    </a:cubicBezTo>
                    <a:cubicBezTo>
                      <a:pt x="384" y="18423"/>
                      <a:pt x="197" y="18413"/>
                      <a:pt x="1" y="18402"/>
                    </a:cubicBezTo>
                    <a:lnTo>
                      <a:pt x="1" y="18402"/>
                    </a:lnTo>
                    <a:cubicBezTo>
                      <a:pt x="208" y="18485"/>
                      <a:pt x="426" y="18568"/>
                      <a:pt x="654" y="18662"/>
                    </a:cubicBezTo>
                    <a:cubicBezTo>
                      <a:pt x="944" y="18765"/>
                      <a:pt x="1245" y="18858"/>
                      <a:pt x="1577" y="18962"/>
                    </a:cubicBezTo>
                    <a:cubicBezTo>
                      <a:pt x="1951" y="19077"/>
                      <a:pt x="2324" y="19180"/>
                      <a:pt x="2687" y="19263"/>
                    </a:cubicBezTo>
                    <a:cubicBezTo>
                      <a:pt x="3496" y="19439"/>
                      <a:pt x="4305" y="19533"/>
                      <a:pt x="5104" y="19554"/>
                    </a:cubicBezTo>
                    <a:lnTo>
                      <a:pt x="5322" y="19554"/>
                    </a:lnTo>
                    <a:cubicBezTo>
                      <a:pt x="6089" y="19554"/>
                      <a:pt x="6826" y="19471"/>
                      <a:pt x="7521" y="19315"/>
                    </a:cubicBezTo>
                    <a:cubicBezTo>
                      <a:pt x="7905" y="19222"/>
                      <a:pt x="8278" y="19107"/>
                      <a:pt x="8610" y="18994"/>
                    </a:cubicBezTo>
                    <a:cubicBezTo>
                      <a:pt x="8901" y="18900"/>
                      <a:pt x="9274" y="18765"/>
                      <a:pt x="9658" y="18579"/>
                    </a:cubicBezTo>
                    <a:cubicBezTo>
                      <a:pt x="9906" y="18454"/>
                      <a:pt x="10145" y="18309"/>
                      <a:pt x="10342" y="18143"/>
                    </a:cubicBezTo>
                    <a:cubicBezTo>
                      <a:pt x="10363" y="18132"/>
                      <a:pt x="10374" y="18112"/>
                      <a:pt x="10374" y="18091"/>
                    </a:cubicBezTo>
                    <a:cubicBezTo>
                      <a:pt x="10394" y="18070"/>
                      <a:pt x="10394" y="18049"/>
                      <a:pt x="10394" y="18019"/>
                    </a:cubicBezTo>
                    <a:cubicBezTo>
                      <a:pt x="10228" y="16338"/>
                      <a:pt x="10249" y="14626"/>
                      <a:pt x="10259" y="12977"/>
                    </a:cubicBezTo>
                    <a:lnTo>
                      <a:pt x="10259" y="12925"/>
                    </a:lnTo>
                    <a:cubicBezTo>
                      <a:pt x="10270" y="12178"/>
                      <a:pt x="10270" y="11463"/>
                      <a:pt x="10270" y="10757"/>
                    </a:cubicBezTo>
                    <a:cubicBezTo>
                      <a:pt x="10259" y="10104"/>
                      <a:pt x="10238" y="9513"/>
                      <a:pt x="10208" y="8942"/>
                    </a:cubicBezTo>
                    <a:cubicBezTo>
                      <a:pt x="10166" y="8319"/>
                      <a:pt x="10104" y="7697"/>
                      <a:pt x="10052" y="7178"/>
                    </a:cubicBezTo>
                    <a:cubicBezTo>
                      <a:pt x="9906" y="5871"/>
                      <a:pt x="9741" y="4783"/>
                      <a:pt x="9533" y="3755"/>
                    </a:cubicBezTo>
                    <a:cubicBezTo>
                      <a:pt x="9419" y="3247"/>
                      <a:pt x="9305" y="2759"/>
                      <a:pt x="9170" y="2314"/>
                    </a:cubicBezTo>
                    <a:cubicBezTo>
                      <a:pt x="9108" y="2086"/>
                      <a:pt x="9046" y="1857"/>
                      <a:pt x="8973" y="1660"/>
                    </a:cubicBezTo>
                    <a:cubicBezTo>
                      <a:pt x="8921" y="1463"/>
                      <a:pt x="8869" y="1307"/>
                      <a:pt x="8818" y="1162"/>
                    </a:cubicBezTo>
                    <a:cubicBezTo>
                      <a:pt x="8673" y="758"/>
                      <a:pt x="8527" y="457"/>
                      <a:pt x="8361" y="198"/>
                    </a:cubicBezTo>
                    <a:cubicBezTo>
                      <a:pt x="8309" y="125"/>
                      <a:pt x="8268" y="62"/>
                      <a:pt x="821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069;p53"/>
              <p:cNvSpPr/>
              <p:nvPr/>
            </p:nvSpPr>
            <p:spPr>
              <a:xfrm>
                <a:off x="4335463" y="1703925"/>
                <a:ext cx="1571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422" extrusionOk="0">
                    <a:moveTo>
                      <a:pt x="4731" y="1"/>
                    </a:moveTo>
                    <a:cubicBezTo>
                      <a:pt x="4679" y="1"/>
                      <a:pt x="4627" y="11"/>
                      <a:pt x="4586" y="21"/>
                    </a:cubicBezTo>
                    <a:cubicBezTo>
                      <a:pt x="4493" y="52"/>
                      <a:pt x="4410" y="104"/>
                      <a:pt x="4347" y="176"/>
                    </a:cubicBezTo>
                    <a:cubicBezTo>
                      <a:pt x="4223" y="312"/>
                      <a:pt x="4140" y="488"/>
                      <a:pt x="4088" y="747"/>
                    </a:cubicBezTo>
                    <a:cubicBezTo>
                      <a:pt x="4036" y="955"/>
                      <a:pt x="4016" y="1183"/>
                      <a:pt x="4016" y="1453"/>
                    </a:cubicBezTo>
                    <a:cubicBezTo>
                      <a:pt x="4005" y="1660"/>
                      <a:pt x="4016" y="1857"/>
                      <a:pt x="4046" y="2034"/>
                    </a:cubicBezTo>
                    <a:cubicBezTo>
                      <a:pt x="4057" y="2147"/>
                      <a:pt x="4088" y="2251"/>
                      <a:pt x="4108" y="2345"/>
                    </a:cubicBezTo>
                    <a:cubicBezTo>
                      <a:pt x="4161" y="2500"/>
                      <a:pt x="4212" y="2656"/>
                      <a:pt x="4285" y="2822"/>
                    </a:cubicBezTo>
                    <a:cubicBezTo>
                      <a:pt x="4306" y="2873"/>
                      <a:pt x="4337" y="2926"/>
                      <a:pt x="4357" y="2977"/>
                    </a:cubicBezTo>
                    <a:cubicBezTo>
                      <a:pt x="4088" y="2511"/>
                      <a:pt x="3850" y="2002"/>
                      <a:pt x="3642" y="1515"/>
                    </a:cubicBezTo>
                    <a:cubicBezTo>
                      <a:pt x="3621" y="1474"/>
                      <a:pt x="3601" y="1421"/>
                      <a:pt x="3580" y="1380"/>
                    </a:cubicBezTo>
                    <a:lnTo>
                      <a:pt x="3569" y="1349"/>
                    </a:lnTo>
                    <a:lnTo>
                      <a:pt x="3528" y="1266"/>
                    </a:lnTo>
                    <a:cubicBezTo>
                      <a:pt x="3476" y="1152"/>
                      <a:pt x="3435" y="1038"/>
                      <a:pt x="3382" y="944"/>
                    </a:cubicBezTo>
                    <a:cubicBezTo>
                      <a:pt x="3320" y="820"/>
                      <a:pt x="3258" y="716"/>
                      <a:pt x="3186" y="623"/>
                    </a:cubicBezTo>
                    <a:cubicBezTo>
                      <a:pt x="3113" y="519"/>
                      <a:pt x="3040" y="446"/>
                      <a:pt x="2957" y="384"/>
                    </a:cubicBezTo>
                    <a:cubicBezTo>
                      <a:pt x="2916" y="353"/>
                      <a:pt x="2874" y="332"/>
                      <a:pt x="2833" y="322"/>
                    </a:cubicBezTo>
                    <a:cubicBezTo>
                      <a:pt x="2791" y="301"/>
                      <a:pt x="2750" y="301"/>
                      <a:pt x="2698" y="301"/>
                    </a:cubicBezTo>
                    <a:lnTo>
                      <a:pt x="2667" y="301"/>
                    </a:lnTo>
                    <a:cubicBezTo>
                      <a:pt x="2563" y="301"/>
                      <a:pt x="2460" y="353"/>
                      <a:pt x="2366" y="446"/>
                    </a:cubicBezTo>
                    <a:cubicBezTo>
                      <a:pt x="2273" y="529"/>
                      <a:pt x="2200" y="654"/>
                      <a:pt x="2148" y="789"/>
                    </a:cubicBezTo>
                    <a:cubicBezTo>
                      <a:pt x="2107" y="903"/>
                      <a:pt x="2096" y="1048"/>
                      <a:pt x="2096" y="1204"/>
                    </a:cubicBezTo>
                    <a:cubicBezTo>
                      <a:pt x="2107" y="1463"/>
                      <a:pt x="2169" y="1743"/>
                      <a:pt x="2304" y="2106"/>
                    </a:cubicBezTo>
                    <a:cubicBezTo>
                      <a:pt x="2366" y="2272"/>
                      <a:pt x="2449" y="2438"/>
                      <a:pt x="2532" y="2594"/>
                    </a:cubicBezTo>
                    <a:lnTo>
                      <a:pt x="2490" y="2542"/>
                    </a:lnTo>
                    <a:cubicBezTo>
                      <a:pt x="2449" y="2479"/>
                      <a:pt x="2407" y="2417"/>
                      <a:pt x="2356" y="2355"/>
                    </a:cubicBezTo>
                    <a:cubicBezTo>
                      <a:pt x="2211" y="2158"/>
                      <a:pt x="2045" y="1930"/>
                      <a:pt x="1826" y="1743"/>
                    </a:cubicBezTo>
                    <a:cubicBezTo>
                      <a:pt x="1713" y="1629"/>
                      <a:pt x="1526" y="1494"/>
                      <a:pt x="1308" y="1494"/>
                    </a:cubicBezTo>
                    <a:lnTo>
                      <a:pt x="1236" y="1494"/>
                    </a:lnTo>
                    <a:cubicBezTo>
                      <a:pt x="1183" y="1504"/>
                      <a:pt x="1132" y="1525"/>
                      <a:pt x="1090" y="1546"/>
                    </a:cubicBezTo>
                    <a:cubicBezTo>
                      <a:pt x="1049" y="1557"/>
                      <a:pt x="1017" y="1577"/>
                      <a:pt x="976" y="1608"/>
                    </a:cubicBezTo>
                    <a:cubicBezTo>
                      <a:pt x="914" y="1660"/>
                      <a:pt x="862" y="1732"/>
                      <a:pt x="831" y="1815"/>
                    </a:cubicBezTo>
                    <a:cubicBezTo>
                      <a:pt x="800" y="1878"/>
                      <a:pt x="789" y="1961"/>
                      <a:pt x="789" y="2054"/>
                    </a:cubicBezTo>
                    <a:cubicBezTo>
                      <a:pt x="789" y="2147"/>
                      <a:pt x="810" y="2241"/>
                      <a:pt x="841" y="2334"/>
                    </a:cubicBezTo>
                    <a:cubicBezTo>
                      <a:pt x="893" y="2521"/>
                      <a:pt x="976" y="2718"/>
                      <a:pt x="1100" y="2947"/>
                    </a:cubicBezTo>
                    <a:cubicBezTo>
                      <a:pt x="1194" y="3122"/>
                      <a:pt x="1319" y="3320"/>
                      <a:pt x="1464" y="3527"/>
                    </a:cubicBezTo>
                    <a:cubicBezTo>
                      <a:pt x="1577" y="3683"/>
                      <a:pt x="1681" y="3818"/>
                      <a:pt x="1796" y="3952"/>
                    </a:cubicBezTo>
                    <a:lnTo>
                      <a:pt x="1899" y="4056"/>
                    </a:lnTo>
                    <a:cubicBezTo>
                      <a:pt x="1951" y="4108"/>
                      <a:pt x="2003" y="4150"/>
                      <a:pt x="2065" y="4191"/>
                    </a:cubicBezTo>
                    <a:lnTo>
                      <a:pt x="2013" y="4171"/>
                    </a:lnTo>
                    <a:cubicBezTo>
                      <a:pt x="1754" y="4035"/>
                      <a:pt x="1453" y="3880"/>
                      <a:pt x="1153" y="3766"/>
                    </a:cubicBezTo>
                    <a:cubicBezTo>
                      <a:pt x="1028" y="3714"/>
                      <a:pt x="924" y="3683"/>
                      <a:pt x="831" y="3652"/>
                    </a:cubicBezTo>
                    <a:cubicBezTo>
                      <a:pt x="727" y="3631"/>
                      <a:pt x="623" y="3610"/>
                      <a:pt x="540" y="3610"/>
                    </a:cubicBezTo>
                    <a:lnTo>
                      <a:pt x="519" y="3610"/>
                    </a:lnTo>
                    <a:cubicBezTo>
                      <a:pt x="468" y="3610"/>
                      <a:pt x="416" y="3620"/>
                      <a:pt x="385" y="3631"/>
                    </a:cubicBezTo>
                    <a:cubicBezTo>
                      <a:pt x="333" y="3652"/>
                      <a:pt x="291" y="3673"/>
                      <a:pt x="250" y="3714"/>
                    </a:cubicBezTo>
                    <a:cubicBezTo>
                      <a:pt x="219" y="3735"/>
                      <a:pt x="187" y="3776"/>
                      <a:pt x="177" y="3818"/>
                    </a:cubicBezTo>
                    <a:cubicBezTo>
                      <a:pt x="167" y="3839"/>
                      <a:pt x="157" y="3869"/>
                      <a:pt x="157" y="3890"/>
                    </a:cubicBezTo>
                    <a:cubicBezTo>
                      <a:pt x="146" y="3922"/>
                      <a:pt x="146" y="3952"/>
                      <a:pt x="146" y="3994"/>
                    </a:cubicBezTo>
                    <a:cubicBezTo>
                      <a:pt x="146" y="4067"/>
                      <a:pt x="167" y="4129"/>
                      <a:pt x="177" y="4191"/>
                    </a:cubicBezTo>
                    <a:cubicBezTo>
                      <a:pt x="198" y="4243"/>
                      <a:pt x="219" y="4305"/>
                      <a:pt x="240" y="4367"/>
                    </a:cubicBezTo>
                    <a:cubicBezTo>
                      <a:pt x="291" y="4471"/>
                      <a:pt x="343" y="4575"/>
                      <a:pt x="406" y="4668"/>
                    </a:cubicBezTo>
                    <a:cubicBezTo>
                      <a:pt x="530" y="4844"/>
                      <a:pt x="696" y="5000"/>
                      <a:pt x="904" y="5125"/>
                    </a:cubicBezTo>
                    <a:cubicBezTo>
                      <a:pt x="1049" y="5218"/>
                      <a:pt x="1204" y="5291"/>
                      <a:pt x="1381" y="5353"/>
                    </a:cubicBezTo>
                    <a:cubicBezTo>
                      <a:pt x="1287" y="5332"/>
                      <a:pt x="1163" y="5312"/>
                      <a:pt x="955" y="5291"/>
                    </a:cubicBezTo>
                    <a:cubicBezTo>
                      <a:pt x="841" y="5291"/>
                      <a:pt x="768" y="5280"/>
                      <a:pt x="685" y="5280"/>
                    </a:cubicBezTo>
                    <a:cubicBezTo>
                      <a:pt x="613" y="5280"/>
                      <a:pt x="540" y="5291"/>
                      <a:pt x="468" y="5301"/>
                    </a:cubicBezTo>
                    <a:cubicBezTo>
                      <a:pt x="395" y="5312"/>
                      <a:pt x="333" y="5322"/>
                      <a:pt x="281" y="5342"/>
                    </a:cubicBezTo>
                    <a:cubicBezTo>
                      <a:pt x="208" y="5363"/>
                      <a:pt x="157" y="5405"/>
                      <a:pt x="104" y="5446"/>
                    </a:cubicBezTo>
                    <a:cubicBezTo>
                      <a:pt x="63" y="5478"/>
                      <a:pt x="32" y="5519"/>
                      <a:pt x="12" y="5591"/>
                    </a:cubicBezTo>
                    <a:cubicBezTo>
                      <a:pt x="1" y="5612"/>
                      <a:pt x="1" y="5653"/>
                      <a:pt x="1" y="5674"/>
                    </a:cubicBezTo>
                    <a:cubicBezTo>
                      <a:pt x="1" y="5706"/>
                      <a:pt x="12" y="5736"/>
                      <a:pt x="21" y="5778"/>
                    </a:cubicBezTo>
                    <a:cubicBezTo>
                      <a:pt x="42" y="5851"/>
                      <a:pt x="84" y="5913"/>
                      <a:pt x="146" y="5985"/>
                    </a:cubicBezTo>
                    <a:cubicBezTo>
                      <a:pt x="187" y="6038"/>
                      <a:pt x="229" y="6089"/>
                      <a:pt x="281" y="6131"/>
                    </a:cubicBezTo>
                    <a:cubicBezTo>
                      <a:pt x="468" y="6276"/>
                      <a:pt x="706" y="6359"/>
                      <a:pt x="1017" y="6400"/>
                    </a:cubicBezTo>
                    <a:cubicBezTo>
                      <a:pt x="1142" y="6421"/>
                      <a:pt x="1266" y="6421"/>
                      <a:pt x="1391" y="6421"/>
                    </a:cubicBezTo>
                    <a:cubicBezTo>
                      <a:pt x="1547" y="6421"/>
                      <a:pt x="1713" y="6411"/>
                      <a:pt x="1889" y="6390"/>
                    </a:cubicBezTo>
                    <a:cubicBezTo>
                      <a:pt x="2148" y="6359"/>
                      <a:pt x="2428" y="6317"/>
                      <a:pt x="2698" y="6245"/>
                    </a:cubicBezTo>
                    <a:cubicBezTo>
                      <a:pt x="2988" y="6162"/>
                      <a:pt x="3289" y="6068"/>
                      <a:pt x="3601" y="5934"/>
                    </a:cubicBezTo>
                    <a:cubicBezTo>
                      <a:pt x="3963" y="5789"/>
                      <a:pt x="4264" y="5623"/>
                      <a:pt x="4544" y="5446"/>
                    </a:cubicBezTo>
                    <a:lnTo>
                      <a:pt x="4565" y="5436"/>
                    </a:lnTo>
                    <a:cubicBezTo>
                      <a:pt x="4596" y="5425"/>
                      <a:pt x="4617" y="5405"/>
                      <a:pt x="4627" y="5374"/>
                    </a:cubicBezTo>
                    <a:cubicBezTo>
                      <a:pt x="4689" y="5332"/>
                      <a:pt x="4752" y="5291"/>
                      <a:pt x="4804" y="5249"/>
                    </a:cubicBezTo>
                    <a:cubicBezTo>
                      <a:pt x="4825" y="5229"/>
                      <a:pt x="4845" y="5208"/>
                      <a:pt x="4845" y="5187"/>
                    </a:cubicBezTo>
                    <a:cubicBezTo>
                      <a:pt x="4855" y="5166"/>
                      <a:pt x="4855" y="5146"/>
                      <a:pt x="4845" y="5125"/>
                    </a:cubicBezTo>
                    <a:lnTo>
                      <a:pt x="4876" y="5125"/>
                    </a:lnTo>
                    <a:cubicBezTo>
                      <a:pt x="4918" y="5114"/>
                      <a:pt x="4959" y="5114"/>
                      <a:pt x="5011" y="5114"/>
                    </a:cubicBezTo>
                    <a:lnTo>
                      <a:pt x="5053" y="5104"/>
                    </a:lnTo>
                    <a:cubicBezTo>
                      <a:pt x="5084" y="5104"/>
                      <a:pt x="5104" y="5093"/>
                      <a:pt x="5125" y="5073"/>
                    </a:cubicBezTo>
                    <a:cubicBezTo>
                      <a:pt x="5146" y="5042"/>
                      <a:pt x="5157" y="5021"/>
                      <a:pt x="5157" y="4990"/>
                    </a:cubicBezTo>
                    <a:cubicBezTo>
                      <a:pt x="5447" y="4938"/>
                      <a:pt x="5737" y="4855"/>
                      <a:pt x="5996" y="4741"/>
                    </a:cubicBezTo>
                    <a:cubicBezTo>
                      <a:pt x="6028" y="4731"/>
                      <a:pt x="6049" y="4710"/>
                      <a:pt x="6059" y="4678"/>
                    </a:cubicBezTo>
                    <a:cubicBezTo>
                      <a:pt x="6079" y="4678"/>
                      <a:pt x="6111" y="4668"/>
                      <a:pt x="6152" y="4658"/>
                    </a:cubicBezTo>
                    <a:cubicBezTo>
                      <a:pt x="6215" y="4637"/>
                      <a:pt x="6256" y="4585"/>
                      <a:pt x="6245" y="4523"/>
                    </a:cubicBezTo>
                    <a:cubicBezTo>
                      <a:pt x="6235" y="4512"/>
                      <a:pt x="6235" y="4492"/>
                      <a:pt x="6225" y="4482"/>
                    </a:cubicBezTo>
                    <a:cubicBezTo>
                      <a:pt x="6235" y="4482"/>
                      <a:pt x="6256" y="4471"/>
                      <a:pt x="6266" y="4461"/>
                    </a:cubicBezTo>
                    <a:cubicBezTo>
                      <a:pt x="6277" y="4429"/>
                      <a:pt x="6287" y="4399"/>
                      <a:pt x="6277" y="4378"/>
                    </a:cubicBezTo>
                    <a:cubicBezTo>
                      <a:pt x="6266" y="4346"/>
                      <a:pt x="6256" y="4316"/>
                      <a:pt x="6225" y="4305"/>
                    </a:cubicBezTo>
                    <a:cubicBezTo>
                      <a:pt x="6152" y="4254"/>
                      <a:pt x="6100" y="4212"/>
                      <a:pt x="6038" y="4171"/>
                    </a:cubicBezTo>
                    <a:cubicBezTo>
                      <a:pt x="5945" y="4077"/>
                      <a:pt x="5862" y="3984"/>
                      <a:pt x="5789" y="3880"/>
                    </a:cubicBezTo>
                    <a:cubicBezTo>
                      <a:pt x="5696" y="3735"/>
                      <a:pt x="5613" y="3590"/>
                      <a:pt x="5551" y="3403"/>
                    </a:cubicBezTo>
                    <a:lnTo>
                      <a:pt x="5540" y="3382"/>
                    </a:lnTo>
                    <a:cubicBezTo>
                      <a:pt x="5405" y="2977"/>
                      <a:pt x="5364" y="2562"/>
                      <a:pt x="5343" y="2210"/>
                    </a:cubicBezTo>
                    <a:lnTo>
                      <a:pt x="5332" y="2230"/>
                    </a:lnTo>
                    <a:lnTo>
                      <a:pt x="5332" y="1940"/>
                    </a:lnTo>
                    <a:lnTo>
                      <a:pt x="5332" y="1919"/>
                    </a:lnTo>
                    <a:lnTo>
                      <a:pt x="5332" y="1868"/>
                    </a:lnTo>
                    <a:lnTo>
                      <a:pt x="5323" y="1681"/>
                    </a:lnTo>
                    <a:lnTo>
                      <a:pt x="5312" y="1577"/>
                    </a:lnTo>
                    <a:lnTo>
                      <a:pt x="5312" y="1380"/>
                    </a:lnTo>
                    <a:cubicBezTo>
                      <a:pt x="5302" y="1245"/>
                      <a:pt x="5291" y="1110"/>
                      <a:pt x="5281" y="986"/>
                    </a:cubicBezTo>
                    <a:lnTo>
                      <a:pt x="5270" y="882"/>
                    </a:lnTo>
                    <a:cubicBezTo>
                      <a:pt x="5270" y="810"/>
                      <a:pt x="5260" y="727"/>
                      <a:pt x="5249" y="644"/>
                    </a:cubicBezTo>
                    <a:cubicBezTo>
                      <a:pt x="5229" y="498"/>
                      <a:pt x="5198" y="374"/>
                      <a:pt x="5146" y="270"/>
                    </a:cubicBezTo>
                    <a:cubicBezTo>
                      <a:pt x="5125" y="218"/>
                      <a:pt x="5094" y="176"/>
                      <a:pt x="5053" y="125"/>
                    </a:cubicBezTo>
                    <a:cubicBezTo>
                      <a:pt x="5011" y="84"/>
                      <a:pt x="4959" y="52"/>
                      <a:pt x="4897" y="21"/>
                    </a:cubicBezTo>
                    <a:cubicBezTo>
                      <a:pt x="4855" y="1"/>
                      <a:pt x="4804" y="1"/>
                      <a:pt x="47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070;p53"/>
              <p:cNvSpPr/>
              <p:nvPr/>
            </p:nvSpPr>
            <p:spPr>
              <a:xfrm>
                <a:off x="4386813" y="2161900"/>
                <a:ext cx="86650" cy="3410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3641" extrusionOk="0">
                    <a:moveTo>
                      <a:pt x="1577" y="0"/>
                    </a:moveTo>
                    <a:cubicBezTo>
                      <a:pt x="1464" y="0"/>
                      <a:pt x="1349" y="10"/>
                      <a:pt x="1225" y="31"/>
                    </a:cubicBezTo>
                    <a:cubicBezTo>
                      <a:pt x="1111" y="52"/>
                      <a:pt x="986" y="104"/>
                      <a:pt x="883" y="176"/>
                    </a:cubicBezTo>
                    <a:cubicBezTo>
                      <a:pt x="789" y="249"/>
                      <a:pt x="706" y="332"/>
                      <a:pt x="613" y="446"/>
                    </a:cubicBezTo>
                    <a:cubicBezTo>
                      <a:pt x="572" y="508"/>
                      <a:pt x="519" y="591"/>
                      <a:pt x="478" y="674"/>
                    </a:cubicBezTo>
                    <a:cubicBezTo>
                      <a:pt x="468" y="633"/>
                      <a:pt x="426" y="602"/>
                      <a:pt x="385" y="602"/>
                    </a:cubicBezTo>
                    <a:cubicBezTo>
                      <a:pt x="333" y="602"/>
                      <a:pt x="281" y="653"/>
                      <a:pt x="281" y="716"/>
                    </a:cubicBezTo>
                    <a:cubicBezTo>
                      <a:pt x="270" y="1587"/>
                      <a:pt x="208" y="2469"/>
                      <a:pt x="146" y="3320"/>
                    </a:cubicBezTo>
                    <a:lnTo>
                      <a:pt x="136" y="3330"/>
                    </a:lnTo>
                    <a:cubicBezTo>
                      <a:pt x="74" y="4180"/>
                      <a:pt x="1" y="5135"/>
                      <a:pt x="1" y="6058"/>
                    </a:cubicBezTo>
                    <a:cubicBezTo>
                      <a:pt x="1" y="6266"/>
                      <a:pt x="1" y="6494"/>
                      <a:pt x="11" y="6722"/>
                    </a:cubicBezTo>
                    <a:cubicBezTo>
                      <a:pt x="21" y="6909"/>
                      <a:pt x="32" y="7085"/>
                      <a:pt x="53" y="7271"/>
                    </a:cubicBezTo>
                    <a:cubicBezTo>
                      <a:pt x="84" y="7531"/>
                      <a:pt x="125" y="7780"/>
                      <a:pt x="198" y="8008"/>
                    </a:cubicBezTo>
                    <a:cubicBezTo>
                      <a:pt x="229" y="8122"/>
                      <a:pt x="270" y="8226"/>
                      <a:pt x="323" y="8340"/>
                    </a:cubicBezTo>
                    <a:cubicBezTo>
                      <a:pt x="364" y="8444"/>
                      <a:pt x="416" y="8516"/>
                      <a:pt x="468" y="8589"/>
                    </a:cubicBezTo>
                    <a:cubicBezTo>
                      <a:pt x="519" y="8661"/>
                      <a:pt x="581" y="8703"/>
                      <a:pt x="644" y="8714"/>
                    </a:cubicBezTo>
                    <a:cubicBezTo>
                      <a:pt x="644" y="8931"/>
                      <a:pt x="634" y="9170"/>
                      <a:pt x="634" y="9367"/>
                    </a:cubicBezTo>
                    <a:lnTo>
                      <a:pt x="634" y="9388"/>
                    </a:lnTo>
                    <a:lnTo>
                      <a:pt x="634" y="9440"/>
                    </a:lnTo>
                    <a:lnTo>
                      <a:pt x="623" y="9564"/>
                    </a:lnTo>
                    <a:lnTo>
                      <a:pt x="623" y="9637"/>
                    </a:lnTo>
                    <a:cubicBezTo>
                      <a:pt x="613" y="9885"/>
                      <a:pt x="613" y="10145"/>
                      <a:pt x="613" y="10394"/>
                    </a:cubicBezTo>
                    <a:cubicBezTo>
                      <a:pt x="602" y="10985"/>
                      <a:pt x="623" y="11690"/>
                      <a:pt x="758" y="12354"/>
                    </a:cubicBezTo>
                    <a:cubicBezTo>
                      <a:pt x="820" y="12665"/>
                      <a:pt x="903" y="12935"/>
                      <a:pt x="1017" y="13174"/>
                    </a:cubicBezTo>
                    <a:cubicBezTo>
                      <a:pt x="1049" y="13236"/>
                      <a:pt x="1090" y="13299"/>
                      <a:pt x="1132" y="13361"/>
                    </a:cubicBezTo>
                    <a:cubicBezTo>
                      <a:pt x="1162" y="13423"/>
                      <a:pt x="1215" y="13495"/>
                      <a:pt x="1277" y="13558"/>
                    </a:cubicBezTo>
                    <a:cubicBezTo>
                      <a:pt x="1298" y="13578"/>
                      <a:pt x="1360" y="13620"/>
                      <a:pt x="1422" y="13631"/>
                    </a:cubicBezTo>
                    <a:cubicBezTo>
                      <a:pt x="1432" y="13631"/>
                      <a:pt x="1443" y="13641"/>
                      <a:pt x="1453" y="13641"/>
                    </a:cubicBezTo>
                    <a:cubicBezTo>
                      <a:pt x="1474" y="13641"/>
                      <a:pt x="1484" y="13631"/>
                      <a:pt x="1505" y="13631"/>
                    </a:cubicBezTo>
                    <a:cubicBezTo>
                      <a:pt x="1547" y="13620"/>
                      <a:pt x="1577" y="13589"/>
                      <a:pt x="1588" y="13578"/>
                    </a:cubicBezTo>
                    <a:cubicBezTo>
                      <a:pt x="1619" y="13558"/>
                      <a:pt x="1650" y="13516"/>
                      <a:pt x="1671" y="13465"/>
                    </a:cubicBezTo>
                    <a:cubicBezTo>
                      <a:pt x="1692" y="13412"/>
                      <a:pt x="1723" y="13350"/>
                      <a:pt x="1733" y="13267"/>
                    </a:cubicBezTo>
                    <a:cubicBezTo>
                      <a:pt x="1775" y="13133"/>
                      <a:pt x="1796" y="12987"/>
                      <a:pt x="1816" y="12863"/>
                    </a:cubicBezTo>
                    <a:lnTo>
                      <a:pt x="1837" y="12769"/>
                    </a:lnTo>
                    <a:cubicBezTo>
                      <a:pt x="1909" y="12344"/>
                      <a:pt x="1971" y="11898"/>
                      <a:pt x="2034" y="11441"/>
                    </a:cubicBezTo>
                    <a:cubicBezTo>
                      <a:pt x="2096" y="10996"/>
                      <a:pt x="2158" y="10519"/>
                      <a:pt x="2210" y="10031"/>
                    </a:cubicBezTo>
                    <a:cubicBezTo>
                      <a:pt x="2220" y="10021"/>
                      <a:pt x="2231" y="10021"/>
                      <a:pt x="2241" y="10010"/>
                    </a:cubicBezTo>
                    <a:cubicBezTo>
                      <a:pt x="2501" y="9772"/>
                      <a:pt x="2635" y="9429"/>
                      <a:pt x="2708" y="9201"/>
                    </a:cubicBezTo>
                    <a:cubicBezTo>
                      <a:pt x="2801" y="8931"/>
                      <a:pt x="2854" y="8652"/>
                      <a:pt x="2916" y="8382"/>
                    </a:cubicBezTo>
                    <a:lnTo>
                      <a:pt x="2937" y="8257"/>
                    </a:lnTo>
                    <a:cubicBezTo>
                      <a:pt x="2947" y="8184"/>
                      <a:pt x="2967" y="8112"/>
                      <a:pt x="2978" y="8039"/>
                    </a:cubicBezTo>
                    <a:lnTo>
                      <a:pt x="2988" y="7977"/>
                    </a:lnTo>
                    <a:cubicBezTo>
                      <a:pt x="3020" y="7884"/>
                      <a:pt x="3040" y="7780"/>
                      <a:pt x="3050" y="7676"/>
                    </a:cubicBezTo>
                    <a:cubicBezTo>
                      <a:pt x="3092" y="7479"/>
                      <a:pt x="3133" y="7262"/>
                      <a:pt x="3165" y="7023"/>
                    </a:cubicBezTo>
                    <a:cubicBezTo>
                      <a:pt x="3237" y="6598"/>
                      <a:pt x="3289" y="6162"/>
                      <a:pt x="3341" y="5695"/>
                    </a:cubicBezTo>
                    <a:cubicBezTo>
                      <a:pt x="3382" y="5280"/>
                      <a:pt x="3414" y="4844"/>
                      <a:pt x="3444" y="4357"/>
                    </a:cubicBezTo>
                    <a:cubicBezTo>
                      <a:pt x="3455" y="4139"/>
                      <a:pt x="3465" y="3921"/>
                      <a:pt x="3465" y="3703"/>
                    </a:cubicBezTo>
                    <a:cubicBezTo>
                      <a:pt x="3465" y="3267"/>
                      <a:pt x="3444" y="2843"/>
                      <a:pt x="3393" y="2428"/>
                    </a:cubicBezTo>
                    <a:cubicBezTo>
                      <a:pt x="3320" y="1909"/>
                      <a:pt x="3206" y="1473"/>
                      <a:pt x="3040" y="1100"/>
                    </a:cubicBezTo>
                    <a:cubicBezTo>
                      <a:pt x="2854" y="664"/>
                      <a:pt x="2594" y="353"/>
                      <a:pt x="2273" y="166"/>
                    </a:cubicBezTo>
                    <a:cubicBezTo>
                      <a:pt x="2127" y="93"/>
                      <a:pt x="1971" y="42"/>
                      <a:pt x="1806" y="10"/>
                    </a:cubicBezTo>
                    <a:cubicBezTo>
                      <a:pt x="1733" y="0"/>
                      <a:pt x="1660" y="0"/>
                      <a:pt x="1577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071;p53"/>
              <p:cNvSpPr/>
              <p:nvPr/>
            </p:nvSpPr>
            <p:spPr>
              <a:xfrm>
                <a:off x="4436613" y="1703650"/>
                <a:ext cx="306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983" extrusionOk="0">
                    <a:moveTo>
                      <a:pt x="685" y="1"/>
                    </a:moveTo>
                    <a:cubicBezTo>
                      <a:pt x="633" y="1"/>
                      <a:pt x="581" y="12"/>
                      <a:pt x="540" y="32"/>
                    </a:cubicBezTo>
                    <a:cubicBezTo>
                      <a:pt x="447" y="63"/>
                      <a:pt x="364" y="115"/>
                      <a:pt x="301" y="187"/>
                    </a:cubicBezTo>
                    <a:cubicBezTo>
                      <a:pt x="177" y="312"/>
                      <a:pt x="94" y="499"/>
                      <a:pt x="42" y="758"/>
                    </a:cubicBezTo>
                    <a:cubicBezTo>
                      <a:pt x="21" y="831"/>
                      <a:pt x="11" y="904"/>
                      <a:pt x="0" y="987"/>
                    </a:cubicBezTo>
                    <a:cubicBezTo>
                      <a:pt x="11" y="1142"/>
                      <a:pt x="32" y="1308"/>
                      <a:pt x="83" y="1464"/>
                    </a:cubicBezTo>
                    <a:cubicBezTo>
                      <a:pt x="94" y="1505"/>
                      <a:pt x="115" y="1547"/>
                      <a:pt x="125" y="1588"/>
                    </a:cubicBezTo>
                    <a:cubicBezTo>
                      <a:pt x="145" y="1630"/>
                      <a:pt x="166" y="1671"/>
                      <a:pt x="187" y="1702"/>
                    </a:cubicBezTo>
                    <a:cubicBezTo>
                      <a:pt x="208" y="1733"/>
                      <a:pt x="228" y="1754"/>
                      <a:pt x="239" y="1775"/>
                    </a:cubicBezTo>
                    <a:lnTo>
                      <a:pt x="291" y="1826"/>
                    </a:lnTo>
                    <a:cubicBezTo>
                      <a:pt x="343" y="1868"/>
                      <a:pt x="394" y="1909"/>
                      <a:pt x="447" y="1930"/>
                    </a:cubicBezTo>
                    <a:lnTo>
                      <a:pt x="436" y="1930"/>
                    </a:lnTo>
                    <a:cubicBezTo>
                      <a:pt x="477" y="1951"/>
                      <a:pt x="519" y="1962"/>
                      <a:pt x="571" y="1972"/>
                    </a:cubicBezTo>
                    <a:lnTo>
                      <a:pt x="560" y="1972"/>
                    </a:lnTo>
                    <a:cubicBezTo>
                      <a:pt x="590" y="1982"/>
                      <a:pt x="619" y="1982"/>
                      <a:pt x="657" y="1982"/>
                    </a:cubicBezTo>
                    <a:lnTo>
                      <a:pt x="657" y="1982"/>
                    </a:lnTo>
                    <a:cubicBezTo>
                      <a:pt x="677" y="1982"/>
                      <a:pt x="697" y="1982"/>
                      <a:pt x="726" y="1972"/>
                    </a:cubicBezTo>
                    <a:cubicBezTo>
                      <a:pt x="758" y="1962"/>
                      <a:pt x="779" y="1951"/>
                      <a:pt x="809" y="1930"/>
                    </a:cubicBezTo>
                    <a:lnTo>
                      <a:pt x="809" y="1930"/>
                    </a:lnTo>
                    <a:lnTo>
                      <a:pt x="799" y="1941"/>
                    </a:lnTo>
                    <a:cubicBezTo>
                      <a:pt x="830" y="1920"/>
                      <a:pt x="862" y="1899"/>
                      <a:pt x="882" y="1868"/>
                    </a:cubicBezTo>
                    <a:cubicBezTo>
                      <a:pt x="924" y="1816"/>
                      <a:pt x="955" y="1764"/>
                      <a:pt x="986" y="1713"/>
                    </a:cubicBezTo>
                    <a:cubicBezTo>
                      <a:pt x="1058" y="1568"/>
                      <a:pt x="1111" y="1412"/>
                      <a:pt x="1141" y="1256"/>
                    </a:cubicBezTo>
                    <a:lnTo>
                      <a:pt x="1141" y="1266"/>
                    </a:lnTo>
                    <a:cubicBezTo>
                      <a:pt x="1173" y="1090"/>
                      <a:pt x="1203" y="924"/>
                      <a:pt x="1224" y="748"/>
                    </a:cubicBezTo>
                    <a:cubicBezTo>
                      <a:pt x="1214" y="717"/>
                      <a:pt x="1214" y="685"/>
                      <a:pt x="1203" y="655"/>
                    </a:cubicBezTo>
                    <a:cubicBezTo>
                      <a:pt x="1183" y="509"/>
                      <a:pt x="1152" y="385"/>
                      <a:pt x="1111" y="281"/>
                    </a:cubicBezTo>
                    <a:cubicBezTo>
                      <a:pt x="1090" y="229"/>
                      <a:pt x="1048" y="178"/>
                      <a:pt x="1017" y="136"/>
                    </a:cubicBezTo>
                    <a:cubicBezTo>
                      <a:pt x="975" y="95"/>
                      <a:pt x="913" y="53"/>
                      <a:pt x="851" y="32"/>
                    </a:cubicBezTo>
                    <a:cubicBezTo>
                      <a:pt x="809" y="12"/>
                      <a:pt x="758" y="1"/>
                      <a:pt x="696" y="1"/>
                    </a:cubicBezTo>
                    <a:close/>
                    <a:moveTo>
                      <a:pt x="657" y="1982"/>
                    </a:moveTo>
                    <a:cubicBezTo>
                      <a:pt x="656" y="1982"/>
                      <a:pt x="655" y="1982"/>
                      <a:pt x="654" y="1982"/>
                    </a:cubicBezTo>
                    <a:lnTo>
                      <a:pt x="664" y="1982"/>
                    </a:lnTo>
                    <a:cubicBezTo>
                      <a:pt x="662" y="1982"/>
                      <a:pt x="660" y="1982"/>
                      <a:pt x="657" y="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072;p53"/>
              <p:cNvSpPr/>
              <p:nvPr/>
            </p:nvSpPr>
            <p:spPr>
              <a:xfrm>
                <a:off x="4458663" y="17500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073;p53"/>
              <p:cNvSpPr/>
              <p:nvPr/>
            </p:nvSpPr>
            <p:spPr>
              <a:xfrm>
                <a:off x="4387863" y="1711175"/>
                <a:ext cx="334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9" extrusionOk="0">
                    <a:moveTo>
                      <a:pt x="571" y="1"/>
                    </a:moveTo>
                    <a:cubicBezTo>
                      <a:pt x="467" y="11"/>
                      <a:pt x="364" y="63"/>
                      <a:pt x="270" y="156"/>
                    </a:cubicBezTo>
                    <a:cubicBezTo>
                      <a:pt x="177" y="239"/>
                      <a:pt x="94" y="364"/>
                      <a:pt x="52" y="499"/>
                    </a:cubicBezTo>
                    <a:cubicBezTo>
                      <a:pt x="11" y="613"/>
                      <a:pt x="0" y="737"/>
                      <a:pt x="0" y="893"/>
                    </a:cubicBezTo>
                    <a:cubicBezTo>
                      <a:pt x="73" y="1048"/>
                      <a:pt x="156" y="1193"/>
                      <a:pt x="239" y="1329"/>
                    </a:cubicBezTo>
                    <a:lnTo>
                      <a:pt x="239" y="1318"/>
                    </a:lnTo>
                    <a:cubicBezTo>
                      <a:pt x="332" y="1463"/>
                      <a:pt x="426" y="1598"/>
                      <a:pt x="550" y="1712"/>
                    </a:cubicBezTo>
                    <a:lnTo>
                      <a:pt x="560" y="1712"/>
                    </a:lnTo>
                    <a:lnTo>
                      <a:pt x="560" y="1723"/>
                    </a:lnTo>
                    <a:cubicBezTo>
                      <a:pt x="613" y="1764"/>
                      <a:pt x="675" y="1816"/>
                      <a:pt x="737" y="1847"/>
                    </a:cubicBezTo>
                    <a:cubicBezTo>
                      <a:pt x="778" y="1868"/>
                      <a:pt x="820" y="1878"/>
                      <a:pt x="861" y="1889"/>
                    </a:cubicBezTo>
                    <a:lnTo>
                      <a:pt x="871" y="1889"/>
                    </a:lnTo>
                    <a:cubicBezTo>
                      <a:pt x="903" y="1899"/>
                      <a:pt x="934" y="1899"/>
                      <a:pt x="975" y="1899"/>
                    </a:cubicBezTo>
                    <a:cubicBezTo>
                      <a:pt x="1007" y="1899"/>
                      <a:pt x="1048" y="1899"/>
                      <a:pt x="1079" y="1889"/>
                    </a:cubicBezTo>
                    <a:cubicBezTo>
                      <a:pt x="1100" y="1878"/>
                      <a:pt x="1131" y="1868"/>
                      <a:pt x="1152" y="1847"/>
                    </a:cubicBezTo>
                    <a:cubicBezTo>
                      <a:pt x="1173" y="1837"/>
                      <a:pt x="1193" y="1816"/>
                      <a:pt x="1214" y="1795"/>
                    </a:cubicBezTo>
                    <a:lnTo>
                      <a:pt x="1214" y="1806"/>
                    </a:lnTo>
                    <a:cubicBezTo>
                      <a:pt x="1235" y="1774"/>
                      <a:pt x="1256" y="1744"/>
                      <a:pt x="1266" y="1712"/>
                    </a:cubicBezTo>
                    <a:lnTo>
                      <a:pt x="1266" y="1723"/>
                    </a:lnTo>
                    <a:cubicBezTo>
                      <a:pt x="1286" y="1681"/>
                      <a:pt x="1307" y="1629"/>
                      <a:pt x="1318" y="1588"/>
                    </a:cubicBezTo>
                    <a:cubicBezTo>
                      <a:pt x="1339" y="1484"/>
                      <a:pt x="1339" y="1380"/>
                      <a:pt x="1339" y="1267"/>
                    </a:cubicBezTo>
                    <a:cubicBezTo>
                      <a:pt x="1328" y="1069"/>
                      <a:pt x="1286" y="862"/>
                      <a:pt x="1245" y="665"/>
                    </a:cubicBezTo>
                    <a:cubicBezTo>
                      <a:pt x="1235" y="613"/>
                      <a:pt x="1214" y="550"/>
                      <a:pt x="1203" y="499"/>
                    </a:cubicBezTo>
                    <a:cubicBezTo>
                      <a:pt x="1173" y="437"/>
                      <a:pt x="1131" y="384"/>
                      <a:pt x="1090" y="333"/>
                    </a:cubicBezTo>
                    <a:cubicBezTo>
                      <a:pt x="1027" y="229"/>
                      <a:pt x="944" y="146"/>
                      <a:pt x="861" y="94"/>
                    </a:cubicBezTo>
                    <a:cubicBezTo>
                      <a:pt x="820" y="63"/>
                      <a:pt x="778" y="42"/>
                      <a:pt x="737" y="22"/>
                    </a:cubicBezTo>
                    <a:cubicBezTo>
                      <a:pt x="695" y="11"/>
                      <a:pt x="65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074;p53"/>
              <p:cNvSpPr/>
              <p:nvPr/>
            </p:nvSpPr>
            <p:spPr>
              <a:xfrm>
                <a:off x="4401863" y="17539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075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76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77;p53"/>
              <p:cNvSpPr/>
              <p:nvPr/>
            </p:nvSpPr>
            <p:spPr>
              <a:xfrm>
                <a:off x="4409388" y="17583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78;p53"/>
              <p:cNvSpPr/>
              <p:nvPr/>
            </p:nvSpPr>
            <p:spPr>
              <a:xfrm>
                <a:off x="4409638" y="1758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79;p53"/>
              <p:cNvSpPr/>
              <p:nvPr/>
            </p:nvSpPr>
            <p:spPr>
              <a:xfrm>
                <a:off x="4355188" y="1741000"/>
                <a:ext cx="3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734" extrusionOk="0">
                    <a:moveTo>
                      <a:pt x="519" y="0"/>
                    </a:moveTo>
                    <a:cubicBezTo>
                      <a:pt x="498" y="0"/>
                      <a:pt x="467" y="11"/>
                      <a:pt x="447" y="11"/>
                    </a:cubicBezTo>
                    <a:cubicBezTo>
                      <a:pt x="405" y="21"/>
                      <a:pt x="353" y="32"/>
                      <a:pt x="301" y="53"/>
                    </a:cubicBezTo>
                    <a:cubicBezTo>
                      <a:pt x="260" y="74"/>
                      <a:pt x="228" y="94"/>
                      <a:pt x="177" y="125"/>
                    </a:cubicBezTo>
                    <a:cubicBezTo>
                      <a:pt x="125" y="177"/>
                      <a:pt x="73" y="249"/>
                      <a:pt x="32" y="332"/>
                    </a:cubicBezTo>
                    <a:cubicBezTo>
                      <a:pt x="11" y="395"/>
                      <a:pt x="0" y="478"/>
                      <a:pt x="0" y="571"/>
                    </a:cubicBezTo>
                    <a:cubicBezTo>
                      <a:pt x="0" y="664"/>
                      <a:pt x="21" y="758"/>
                      <a:pt x="42" y="851"/>
                    </a:cubicBezTo>
                    <a:cubicBezTo>
                      <a:pt x="73" y="955"/>
                      <a:pt x="115" y="1059"/>
                      <a:pt x="156" y="1162"/>
                    </a:cubicBezTo>
                    <a:cubicBezTo>
                      <a:pt x="228" y="1245"/>
                      <a:pt x="301" y="1328"/>
                      <a:pt x="384" y="1401"/>
                    </a:cubicBezTo>
                    <a:cubicBezTo>
                      <a:pt x="488" y="1494"/>
                      <a:pt x="602" y="1577"/>
                      <a:pt x="726" y="1650"/>
                    </a:cubicBezTo>
                    <a:cubicBezTo>
                      <a:pt x="788" y="1681"/>
                      <a:pt x="851" y="1702"/>
                      <a:pt x="913" y="1712"/>
                    </a:cubicBezTo>
                    <a:lnTo>
                      <a:pt x="903" y="1712"/>
                    </a:lnTo>
                    <a:cubicBezTo>
                      <a:pt x="944" y="1722"/>
                      <a:pt x="986" y="1733"/>
                      <a:pt x="1037" y="1733"/>
                    </a:cubicBezTo>
                    <a:cubicBezTo>
                      <a:pt x="1069" y="1722"/>
                      <a:pt x="1090" y="1722"/>
                      <a:pt x="1120" y="1712"/>
                    </a:cubicBezTo>
                    <a:cubicBezTo>
                      <a:pt x="1141" y="1702"/>
                      <a:pt x="1162" y="1692"/>
                      <a:pt x="1193" y="1681"/>
                    </a:cubicBezTo>
                    <a:cubicBezTo>
                      <a:pt x="1214" y="1671"/>
                      <a:pt x="1224" y="1650"/>
                      <a:pt x="1245" y="1639"/>
                    </a:cubicBezTo>
                    <a:cubicBezTo>
                      <a:pt x="1256" y="1619"/>
                      <a:pt x="1276" y="1598"/>
                      <a:pt x="1286" y="1577"/>
                    </a:cubicBezTo>
                    <a:cubicBezTo>
                      <a:pt x="1297" y="1556"/>
                      <a:pt x="1297" y="1536"/>
                      <a:pt x="1307" y="1515"/>
                    </a:cubicBezTo>
                    <a:lnTo>
                      <a:pt x="1307" y="1505"/>
                    </a:lnTo>
                    <a:cubicBezTo>
                      <a:pt x="1317" y="1456"/>
                      <a:pt x="1318" y="1407"/>
                      <a:pt x="1318" y="1358"/>
                    </a:cubicBezTo>
                    <a:lnTo>
                      <a:pt x="1318" y="1358"/>
                    </a:lnTo>
                    <a:cubicBezTo>
                      <a:pt x="1318" y="1359"/>
                      <a:pt x="1318" y="1359"/>
                      <a:pt x="1318" y="1360"/>
                    </a:cubicBezTo>
                    <a:lnTo>
                      <a:pt x="1318" y="1349"/>
                    </a:lnTo>
                    <a:cubicBezTo>
                      <a:pt x="1318" y="1352"/>
                      <a:pt x="1318" y="1355"/>
                      <a:pt x="1318" y="1358"/>
                    </a:cubicBezTo>
                    <a:lnTo>
                      <a:pt x="1318" y="1358"/>
                    </a:lnTo>
                    <a:cubicBezTo>
                      <a:pt x="1318" y="1234"/>
                      <a:pt x="1286" y="1110"/>
                      <a:pt x="1245" y="996"/>
                    </a:cubicBezTo>
                    <a:cubicBezTo>
                      <a:pt x="1203" y="841"/>
                      <a:pt x="1141" y="706"/>
                      <a:pt x="1079" y="561"/>
                    </a:cubicBezTo>
                    <a:cubicBezTo>
                      <a:pt x="1007" y="426"/>
                      <a:pt x="944" y="291"/>
                      <a:pt x="871" y="156"/>
                    </a:cubicBezTo>
                    <a:cubicBezTo>
                      <a:pt x="861" y="136"/>
                      <a:pt x="851" y="115"/>
                      <a:pt x="841" y="104"/>
                    </a:cubicBezTo>
                    <a:cubicBezTo>
                      <a:pt x="747" y="42"/>
                      <a:pt x="633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80;p53"/>
              <p:cNvSpPr/>
              <p:nvPr/>
            </p:nvSpPr>
            <p:spPr>
              <a:xfrm>
                <a:off x="4339088" y="1794175"/>
                <a:ext cx="32200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349" extrusionOk="0">
                    <a:moveTo>
                      <a:pt x="374" y="0"/>
                    </a:moveTo>
                    <a:cubicBezTo>
                      <a:pt x="323" y="0"/>
                      <a:pt x="281" y="10"/>
                      <a:pt x="229" y="21"/>
                    </a:cubicBezTo>
                    <a:cubicBezTo>
                      <a:pt x="188" y="31"/>
                      <a:pt x="146" y="63"/>
                      <a:pt x="105" y="93"/>
                    </a:cubicBezTo>
                    <a:cubicBezTo>
                      <a:pt x="74" y="125"/>
                      <a:pt x="42" y="166"/>
                      <a:pt x="32" y="208"/>
                    </a:cubicBezTo>
                    <a:cubicBezTo>
                      <a:pt x="22" y="229"/>
                      <a:pt x="12" y="249"/>
                      <a:pt x="1" y="280"/>
                    </a:cubicBezTo>
                    <a:lnTo>
                      <a:pt x="1" y="384"/>
                    </a:lnTo>
                    <a:cubicBezTo>
                      <a:pt x="1" y="457"/>
                      <a:pt x="22" y="529"/>
                      <a:pt x="32" y="581"/>
                    </a:cubicBezTo>
                    <a:cubicBezTo>
                      <a:pt x="42" y="644"/>
                      <a:pt x="63" y="695"/>
                      <a:pt x="95" y="757"/>
                    </a:cubicBezTo>
                    <a:cubicBezTo>
                      <a:pt x="136" y="861"/>
                      <a:pt x="198" y="965"/>
                      <a:pt x="261" y="1058"/>
                    </a:cubicBezTo>
                    <a:cubicBezTo>
                      <a:pt x="291" y="1110"/>
                      <a:pt x="333" y="1151"/>
                      <a:pt x="364" y="1193"/>
                    </a:cubicBezTo>
                    <a:cubicBezTo>
                      <a:pt x="478" y="1245"/>
                      <a:pt x="603" y="1297"/>
                      <a:pt x="727" y="1317"/>
                    </a:cubicBezTo>
                    <a:lnTo>
                      <a:pt x="717" y="1317"/>
                    </a:lnTo>
                    <a:cubicBezTo>
                      <a:pt x="770" y="1332"/>
                      <a:pt x="823" y="1342"/>
                      <a:pt x="876" y="1342"/>
                    </a:cubicBezTo>
                    <a:cubicBezTo>
                      <a:pt x="896" y="1342"/>
                      <a:pt x="915" y="1341"/>
                      <a:pt x="935" y="1338"/>
                    </a:cubicBezTo>
                    <a:lnTo>
                      <a:pt x="935" y="1349"/>
                    </a:lnTo>
                    <a:cubicBezTo>
                      <a:pt x="976" y="1338"/>
                      <a:pt x="1018" y="1338"/>
                      <a:pt x="1070" y="1317"/>
                    </a:cubicBezTo>
                    <a:cubicBezTo>
                      <a:pt x="1091" y="1307"/>
                      <a:pt x="1121" y="1297"/>
                      <a:pt x="1142" y="1287"/>
                    </a:cubicBezTo>
                    <a:cubicBezTo>
                      <a:pt x="1163" y="1276"/>
                      <a:pt x="1183" y="1255"/>
                      <a:pt x="1194" y="1245"/>
                    </a:cubicBezTo>
                    <a:cubicBezTo>
                      <a:pt x="1215" y="1214"/>
                      <a:pt x="1236" y="1193"/>
                      <a:pt x="1246" y="1162"/>
                    </a:cubicBezTo>
                    <a:cubicBezTo>
                      <a:pt x="1257" y="1141"/>
                      <a:pt x="1266" y="1121"/>
                      <a:pt x="1277" y="1089"/>
                    </a:cubicBezTo>
                    <a:cubicBezTo>
                      <a:pt x="1277" y="1058"/>
                      <a:pt x="1287" y="1027"/>
                      <a:pt x="1287" y="996"/>
                    </a:cubicBezTo>
                    <a:lnTo>
                      <a:pt x="1257" y="872"/>
                    </a:lnTo>
                    <a:cubicBezTo>
                      <a:pt x="1236" y="789"/>
                      <a:pt x="1194" y="716"/>
                      <a:pt x="1153" y="644"/>
                    </a:cubicBezTo>
                    <a:lnTo>
                      <a:pt x="1153" y="653"/>
                    </a:lnTo>
                    <a:cubicBezTo>
                      <a:pt x="1080" y="540"/>
                      <a:pt x="997" y="446"/>
                      <a:pt x="914" y="353"/>
                    </a:cubicBezTo>
                    <a:cubicBezTo>
                      <a:pt x="821" y="249"/>
                      <a:pt x="727" y="166"/>
                      <a:pt x="634" y="73"/>
                    </a:cubicBezTo>
                    <a:cubicBezTo>
                      <a:pt x="613" y="52"/>
                      <a:pt x="582" y="31"/>
                      <a:pt x="561" y="21"/>
                    </a:cubicBezTo>
                    <a:cubicBezTo>
                      <a:pt x="499" y="0"/>
                      <a:pt x="447" y="0"/>
                      <a:pt x="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81;p53"/>
              <p:cNvSpPr/>
              <p:nvPr/>
            </p:nvSpPr>
            <p:spPr>
              <a:xfrm>
                <a:off x="4370213" y="182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82;p53"/>
              <p:cNvSpPr/>
              <p:nvPr/>
            </p:nvSpPr>
            <p:spPr>
              <a:xfrm>
                <a:off x="4367613" y="182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83;p53"/>
              <p:cNvSpPr/>
              <p:nvPr/>
            </p:nvSpPr>
            <p:spPr>
              <a:xfrm>
                <a:off x="4335463" y="1836175"/>
                <a:ext cx="309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39" extrusionOk="0">
                    <a:moveTo>
                      <a:pt x="468" y="1"/>
                    </a:moveTo>
                    <a:cubicBezTo>
                      <a:pt x="395" y="11"/>
                      <a:pt x="333" y="32"/>
                      <a:pt x="270" y="52"/>
                    </a:cubicBezTo>
                    <a:cubicBezTo>
                      <a:pt x="208" y="73"/>
                      <a:pt x="157" y="105"/>
                      <a:pt x="104" y="156"/>
                    </a:cubicBezTo>
                    <a:cubicBezTo>
                      <a:pt x="63" y="188"/>
                      <a:pt x="32" y="229"/>
                      <a:pt x="12" y="301"/>
                    </a:cubicBezTo>
                    <a:cubicBezTo>
                      <a:pt x="1" y="322"/>
                      <a:pt x="1" y="353"/>
                      <a:pt x="1" y="384"/>
                    </a:cubicBezTo>
                    <a:cubicBezTo>
                      <a:pt x="1" y="416"/>
                      <a:pt x="1" y="446"/>
                      <a:pt x="21" y="488"/>
                    </a:cubicBezTo>
                    <a:cubicBezTo>
                      <a:pt x="42" y="561"/>
                      <a:pt x="74" y="623"/>
                      <a:pt x="136" y="695"/>
                    </a:cubicBezTo>
                    <a:cubicBezTo>
                      <a:pt x="187" y="758"/>
                      <a:pt x="229" y="799"/>
                      <a:pt x="281" y="841"/>
                    </a:cubicBezTo>
                    <a:cubicBezTo>
                      <a:pt x="385" y="924"/>
                      <a:pt x="499" y="986"/>
                      <a:pt x="644" y="1027"/>
                    </a:cubicBezTo>
                    <a:cubicBezTo>
                      <a:pt x="675" y="1038"/>
                      <a:pt x="717" y="1038"/>
                      <a:pt x="748" y="1038"/>
                    </a:cubicBezTo>
                    <a:cubicBezTo>
                      <a:pt x="821" y="1027"/>
                      <a:pt x="893" y="1017"/>
                      <a:pt x="966" y="997"/>
                    </a:cubicBezTo>
                    <a:cubicBezTo>
                      <a:pt x="997" y="986"/>
                      <a:pt x="1038" y="965"/>
                      <a:pt x="1080" y="944"/>
                    </a:cubicBezTo>
                    <a:cubicBezTo>
                      <a:pt x="1100" y="934"/>
                      <a:pt x="1121" y="914"/>
                      <a:pt x="1142" y="893"/>
                    </a:cubicBezTo>
                    <a:cubicBezTo>
                      <a:pt x="1163" y="872"/>
                      <a:pt x="1183" y="841"/>
                      <a:pt x="1194" y="820"/>
                    </a:cubicBezTo>
                    <a:lnTo>
                      <a:pt x="1194" y="831"/>
                    </a:lnTo>
                    <a:cubicBezTo>
                      <a:pt x="1204" y="789"/>
                      <a:pt x="1215" y="758"/>
                      <a:pt x="1225" y="727"/>
                    </a:cubicBezTo>
                    <a:cubicBezTo>
                      <a:pt x="1225" y="695"/>
                      <a:pt x="1236" y="675"/>
                      <a:pt x="1236" y="654"/>
                    </a:cubicBezTo>
                    <a:cubicBezTo>
                      <a:pt x="1236" y="612"/>
                      <a:pt x="1225" y="582"/>
                      <a:pt x="1215" y="550"/>
                    </a:cubicBezTo>
                    <a:cubicBezTo>
                      <a:pt x="1204" y="509"/>
                      <a:pt x="1183" y="478"/>
                      <a:pt x="1163" y="446"/>
                    </a:cubicBezTo>
                    <a:cubicBezTo>
                      <a:pt x="1132" y="395"/>
                      <a:pt x="1090" y="353"/>
                      <a:pt x="1049" y="312"/>
                    </a:cubicBezTo>
                    <a:cubicBezTo>
                      <a:pt x="955" y="229"/>
                      <a:pt x="841" y="156"/>
                      <a:pt x="717" y="94"/>
                    </a:cubicBezTo>
                    <a:cubicBezTo>
                      <a:pt x="655" y="63"/>
                      <a:pt x="582" y="32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84;p53"/>
              <p:cNvSpPr/>
              <p:nvPr/>
            </p:nvSpPr>
            <p:spPr>
              <a:xfrm>
                <a:off x="4361663" y="1843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85;p53"/>
              <p:cNvSpPr/>
              <p:nvPr/>
            </p:nvSpPr>
            <p:spPr>
              <a:xfrm>
                <a:off x="4365813" y="18496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86;p53"/>
              <p:cNvSpPr/>
              <p:nvPr/>
            </p:nvSpPr>
            <p:spPr>
              <a:xfrm>
                <a:off x="4386563" y="2312550"/>
                <a:ext cx="7185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7615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9"/>
                      <a:pt x="11" y="457"/>
                      <a:pt x="21" y="696"/>
                    </a:cubicBezTo>
                    <a:cubicBezTo>
                      <a:pt x="31" y="862"/>
                      <a:pt x="31" y="1059"/>
                      <a:pt x="63" y="1245"/>
                    </a:cubicBezTo>
                    <a:cubicBezTo>
                      <a:pt x="84" y="1505"/>
                      <a:pt x="135" y="1754"/>
                      <a:pt x="208" y="1992"/>
                    </a:cubicBezTo>
                    <a:cubicBezTo>
                      <a:pt x="239" y="2086"/>
                      <a:pt x="280" y="2200"/>
                      <a:pt x="333" y="2324"/>
                    </a:cubicBezTo>
                    <a:cubicBezTo>
                      <a:pt x="374" y="2418"/>
                      <a:pt x="416" y="2501"/>
                      <a:pt x="478" y="2563"/>
                    </a:cubicBezTo>
                    <a:cubicBezTo>
                      <a:pt x="529" y="2635"/>
                      <a:pt x="591" y="2677"/>
                      <a:pt x="654" y="2688"/>
                    </a:cubicBezTo>
                    <a:cubicBezTo>
                      <a:pt x="654" y="2884"/>
                      <a:pt x="644" y="3092"/>
                      <a:pt x="644" y="3279"/>
                    </a:cubicBezTo>
                    <a:lnTo>
                      <a:pt x="644" y="3320"/>
                    </a:lnTo>
                    <a:lnTo>
                      <a:pt x="633" y="3341"/>
                    </a:lnTo>
                    <a:lnTo>
                      <a:pt x="633" y="3362"/>
                    </a:lnTo>
                    <a:lnTo>
                      <a:pt x="633" y="3414"/>
                    </a:lnTo>
                    <a:lnTo>
                      <a:pt x="633" y="3538"/>
                    </a:lnTo>
                    <a:lnTo>
                      <a:pt x="633" y="3611"/>
                    </a:lnTo>
                    <a:cubicBezTo>
                      <a:pt x="623" y="3859"/>
                      <a:pt x="623" y="4119"/>
                      <a:pt x="612" y="4368"/>
                    </a:cubicBezTo>
                    <a:cubicBezTo>
                      <a:pt x="612" y="4959"/>
                      <a:pt x="623" y="5664"/>
                      <a:pt x="757" y="6328"/>
                    </a:cubicBezTo>
                    <a:cubicBezTo>
                      <a:pt x="820" y="6639"/>
                      <a:pt x="913" y="6909"/>
                      <a:pt x="1027" y="7148"/>
                    </a:cubicBezTo>
                    <a:cubicBezTo>
                      <a:pt x="1059" y="7210"/>
                      <a:pt x="1100" y="7273"/>
                      <a:pt x="1131" y="7335"/>
                    </a:cubicBezTo>
                    <a:cubicBezTo>
                      <a:pt x="1172" y="7397"/>
                      <a:pt x="1225" y="7469"/>
                      <a:pt x="1287" y="7532"/>
                    </a:cubicBezTo>
                    <a:cubicBezTo>
                      <a:pt x="1318" y="7563"/>
                      <a:pt x="1370" y="7605"/>
                      <a:pt x="1432" y="7615"/>
                    </a:cubicBezTo>
                    <a:lnTo>
                      <a:pt x="1463" y="7615"/>
                    </a:lnTo>
                    <a:cubicBezTo>
                      <a:pt x="1484" y="7615"/>
                      <a:pt x="1494" y="7615"/>
                      <a:pt x="1515" y="7605"/>
                    </a:cubicBezTo>
                    <a:cubicBezTo>
                      <a:pt x="1557" y="7594"/>
                      <a:pt x="1587" y="7573"/>
                      <a:pt x="1598" y="7563"/>
                    </a:cubicBezTo>
                    <a:cubicBezTo>
                      <a:pt x="1629" y="7532"/>
                      <a:pt x="1660" y="7490"/>
                      <a:pt x="1681" y="7439"/>
                    </a:cubicBezTo>
                    <a:cubicBezTo>
                      <a:pt x="1712" y="7386"/>
                      <a:pt x="1733" y="7324"/>
                      <a:pt x="1753" y="7241"/>
                    </a:cubicBezTo>
                    <a:cubicBezTo>
                      <a:pt x="1785" y="7117"/>
                      <a:pt x="1806" y="6982"/>
                      <a:pt x="1826" y="6858"/>
                    </a:cubicBezTo>
                    <a:lnTo>
                      <a:pt x="1826" y="6837"/>
                    </a:lnTo>
                    <a:lnTo>
                      <a:pt x="1847" y="6743"/>
                    </a:lnTo>
                    <a:cubicBezTo>
                      <a:pt x="1919" y="6318"/>
                      <a:pt x="1992" y="5872"/>
                      <a:pt x="2044" y="5415"/>
                    </a:cubicBezTo>
                    <a:cubicBezTo>
                      <a:pt x="2106" y="4980"/>
                      <a:pt x="2168" y="4503"/>
                      <a:pt x="2220" y="4005"/>
                    </a:cubicBezTo>
                    <a:cubicBezTo>
                      <a:pt x="2230" y="4005"/>
                      <a:pt x="2241" y="3995"/>
                      <a:pt x="2251" y="3984"/>
                    </a:cubicBezTo>
                    <a:cubicBezTo>
                      <a:pt x="2511" y="3746"/>
                      <a:pt x="2645" y="3403"/>
                      <a:pt x="2718" y="3175"/>
                    </a:cubicBezTo>
                    <a:cubicBezTo>
                      <a:pt x="2781" y="2988"/>
                      <a:pt x="2832" y="2801"/>
                      <a:pt x="2874" y="2615"/>
                    </a:cubicBezTo>
                    <a:lnTo>
                      <a:pt x="2874" y="2615"/>
                    </a:lnTo>
                    <a:lnTo>
                      <a:pt x="2843" y="2646"/>
                    </a:lnTo>
                    <a:cubicBezTo>
                      <a:pt x="2791" y="2688"/>
                      <a:pt x="2749" y="2718"/>
                      <a:pt x="2687" y="2739"/>
                    </a:cubicBezTo>
                    <a:cubicBezTo>
                      <a:pt x="2656" y="2751"/>
                      <a:pt x="2622" y="2756"/>
                      <a:pt x="2589" y="2756"/>
                    </a:cubicBezTo>
                    <a:cubicBezTo>
                      <a:pt x="2565" y="2756"/>
                      <a:pt x="2542" y="2754"/>
                      <a:pt x="2521" y="2750"/>
                    </a:cubicBezTo>
                    <a:cubicBezTo>
                      <a:pt x="2459" y="2729"/>
                      <a:pt x="2407" y="2698"/>
                      <a:pt x="2355" y="2646"/>
                    </a:cubicBezTo>
                    <a:cubicBezTo>
                      <a:pt x="2283" y="2584"/>
                      <a:pt x="2241" y="2501"/>
                      <a:pt x="2210" y="2418"/>
                    </a:cubicBezTo>
                    <a:cubicBezTo>
                      <a:pt x="2168" y="2304"/>
                      <a:pt x="2137" y="2179"/>
                      <a:pt x="2127" y="2065"/>
                    </a:cubicBezTo>
                    <a:cubicBezTo>
                      <a:pt x="2106" y="1930"/>
                      <a:pt x="2096" y="1796"/>
                      <a:pt x="2096" y="1660"/>
                    </a:cubicBezTo>
                    <a:cubicBezTo>
                      <a:pt x="2085" y="1515"/>
                      <a:pt x="2085" y="1381"/>
                      <a:pt x="2085" y="1236"/>
                    </a:cubicBezTo>
                    <a:lnTo>
                      <a:pt x="2085" y="1007"/>
                    </a:lnTo>
                    <a:cubicBezTo>
                      <a:pt x="2064" y="1287"/>
                      <a:pt x="2034" y="1557"/>
                      <a:pt x="2013" y="1837"/>
                    </a:cubicBezTo>
                    <a:cubicBezTo>
                      <a:pt x="1992" y="2055"/>
                      <a:pt x="1961" y="2283"/>
                      <a:pt x="1940" y="2511"/>
                    </a:cubicBezTo>
                    <a:cubicBezTo>
                      <a:pt x="1930" y="2615"/>
                      <a:pt x="1919" y="2729"/>
                      <a:pt x="1909" y="2833"/>
                    </a:cubicBezTo>
                    <a:cubicBezTo>
                      <a:pt x="1909" y="2864"/>
                      <a:pt x="1898" y="2905"/>
                      <a:pt x="1898" y="2937"/>
                    </a:cubicBezTo>
                    <a:cubicBezTo>
                      <a:pt x="1889" y="3113"/>
                      <a:pt x="1868" y="3289"/>
                      <a:pt x="1847" y="3465"/>
                    </a:cubicBezTo>
                    <a:cubicBezTo>
                      <a:pt x="1836" y="3580"/>
                      <a:pt x="1826" y="3684"/>
                      <a:pt x="1806" y="3797"/>
                    </a:cubicBezTo>
                    <a:cubicBezTo>
                      <a:pt x="1785" y="3891"/>
                      <a:pt x="1764" y="3984"/>
                      <a:pt x="1723" y="4078"/>
                    </a:cubicBezTo>
                    <a:cubicBezTo>
                      <a:pt x="1712" y="4119"/>
                      <a:pt x="1691" y="4150"/>
                      <a:pt x="1670" y="4191"/>
                    </a:cubicBezTo>
                    <a:cubicBezTo>
                      <a:pt x="1660" y="4212"/>
                      <a:pt x="1640" y="4244"/>
                      <a:pt x="1619" y="4264"/>
                    </a:cubicBezTo>
                    <a:cubicBezTo>
                      <a:pt x="1598" y="4285"/>
                      <a:pt x="1577" y="4295"/>
                      <a:pt x="1546" y="4306"/>
                    </a:cubicBezTo>
                    <a:cubicBezTo>
                      <a:pt x="1525" y="4306"/>
                      <a:pt x="1509" y="4310"/>
                      <a:pt x="1492" y="4310"/>
                    </a:cubicBezTo>
                    <a:cubicBezTo>
                      <a:pt x="1483" y="4310"/>
                      <a:pt x="1473" y="4309"/>
                      <a:pt x="1463" y="4306"/>
                    </a:cubicBezTo>
                    <a:cubicBezTo>
                      <a:pt x="1432" y="4295"/>
                      <a:pt x="1401" y="4274"/>
                      <a:pt x="1380" y="4254"/>
                    </a:cubicBezTo>
                    <a:cubicBezTo>
                      <a:pt x="1359" y="4233"/>
                      <a:pt x="1338" y="4202"/>
                      <a:pt x="1328" y="4171"/>
                    </a:cubicBezTo>
                    <a:cubicBezTo>
                      <a:pt x="1287" y="4088"/>
                      <a:pt x="1266" y="3995"/>
                      <a:pt x="1245" y="3901"/>
                    </a:cubicBezTo>
                    <a:cubicBezTo>
                      <a:pt x="1235" y="3787"/>
                      <a:pt x="1225" y="3663"/>
                      <a:pt x="1225" y="3548"/>
                    </a:cubicBezTo>
                    <a:cubicBezTo>
                      <a:pt x="1214" y="3414"/>
                      <a:pt x="1214" y="3289"/>
                      <a:pt x="1225" y="3154"/>
                    </a:cubicBezTo>
                    <a:cubicBezTo>
                      <a:pt x="1225" y="3050"/>
                      <a:pt x="1235" y="2937"/>
                      <a:pt x="1235" y="2822"/>
                    </a:cubicBezTo>
                    <a:cubicBezTo>
                      <a:pt x="1235" y="2771"/>
                      <a:pt x="1245" y="2729"/>
                      <a:pt x="1245" y="2688"/>
                    </a:cubicBezTo>
                    <a:lnTo>
                      <a:pt x="1245" y="2594"/>
                    </a:lnTo>
                    <a:cubicBezTo>
                      <a:pt x="1245" y="2377"/>
                      <a:pt x="1245" y="2158"/>
                      <a:pt x="1255" y="1941"/>
                    </a:cubicBezTo>
                    <a:cubicBezTo>
                      <a:pt x="1266" y="1723"/>
                      <a:pt x="1266" y="1494"/>
                      <a:pt x="1276" y="1266"/>
                    </a:cubicBezTo>
                    <a:cubicBezTo>
                      <a:pt x="1287" y="945"/>
                      <a:pt x="1297" y="623"/>
                      <a:pt x="1297" y="302"/>
                    </a:cubicBezTo>
                    <a:lnTo>
                      <a:pt x="1297" y="302"/>
                    </a:lnTo>
                    <a:cubicBezTo>
                      <a:pt x="1287" y="333"/>
                      <a:pt x="1276" y="364"/>
                      <a:pt x="1276" y="395"/>
                    </a:cubicBezTo>
                    <a:cubicBezTo>
                      <a:pt x="1235" y="572"/>
                      <a:pt x="1183" y="758"/>
                      <a:pt x="1110" y="924"/>
                    </a:cubicBezTo>
                    <a:cubicBezTo>
                      <a:pt x="1079" y="1007"/>
                      <a:pt x="1048" y="1090"/>
                      <a:pt x="1006" y="1163"/>
                    </a:cubicBezTo>
                    <a:lnTo>
                      <a:pt x="944" y="1256"/>
                    </a:lnTo>
                    <a:cubicBezTo>
                      <a:pt x="923" y="1287"/>
                      <a:pt x="913" y="1308"/>
                      <a:pt x="882" y="1339"/>
                    </a:cubicBezTo>
                    <a:cubicBezTo>
                      <a:pt x="851" y="1381"/>
                      <a:pt x="799" y="1411"/>
                      <a:pt x="747" y="1432"/>
                    </a:cubicBezTo>
                    <a:cubicBezTo>
                      <a:pt x="727" y="1443"/>
                      <a:pt x="706" y="1443"/>
                      <a:pt x="685" y="1443"/>
                    </a:cubicBezTo>
                    <a:cubicBezTo>
                      <a:pt x="654" y="1443"/>
                      <a:pt x="633" y="1443"/>
                      <a:pt x="602" y="1432"/>
                    </a:cubicBezTo>
                    <a:cubicBezTo>
                      <a:pt x="591" y="1422"/>
                      <a:pt x="571" y="1411"/>
                      <a:pt x="550" y="1401"/>
                    </a:cubicBezTo>
                    <a:cubicBezTo>
                      <a:pt x="540" y="1391"/>
                      <a:pt x="519" y="1381"/>
                      <a:pt x="508" y="1370"/>
                    </a:cubicBezTo>
                    <a:cubicBezTo>
                      <a:pt x="478" y="1339"/>
                      <a:pt x="446" y="1308"/>
                      <a:pt x="416" y="1266"/>
                    </a:cubicBezTo>
                    <a:cubicBezTo>
                      <a:pt x="374" y="1215"/>
                      <a:pt x="343" y="1153"/>
                      <a:pt x="312" y="1100"/>
                    </a:cubicBezTo>
                    <a:cubicBezTo>
                      <a:pt x="280" y="1028"/>
                      <a:pt x="239" y="955"/>
                      <a:pt x="218" y="883"/>
                    </a:cubicBezTo>
                    <a:cubicBezTo>
                      <a:pt x="146" y="706"/>
                      <a:pt x="94" y="530"/>
                      <a:pt x="63" y="353"/>
                    </a:cubicBezTo>
                    <a:cubicBezTo>
                      <a:pt x="42" y="240"/>
                      <a:pt x="21" y="115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87;p53"/>
              <p:cNvSpPr/>
              <p:nvPr/>
            </p:nvSpPr>
            <p:spPr>
              <a:xfrm>
                <a:off x="4438438" y="232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88;p53"/>
              <p:cNvSpPr/>
              <p:nvPr/>
            </p:nvSpPr>
            <p:spPr>
              <a:xfrm>
                <a:off x="4417938" y="2203400"/>
                <a:ext cx="9100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471" extrusionOk="0">
                    <a:moveTo>
                      <a:pt x="281" y="0"/>
                    </a:moveTo>
                    <a:cubicBezTo>
                      <a:pt x="270" y="0"/>
                      <a:pt x="249" y="0"/>
                      <a:pt x="229" y="21"/>
                    </a:cubicBezTo>
                    <a:cubicBezTo>
                      <a:pt x="219" y="31"/>
                      <a:pt x="208" y="52"/>
                      <a:pt x="208" y="72"/>
                    </a:cubicBezTo>
                    <a:cubicBezTo>
                      <a:pt x="187" y="436"/>
                      <a:pt x="166" y="798"/>
                      <a:pt x="146" y="1151"/>
                    </a:cubicBezTo>
                    <a:cubicBezTo>
                      <a:pt x="125" y="1515"/>
                      <a:pt x="115" y="1877"/>
                      <a:pt x="94" y="2241"/>
                    </a:cubicBezTo>
                    <a:cubicBezTo>
                      <a:pt x="63" y="2967"/>
                      <a:pt x="32" y="3703"/>
                      <a:pt x="0" y="4429"/>
                    </a:cubicBezTo>
                    <a:cubicBezTo>
                      <a:pt x="0" y="4450"/>
                      <a:pt x="11" y="4470"/>
                      <a:pt x="32" y="4470"/>
                    </a:cubicBezTo>
                    <a:cubicBezTo>
                      <a:pt x="53" y="4470"/>
                      <a:pt x="63" y="4450"/>
                      <a:pt x="63" y="4429"/>
                    </a:cubicBezTo>
                    <a:cubicBezTo>
                      <a:pt x="104" y="3714"/>
                      <a:pt x="146" y="2988"/>
                      <a:pt x="187" y="2261"/>
                    </a:cubicBezTo>
                    <a:cubicBezTo>
                      <a:pt x="208" y="1909"/>
                      <a:pt x="239" y="1545"/>
                      <a:pt x="260" y="1183"/>
                    </a:cubicBezTo>
                    <a:cubicBezTo>
                      <a:pt x="291" y="809"/>
                      <a:pt x="322" y="436"/>
                      <a:pt x="364" y="72"/>
                    </a:cubicBezTo>
                    <a:cubicBezTo>
                      <a:pt x="364" y="52"/>
                      <a:pt x="353" y="31"/>
                      <a:pt x="332" y="21"/>
                    </a:cubicBezTo>
                    <a:cubicBezTo>
                      <a:pt x="32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089;p53"/>
              <p:cNvSpPr/>
              <p:nvPr/>
            </p:nvSpPr>
            <p:spPr>
              <a:xfrm>
                <a:off x="4439463" y="2205725"/>
                <a:ext cx="9875" cy="12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032" extrusionOk="0">
                    <a:moveTo>
                      <a:pt x="260" y="0"/>
                    </a:moveTo>
                    <a:cubicBezTo>
                      <a:pt x="229" y="0"/>
                      <a:pt x="197" y="11"/>
                      <a:pt x="177" y="32"/>
                    </a:cubicBezTo>
                    <a:cubicBezTo>
                      <a:pt x="146" y="62"/>
                      <a:pt x="135" y="94"/>
                      <a:pt x="135" y="124"/>
                    </a:cubicBezTo>
                    <a:cubicBezTo>
                      <a:pt x="114" y="322"/>
                      <a:pt x="114" y="519"/>
                      <a:pt x="104" y="716"/>
                    </a:cubicBezTo>
                    <a:cubicBezTo>
                      <a:pt x="94" y="924"/>
                      <a:pt x="84" y="1131"/>
                      <a:pt x="84" y="1339"/>
                    </a:cubicBezTo>
                    <a:cubicBezTo>
                      <a:pt x="73" y="1535"/>
                      <a:pt x="63" y="1743"/>
                      <a:pt x="52" y="1940"/>
                    </a:cubicBezTo>
                    <a:cubicBezTo>
                      <a:pt x="52" y="2148"/>
                      <a:pt x="42" y="2355"/>
                      <a:pt x="31" y="2563"/>
                    </a:cubicBezTo>
                    <a:cubicBezTo>
                      <a:pt x="21" y="2759"/>
                      <a:pt x="21" y="2957"/>
                      <a:pt x="11" y="3153"/>
                    </a:cubicBezTo>
                    <a:lnTo>
                      <a:pt x="11" y="3776"/>
                    </a:lnTo>
                    <a:cubicBezTo>
                      <a:pt x="11" y="3880"/>
                      <a:pt x="1" y="3973"/>
                      <a:pt x="1" y="4077"/>
                    </a:cubicBezTo>
                    <a:lnTo>
                      <a:pt x="1" y="4377"/>
                    </a:lnTo>
                    <a:lnTo>
                      <a:pt x="1" y="5000"/>
                    </a:lnTo>
                    <a:cubicBezTo>
                      <a:pt x="1" y="5021"/>
                      <a:pt x="11" y="5031"/>
                      <a:pt x="31" y="5031"/>
                    </a:cubicBezTo>
                    <a:cubicBezTo>
                      <a:pt x="52" y="5031"/>
                      <a:pt x="63" y="5021"/>
                      <a:pt x="63" y="5000"/>
                    </a:cubicBezTo>
                    <a:cubicBezTo>
                      <a:pt x="73" y="4803"/>
                      <a:pt x="73" y="4596"/>
                      <a:pt x="84" y="4398"/>
                    </a:cubicBezTo>
                    <a:cubicBezTo>
                      <a:pt x="94" y="4305"/>
                      <a:pt x="104" y="4202"/>
                      <a:pt x="104" y="4108"/>
                    </a:cubicBezTo>
                    <a:cubicBezTo>
                      <a:pt x="114" y="3994"/>
                      <a:pt x="125" y="3890"/>
                      <a:pt x="125" y="3776"/>
                    </a:cubicBezTo>
                    <a:cubicBezTo>
                      <a:pt x="146" y="3579"/>
                      <a:pt x="167" y="3382"/>
                      <a:pt x="177" y="3185"/>
                    </a:cubicBezTo>
                    <a:lnTo>
                      <a:pt x="239" y="2563"/>
                    </a:lnTo>
                    <a:cubicBezTo>
                      <a:pt x="250" y="2365"/>
                      <a:pt x="270" y="2158"/>
                      <a:pt x="280" y="1961"/>
                    </a:cubicBezTo>
                    <a:cubicBezTo>
                      <a:pt x="301" y="1753"/>
                      <a:pt x="312" y="1546"/>
                      <a:pt x="333" y="1339"/>
                    </a:cubicBezTo>
                    <a:lnTo>
                      <a:pt x="363" y="747"/>
                    </a:lnTo>
                    <a:cubicBezTo>
                      <a:pt x="384" y="539"/>
                      <a:pt x="395" y="332"/>
                      <a:pt x="384" y="124"/>
                    </a:cubicBezTo>
                    <a:cubicBezTo>
                      <a:pt x="384" y="52"/>
                      <a:pt x="333" y="0"/>
                      <a:pt x="2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090;p53"/>
              <p:cNvSpPr/>
              <p:nvPr/>
            </p:nvSpPr>
            <p:spPr>
              <a:xfrm>
                <a:off x="4369188" y="1837225"/>
                <a:ext cx="386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01" extrusionOk="0">
                    <a:moveTo>
                      <a:pt x="42" y="0"/>
                    </a:moveTo>
                    <a:cubicBezTo>
                      <a:pt x="21" y="0"/>
                      <a:pt x="11" y="10"/>
                      <a:pt x="11" y="21"/>
                    </a:cubicBezTo>
                    <a:cubicBezTo>
                      <a:pt x="0" y="42"/>
                      <a:pt x="0" y="63"/>
                      <a:pt x="21" y="73"/>
                    </a:cubicBezTo>
                    <a:cubicBezTo>
                      <a:pt x="125" y="125"/>
                      <a:pt x="228" y="176"/>
                      <a:pt x="343" y="208"/>
                    </a:cubicBezTo>
                    <a:cubicBezTo>
                      <a:pt x="467" y="259"/>
                      <a:pt x="592" y="291"/>
                      <a:pt x="716" y="321"/>
                    </a:cubicBezTo>
                    <a:cubicBezTo>
                      <a:pt x="851" y="353"/>
                      <a:pt x="975" y="374"/>
                      <a:pt x="1100" y="384"/>
                    </a:cubicBezTo>
                    <a:cubicBezTo>
                      <a:pt x="1180" y="396"/>
                      <a:pt x="1256" y="401"/>
                      <a:pt x="1332" y="401"/>
                    </a:cubicBezTo>
                    <a:cubicBezTo>
                      <a:pt x="1386" y="401"/>
                      <a:pt x="1439" y="399"/>
                      <a:pt x="1494" y="394"/>
                    </a:cubicBezTo>
                    <a:cubicBezTo>
                      <a:pt x="1505" y="394"/>
                      <a:pt x="1515" y="384"/>
                      <a:pt x="1525" y="374"/>
                    </a:cubicBezTo>
                    <a:cubicBezTo>
                      <a:pt x="1535" y="363"/>
                      <a:pt x="1546" y="353"/>
                      <a:pt x="1546" y="342"/>
                    </a:cubicBezTo>
                    <a:cubicBezTo>
                      <a:pt x="1546" y="311"/>
                      <a:pt x="1525" y="291"/>
                      <a:pt x="1494" y="291"/>
                    </a:cubicBezTo>
                    <a:cubicBezTo>
                      <a:pt x="1266" y="291"/>
                      <a:pt x="1048" y="280"/>
                      <a:pt x="830" y="249"/>
                    </a:cubicBezTo>
                    <a:lnTo>
                      <a:pt x="841" y="249"/>
                    </a:lnTo>
                    <a:cubicBezTo>
                      <a:pt x="602" y="208"/>
                      <a:pt x="364" y="146"/>
                      <a:pt x="135" y="42"/>
                    </a:cubicBezTo>
                    <a:cubicBezTo>
                      <a:pt x="115" y="31"/>
                      <a:pt x="83" y="21"/>
                      <a:pt x="62" y="10"/>
                    </a:cubicBezTo>
                    <a:cubicBezTo>
                      <a:pt x="53" y="10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091;p53"/>
              <p:cNvSpPr/>
              <p:nvPr/>
            </p:nvSpPr>
            <p:spPr>
              <a:xfrm>
                <a:off x="4385013" y="1807650"/>
                <a:ext cx="40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007" extrusionOk="0">
                    <a:moveTo>
                      <a:pt x="52" y="1"/>
                    </a:moveTo>
                    <a:cubicBezTo>
                      <a:pt x="42" y="1"/>
                      <a:pt x="31" y="1"/>
                      <a:pt x="21" y="11"/>
                    </a:cubicBezTo>
                    <a:cubicBezTo>
                      <a:pt x="10" y="31"/>
                      <a:pt x="0" y="63"/>
                      <a:pt x="21" y="84"/>
                    </a:cubicBezTo>
                    <a:cubicBezTo>
                      <a:pt x="125" y="177"/>
                      <a:pt x="229" y="280"/>
                      <a:pt x="342" y="363"/>
                    </a:cubicBezTo>
                    <a:cubicBezTo>
                      <a:pt x="467" y="467"/>
                      <a:pt x="591" y="561"/>
                      <a:pt x="727" y="644"/>
                    </a:cubicBezTo>
                    <a:cubicBezTo>
                      <a:pt x="851" y="727"/>
                      <a:pt x="985" y="799"/>
                      <a:pt x="1121" y="861"/>
                    </a:cubicBezTo>
                    <a:cubicBezTo>
                      <a:pt x="1183" y="893"/>
                      <a:pt x="1255" y="924"/>
                      <a:pt x="1328" y="944"/>
                    </a:cubicBezTo>
                    <a:cubicBezTo>
                      <a:pt x="1400" y="976"/>
                      <a:pt x="1473" y="986"/>
                      <a:pt x="1546" y="1007"/>
                    </a:cubicBezTo>
                    <a:cubicBezTo>
                      <a:pt x="1566" y="1007"/>
                      <a:pt x="1577" y="1007"/>
                      <a:pt x="1587" y="997"/>
                    </a:cubicBezTo>
                    <a:cubicBezTo>
                      <a:pt x="1608" y="997"/>
                      <a:pt x="1619" y="976"/>
                      <a:pt x="1619" y="965"/>
                    </a:cubicBezTo>
                    <a:cubicBezTo>
                      <a:pt x="1629" y="934"/>
                      <a:pt x="1608" y="903"/>
                      <a:pt x="1577" y="893"/>
                    </a:cubicBezTo>
                    <a:cubicBezTo>
                      <a:pt x="1432" y="851"/>
                      <a:pt x="1287" y="799"/>
                      <a:pt x="1151" y="737"/>
                    </a:cubicBezTo>
                    <a:lnTo>
                      <a:pt x="1162" y="737"/>
                    </a:lnTo>
                    <a:cubicBezTo>
                      <a:pt x="1017" y="675"/>
                      <a:pt x="872" y="602"/>
                      <a:pt x="747" y="519"/>
                    </a:cubicBezTo>
                    <a:cubicBezTo>
                      <a:pt x="602" y="436"/>
                      <a:pt x="467" y="343"/>
                      <a:pt x="342" y="239"/>
                    </a:cubicBezTo>
                    <a:cubicBezTo>
                      <a:pt x="249" y="167"/>
                      <a:pt x="166" y="94"/>
                      <a:pt x="93" y="11"/>
                    </a:cubicBezTo>
                    <a:cubicBezTo>
                      <a:pt x="83" y="1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092;p53"/>
              <p:cNvSpPr/>
              <p:nvPr/>
            </p:nvSpPr>
            <p:spPr>
              <a:xfrm>
                <a:off x="4397713" y="1769000"/>
                <a:ext cx="4565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132" extrusionOk="0">
                    <a:moveTo>
                      <a:pt x="42" y="1"/>
                    </a:moveTo>
                    <a:cubicBezTo>
                      <a:pt x="11" y="22"/>
                      <a:pt x="0" y="42"/>
                      <a:pt x="21" y="74"/>
                    </a:cubicBezTo>
                    <a:cubicBezTo>
                      <a:pt x="228" y="468"/>
                      <a:pt x="457" y="841"/>
                      <a:pt x="726" y="1204"/>
                    </a:cubicBezTo>
                    <a:cubicBezTo>
                      <a:pt x="799" y="1287"/>
                      <a:pt x="862" y="1370"/>
                      <a:pt x="934" y="1453"/>
                    </a:cubicBezTo>
                    <a:cubicBezTo>
                      <a:pt x="1007" y="1536"/>
                      <a:pt x="1090" y="1619"/>
                      <a:pt x="1173" y="1702"/>
                    </a:cubicBezTo>
                    <a:cubicBezTo>
                      <a:pt x="1245" y="1785"/>
                      <a:pt x="1339" y="1858"/>
                      <a:pt x="1422" y="1930"/>
                    </a:cubicBezTo>
                    <a:cubicBezTo>
                      <a:pt x="1515" y="2003"/>
                      <a:pt x="1608" y="2065"/>
                      <a:pt x="1701" y="2117"/>
                    </a:cubicBezTo>
                    <a:cubicBezTo>
                      <a:pt x="1716" y="2126"/>
                      <a:pt x="1732" y="2131"/>
                      <a:pt x="1747" y="2131"/>
                    </a:cubicBezTo>
                    <a:cubicBezTo>
                      <a:pt x="1766" y="2131"/>
                      <a:pt x="1784" y="2124"/>
                      <a:pt x="1795" y="2107"/>
                    </a:cubicBezTo>
                    <a:cubicBezTo>
                      <a:pt x="1816" y="2096"/>
                      <a:pt x="1826" y="2075"/>
                      <a:pt x="1826" y="2055"/>
                    </a:cubicBezTo>
                    <a:cubicBezTo>
                      <a:pt x="1826" y="2034"/>
                      <a:pt x="1816" y="2013"/>
                      <a:pt x="1805" y="1992"/>
                    </a:cubicBezTo>
                    <a:cubicBezTo>
                      <a:pt x="1733" y="1941"/>
                      <a:pt x="1660" y="1889"/>
                      <a:pt x="1588" y="1826"/>
                    </a:cubicBezTo>
                    <a:lnTo>
                      <a:pt x="1588" y="1826"/>
                    </a:lnTo>
                    <a:lnTo>
                      <a:pt x="1608" y="1847"/>
                    </a:lnTo>
                    <a:cubicBezTo>
                      <a:pt x="1411" y="1692"/>
                      <a:pt x="1224" y="1526"/>
                      <a:pt x="1048" y="1339"/>
                    </a:cubicBezTo>
                    <a:cubicBezTo>
                      <a:pt x="965" y="1256"/>
                      <a:pt x="882" y="1163"/>
                      <a:pt x="799" y="1070"/>
                    </a:cubicBezTo>
                    <a:cubicBezTo>
                      <a:pt x="716" y="976"/>
                      <a:pt x="643" y="872"/>
                      <a:pt x="571" y="768"/>
                    </a:cubicBezTo>
                    <a:lnTo>
                      <a:pt x="571" y="779"/>
                    </a:lnTo>
                    <a:cubicBezTo>
                      <a:pt x="394" y="540"/>
                      <a:pt x="239" y="281"/>
                      <a:pt x="104" y="22"/>
                    </a:cubicBezTo>
                    <a:cubicBezTo>
                      <a:pt x="94" y="12"/>
                      <a:pt x="83" y="1"/>
                      <a:pt x="6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093;p53"/>
              <p:cNvSpPr/>
              <p:nvPr/>
            </p:nvSpPr>
            <p:spPr>
              <a:xfrm>
                <a:off x="4442313" y="1774700"/>
                <a:ext cx="285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620" extrusionOk="0">
                    <a:moveTo>
                      <a:pt x="63" y="1"/>
                    </a:moveTo>
                    <a:cubicBezTo>
                      <a:pt x="53" y="1"/>
                      <a:pt x="42" y="1"/>
                      <a:pt x="32" y="12"/>
                    </a:cubicBezTo>
                    <a:cubicBezTo>
                      <a:pt x="0" y="22"/>
                      <a:pt x="0" y="53"/>
                      <a:pt x="11" y="84"/>
                    </a:cubicBezTo>
                    <a:cubicBezTo>
                      <a:pt x="73" y="219"/>
                      <a:pt x="136" y="354"/>
                      <a:pt x="198" y="478"/>
                    </a:cubicBezTo>
                    <a:cubicBezTo>
                      <a:pt x="270" y="623"/>
                      <a:pt x="343" y="748"/>
                      <a:pt x="426" y="883"/>
                    </a:cubicBezTo>
                    <a:cubicBezTo>
                      <a:pt x="498" y="1008"/>
                      <a:pt x="592" y="1132"/>
                      <a:pt x="675" y="1257"/>
                    </a:cubicBezTo>
                    <a:cubicBezTo>
                      <a:pt x="768" y="1381"/>
                      <a:pt x="872" y="1495"/>
                      <a:pt x="996" y="1598"/>
                    </a:cubicBezTo>
                    <a:cubicBezTo>
                      <a:pt x="1007" y="1609"/>
                      <a:pt x="1028" y="1619"/>
                      <a:pt x="1049" y="1619"/>
                    </a:cubicBezTo>
                    <a:cubicBezTo>
                      <a:pt x="1069" y="1619"/>
                      <a:pt x="1090" y="1619"/>
                      <a:pt x="1100" y="1598"/>
                    </a:cubicBezTo>
                    <a:cubicBezTo>
                      <a:pt x="1141" y="1568"/>
                      <a:pt x="1131" y="1515"/>
                      <a:pt x="1111" y="1485"/>
                    </a:cubicBezTo>
                    <a:cubicBezTo>
                      <a:pt x="1017" y="1391"/>
                      <a:pt x="934" y="1287"/>
                      <a:pt x="841" y="1194"/>
                    </a:cubicBezTo>
                    <a:cubicBezTo>
                      <a:pt x="768" y="1101"/>
                      <a:pt x="685" y="997"/>
                      <a:pt x="613" y="904"/>
                    </a:cubicBezTo>
                    <a:cubicBezTo>
                      <a:pt x="613" y="893"/>
                      <a:pt x="602" y="893"/>
                      <a:pt x="602" y="893"/>
                    </a:cubicBezTo>
                    <a:cubicBezTo>
                      <a:pt x="415" y="623"/>
                      <a:pt x="249" y="333"/>
                      <a:pt x="115" y="33"/>
                    </a:cubicBezTo>
                    <a:cubicBezTo>
                      <a:pt x="104" y="12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094;p53"/>
              <p:cNvSpPr/>
              <p:nvPr/>
            </p:nvSpPr>
            <p:spPr>
              <a:xfrm>
                <a:off x="4377988" y="2094200"/>
                <a:ext cx="293075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9887" extrusionOk="0">
                    <a:moveTo>
                      <a:pt x="925" y="1"/>
                    </a:moveTo>
                    <a:cubicBezTo>
                      <a:pt x="883" y="11"/>
                      <a:pt x="851" y="11"/>
                      <a:pt x="821" y="21"/>
                    </a:cubicBezTo>
                    <a:lnTo>
                      <a:pt x="727" y="84"/>
                    </a:lnTo>
                    <a:cubicBezTo>
                      <a:pt x="696" y="115"/>
                      <a:pt x="665" y="146"/>
                      <a:pt x="623" y="177"/>
                    </a:cubicBezTo>
                    <a:cubicBezTo>
                      <a:pt x="561" y="250"/>
                      <a:pt x="489" y="333"/>
                      <a:pt x="427" y="406"/>
                    </a:cubicBezTo>
                    <a:cubicBezTo>
                      <a:pt x="354" y="509"/>
                      <a:pt x="281" y="613"/>
                      <a:pt x="219" y="717"/>
                    </a:cubicBezTo>
                    <a:lnTo>
                      <a:pt x="229" y="706"/>
                    </a:lnTo>
                    <a:lnTo>
                      <a:pt x="229" y="706"/>
                    </a:lnTo>
                    <a:cubicBezTo>
                      <a:pt x="178" y="789"/>
                      <a:pt x="146" y="872"/>
                      <a:pt x="105" y="955"/>
                    </a:cubicBezTo>
                    <a:cubicBezTo>
                      <a:pt x="84" y="1028"/>
                      <a:pt x="63" y="1090"/>
                      <a:pt x="42" y="1152"/>
                    </a:cubicBezTo>
                    <a:cubicBezTo>
                      <a:pt x="1" y="1609"/>
                      <a:pt x="1" y="2065"/>
                      <a:pt x="63" y="2511"/>
                    </a:cubicBezTo>
                    <a:cubicBezTo>
                      <a:pt x="95" y="2688"/>
                      <a:pt x="125" y="2864"/>
                      <a:pt x="178" y="3040"/>
                    </a:cubicBezTo>
                    <a:cubicBezTo>
                      <a:pt x="219" y="3196"/>
                      <a:pt x="271" y="3352"/>
                      <a:pt x="333" y="3497"/>
                    </a:cubicBezTo>
                    <a:cubicBezTo>
                      <a:pt x="395" y="3631"/>
                      <a:pt x="457" y="3766"/>
                      <a:pt x="540" y="3901"/>
                    </a:cubicBezTo>
                    <a:cubicBezTo>
                      <a:pt x="613" y="4025"/>
                      <a:pt x="686" y="4140"/>
                      <a:pt x="769" y="4244"/>
                    </a:cubicBezTo>
                    <a:lnTo>
                      <a:pt x="779" y="4254"/>
                    </a:lnTo>
                    <a:cubicBezTo>
                      <a:pt x="883" y="4378"/>
                      <a:pt x="987" y="4503"/>
                      <a:pt x="1100" y="4617"/>
                    </a:cubicBezTo>
                    <a:cubicBezTo>
                      <a:pt x="1225" y="4731"/>
                      <a:pt x="1349" y="4845"/>
                      <a:pt x="1485" y="4949"/>
                    </a:cubicBezTo>
                    <a:cubicBezTo>
                      <a:pt x="1485" y="4948"/>
                      <a:pt x="1485" y="4947"/>
                      <a:pt x="1485" y="4946"/>
                    </a:cubicBezTo>
                    <a:lnTo>
                      <a:pt x="1485" y="4946"/>
                    </a:lnTo>
                    <a:cubicBezTo>
                      <a:pt x="1908" y="5264"/>
                      <a:pt x="2381" y="5500"/>
                      <a:pt x="2875" y="5696"/>
                    </a:cubicBezTo>
                    <a:lnTo>
                      <a:pt x="2885" y="5706"/>
                    </a:lnTo>
                    <a:cubicBezTo>
                      <a:pt x="3341" y="5883"/>
                      <a:pt x="3818" y="6028"/>
                      <a:pt x="4295" y="6162"/>
                    </a:cubicBezTo>
                    <a:cubicBezTo>
                      <a:pt x="4451" y="6194"/>
                      <a:pt x="4607" y="6224"/>
                      <a:pt x="4773" y="6245"/>
                    </a:cubicBezTo>
                    <a:cubicBezTo>
                      <a:pt x="5063" y="6287"/>
                      <a:pt x="5364" y="6307"/>
                      <a:pt x="5655" y="6339"/>
                    </a:cubicBezTo>
                    <a:cubicBezTo>
                      <a:pt x="6339" y="6401"/>
                      <a:pt x="7045" y="6463"/>
                      <a:pt x="7718" y="6692"/>
                    </a:cubicBezTo>
                    <a:lnTo>
                      <a:pt x="7688" y="6681"/>
                    </a:lnTo>
                    <a:lnTo>
                      <a:pt x="7688" y="6681"/>
                    </a:lnTo>
                    <a:cubicBezTo>
                      <a:pt x="7729" y="6692"/>
                      <a:pt x="7771" y="6712"/>
                      <a:pt x="7801" y="6722"/>
                    </a:cubicBezTo>
                    <a:cubicBezTo>
                      <a:pt x="7822" y="6722"/>
                      <a:pt x="7833" y="6733"/>
                      <a:pt x="7843" y="6733"/>
                    </a:cubicBezTo>
                    <a:cubicBezTo>
                      <a:pt x="7895" y="6785"/>
                      <a:pt x="7937" y="6837"/>
                      <a:pt x="7988" y="6888"/>
                    </a:cubicBezTo>
                    <a:cubicBezTo>
                      <a:pt x="8362" y="7324"/>
                      <a:pt x="8631" y="7853"/>
                      <a:pt x="8891" y="8361"/>
                    </a:cubicBezTo>
                    <a:cubicBezTo>
                      <a:pt x="8963" y="8507"/>
                      <a:pt x="9036" y="8652"/>
                      <a:pt x="9108" y="8787"/>
                    </a:cubicBezTo>
                    <a:cubicBezTo>
                      <a:pt x="9212" y="8974"/>
                      <a:pt x="9295" y="9129"/>
                      <a:pt x="9389" y="9274"/>
                    </a:cubicBezTo>
                    <a:cubicBezTo>
                      <a:pt x="9440" y="9347"/>
                      <a:pt x="9493" y="9430"/>
                      <a:pt x="9555" y="9502"/>
                    </a:cubicBezTo>
                    <a:cubicBezTo>
                      <a:pt x="9617" y="9585"/>
                      <a:pt x="9669" y="9638"/>
                      <a:pt x="9721" y="9668"/>
                    </a:cubicBezTo>
                    <a:cubicBezTo>
                      <a:pt x="9772" y="9710"/>
                      <a:pt x="9825" y="9731"/>
                      <a:pt x="9876" y="9741"/>
                    </a:cubicBezTo>
                    <a:lnTo>
                      <a:pt x="9949" y="9741"/>
                    </a:lnTo>
                    <a:cubicBezTo>
                      <a:pt x="9980" y="9731"/>
                      <a:pt x="10001" y="9731"/>
                      <a:pt x="10042" y="9710"/>
                    </a:cubicBezTo>
                    <a:cubicBezTo>
                      <a:pt x="10084" y="9689"/>
                      <a:pt x="10115" y="9638"/>
                      <a:pt x="10136" y="9596"/>
                    </a:cubicBezTo>
                    <a:cubicBezTo>
                      <a:pt x="10166" y="9555"/>
                      <a:pt x="10187" y="9492"/>
                      <a:pt x="10187" y="9440"/>
                    </a:cubicBezTo>
                    <a:cubicBezTo>
                      <a:pt x="10198" y="9389"/>
                      <a:pt x="10208" y="9326"/>
                      <a:pt x="10208" y="9264"/>
                    </a:cubicBezTo>
                    <a:cubicBezTo>
                      <a:pt x="10270" y="9368"/>
                      <a:pt x="10332" y="9451"/>
                      <a:pt x="10405" y="9534"/>
                    </a:cubicBezTo>
                    <a:cubicBezTo>
                      <a:pt x="10468" y="9606"/>
                      <a:pt x="10530" y="9689"/>
                      <a:pt x="10623" y="9762"/>
                    </a:cubicBezTo>
                    <a:cubicBezTo>
                      <a:pt x="10706" y="9824"/>
                      <a:pt x="10779" y="9866"/>
                      <a:pt x="10862" y="9876"/>
                    </a:cubicBezTo>
                    <a:cubicBezTo>
                      <a:pt x="10883" y="9887"/>
                      <a:pt x="10913" y="9887"/>
                      <a:pt x="10934" y="9887"/>
                    </a:cubicBezTo>
                    <a:cubicBezTo>
                      <a:pt x="10996" y="9876"/>
                      <a:pt x="11049" y="9855"/>
                      <a:pt x="11100" y="9824"/>
                    </a:cubicBezTo>
                    <a:cubicBezTo>
                      <a:pt x="11132" y="9804"/>
                      <a:pt x="11162" y="9772"/>
                      <a:pt x="11194" y="9731"/>
                    </a:cubicBezTo>
                    <a:cubicBezTo>
                      <a:pt x="11215" y="9710"/>
                      <a:pt x="11235" y="9689"/>
                      <a:pt x="11245" y="9668"/>
                    </a:cubicBezTo>
                    <a:cubicBezTo>
                      <a:pt x="11256" y="9638"/>
                      <a:pt x="11266" y="9606"/>
                      <a:pt x="11277" y="9585"/>
                    </a:cubicBezTo>
                    <a:cubicBezTo>
                      <a:pt x="11298" y="9513"/>
                      <a:pt x="11298" y="9430"/>
                      <a:pt x="11298" y="9378"/>
                    </a:cubicBezTo>
                    <a:cubicBezTo>
                      <a:pt x="11298" y="9316"/>
                      <a:pt x="11287" y="9243"/>
                      <a:pt x="11256" y="9150"/>
                    </a:cubicBezTo>
                    <a:cubicBezTo>
                      <a:pt x="11245" y="9098"/>
                      <a:pt x="11225" y="9046"/>
                      <a:pt x="11204" y="8984"/>
                    </a:cubicBezTo>
                    <a:lnTo>
                      <a:pt x="11204" y="8984"/>
                    </a:lnTo>
                    <a:lnTo>
                      <a:pt x="11225" y="9004"/>
                    </a:lnTo>
                    <a:cubicBezTo>
                      <a:pt x="11287" y="9067"/>
                      <a:pt x="11349" y="9108"/>
                      <a:pt x="11401" y="9129"/>
                    </a:cubicBezTo>
                    <a:cubicBezTo>
                      <a:pt x="11432" y="9140"/>
                      <a:pt x="11464" y="9150"/>
                      <a:pt x="11484" y="9150"/>
                    </a:cubicBezTo>
                    <a:cubicBezTo>
                      <a:pt x="11489" y="9155"/>
                      <a:pt x="11497" y="9158"/>
                      <a:pt x="11505" y="9158"/>
                    </a:cubicBezTo>
                    <a:cubicBezTo>
                      <a:pt x="11512" y="9158"/>
                      <a:pt x="11520" y="9155"/>
                      <a:pt x="11526" y="9150"/>
                    </a:cubicBezTo>
                    <a:cubicBezTo>
                      <a:pt x="11556" y="9150"/>
                      <a:pt x="11577" y="9150"/>
                      <a:pt x="11609" y="9129"/>
                    </a:cubicBezTo>
                    <a:cubicBezTo>
                      <a:pt x="11671" y="9098"/>
                      <a:pt x="11702" y="9004"/>
                      <a:pt x="11702" y="8963"/>
                    </a:cubicBezTo>
                    <a:cubicBezTo>
                      <a:pt x="11722" y="8859"/>
                      <a:pt x="11712" y="8755"/>
                      <a:pt x="11692" y="8663"/>
                    </a:cubicBezTo>
                    <a:cubicBezTo>
                      <a:pt x="11671" y="8497"/>
                      <a:pt x="11630" y="8331"/>
                      <a:pt x="11556" y="8154"/>
                    </a:cubicBezTo>
                    <a:cubicBezTo>
                      <a:pt x="11401" y="7770"/>
                      <a:pt x="11162" y="7418"/>
                      <a:pt x="10976" y="7158"/>
                    </a:cubicBezTo>
                    <a:cubicBezTo>
                      <a:pt x="10747" y="6826"/>
                      <a:pt x="10509" y="6526"/>
                      <a:pt x="10260" y="6245"/>
                    </a:cubicBezTo>
                    <a:cubicBezTo>
                      <a:pt x="10001" y="5966"/>
                      <a:pt x="9721" y="5696"/>
                      <a:pt x="9389" y="5405"/>
                    </a:cubicBezTo>
                    <a:cubicBezTo>
                      <a:pt x="9067" y="5125"/>
                      <a:pt x="8777" y="4897"/>
                      <a:pt x="8497" y="4700"/>
                    </a:cubicBezTo>
                    <a:cubicBezTo>
                      <a:pt x="8216" y="4503"/>
                      <a:pt x="7905" y="4316"/>
                      <a:pt x="7522" y="4098"/>
                    </a:cubicBezTo>
                    <a:cubicBezTo>
                      <a:pt x="7324" y="3984"/>
                      <a:pt x="7128" y="3870"/>
                      <a:pt x="6930" y="3766"/>
                    </a:cubicBezTo>
                    <a:cubicBezTo>
                      <a:pt x="6474" y="3517"/>
                      <a:pt x="6007" y="3258"/>
                      <a:pt x="5572" y="2967"/>
                    </a:cubicBezTo>
                    <a:lnTo>
                      <a:pt x="5551" y="2957"/>
                    </a:lnTo>
                    <a:cubicBezTo>
                      <a:pt x="5063" y="2635"/>
                      <a:pt x="4597" y="2241"/>
                      <a:pt x="4150" y="1858"/>
                    </a:cubicBezTo>
                    <a:cubicBezTo>
                      <a:pt x="4046" y="1775"/>
                      <a:pt x="3943" y="1681"/>
                      <a:pt x="3839" y="1598"/>
                    </a:cubicBezTo>
                    <a:cubicBezTo>
                      <a:pt x="3320" y="1162"/>
                      <a:pt x="2719" y="675"/>
                      <a:pt x="2034" y="333"/>
                    </a:cubicBezTo>
                    <a:cubicBezTo>
                      <a:pt x="1868" y="240"/>
                      <a:pt x="1713" y="177"/>
                      <a:pt x="1557" y="115"/>
                    </a:cubicBezTo>
                    <a:cubicBezTo>
                      <a:pt x="1381" y="53"/>
                      <a:pt x="1236" y="21"/>
                      <a:pt x="1100" y="11"/>
                    </a:cubicBezTo>
                    <a:cubicBezTo>
                      <a:pt x="1059" y="1"/>
                      <a:pt x="1017" y="1"/>
                      <a:pt x="987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095;p53"/>
              <p:cNvSpPr/>
              <p:nvPr/>
            </p:nvSpPr>
            <p:spPr>
              <a:xfrm>
                <a:off x="4397188" y="2200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096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097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098;p53"/>
              <p:cNvSpPr/>
              <p:nvPr/>
            </p:nvSpPr>
            <p:spPr>
              <a:xfrm>
                <a:off x="4379038" y="21222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099;p53"/>
              <p:cNvSpPr/>
              <p:nvPr/>
            </p:nvSpPr>
            <p:spPr>
              <a:xfrm>
                <a:off x="4449838" y="2236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100;p53"/>
              <p:cNvSpPr/>
              <p:nvPr/>
            </p:nvSpPr>
            <p:spPr>
              <a:xfrm>
                <a:off x="4449838" y="2236575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1"/>
                    </a:lnTo>
                    <a:cubicBezTo>
                      <a:pt x="1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101;p53"/>
              <p:cNvSpPr/>
              <p:nvPr/>
            </p:nvSpPr>
            <p:spPr>
              <a:xfrm>
                <a:off x="4611663" y="2232675"/>
                <a:ext cx="5627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49" extrusionOk="0">
                    <a:moveTo>
                      <a:pt x="205" y="56"/>
                    </a:moveTo>
                    <a:cubicBezTo>
                      <a:pt x="208" y="59"/>
                      <a:pt x="208" y="63"/>
                      <a:pt x="208" y="63"/>
                    </a:cubicBezTo>
                    <a:lnTo>
                      <a:pt x="208" y="63"/>
                    </a:lnTo>
                    <a:cubicBezTo>
                      <a:pt x="208" y="60"/>
                      <a:pt x="207" y="57"/>
                      <a:pt x="205" y="56"/>
                    </a:cubicBezTo>
                    <a:close/>
                    <a:moveTo>
                      <a:pt x="93" y="1"/>
                    </a:moveTo>
                    <a:cubicBezTo>
                      <a:pt x="73" y="1"/>
                      <a:pt x="52" y="12"/>
                      <a:pt x="31" y="32"/>
                    </a:cubicBezTo>
                    <a:cubicBezTo>
                      <a:pt x="10" y="42"/>
                      <a:pt x="0" y="74"/>
                      <a:pt x="0" y="95"/>
                    </a:cubicBezTo>
                    <a:cubicBezTo>
                      <a:pt x="0" y="125"/>
                      <a:pt x="10" y="157"/>
                      <a:pt x="21" y="178"/>
                    </a:cubicBezTo>
                    <a:lnTo>
                      <a:pt x="425" y="489"/>
                    </a:lnTo>
                    <a:cubicBezTo>
                      <a:pt x="571" y="582"/>
                      <a:pt x="706" y="675"/>
                      <a:pt x="851" y="758"/>
                    </a:cubicBezTo>
                    <a:cubicBezTo>
                      <a:pt x="996" y="851"/>
                      <a:pt x="1141" y="934"/>
                      <a:pt x="1276" y="1028"/>
                    </a:cubicBezTo>
                    <a:cubicBezTo>
                      <a:pt x="1349" y="1080"/>
                      <a:pt x="1411" y="1121"/>
                      <a:pt x="1473" y="1163"/>
                    </a:cubicBezTo>
                    <a:cubicBezTo>
                      <a:pt x="1525" y="1204"/>
                      <a:pt x="1566" y="1236"/>
                      <a:pt x="1619" y="1266"/>
                    </a:cubicBezTo>
                    <a:cubicBezTo>
                      <a:pt x="1722" y="1360"/>
                      <a:pt x="1815" y="1474"/>
                      <a:pt x="1898" y="1588"/>
                    </a:cubicBezTo>
                    <a:cubicBezTo>
                      <a:pt x="1951" y="1661"/>
                      <a:pt x="1992" y="1734"/>
                      <a:pt x="2023" y="1817"/>
                    </a:cubicBezTo>
                    <a:cubicBezTo>
                      <a:pt x="2034" y="1837"/>
                      <a:pt x="2034" y="1858"/>
                      <a:pt x="2044" y="1889"/>
                    </a:cubicBezTo>
                    <a:cubicBezTo>
                      <a:pt x="2044" y="1899"/>
                      <a:pt x="2034" y="1899"/>
                      <a:pt x="2034" y="1909"/>
                    </a:cubicBezTo>
                    <a:lnTo>
                      <a:pt x="2034" y="1920"/>
                    </a:lnTo>
                    <a:lnTo>
                      <a:pt x="2034" y="1930"/>
                    </a:lnTo>
                    <a:lnTo>
                      <a:pt x="2013" y="1930"/>
                    </a:lnTo>
                    <a:cubicBezTo>
                      <a:pt x="2002" y="1941"/>
                      <a:pt x="1981" y="1941"/>
                      <a:pt x="1971" y="1941"/>
                    </a:cubicBezTo>
                    <a:cubicBezTo>
                      <a:pt x="1919" y="1941"/>
                      <a:pt x="1868" y="1941"/>
                      <a:pt x="1826" y="1930"/>
                    </a:cubicBezTo>
                    <a:cubicBezTo>
                      <a:pt x="1774" y="1920"/>
                      <a:pt x="1732" y="1909"/>
                      <a:pt x="1681" y="1889"/>
                    </a:cubicBezTo>
                    <a:cubicBezTo>
                      <a:pt x="1587" y="1837"/>
                      <a:pt x="1494" y="1775"/>
                      <a:pt x="1411" y="1702"/>
                    </a:cubicBezTo>
                    <a:lnTo>
                      <a:pt x="1411" y="1702"/>
                    </a:lnTo>
                    <a:lnTo>
                      <a:pt x="1421" y="1713"/>
                    </a:lnTo>
                    <a:cubicBezTo>
                      <a:pt x="1234" y="1547"/>
                      <a:pt x="1068" y="1370"/>
                      <a:pt x="913" y="1183"/>
                    </a:cubicBezTo>
                    <a:cubicBezTo>
                      <a:pt x="896" y="1161"/>
                      <a:pt x="868" y="1151"/>
                      <a:pt x="839" y="1151"/>
                    </a:cubicBezTo>
                    <a:cubicBezTo>
                      <a:pt x="813" y="1151"/>
                      <a:pt x="787" y="1159"/>
                      <a:pt x="768" y="1173"/>
                    </a:cubicBezTo>
                    <a:cubicBezTo>
                      <a:pt x="727" y="1215"/>
                      <a:pt x="727" y="1277"/>
                      <a:pt x="757" y="1319"/>
                    </a:cubicBezTo>
                    <a:cubicBezTo>
                      <a:pt x="965" y="1557"/>
                      <a:pt x="1183" y="1806"/>
                      <a:pt x="1442" y="1982"/>
                    </a:cubicBezTo>
                    <a:cubicBezTo>
                      <a:pt x="1504" y="2024"/>
                      <a:pt x="1566" y="2065"/>
                      <a:pt x="1639" y="2086"/>
                    </a:cubicBezTo>
                    <a:cubicBezTo>
                      <a:pt x="1712" y="2117"/>
                      <a:pt x="1785" y="2138"/>
                      <a:pt x="1857" y="2148"/>
                    </a:cubicBezTo>
                    <a:cubicBezTo>
                      <a:pt x="1909" y="2148"/>
                      <a:pt x="1971" y="2148"/>
                      <a:pt x="2023" y="2138"/>
                    </a:cubicBezTo>
                    <a:cubicBezTo>
                      <a:pt x="2075" y="2138"/>
                      <a:pt x="2117" y="2117"/>
                      <a:pt x="2158" y="2086"/>
                    </a:cubicBezTo>
                    <a:cubicBezTo>
                      <a:pt x="2200" y="2055"/>
                      <a:pt x="2220" y="2024"/>
                      <a:pt x="2230" y="1982"/>
                    </a:cubicBezTo>
                    <a:cubicBezTo>
                      <a:pt x="2251" y="1941"/>
                      <a:pt x="2241" y="1889"/>
                      <a:pt x="2241" y="1847"/>
                    </a:cubicBezTo>
                    <a:cubicBezTo>
                      <a:pt x="2230" y="1806"/>
                      <a:pt x="2220" y="1764"/>
                      <a:pt x="2200" y="1723"/>
                    </a:cubicBezTo>
                    <a:cubicBezTo>
                      <a:pt x="2189" y="1671"/>
                      <a:pt x="2158" y="1630"/>
                      <a:pt x="2137" y="1588"/>
                    </a:cubicBezTo>
                    <a:cubicBezTo>
                      <a:pt x="2085" y="1495"/>
                      <a:pt x="2013" y="1402"/>
                      <a:pt x="1951" y="1319"/>
                    </a:cubicBezTo>
                    <a:cubicBezTo>
                      <a:pt x="1878" y="1246"/>
                      <a:pt x="1815" y="1173"/>
                      <a:pt x="1743" y="1111"/>
                    </a:cubicBezTo>
                    <a:cubicBezTo>
                      <a:pt x="1702" y="1070"/>
                      <a:pt x="1649" y="1038"/>
                      <a:pt x="1608" y="1007"/>
                    </a:cubicBezTo>
                    <a:cubicBezTo>
                      <a:pt x="1546" y="966"/>
                      <a:pt x="1473" y="914"/>
                      <a:pt x="1411" y="872"/>
                    </a:cubicBezTo>
                    <a:cubicBezTo>
                      <a:pt x="1276" y="779"/>
                      <a:pt x="1141" y="696"/>
                      <a:pt x="1006" y="613"/>
                    </a:cubicBezTo>
                    <a:cubicBezTo>
                      <a:pt x="727" y="447"/>
                      <a:pt x="457" y="271"/>
                      <a:pt x="208" y="63"/>
                    </a:cubicBezTo>
                    <a:lnTo>
                      <a:pt x="197" y="53"/>
                    </a:lnTo>
                    <a:lnTo>
                      <a:pt x="197" y="53"/>
                    </a:lnTo>
                    <a:cubicBezTo>
                      <a:pt x="197" y="53"/>
                      <a:pt x="202" y="53"/>
                      <a:pt x="205" y="56"/>
                    </a:cubicBezTo>
                    <a:lnTo>
                      <a:pt x="205" y="56"/>
                    </a:lnTo>
                    <a:cubicBezTo>
                      <a:pt x="203" y="54"/>
                      <a:pt x="201" y="53"/>
                      <a:pt x="197" y="53"/>
                    </a:cubicBezTo>
                    <a:lnTo>
                      <a:pt x="197" y="53"/>
                    </a:lnTo>
                    <a:cubicBezTo>
                      <a:pt x="197" y="53"/>
                      <a:pt x="197" y="53"/>
                      <a:pt x="197" y="53"/>
                    </a:cubicBezTo>
                    <a:lnTo>
                      <a:pt x="176" y="32"/>
                    </a:lnTo>
                    <a:cubicBezTo>
                      <a:pt x="156" y="22"/>
                      <a:pt x="13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102;p53"/>
              <p:cNvSpPr/>
              <p:nvPr/>
            </p:nvSpPr>
            <p:spPr>
              <a:xfrm>
                <a:off x="4633163" y="2251625"/>
                <a:ext cx="296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45" extrusionOk="0">
                    <a:moveTo>
                      <a:pt x="105" y="0"/>
                    </a:moveTo>
                    <a:cubicBezTo>
                      <a:pt x="74" y="10"/>
                      <a:pt x="42" y="21"/>
                      <a:pt x="33" y="52"/>
                    </a:cubicBezTo>
                    <a:cubicBezTo>
                      <a:pt x="1" y="93"/>
                      <a:pt x="12" y="166"/>
                      <a:pt x="63" y="197"/>
                    </a:cubicBezTo>
                    <a:cubicBezTo>
                      <a:pt x="84" y="208"/>
                      <a:pt x="105" y="218"/>
                      <a:pt x="125" y="239"/>
                    </a:cubicBezTo>
                    <a:cubicBezTo>
                      <a:pt x="125" y="259"/>
                      <a:pt x="136" y="280"/>
                      <a:pt x="146" y="291"/>
                    </a:cubicBezTo>
                    <a:cubicBezTo>
                      <a:pt x="281" y="446"/>
                      <a:pt x="427" y="581"/>
                      <a:pt x="572" y="727"/>
                    </a:cubicBezTo>
                    <a:cubicBezTo>
                      <a:pt x="717" y="882"/>
                      <a:pt x="862" y="1038"/>
                      <a:pt x="997" y="1214"/>
                    </a:cubicBezTo>
                    <a:cubicBezTo>
                      <a:pt x="1013" y="1234"/>
                      <a:pt x="1038" y="1245"/>
                      <a:pt x="1066" y="1245"/>
                    </a:cubicBezTo>
                    <a:cubicBezTo>
                      <a:pt x="1093" y="1245"/>
                      <a:pt x="1121" y="1234"/>
                      <a:pt x="1142" y="1214"/>
                    </a:cubicBezTo>
                    <a:cubicBezTo>
                      <a:pt x="1163" y="1193"/>
                      <a:pt x="1174" y="1172"/>
                      <a:pt x="1174" y="1141"/>
                    </a:cubicBezTo>
                    <a:cubicBezTo>
                      <a:pt x="1174" y="1121"/>
                      <a:pt x="1163" y="1089"/>
                      <a:pt x="1153" y="1068"/>
                    </a:cubicBezTo>
                    <a:lnTo>
                      <a:pt x="1121" y="1038"/>
                    </a:lnTo>
                    <a:cubicBezTo>
                      <a:pt x="1163" y="1017"/>
                      <a:pt x="1184" y="955"/>
                      <a:pt x="1153" y="913"/>
                    </a:cubicBezTo>
                    <a:cubicBezTo>
                      <a:pt x="1101" y="820"/>
                      <a:pt x="1038" y="727"/>
                      <a:pt x="976" y="654"/>
                    </a:cubicBezTo>
                    <a:cubicBezTo>
                      <a:pt x="893" y="561"/>
                      <a:pt x="810" y="478"/>
                      <a:pt x="717" y="405"/>
                    </a:cubicBezTo>
                    <a:cubicBezTo>
                      <a:pt x="551" y="259"/>
                      <a:pt x="354" y="135"/>
                      <a:pt x="167" y="21"/>
                    </a:cubicBezTo>
                    <a:cubicBezTo>
                      <a:pt x="146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103;p53"/>
              <p:cNvSpPr/>
              <p:nvPr/>
            </p:nvSpPr>
            <p:spPr>
              <a:xfrm>
                <a:off x="4632663" y="2252300"/>
                <a:ext cx="31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23" extrusionOk="0">
                    <a:moveTo>
                      <a:pt x="122" y="0"/>
                    </a:moveTo>
                    <a:cubicBezTo>
                      <a:pt x="116" y="0"/>
                      <a:pt x="110" y="1"/>
                      <a:pt x="104" y="4"/>
                    </a:cubicBezTo>
                    <a:cubicBezTo>
                      <a:pt x="73" y="4"/>
                      <a:pt x="42" y="15"/>
                      <a:pt x="21" y="46"/>
                    </a:cubicBezTo>
                    <a:cubicBezTo>
                      <a:pt x="0" y="98"/>
                      <a:pt x="11" y="160"/>
                      <a:pt x="53" y="191"/>
                    </a:cubicBezTo>
                    <a:cubicBezTo>
                      <a:pt x="260" y="305"/>
                      <a:pt x="457" y="430"/>
                      <a:pt x="633" y="575"/>
                    </a:cubicBezTo>
                    <a:cubicBezTo>
                      <a:pt x="737" y="668"/>
                      <a:pt x="841" y="762"/>
                      <a:pt x="913" y="876"/>
                    </a:cubicBezTo>
                    <a:cubicBezTo>
                      <a:pt x="965" y="949"/>
                      <a:pt x="1007" y="1021"/>
                      <a:pt x="1038" y="1104"/>
                    </a:cubicBezTo>
                    <a:cubicBezTo>
                      <a:pt x="1038" y="1114"/>
                      <a:pt x="1038" y="1135"/>
                      <a:pt x="1048" y="1145"/>
                    </a:cubicBezTo>
                    <a:cubicBezTo>
                      <a:pt x="1048" y="1166"/>
                      <a:pt x="1069" y="1197"/>
                      <a:pt x="1090" y="1207"/>
                    </a:cubicBezTo>
                    <a:cubicBezTo>
                      <a:pt x="1105" y="1215"/>
                      <a:pt x="1124" y="1222"/>
                      <a:pt x="1142" y="1222"/>
                    </a:cubicBezTo>
                    <a:cubicBezTo>
                      <a:pt x="1149" y="1222"/>
                      <a:pt x="1156" y="1221"/>
                      <a:pt x="1162" y="1218"/>
                    </a:cubicBezTo>
                    <a:cubicBezTo>
                      <a:pt x="1214" y="1207"/>
                      <a:pt x="1266" y="1156"/>
                      <a:pt x="1245" y="1104"/>
                    </a:cubicBezTo>
                    <a:cubicBezTo>
                      <a:pt x="1224" y="1041"/>
                      <a:pt x="1204" y="990"/>
                      <a:pt x="1183" y="928"/>
                    </a:cubicBezTo>
                    <a:cubicBezTo>
                      <a:pt x="1152" y="876"/>
                      <a:pt x="1121" y="813"/>
                      <a:pt x="1079" y="762"/>
                    </a:cubicBezTo>
                    <a:cubicBezTo>
                      <a:pt x="1007" y="647"/>
                      <a:pt x="913" y="554"/>
                      <a:pt x="809" y="461"/>
                    </a:cubicBezTo>
                    <a:cubicBezTo>
                      <a:pt x="613" y="285"/>
                      <a:pt x="394" y="149"/>
                      <a:pt x="166" y="15"/>
                    </a:cubicBezTo>
                    <a:cubicBezTo>
                      <a:pt x="151" y="7"/>
                      <a:pt x="137" y="0"/>
                      <a:pt x="122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104;p53"/>
              <p:cNvSpPr/>
              <p:nvPr/>
            </p:nvSpPr>
            <p:spPr>
              <a:xfrm>
                <a:off x="4571713" y="2203400"/>
                <a:ext cx="985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475" extrusionOk="0">
                    <a:moveTo>
                      <a:pt x="105" y="0"/>
                    </a:moveTo>
                    <a:cubicBezTo>
                      <a:pt x="63" y="10"/>
                      <a:pt x="32" y="31"/>
                      <a:pt x="11" y="72"/>
                    </a:cubicBezTo>
                    <a:cubicBezTo>
                      <a:pt x="1" y="135"/>
                      <a:pt x="32" y="187"/>
                      <a:pt x="84" y="208"/>
                    </a:cubicBezTo>
                    <a:cubicBezTo>
                      <a:pt x="167" y="238"/>
                      <a:pt x="239" y="270"/>
                      <a:pt x="322" y="300"/>
                    </a:cubicBezTo>
                    <a:cubicBezTo>
                      <a:pt x="872" y="570"/>
                      <a:pt x="1339" y="954"/>
                      <a:pt x="1827" y="1317"/>
                    </a:cubicBezTo>
                    <a:cubicBezTo>
                      <a:pt x="2044" y="1473"/>
                      <a:pt x="2262" y="1618"/>
                      <a:pt x="2491" y="1763"/>
                    </a:cubicBezTo>
                    <a:cubicBezTo>
                      <a:pt x="2719" y="1909"/>
                      <a:pt x="2947" y="2064"/>
                      <a:pt x="3154" y="2241"/>
                    </a:cubicBezTo>
                    <a:cubicBezTo>
                      <a:pt x="3310" y="2365"/>
                      <a:pt x="3445" y="2510"/>
                      <a:pt x="3569" y="2676"/>
                    </a:cubicBezTo>
                    <a:cubicBezTo>
                      <a:pt x="3621" y="2749"/>
                      <a:pt x="3662" y="2832"/>
                      <a:pt x="3694" y="2925"/>
                    </a:cubicBezTo>
                    <a:cubicBezTo>
                      <a:pt x="3715" y="2977"/>
                      <a:pt x="3724" y="3029"/>
                      <a:pt x="3735" y="3080"/>
                    </a:cubicBezTo>
                    <a:cubicBezTo>
                      <a:pt x="3735" y="3101"/>
                      <a:pt x="3735" y="3133"/>
                      <a:pt x="3724" y="3163"/>
                    </a:cubicBezTo>
                    <a:cubicBezTo>
                      <a:pt x="3724" y="3174"/>
                      <a:pt x="3724" y="3184"/>
                      <a:pt x="3715" y="3205"/>
                    </a:cubicBezTo>
                    <a:cubicBezTo>
                      <a:pt x="3715" y="3216"/>
                      <a:pt x="3704" y="3216"/>
                      <a:pt x="3704" y="3226"/>
                    </a:cubicBezTo>
                    <a:cubicBezTo>
                      <a:pt x="3694" y="3236"/>
                      <a:pt x="3683" y="3236"/>
                      <a:pt x="3683" y="3246"/>
                    </a:cubicBezTo>
                    <a:cubicBezTo>
                      <a:pt x="3673" y="3246"/>
                      <a:pt x="3662" y="3257"/>
                      <a:pt x="3652" y="3257"/>
                    </a:cubicBezTo>
                    <a:cubicBezTo>
                      <a:pt x="3621" y="3267"/>
                      <a:pt x="3600" y="3267"/>
                      <a:pt x="3569" y="3267"/>
                    </a:cubicBezTo>
                    <a:cubicBezTo>
                      <a:pt x="3549" y="3278"/>
                      <a:pt x="3517" y="3299"/>
                      <a:pt x="3507" y="3319"/>
                    </a:cubicBezTo>
                    <a:cubicBezTo>
                      <a:pt x="3496" y="3340"/>
                      <a:pt x="3486" y="3371"/>
                      <a:pt x="3496" y="3392"/>
                    </a:cubicBezTo>
                    <a:cubicBezTo>
                      <a:pt x="3496" y="3423"/>
                      <a:pt x="3517" y="3444"/>
                      <a:pt x="3538" y="3454"/>
                    </a:cubicBezTo>
                    <a:cubicBezTo>
                      <a:pt x="3569" y="3475"/>
                      <a:pt x="3590" y="3475"/>
                      <a:pt x="3621" y="3475"/>
                    </a:cubicBezTo>
                    <a:cubicBezTo>
                      <a:pt x="3673" y="3465"/>
                      <a:pt x="3735" y="3454"/>
                      <a:pt x="3787" y="3412"/>
                    </a:cubicBezTo>
                    <a:cubicBezTo>
                      <a:pt x="3818" y="3392"/>
                      <a:pt x="3839" y="3371"/>
                      <a:pt x="3860" y="3350"/>
                    </a:cubicBezTo>
                    <a:cubicBezTo>
                      <a:pt x="3881" y="3319"/>
                      <a:pt x="3901" y="3299"/>
                      <a:pt x="3911" y="3267"/>
                    </a:cubicBezTo>
                    <a:cubicBezTo>
                      <a:pt x="3932" y="3216"/>
                      <a:pt x="3943" y="3163"/>
                      <a:pt x="3932" y="3101"/>
                    </a:cubicBezTo>
                    <a:cubicBezTo>
                      <a:pt x="3932" y="3039"/>
                      <a:pt x="3922" y="2977"/>
                      <a:pt x="3911" y="2914"/>
                    </a:cubicBezTo>
                    <a:cubicBezTo>
                      <a:pt x="3881" y="2790"/>
                      <a:pt x="3818" y="2676"/>
                      <a:pt x="3745" y="2573"/>
                    </a:cubicBezTo>
                    <a:cubicBezTo>
                      <a:pt x="3652" y="2427"/>
                      <a:pt x="3538" y="2303"/>
                      <a:pt x="3413" y="2188"/>
                    </a:cubicBezTo>
                    <a:cubicBezTo>
                      <a:pt x="3154" y="1950"/>
                      <a:pt x="2853" y="1753"/>
                      <a:pt x="2563" y="1566"/>
                    </a:cubicBezTo>
                    <a:cubicBezTo>
                      <a:pt x="2428" y="1473"/>
                      <a:pt x="2283" y="1379"/>
                      <a:pt x="2148" y="1286"/>
                    </a:cubicBezTo>
                    <a:cubicBezTo>
                      <a:pt x="1993" y="1183"/>
                      <a:pt x="1847" y="1079"/>
                      <a:pt x="1702" y="964"/>
                    </a:cubicBezTo>
                    <a:cubicBezTo>
                      <a:pt x="1214" y="602"/>
                      <a:pt x="716" y="217"/>
                      <a:pt x="146" y="10"/>
                    </a:cubicBezTo>
                    <a:cubicBezTo>
                      <a:pt x="135" y="0"/>
                      <a:pt x="11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105;p53"/>
              <p:cNvSpPr/>
              <p:nvPr/>
            </p:nvSpPr>
            <p:spPr>
              <a:xfrm>
                <a:off x="4651338" y="2279125"/>
                <a:ext cx="2672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914" extrusionOk="0">
                    <a:moveTo>
                      <a:pt x="104" y="0"/>
                    </a:moveTo>
                    <a:cubicBezTo>
                      <a:pt x="83" y="0"/>
                      <a:pt x="62" y="10"/>
                      <a:pt x="52" y="21"/>
                    </a:cubicBezTo>
                    <a:cubicBezTo>
                      <a:pt x="11" y="62"/>
                      <a:pt x="0" y="124"/>
                      <a:pt x="32" y="166"/>
                    </a:cubicBezTo>
                    <a:cubicBezTo>
                      <a:pt x="249" y="404"/>
                      <a:pt x="457" y="643"/>
                      <a:pt x="633" y="913"/>
                    </a:cubicBezTo>
                    <a:cubicBezTo>
                      <a:pt x="622" y="913"/>
                      <a:pt x="622" y="902"/>
                      <a:pt x="613" y="892"/>
                    </a:cubicBezTo>
                    <a:lnTo>
                      <a:pt x="613" y="892"/>
                    </a:lnTo>
                    <a:cubicBezTo>
                      <a:pt x="696" y="1017"/>
                      <a:pt x="768" y="1141"/>
                      <a:pt x="820" y="1286"/>
                    </a:cubicBezTo>
                    <a:cubicBezTo>
                      <a:pt x="830" y="1338"/>
                      <a:pt x="841" y="1390"/>
                      <a:pt x="851" y="1452"/>
                    </a:cubicBezTo>
                    <a:cubicBezTo>
                      <a:pt x="851" y="1483"/>
                      <a:pt x="841" y="1504"/>
                      <a:pt x="841" y="1535"/>
                    </a:cubicBezTo>
                    <a:cubicBezTo>
                      <a:pt x="830" y="1556"/>
                      <a:pt x="820" y="1587"/>
                      <a:pt x="809" y="1607"/>
                    </a:cubicBezTo>
                    <a:cubicBezTo>
                      <a:pt x="799" y="1628"/>
                      <a:pt x="788" y="1639"/>
                      <a:pt x="778" y="1660"/>
                    </a:cubicBezTo>
                    <a:lnTo>
                      <a:pt x="747" y="1690"/>
                    </a:lnTo>
                    <a:cubicBezTo>
                      <a:pt x="737" y="1690"/>
                      <a:pt x="726" y="1701"/>
                      <a:pt x="716" y="1701"/>
                    </a:cubicBezTo>
                    <a:cubicBezTo>
                      <a:pt x="705" y="1701"/>
                      <a:pt x="696" y="1701"/>
                      <a:pt x="685" y="1711"/>
                    </a:cubicBezTo>
                    <a:cubicBezTo>
                      <a:pt x="664" y="1701"/>
                      <a:pt x="643" y="1701"/>
                      <a:pt x="622" y="1701"/>
                    </a:cubicBezTo>
                    <a:cubicBezTo>
                      <a:pt x="602" y="1690"/>
                      <a:pt x="571" y="1680"/>
                      <a:pt x="550" y="1670"/>
                    </a:cubicBezTo>
                    <a:cubicBezTo>
                      <a:pt x="498" y="1649"/>
                      <a:pt x="457" y="1618"/>
                      <a:pt x="415" y="1587"/>
                    </a:cubicBezTo>
                    <a:cubicBezTo>
                      <a:pt x="374" y="1535"/>
                      <a:pt x="332" y="1494"/>
                      <a:pt x="301" y="1441"/>
                    </a:cubicBezTo>
                    <a:cubicBezTo>
                      <a:pt x="291" y="1421"/>
                      <a:pt x="270" y="1400"/>
                      <a:pt x="249" y="1390"/>
                    </a:cubicBezTo>
                    <a:cubicBezTo>
                      <a:pt x="218" y="1390"/>
                      <a:pt x="198" y="1390"/>
                      <a:pt x="166" y="1400"/>
                    </a:cubicBezTo>
                    <a:cubicBezTo>
                      <a:pt x="145" y="1411"/>
                      <a:pt x="125" y="1431"/>
                      <a:pt x="115" y="1452"/>
                    </a:cubicBezTo>
                    <a:cubicBezTo>
                      <a:pt x="104" y="1483"/>
                      <a:pt x="104" y="1514"/>
                      <a:pt x="115" y="1535"/>
                    </a:cubicBezTo>
                    <a:cubicBezTo>
                      <a:pt x="156" y="1587"/>
                      <a:pt x="187" y="1639"/>
                      <a:pt x="228" y="1680"/>
                    </a:cubicBezTo>
                    <a:cubicBezTo>
                      <a:pt x="281" y="1732"/>
                      <a:pt x="332" y="1773"/>
                      <a:pt x="384" y="1815"/>
                    </a:cubicBezTo>
                    <a:cubicBezTo>
                      <a:pt x="470" y="1875"/>
                      <a:pt x="577" y="1914"/>
                      <a:pt x="681" y="1914"/>
                    </a:cubicBezTo>
                    <a:cubicBezTo>
                      <a:pt x="703" y="1914"/>
                      <a:pt x="725" y="1912"/>
                      <a:pt x="747" y="1909"/>
                    </a:cubicBezTo>
                    <a:cubicBezTo>
                      <a:pt x="892" y="1877"/>
                      <a:pt x="986" y="1753"/>
                      <a:pt x="1027" y="1628"/>
                    </a:cubicBezTo>
                    <a:cubicBezTo>
                      <a:pt x="1069" y="1524"/>
                      <a:pt x="1058" y="1400"/>
                      <a:pt x="1027" y="1296"/>
                    </a:cubicBezTo>
                    <a:cubicBezTo>
                      <a:pt x="996" y="1172"/>
                      <a:pt x="944" y="1047"/>
                      <a:pt x="882" y="944"/>
                    </a:cubicBezTo>
                    <a:cubicBezTo>
                      <a:pt x="809" y="809"/>
                      <a:pt x="737" y="695"/>
                      <a:pt x="643" y="581"/>
                    </a:cubicBezTo>
                    <a:cubicBezTo>
                      <a:pt x="509" y="394"/>
                      <a:pt x="353" y="207"/>
                      <a:pt x="198" y="31"/>
                    </a:cubicBezTo>
                    <a:cubicBezTo>
                      <a:pt x="166" y="10"/>
                      <a:pt x="135" y="0"/>
                      <a:pt x="10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106;p53"/>
              <p:cNvSpPr/>
              <p:nvPr/>
            </p:nvSpPr>
            <p:spPr>
              <a:xfrm>
                <a:off x="4652638" y="2278850"/>
                <a:ext cx="223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58" extrusionOk="0">
                    <a:moveTo>
                      <a:pt x="93" y="0"/>
                    </a:moveTo>
                    <a:cubicBezTo>
                      <a:pt x="73" y="11"/>
                      <a:pt x="52" y="11"/>
                      <a:pt x="42" y="32"/>
                    </a:cubicBezTo>
                    <a:cubicBezTo>
                      <a:pt x="21" y="42"/>
                      <a:pt x="0" y="73"/>
                      <a:pt x="0" y="94"/>
                    </a:cubicBezTo>
                    <a:cubicBezTo>
                      <a:pt x="0" y="125"/>
                      <a:pt x="10" y="145"/>
                      <a:pt x="21" y="177"/>
                    </a:cubicBezTo>
                    <a:cubicBezTo>
                      <a:pt x="73" y="239"/>
                      <a:pt x="114" y="311"/>
                      <a:pt x="156" y="374"/>
                    </a:cubicBezTo>
                    <a:cubicBezTo>
                      <a:pt x="280" y="560"/>
                      <a:pt x="395" y="758"/>
                      <a:pt x="487" y="975"/>
                    </a:cubicBezTo>
                    <a:cubicBezTo>
                      <a:pt x="498" y="1038"/>
                      <a:pt x="508" y="1100"/>
                      <a:pt x="529" y="1162"/>
                    </a:cubicBezTo>
                    <a:cubicBezTo>
                      <a:pt x="508" y="1162"/>
                      <a:pt x="498" y="1173"/>
                      <a:pt x="487" y="1183"/>
                    </a:cubicBezTo>
                    <a:cubicBezTo>
                      <a:pt x="467" y="1203"/>
                      <a:pt x="446" y="1224"/>
                      <a:pt x="446" y="1256"/>
                    </a:cubicBezTo>
                    <a:cubicBezTo>
                      <a:pt x="446" y="1297"/>
                      <a:pt x="457" y="1349"/>
                      <a:pt x="467" y="1390"/>
                    </a:cubicBezTo>
                    <a:cubicBezTo>
                      <a:pt x="467" y="1432"/>
                      <a:pt x="487" y="1484"/>
                      <a:pt x="508" y="1525"/>
                    </a:cubicBezTo>
                    <a:cubicBezTo>
                      <a:pt x="540" y="1608"/>
                      <a:pt x="602" y="1681"/>
                      <a:pt x="674" y="1743"/>
                    </a:cubicBezTo>
                    <a:cubicBezTo>
                      <a:pt x="689" y="1751"/>
                      <a:pt x="709" y="1758"/>
                      <a:pt x="727" y="1758"/>
                    </a:cubicBezTo>
                    <a:cubicBezTo>
                      <a:pt x="734" y="1758"/>
                      <a:pt x="741" y="1757"/>
                      <a:pt x="747" y="1754"/>
                    </a:cubicBezTo>
                    <a:cubicBezTo>
                      <a:pt x="768" y="1754"/>
                      <a:pt x="799" y="1733"/>
                      <a:pt x="819" y="1712"/>
                    </a:cubicBezTo>
                    <a:cubicBezTo>
                      <a:pt x="830" y="1681"/>
                      <a:pt x="851" y="1650"/>
                      <a:pt x="861" y="1618"/>
                    </a:cubicBezTo>
                    <a:cubicBezTo>
                      <a:pt x="872" y="1588"/>
                      <a:pt x="882" y="1546"/>
                      <a:pt x="882" y="1505"/>
                    </a:cubicBezTo>
                    <a:cubicBezTo>
                      <a:pt x="892" y="1432"/>
                      <a:pt x="882" y="1349"/>
                      <a:pt x="872" y="1286"/>
                    </a:cubicBezTo>
                    <a:cubicBezTo>
                      <a:pt x="840" y="1131"/>
                      <a:pt x="768" y="986"/>
                      <a:pt x="664" y="872"/>
                    </a:cubicBezTo>
                    <a:cubicBezTo>
                      <a:pt x="540" y="581"/>
                      <a:pt x="353" y="311"/>
                      <a:pt x="176" y="42"/>
                    </a:cubicBezTo>
                    <a:cubicBezTo>
                      <a:pt x="166" y="21"/>
                      <a:pt x="135" y="11"/>
                      <a:pt x="1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107;p53"/>
              <p:cNvSpPr/>
              <p:nvPr/>
            </p:nvSpPr>
            <p:spPr>
              <a:xfrm>
                <a:off x="4380338" y="2161900"/>
                <a:ext cx="248200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70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114"/>
                      <a:pt x="52" y="229"/>
                      <a:pt x="73" y="332"/>
                    </a:cubicBezTo>
                    <a:cubicBezTo>
                      <a:pt x="125" y="488"/>
                      <a:pt x="177" y="644"/>
                      <a:pt x="239" y="789"/>
                    </a:cubicBezTo>
                    <a:cubicBezTo>
                      <a:pt x="301" y="934"/>
                      <a:pt x="363" y="1068"/>
                      <a:pt x="436" y="1193"/>
                    </a:cubicBezTo>
                    <a:cubicBezTo>
                      <a:pt x="519" y="1317"/>
                      <a:pt x="592" y="1432"/>
                      <a:pt x="675" y="1546"/>
                    </a:cubicBezTo>
                    <a:cubicBezTo>
                      <a:pt x="789" y="1681"/>
                      <a:pt x="893" y="1805"/>
                      <a:pt x="1006" y="1919"/>
                    </a:cubicBezTo>
                    <a:cubicBezTo>
                      <a:pt x="1131" y="2034"/>
                      <a:pt x="1255" y="2137"/>
                      <a:pt x="1391" y="2241"/>
                    </a:cubicBezTo>
                    <a:cubicBezTo>
                      <a:pt x="1764" y="2521"/>
                      <a:pt x="2221" y="2770"/>
                      <a:pt x="2781" y="2998"/>
                    </a:cubicBezTo>
                    <a:cubicBezTo>
                      <a:pt x="3289" y="3195"/>
                      <a:pt x="3807" y="3350"/>
                      <a:pt x="4201" y="3454"/>
                    </a:cubicBezTo>
                    <a:cubicBezTo>
                      <a:pt x="4347" y="3486"/>
                      <a:pt x="4513" y="3516"/>
                      <a:pt x="4679" y="3537"/>
                    </a:cubicBezTo>
                    <a:cubicBezTo>
                      <a:pt x="4969" y="3579"/>
                      <a:pt x="5280" y="3599"/>
                      <a:pt x="5550" y="3631"/>
                    </a:cubicBezTo>
                    <a:lnTo>
                      <a:pt x="5571" y="3631"/>
                    </a:lnTo>
                    <a:cubicBezTo>
                      <a:pt x="6245" y="3693"/>
                      <a:pt x="6951" y="3755"/>
                      <a:pt x="7614" y="3984"/>
                    </a:cubicBezTo>
                    <a:lnTo>
                      <a:pt x="7594" y="3973"/>
                    </a:lnTo>
                    <a:lnTo>
                      <a:pt x="7594" y="3973"/>
                    </a:lnTo>
                    <a:cubicBezTo>
                      <a:pt x="7624" y="3984"/>
                      <a:pt x="7645" y="3994"/>
                      <a:pt x="7666" y="4004"/>
                    </a:cubicBezTo>
                    <a:lnTo>
                      <a:pt x="7707" y="4014"/>
                    </a:lnTo>
                    <a:cubicBezTo>
                      <a:pt x="7728" y="4025"/>
                      <a:pt x="7739" y="4025"/>
                      <a:pt x="7749" y="4025"/>
                    </a:cubicBezTo>
                    <a:cubicBezTo>
                      <a:pt x="7790" y="4077"/>
                      <a:pt x="7843" y="4129"/>
                      <a:pt x="7894" y="4180"/>
                    </a:cubicBezTo>
                    <a:cubicBezTo>
                      <a:pt x="8268" y="4627"/>
                      <a:pt x="8537" y="5145"/>
                      <a:pt x="8797" y="5653"/>
                    </a:cubicBezTo>
                    <a:cubicBezTo>
                      <a:pt x="8869" y="5799"/>
                      <a:pt x="8942" y="5944"/>
                      <a:pt x="9014" y="6079"/>
                    </a:cubicBezTo>
                    <a:cubicBezTo>
                      <a:pt x="9118" y="6266"/>
                      <a:pt x="9212" y="6432"/>
                      <a:pt x="9295" y="6566"/>
                    </a:cubicBezTo>
                    <a:cubicBezTo>
                      <a:pt x="9336" y="6639"/>
                      <a:pt x="9388" y="6722"/>
                      <a:pt x="9461" y="6805"/>
                    </a:cubicBezTo>
                    <a:cubicBezTo>
                      <a:pt x="9512" y="6877"/>
                      <a:pt x="9565" y="6930"/>
                      <a:pt x="9627" y="6971"/>
                    </a:cubicBezTo>
                    <a:cubicBezTo>
                      <a:pt x="9678" y="7002"/>
                      <a:pt x="9731" y="7023"/>
                      <a:pt x="9782" y="7033"/>
                    </a:cubicBezTo>
                    <a:lnTo>
                      <a:pt x="9855" y="7033"/>
                    </a:lnTo>
                    <a:cubicBezTo>
                      <a:pt x="9876" y="7033"/>
                      <a:pt x="9897" y="7023"/>
                      <a:pt x="9927" y="7013"/>
                    </a:cubicBezTo>
                    <a:cubicBezTo>
                      <a:pt x="9814" y="6867"/>
                      <a:pt x="9720" y="6711"/>
                      <a:pt x="9627" y="6556"/>
                    </a:cubicBezTo>
                    <a:cubicBezTo>
                      <a:pt x="9502" y="6328"/>
                      <a:pt x="9399" y="6100"/>
                      <a:pt x="9305" y="5872"/>
                    </a:cubicBezTo>
                    <a:cubicBezTo>
                      <a:pt x="9201" y="5633"/>
                      <a:pt x="9108" y="5404"/>
                      <a:pt x="9004" y="5166"/>
                    </a:cubicBezTo>
                    <a:cubicBezTo>
                      <a:pt x="8901" y="4948"/>
                      <a:pt x="8797" y="4720"/>
                      <a:pt x="8673" y="4512"/>
                    </a:cubicBezTo>
                    <a:lnTo>
                      <a:pt x="8683" y="4512"/>
                    </a:lnTo>
                    <a:cubicBezTo>
                      <a:pt x="8610" y="4388"/>
                      <a:pt x="8527" y="4274"/>
                      <a:pt x="8444" y="4150"/>
                    </a:cubicBezTo>
                    <a:cubicBezTo>
                      <a:pt x="8371" y="4056"/>
                      <a:pt x="8288" y="3963"/>
                      <a:pt x="8205" y="3869"/>
                    </a:cubicBezTo>
                    <a:cubicBezTo>
                      <a:pt x="8133" y="3807"/>
                      <a:pt x="8060" y="3735"/>
                      <a:pt x="7977" y="3682"/>
                    </a:cubicBezTo>
                    <a:cubicBezTo>
                      <a:pt x="7905" y="3620"/>
                      <a:pt x="7822" y="3569"/>
                      <a:pt x="7739" y="3516"/>
                    </a:cubicBezTo>
                    <a:lnTo>
                      <a:pt x="7739" y="3527"/>
                    </a:lnTo>
                    <a:cubicBezTo>
                      <a:pt x="7614" y="3454"/>
                      <a:pt x="7490" y="3392"/>
                      <a:pt x="7355" y="3341"/>
                    </a:cubicBezTo>
                    <a:cubicBezTo>
                      <a:pt x="7230" y="3299"/>
                      <a:pt x="7106" y="3258"/>
                      <a:pt x="6971" y="3226"/>
                    </a:cubicBezTo>
                    <a:cubicBezTo>
                      <a:pt x="6826" y="3184"/>
                      <a:pt x="6670" y="3154"/>
                      <a:pt x="6525" y="3133"/>
                    </a:cubicBezTo>
                    <a:cubicBezTo>
                      <a:pt x="6380" y="3112"/>
                      <a:pt x="6245" y="3092"/>
                      <a:pt x="6100" y="3071"/>
                    </a:cubicBezTo>
                    <a:cubicBezTo>
                      <a:pt x="5882" y="3039"/>
                      <a:pt x="5654" y="3009"/>
                      <a:pt x="5436" y="2977"/>
                    </a:cubicBezTo>
                    <a:cubicBezTo>
                      <a:pt x="4959" y="2894"/>
                      <a:pt x="4492" y="2811"/>
                      <a:pt x="4015" y="2697"/>
                    </a:cubicBezTo>
                    <a:cubicBezTo>
                      <a:pt x="3496" y="2573"/>
                      <a:pt x="2988" y="2428"/>
                      <a:pt x="2500" y="2220"/>
                    </a:cubicBezTo>
                    <a:cubicBezTo>
                      <a:pt x="2251" y="2126"/>
                      <a:pt x="2023" y="2013"/>
                      <a:pt x="1795" y="1888"/>
                    </a:cubicBezTo>
                    <a:cubicBezTo>
                      <a:pt x="1567" y="1764"/>
                      <a:pt x="1359" y="1629"/>
                      <a:pt x="1162" y="1473"/>
                    </a:cubicBezTo>
                    <a:cubicBezTo>
                      <a:pt x="965" y="1328"/>
                      <a:pt x="778" y="1162"/>
                      <a:pt x="612" y="975"/>
                    </a:cubicBezTo>
                    <a:cubicBezTo>
                      <a:pt x="457" y="799"/>
                      <a:pt x="312" y="602"/>
                      <a:pt x="187" y="384"/>
                    </a:cubicBezTo>
                    <a:cubicBezTo>
                      <a:pt x="114" y="259"/>
                      <a:pt x="52" y="135"/>
                      <a:pt x="1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108;p53"/>
              <p:cNvSpPr/>
              <p:nvPr/>
            </p:nvSpPr>
            <p:spPr>
              <a:xfrm>
                <a:off x="4408863" y="2106925"/>
                <a:ext cx="1566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3604" extrusionOk="0">
                    <a:moveTo>
                      <a:pt x="333" y="0"/>
                    </a:moveTo>
                    <a:cubicBezTo>
                      <a:pt x="260" y="0"/>
                      <a:pt x="187" y="0"/>
                      <a:pt x="114" y="10"/>
                    </a:cubicBezTo>
                    <a:cubicBezTo>
                      <a:pt x="84" y="10"/>
                      <a:pt x="42" y="31"/>
                      <a:pt x="31" y="63"/>
                    </a:cubicBezTo>
                    <a:cubicBezTo>
                      <a:pt x="11" y="83"/>
                      <a:pt x="1" y="125"/>
                      <a:pt x="11" y="155"/>
                    </a:cubicBezTo>
                    <a:cubicBezTo>
                      <a:pt x="11" y="187"/>
                      <a:pt x="31" y="218"/>
                      <a:pt x="52" y="238"/>
                    </a:cubicBezTo>
                    <a:cubicBezTo>
                      <a:pt x="84" y="259"/>
                      <a:pt x="114" y="259"/>
                      <a:pt x="156" y="259"/>
                    </a:cubicBezTo>
                    <a:lnTo>
                      <a:pt x="177" y="259"/>
                    </a:lnTo>
                    <a:cubicBezTo>
                      <a:pt x="210" y="258"/>
                      <a:pt x="244" y="257"/>
                      <a:pt x="277" y="257"/>
                    </a:cubicBezTo>
                    <a:cubicBezTo>
                      <a:pt x="513" y="257"/>
                      <a:pt x="750" y="288"/>
                      <a:pt x="986" y="342"/>
                    </a:cubicBezTo>
                    <a:cubicBezTo>
                      <a:pt x="1432" y="446"/>
                      <a:pt x="1868" y="633"/>
                      <a:pt x="2272" y="861"/>
                    </a:cubicBezTo>
                    <a:lnTo>
                      <a:pt x="2272" y="851"/>
                    </a:lnTo>
                    <a:cubicBezTo>
                      <a:pt x="2552" y="1006"/>
                      <a:pt x="2832" y="1183"/>
                      <a:pt x="3102" y="1359"/>
                    </a:cubicBezTo>
                    <a:cubicBezTo>
                      <a:pt x="3247" y="1453"/>
                      <a:pt x="3382" y="1556"/>
                      <a:pt x="3528" y="1649"/>
                    </a:cubicBezTo>
                    <a:cubicBezTo>
                      <a:pt x="3662" y="1753"/>
                      <a:pt x="3807" y="1857"/>
                      <a:pt x="3942" y="1950"/>
                    </a:cubicBezTo>
                    <a:cubicBezTo>
                      <a:pt x="4077" y="2054"/>
                      <a:pt x="4212" y="2158"/>
                      <a:pt x="4357" y="2262"/>
                    </a:cubicBezTo>
                    <a:cubicBezTo>
                      <a:pt x="4492" y="2365"/>
                      <a:pt x="4616" y="2469"/>
                      <a:pt x="4752" y="2562"/>
                    </a:cubicBezTo>
                    <a:cubicBezTo>
                      <a:pt x="5010" y="2760"/>
                      <a:pt x="5259" y="2946"/>
                      <a:pt x="5519" y="3133"/>
                    </a:cubicBezTo>
                    <a:cubicBezTo>
                      <a:pt x="5747" y="3299"/>
                      <a:pt x="5976" y="3454"/>
                      <a:pt x="6214" y="3599"/>
                    </a:cubicBezTo>
                    <a:cubicBezTo>
                      <a:pt x="6217" y="3603"/>
                      <a:pt x="6221" y="3604"/>
                      <a:pt x="6225" y="3604"/>
                    </a:cubicBezTo>
                    <a:cubicBezTo>
                      <a:pt x="6236" y="3604"/>
                      <a:pt x="6248" y="3596"/>
                      <a:pt x="6255" y="3589"/>
                    </a:cubicBezTo>
                    <a:cubicBezTo>
                      <a:pt x="6266" y="3579"/>
                      <a:pt x="6266" y="3548"/>
                      <a:pt x="6255" y="3537"/>
                    </a:cubicBezTo>
                    <a:cubicBezTo>
                      <a:pt x="6006" y="3392"/>
                      <a:pt x="5768" y="3216"/>
                      <a:pt x="5540" y="3050"/>
                    </a:cubicBezTo>
                    <a:cubicBezTo>
                      <a:pt x="5415" y="2946"/>
                      <a:pt x="5301" y="2852"/>
                      <a:pt x="5176" y="2749"/>
                    </a:cubicBezTo>
                    <a:cubicBezTo>
                      <a:pt x="5052" y="2645"/>
                      <a:pt x="4918" y="2541"/>
                      <a:pt x="4793" y="2438"/>
                    </a:cubicBezTo>
                    <a:cubicBezTo>
                      <a:pt x="4669" y="2334"/>
                      <a:pt x="4533" y="2230"/>
                      <a:pt x="4409" y="2116"/>
                    </a:cubicBezTo>
                    <a:cubicBezTo>
                      <a:pt x="4274" y="2013"/>
                      <a:pt x="4150" y="1898"/>
                      <a:pt x="4015" y="1794"/>
                    </a:cubicBezTo>
                    <a:cubicBezTo>
                      <a:pt x="3880" y="1681"/>
                      <a:pt x="3745" y="1577"/>
                      <a:pt x="3611" y="1462"/>
                    </a:cubicBezTo>
                    <a:cubicBezTo>
                      <a:pt x="3475" y="1359"/>
                      <a:pt x="3341" y="1255"/>
                      <a:pt x="3196" y="1162"/>
                    </a:cubicBezTo>
                    <a:cubicBezTo>
                      <a:pt x="2728" y="819"/>
                      <a:pt x="2221" y="498"/>
                      <a:pt x="1681" y="280"/>
                    </a:cubicBezTo>
                    <a:cubicBezTo>
                      <a:pt x="1421" y="176"/>
                      <a:pt x="1162" y="93"/>
                      <a:pt x="903" y="42"/>
                    </a:cubicBezTo>
                    <a:cubicBezTo>
                      <a:pt x="778" y="21"/>
                      <a:pt x="654" y="10"/>
                      <a:pt x="519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109;p53"/>
              <p:cNvSpPr/>
              <p:nvPr/>
            </p:nvSpPr>
            <p:spPr>
              <a:xfrm>
                <a:off x="4621238" y="2302450"/>
                <a:ext cx="1195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5" extrusionOk="0">
                    <a:moveTo>
                      <a:pt x="53" y="1"/>
                    </a:moveTo>
                    <a:cubicBezTo>
                      <a:pt x="42" y="1"/>
                      <a:pt x="32" y="1"/>
                      <a:pt x="32" y="11"/>
                    </a:cubicBezTo>
                    <a:cubicBezTo>
                      <a:pt x="12" y="21"/>
                      <a:pt x="1" y="52"/>
                      <a:pt x="22" y="63"/>
                    </a:cubicBezTo>
                    <a:cubicBezTo>
                      <a:pt x="84" y="177"/>
                      <a:pt x="146" y="280"/>
                      <a:pt x="198" y="395"/>
                    </a:cubicBezTo>
                    <a:lnTo>
                      <a:pt x="198" y="384"/>
                    </a:lnTo>
                    <a:cubicBezTo>
                      <a:pt x="271" y="529"/>
                      <a:pt x="333" y="674"/>
                      <a:pt x="395" y="820"/>
                    </a:cubicBezTo>
                    <a:cubicBezTo>
                      <a:pt x="403" y="835"/>
                      <a:pt x="416" y="845"/>
                      <a:pt x="431" y="845"/>
                    </a:cubicBezTo>
                    <a:cubicBezTo>
                      <a:pt x="436" y="845"/>
                      <a:pt x="442" y="843"/>
                      <a:pt x="447" y="840"/>
                    </a:cubicBezTo>
                    <a:cubicBezTo>
                      <a:pt x="457" y="830"/>
                      <a:pt x="478" y="810"/>
                      <a:pt x="468" y="789"/>
                    </a:cubicBezTo>
                    <a:cubicBezTo>
                      <a:pt x="416" y="664"/>
                      <a:pt x="354" y="529"/>
                      <a:pt x="291" y="405"/>
                    </a:cubicBezTo>
                    <a:cubicBezTo>
                      <a:pt x="229" y="270"/>
                      <a:pt x="167" y="146"/>
                      <a:pt x="84" y="21"/>
                    </a:cubicBezTo>
                    <a:cubicBezTo>
                      <a:pt x="74" y="11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110;p53"/>
              <p:cNvSpPr/>
              <p:nvPr/>
            </p:nvSpPr>
            <p:spPr>
              <a:xfrm>
                <a:off x="4641463" y="2293625"/>
                <a:ext cx="176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111" extrusionOk="0">
                    <a:moveTo>
                      <a:pt x="32" y="1"/>
                    </a:moveTo>
                    <a:cubicBezTo>
                      <a:pt x="12" y="22"/>
                      <a:pt x="1" y="52"/>
                      <a:pt x="22" y="73"/>
                    </a:cubicBezTo>
                    <a:cubicBezTo>
                      <a:pt x="208" y="322"/>
                      <a:pt x="395" y="571"/>
                      <a:pt x="530" y="841"/>
                    </a:cubicBezTo>
                    <a:lnTo>
                      <a:pt x="530" y="851"/>
                    </a:lnTo>
                    <a:cubicBezTo>
                      <a:pt x="572" y="924"/>
                      <a:pt x="603" y="1007"/>
                      <a:pt x="634" y="1090"/>
                    </a:cubicBezTo>
                    <a:cubicBezTo>
                      <a:pt x="644" y="1100"/>
                      <a:pt x="665" y="1110"/>
                      <a:pt x="676" y="1110"/>
                    </a:cubicBezTo>
                    <a:cubicBezTo>
                      <a:pt x="696" y="1100"/>
                      <a:pt x="706" y="1080"/>
                      <a:pt x="696" y="1069"/>
                    </a:cubicBezTo>
                    <a:cubicBezTo>
                      <a:pt x="665" y="976"/>
                      <a:pt x="634" y="882"/>
                      <a:pt x="593" y="799"/>
                    </a:cubicBezTo>
                    <a:cubicBezTo>
                      <a:pt x="540" y="706"/>
                      <a:pt x="489" y="612"/>
                      <a:pt x="437" y="530"/>
                    </a:cubicBezTo>
                    <a:cubicBezTo>
                      <a:pt x="333" y="354"/>
                      <a:pt x="219" y="188"/>
                      <a:pt x="105" y="22"/>
                    </a:cubicBezTo>
                    <a:cubicBezTo>
                      <a:pt x="95" y="1"/>
                      <a:pt x="74" y="1"/>
                      <a:pt x="6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111;p53"/>
              <p:cNvSpPr/>
              <p:nvPr/>
            </p:nvSpPr>
            <p:spPr>
              <a:xfrm>
                <a:off x="4646663" y="2269500"/>
                <a:ext cx="174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76" extrusionOk="0">
                    <a:moveTo>
                      <a:pt x="53" y="1"/>
                    </a:moveTo>
                    <a:cubicBezTo>
                      <a:pt x="42" y="1"/>
                      <a:pt x="32" y="12"/>
                      <a:pt x="21" y="22"/>
                    </a:cubicBezTo>
                    <a:cubicBezTo>
                      <a:pt x="0" y="42"/>
                      <a:pt x="0" y="74"/>
                      <a:pt x="21" y="95"/>
                    </a:cubicBezTo>
                    <a:cubicBezTo>
                      <a:pt x="156" y="198"/>
                      <a:pt x="270" y="312"/>
                      <a:pt x="385" y="447"/>
                    </a:cubicBezTo>
                    <a:cubicBezTo>
                      <a:pt x="468" y="540"/>
                      <a:pt x="551" y="655"/>
                      <a:pt x="634" y="758"/>
                    </a:cubicBezTo>
                    <a:cubicBezTo>
                      <a:pt x="639" y="770"/>
                      <a:pt x="649" y="776"/>
                      <a:pt x="658" y="776"/>
                    </a:cubicBezTo>
                    <a:cubicBezTo>
                      <a:pt x="664" y="776"/>
                      <a:pt x="671" y="773"/>
                      <a:pt x="675" y="768"/>
                    </a:cubicBezTo>
                    <a:cubicBezTo>
                      <a:pt x="696" y="758"/>
                      <a:pt x="696" y="738"/>
                      <a:pt x="685" y="727"/>
                    </a:cubicBezTo>
                    <a:cubicBezTo>
                      <a:pt x="602" y="592"/>
                      <a:pt x="509" y="478"/>
                      <a:pt x="405" y="353"/>
                    </a:cubicBezTo>
                    <a:cubicBezTo>
                      <a:pt x="312" y="240"/>
                      <a:pt x="208" y="125"/>
                      <a:pt x="83" y="22"/>
                    </a:cubicBezTo>
                    <a:cubicBezTo>
                      <a:pt x="73" y="12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112;p53"/>
              <p:cNvSpPr/>
              <p:nvPr/>
            </p:nvSpPr>
            <p:spPr>
              <a:xfrm>
                <a:off x="4485638" y="2137525"/>
                <a:ext cx="3477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49" extrusionOk="0">
                    <a:moveTo>
                      <a:pt x="830" y="0"/>
                    </a:moveTo>
                    <a:cubicBezTo>
                      <a:pt x="788" y="0"/>
                      <a:pt x="747" y="10"/>
                      <a:pt x="715" y="31"/>
                    </a:cubicBezTo>
                    <a:cubicBezTo>
                      <a:pt x="674" y="42"/>
                      <a:pt x="632" y="73"/>
                      <a:pt x="602" y="114"/>
                    </a:cubicBezTo>
                    <a:cubicBezTo>
                      <a:pt x="549" y="83"/>
                      <a:pt x="477" y="63"/>
                      <a:pt x="394" y="63"/>
                    </a:cubicBezTo>
                    <a:cubicBezTo>
                      <a:pt x="301" y="63"/>
                      <a:pt x="208" y="93"/>
                      <a:pt x="166" y="155"/>
                    </a:cubicBezTo>
                    <a:cubicBezTo>
                      <a:pt x="155" y="166"/>
                      <a:pt x="145" y="176"/>
                      <a:pt x="145" y="187"/>
                    </a:cubicBezTo>
                    <a:cubicBezTo>
                      <a:pt x="135" y="176"/>
                      <a:pt x="114" y="176"/>
                      <a:pt x="104" y="176"/>
                    </a:cubicBezTo>
                    <a:cubicBezTo>
                      <a:pt x="72" y="176"/>
                      <a:pt x="52" y="187"/>
                      <a:pt x="31" y="208"/>
                    </a:cubicBezTo>
                    <a:cubicBezTo>
                      <a:pt x="10" y="229"/>
                      <a:pt x="0" y="249"/>
                      <a:pt x="0" y="280"/>
                    </a:cubicBezTo>
                    <a:cubicBezTo>
                      <a:pt x="0" y="312"/>
                      <a:pt x="10" y="332"/>
                      <a:pt x="31" y="353"/>
                    </a:cubicBezTo>
                    <a:lnTo>
                      <a:pt x="62" y="384"/>
                    </a:lnTo>
                    <a:cubicBezTo>
                      <a:pt x="83" y="425"/>
                      <a:pt x="104" y="467"/>
                      <a:pt x="125" y="498"/>
                    </a:cubicBezTo>
                    <a:cubicBezTo>
                      <a:pt x="155" y="591"/>
                      <a:pt x="187" y="674"/>
                      <a:pt x="218" y="757"/>
                    </a:cubicBezTo>
                    <a:lnTo>
                      <a:pt x="238" y="819"/>
                    </a:lnTo>
                    <a:cubicBezTo>
                      <a:pt x="270" y="923"/>
                      <a:pt x="311" y="1038"/>
                      <a:pt x="374" y="1131"/>
                    </a:cubicBezTo>
                    <a:cubicBezTo>
                      <a:pt x="415" y="1204"/>
                      <a:pt x="477" y="1287"/>
                      <a:pt x="591" y="1317"/>
                    </a:cubicBezTo>
                    <a:lnTo>
                      <a:pt x="643" y="1317"/>
                    </a:lnTo>
                    <a:cubicBezTo>
                      <a:pt x="706" y="1317"/>
                      <a:pt x="778" y="1297"/>
                      <a:pt x="840" y="1245"/>
                    </a:cubicBezTo>
                    <a:cubicBezTo>
                      <a:pt x="902" y="1317"/>
                      <a:pt x="964" y="1349"/>
                      <a:pt x="1037" y="1349"/>
                    </a:cubicBezTo>
                    <a:cubicBezTo>
                      <a:pt x="1130" y="1349"/>
                      <a:pt x="1193" y="1307"/>
                      <a:pt x="1255" y="1214"/>
                    </a:cubicBezTo>
                    <a:cubicBezTo>
                      <a:pt x="1276" y="1172"/>
                      <a:pt x="1296" y="1141"/>
                      <a:pt x="1317" y="1089"/>
                    </a:cubicBezTo>
                    <a:cubicBezTo>
                      <a:pt x="1328" y="1048"/>
                      <a:pt x="1338" y="1006"/>
                      <a:pt x="1349" y="955"/>
                    </a:cubicBezTo>
                    <a:cubicBezTo>
                      <a:pt x="1369" y="861"/>
                      <a:pt x="1390" y="768"/>
                      <a:pt x="1390" y="664"/>
                    </a:cubicBezTo>
                    <a:cubicBezTo>
                      <a:pt x="1390" y="581"/>
                      <a:pt x="1379" y="508"/>
                      <a:pt x="1359" y="457"/>
                    </a:cubicBezTo>
                    <a:cubicBezTo>
                      <a:pt x="1317" y="363"/>
                      <a:pt x="1255" y="259"/>
                      <a:pt x="1172" y="176"/>
                    </a:cubicBezTo>
                    <a:cubicBezTo>
                      <a:pt x="1130" y="135"/>
                      <a:pt x="1079" y="93"/>
                      <a:pt x="1037" y="63"/>
                    </a:cubicBezTo>
                    <a:cubicBezTo>
                      <a:pt x="985" y="31"/>
                      <a:pt x="934" y="10"/>
                      <a:pt x="88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113;p53"/>
              <p:cNvSpPr/>
              <p:nvPr/>
            </p:nvSpPr>
            <p:spPr>
              <a:xfrm>
                <a:off x="4458138" y="2144500"/>
                <a:ext cx="391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98" extrusionOk="0">
                    <a:moveTo>
                      <a:pt x="1421" y="1"/>
                    </a:moveTo>
                    <a:cubicBezTo>
                      <a:pt x="1297" y="42"/>
                      <a:pt x="1172" y="115"/>
                      <a:pt x="1059" y="188"/>
                    </a:cubicBezTo>
                    <a:cubicBezTo>
                      <a:pt x="944" y="250"/>
                      <a:pt x="840" y="333"/>
                      <a:pt x="716" y="395"/>
                    </a:cubicBezTo>
                    <a:cubicBezTo>
                      <a:pt x="654" y="427"/>
                      <a:pt x="581" y="457"/>
                      <a:pt x="498" y="489"/>
                    </a:cubicBezTo>
                    <a:cubicBezTo>
                      <a:pt x="467" y="489"/>
                      <a:pt x="436" y="499"/>
                      <a:pt x="405" y="499"/>
                    </a:cubicBezTo>
                    <a:cubicBezTo>
                      <a:pt x="374" y="489"/>
                      <a:pt x="353" y="489"/>
                      <a:pt x="322" y="478"/>
                    </a:cubicBezTo>
                    <a:cubicBezTo>
                      <a:pt x="301" y="478"/>
                      <a:pt x="280" y="468"/>
                      <a:pt x="260" y="457"/>
                    </a:cubicBezTo>
                    <a:lnTo>
                      <a:pt x="229" y="427"/>
                    </a:lnTo>
                    <a:cubicBezTo>
                      <a:pt x="218" y="427"/>
                      <a:pt x="218" y="416"/>
                      <a:pt x="208" y="406"/>
                    </a:cubicBezTo>
                    <a:lnTo>
                      <a:pt x="208" y="395"/>
                    </a:lnTo>
                    <a:lnTo>
                      <a:pt x="208" y="385"/>
                    </a:lnTo>
                    <a:lnTo>
                      <a:pt x="208" y="374"/>
                    </a:lnTo>
                    <a:cubicBezTo>
                      <a:pt x="208" y="374"/>
                      <a:pt x="208" y="364"/>
                      <a:pt x="218" y="364"/>
                    </a:cubicBezTo>
                    <a:cubicBezTo>
                      <a:pt x="218" y="354"/>
                      <a:pt x="229" y="344"/>
                      <a:pt x="239" y="333"/>
                    </a:cubicBezTo>
                    <a:cubicBezTo>
                      <a:pt x="260" y="312"/>
                      <a:pt x="280" y="291"/>
                      <a:pt x="312" y="281"/>
                    </a:cubicBezTo>
                    <a:cubicBezTo>
                      <a:pt x="353" y="250"/>
                      <a:pt x="363" y="178"/>
                      <a:pt x="333" y="136"/>
                    </a:cubicBezTo>
                    <a:cubicBezTo>
                      <a:pt x="315" y="107"/>
                      <a:pt x="287" y="94"/>
                      <a:pt x="258" y="94"/>
                    </a:cubicBezTo>
                    <a:cubicBezTo>
                      <a:pt x="234" y="94"/>
                      <a:pt x="210" y="102"/>
                      <a:pt x="187" y="115"/>
                    </a:cubicBezTo>
                    <a:cubicBezTo>
                      <a:pt x="156" y="136"/>
                      <a:pt x="114" y="157"/>
                      <a:pt x="84" y="198"/>
                    </a:cubicBezTo>
                    <a:cubicBezTo>
                      <a:pt x="63" y="219"/>
                      <a:pt x="42" y="250"/>
                      <a:pt x="21" y="281"/>
                    </a:cubicBezTo>
                    <a:cubicBezTo>
                      <a:pt x="11" y="312"/>
                      <a:pt x="1" y="344"/>
                      <a:pt x="1" y="374"/>
                    </a:cubicBezTo>
                    <a:cubicBezTo>
                      <a:pt x="1" y="416"/>
                      <a:pt x="1" y="447"/>
                      <a:pt x="21" y="489"/>
                    </a:cubicBezTo>
                    <a:cubicBezTo>
                      <a:pt x="31" y="520"/>
                      <a:pt x="52" y="551"/>
                      <a:pt x="84" y="572"/>
                    </a:cubicBezTo>
                    <a:cubicBezTo>
                      <a:pt x="104" y="603"/>
                      <a:pt x="135" y="623"/>
                      <a:pt x="177" y="644"/>
                    </a:cubicBezTo>
                    <a:cubicBezTo>
                      <a:pt x="208" y="665"/>
                      <a:pt x="239" y="676"/>
                      <a:pt x="270" y="686"/>
                    </a:cubicBezTo>
                    <a:cubicBezTo>
                      <a:pt x="312" y="696"/>
                      <a:pt x="353" y="696"/>
                      <a:pt x="395" y="696"/>
                    </a:cubicBezTo>
                    <a:cubicBezTo>
                      <a:pt x="405" y="697"/>
                      <a:pt x="415" y="697"/>
                      <a:pt x="426" y="697"/>
                    </a:cubicBezTo>
                    <a:cubicBezTo>
                      <a:pt x="580" y="697"/>
                      <a:pt x="725" y="629"/>
                      <a:pt x="861" y="551"/>
                    </a:cubicBezTo>
                    <a:cubicBezTo>
                      <a:pt x="1006" y="468"/>
                      <a:pt x="1152" y="364"/>
                      <a:pt x="1308" y="281"/>
                    </a:cubicBezTo>
                    <a:cubicBezTo>
                      <a:pt x="1370" y="250"/>
                      <a:pt x="1432" y="219"/>
                      <a:pt x="1494" y="198"/>
                    </a:cubicBezTo>
                    <a:cubicBezTo>
                      <a:pt x="1546" y="178"/>
                      <a:pt x="1567" y="115"/>
                      <a:pt x="1557" y="63"/>
                    </a:cubicBezTo>
                    <a:cubicBezTo>
                      <a:pt x="1536" y="22"/>
                      <a:pt x="1494" y="1"/>
                      <a:pt x="1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114;p53"/>
              <p:cNvSpPr/>
              <p:nvPr/>
            </p:nvSpPr>
            <p:spPr>
              <a:xfrm>
                <a:off x="4461763" y="2149700"/>
                <a:ext cx="20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56" extrusionOk="0">
                    <a:moveTo>
                      <a:pt x="665" y="0"/>
                    </a:moveTo>
                    <a:cubicBezTo>
                      <a:pt x="623" y="11"/>
                      <a:pt x="582" y="21"/>
                      <a:pt x="550" y="32"/>
                    </a:cubicBezTo>
                    <a:lnTo>
                      <a:pt x="571" y="32"/>
                    </a:lnTo>
                    <a:cubicBezTo>
                      <a:pt x="488" y="53"/>
                      <a:pt x="416" y="63"/>
                      <a:pt x="333" y="73"/>
                    </a:cubicBezTo>
                    <a:cubicBezTo>
                      <a:pt x="322" y="53"/>
                      <a:pt x="291" y="42"/>
                      <a:pt x="271" y="42"/>
                    </a:cubicBezTo>
                    <a:lnTo>
                      <a:pt x="208" y="42"/>
                    </a:lnTo>
                    <a:cubicBezTo>
                      <a:pt x="188" y="53"/>
                      <a:pt x="167" y="53"/>
                      <a:pt x="146" y="73"/>
                    </a:cubicBezTo>
                    <a:cubicBezTo>
                      <a:pt x="125" y="83"/>
                      <a:pt x="94" y="94"/>
                      <a:pt x="63" y="94"/>
                    </a:cubicBezTo>
                    <a:cubicBezTo>
                      <a:pt x="22" y="115"/>
                      <a:pt x="1" y="156"/>
                      <a:pt x="1" y="208"/>
                    </a:cubicBezTo>
                    <a:cubicBezTo>
                      <a:pt x="1" y="229"/>
                      <a:pt x="22" y="260"/>
                      <a:pt x="42" y="270"/>
                    </a:cubicBezTo>
                    <a:cubicBezTo>
                      <a:pt x="52" y="281"/>
                      <a:pt x="63" y="291"/>
                      <a:pt x="73" y="291"/>
                    </a:cubicBezTo>
                    <a:cubicBezTo>
                      <a:pt x="91" y="327"/>
                      <a:pt x="124" y="355"/>
                      <a:pt x="160" y="355"/>
                    </a:cubicBezTo>
                    <a:cubicBezTo>
                      <a:pt x="166" y="355"/>
                      <a:pt x="171" y="355"/>
                      <a:pt x="177" y="353"/>
                    </a:cubicBezTo>
                    <a:cubicBezTo>
                      <a:pt x="374" y="332"/>
                      <a:pt x="561" y="270"/>
                      <a:pt x="737" y="198"/>
                    </a:cubicBezTo>
                    <a:cubicBezTo>
                      <a:pt x="789" y="177"/>
                      <a:pt x="820" y="115"/>
                      <a:pt x="799" y="63"/>
                    </a:cubicBezTo>
                    <a:cubicBezTo>
                      <a:pt x="789" y="32"/>
                      <a:pt x="768" y="11"/>
                      <a:pt x="73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115;p53"/>
              <p:cNvSpPr/>
              <p:nvPr/>
            </p:nvSpPr>
            <p:spPr>
              <a:xfrm>
                <a:off x="4502988" y="2138050"/>
                <a:ext cx="184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268" extrusionOk="0">
                    <a:moveTo>
                      <a:pt x="447" y="0"/>
                    </a:moveTo>
                    <a:cubicBezTo>
                      <a:pt x="416" y="0"/>
                      <a:pt x="395" y="10"/>
                      <a:pt x="374" y="31"/>
                    </a:cubicBezTo>
                    <a:cubicBezTo>
                      <a:pt x="353" y="52"/>
                      <a:pt x="343" y="72"/>
                      <a:pt x="343" y="104"/>
                    </a:cubicBezTo>
                    <a:cubicBezTo>
                      <a:pt x="343" y="134"/>
                      <a:pt x="353" y="155"/>
                      <a:pt x="374" y="176"/>
                    </a:cubicBezTo>
                    <a:cubicBezTo>
                      <a:pt x="406" y="217"/>
                      <a:pt x="426" y="270"/>
                      <a:pt x="447" y="311"/>
                    </a:cubicBezTo>
                    <a:cubicBezTo>
                      <a:pt x="478" y="394"/>
                      <a:pt x="499" y="477"/>
                      <a:pt x="519" y="560"/>
                    </a:cubicBezTo>
                    <a:cubicBezTo>
                      <a:pt x="519" y="632"/>
                      <a:pt x="530" y="705"/>
                      <a:pt x="519" y="778"/>
                    </a:cubicBezTo>
                    <a:lnTo>
                      <a:pt x="489" y="902"/>
                    </a:lnTo>
                    <a:cubicBezTo>
                      <a:pt x="468" y="934"/>
                      <a:pt x="457" y="954"/>
                      <a:pt x="447" y="975"/>
                    </a:cubicBezTo>
                    <a:lnTo>
                      <a:pt x="395" y="1027"/>
                    </a:lnTo>
                    <a:cubicBezTo>
                      <a:pt x="374" y="1037"/>
                      <a:pt x="364" y="1047"/>
                      <a:pt x="343" y="1058"/>
                    </a:cubicBezTo>
                    <a:cubicBezTo>
                      <a:pt x="343" y="1058"/>
                      <a:pt x="333" y="1058"/>
                      <a:pt x="323" y="1068"/>
                    </a:cubicBezTo>
                    <a:cubicBezTo>
                      <a:pt x="312" y="1068"/>
                      <a:pt x="312" y="1068"/>
                      <a:pt x="302" y="1058"/>
                    </a:cubicBezTo>
                    <a:lnTo>
                      <a:pt x="291" y="1058"/>
                    </a:lnTo>
                    <a:cubicBezTo>
                      <a:pt x="281" y="1058"/>
                      <a:pt x="281" y="1058"/>
                      <a:pt x="270" y="1047"/>
                    </a:cubicBezTo>
                    <a:lnTo>
                      <a:pt x="250" y="1027"/>
                    </a:lnTo>
                    <a:cubicBezTo>
                      <a:pt x="240" y="1017"/>
                      <a:pt x="229" y="996"/>
                      <a:pt x="229" y="985"/>
                    </a:cubicBezTo>
                    <a:cubicBezTo>
                      <a:pt x="219" y="964"/>
                      <a:pt x="219" y="954"/>
                      <a:pt x="208" y="934"/>
                    </a:cubicBezTo>
                    <a:cubicBezTo>
                      <a:pt x="199" y="888"/>
                      <a:pt x="151" y="859"/>
                      <a:pt x="104" y="859"/>
                    </a:cubicBezTo>
                    <a:cubicBezTo>
                      <a:pt x="97" y="859"/>
                      <a:pt x="90" y="859"/>
                      <a:pt x="84" y="861"/>
                    </a:cubicBezTo>
                    <a:cubicBezTo>
                      <a:pt x="32" y="881"/>
                      <a:pt x="1" y="934"/>
                      <a:pt x="12" y="985"/>
                    </a:cubicBezTo>
                    <a:cubicBezTo>
                      <a:pt x="32" y="1068"/>
                      <a:pt x="74" y="1141"/>
                      <a:pt x="125" y="1193"/>
                    </a:cubicBezTo>
                    <a:cubicBezTo>
                      <a:pt x="180" y="1238"/>
                      <a:pt x="242" y="1267"/>
                      <a:pt x="305" y="1267"/>
                    </a:cubicBezTo>
                    <a:cubicBezTo>
                      <a:pt x="314" y="1267"/>
                      <a:pt x="324" y="1267"/>
                      <a:pt x="333" y="1266"/>
                    </a:cubicBezTo>
                    <a:cubicBezTo>
                      <a:pt x="499" y="1255"/>
                      <a:pt x="613" y="1120"/>
                      <a:pt x="675" y="975"/>
                    </a:cubicBezTo>
                    <a:cubicBezTo>
                      <a:pt x="738" y="819"/>
                      <a:pt x="738" y="643"/>
                      <a:pt x="706" y="477"/>
                    </a:cubicBezTo>
                    <a:cubicBezTo>
                      <a:pt x="696" y="394"/>
                      <a:pt x="675" y="321"/>
                      <a:pt x="644" y="249"/>
                    </a:cubicBezTo>
                    <a:cubicBezTo>
                      <a:pt x="623" y="208"/>
                      <a:pt x="613" y="166"/>
                      <a:pt x="592" y="125"/>
                    </a:cubicBezTo>
                    <a:cubicBezTo>
                      <a:pt x="572" y="93"/>
                      <a:pt x="540" y="62"/>
                      <a:pt x="519" y="31"/>
                    </a:cubicBezTo>
                    <a:cubicBezTo>
                      <a:pt x="499" y="10"/>
                      <a:pt x="468" y="0"/>
                      <a:pt x="44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116;p53"/>
              <p:cNvSpPr/>
              <p:nvPr/>
            </p:nvSpPr>
            <p:spPr>
              <a:xfrm>
                <a:off x="4503788" y="2139325"/>
                <a:ext cx="189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302" extrusionOk="0">
                    <a:moveTo>
                      <a:pt x="457" y="1"/>
                    </a:moveTo>
                    <a:cubicBezTo>
                      <a:pt x="446" y="1"/>
                      <a:pt x="425" y="1"/>
                      <a:pt x="404" y="11"/>
                    </a:cubicBezTo>
                    <a:cubicBezTo>
                      <a:pt x="384" y="21"/>
                      <a:pt x="363" y="53"/>
                      <a:pt x="363" y="74"/>
                    </a:cubicBezTo>
                    <a:cubicBezTo>
                      <a:pt x="353" y="94"/>
                      <a:pt x="353" y="136"/>
                      <a:pt x="374" y="157"/>
                    </a:cubicBezTo>
                    <a:cubicBezTo>
                      <a:pt x="404" y="198"/>
                      <a:pt x="436" y="249"/>
                      <a:pt x="457" y="302"/>
                    </a:cubicBezTo>
                    <a:cubicBezTo>
                      <a:pt x="498" y="395"/>
                      <a:pt x="519" y="488"/>
                      <a:pt x="540" y="592"/>
                    </a:cubicBezTo>
                    <a:cubicBezTo>
                      <a:pt x="550" y="664"/>
                      <a:pt x="550" y="737"/>
                      <a:pt x="540" y="810"/>
                    </a:cubicBezTo>
                    <a:cubicBezTo>
                      <a:pt x="540" y="862"/>
                      <a:pt x="529" y="903"/>
                      <a:pt x="508" y="945"/>
                    </a:cubicBezTo>
                    <a:cubicBezTo>
                      <a:pt x="498" y="966"/>
                      <a:pt x="487" y="996"/>
                      <a:pt x="467" y="1017"/>
                    </a:cubicBezTo>
                    <a:lnTo>
                      <a:pt x="425" y="1059"/>
                    </a:lnTo>
                    <a:cubicBezTo>
                      <a:pt x="404" y="1069"/>
                      <a:pt x="394" y="1079"/>
                      <a:pt x="374" y="1090"/>
                    </a:cubicBezTo>
                    <a:cubicBezTo>
                      <a:pt x="363" y="1090"/>
                      <a:pt x="353" y="1090"/>
                      <a:pt x="342" y="1100"/>
                    </a:cubicBezTo>
                    <a:lnTo>
                      <a:pt x="311" y="1100"/>
                    </a:lnTo>
                    <a:cubicBezTo>
                      <a:pt x="301" y="1100"/>
                      <a:pt x="291" y="1090"/>
                      <a:pt x="291" y="1090"/>
                    </a:cubicBezTo>
                    <a:cubicBezTo>
                      <a:pt x="280" y="1090"/>
                      <a:pt x="280" y="1079"/>
                      <a:pt x="270" y="1079"/>
                    </a:cubicBezTo>
                    <a:lnTo>
                      <a:pt x="249" y="1059"/>
                    </a:lnTo>
                    <a:cubicBezTo>
                      <a:pt x="238" y="1049"/>
                      <a:pt x="228" y="1028"/>
                      <a:pt x="228" y="1017"/>
                    </a:cubicBezTo>
                    <a:cubicBezTo>
                      <a:pt x="218" y="1007"/>
                      <a:pt x="218" y="986"/>
                      <a:pt x="208" y="976"/>
                    </a:cubicBezTo>
                    <a:cubicBezTo>
                      <a:pt x="198" y="931"/>
                      <a:pt x="150" y="901"/>
                      <a:pt x="104" y="901"/>
                    </a:cubicBezTo>
                    <a:cubicBezTo>
                      <a:pt x="97" y="901"/>
                      <a:pt x="90" y="902"/>
                      <a:pt x="83" y="903"/>
                    </a:cubicBezTo>
                    <a:cubicBezTo>
                      <a:pt x="31" y="913"/>
                      <a:pt x="0" y="976"/>
                      <a:pt x="10" y="1028"/>
                    </a:cubicBezTo>
                    <a:cubicBezTo>
                      <a:pt x="42" y="1111"/>
                      <a:pt x="83" y="1194"/>
                      <a:pt x="155" y="1256"/>
                    </a:cubicBezTo>
                    <a:cubicBezTo>
                      <a:pt x="203" y="1288"/>
                      <a:pt x="263" y="1301"/>
                      <a:pt x="326" y="1301"/>
                    </a:cubicBezTo>
                    <a:cubicBezTo>
                      <a:pt x="345" y="1301"/>
                      <a:pt x="364" y="1300"/>
                      <a:pt x="384" y="1298"/>
                    </a:cubicBezTo>
                    <a:cubicBezTo>
                      <a:pt x="467" y="1277"/>
                      <a:pt x="540" y="1235"/>
                      <a:pt x="602" y="1173"/>
                    </a:cubicBezTo>
                    <a:cubicBezTo>
                      <a:pt x="653" y="1121"/>
                      <a:pt x="695" y="1038"/>
                      <a:pt x="716" y="966"/>
                    </a:cubicBezTo>
                    <a:cubicBezTo>
                      <a:pt x="747" y="893"/>
                      <a:pt x="747" y="810"/>
                      <a:pt x="747" y="727"/>
                    </a:cubicBezTo>
                    <a:cubicBezTo>
                      <a:pt x="757" y="644"/>
                      <a:pt x="736" y="551"/>
                      <a:pt x="726" y="468"/>
                    </a:cubicBezTo>
                    <a:cubicBezTo>
                      <a:pt x="706" y="385"/>
                      <a:pt x="685" y="312"/>
                      <a:pt x="653" y="240"/>
                    </a:cubicBezTo>
                    <a:cubicBezTo>
                      <a:pt x="623" y="177"/>
                      <a:pt x="591" y="104"/>
                      <a:pt x="550" y="53"/>
                    </a:cubicBezTo>
                    <a:cubicBezTo>
                      <a:pt x="529" y="32"/>
                      <a:pt x="519" y="1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117;p53"/>
              <p:cNvSpPr/>
              <p:nvPr/>
            </p:nvSpPr>
            <p:spPr>
              <a:xfrm>
                <a:off x="4515188" y="2135975"/>
                <a:ext cx="14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49" extrusionOk="0">
                    <a:moveTo>
                      <a:pt x="114" y="0"/>
                    </a:moveTo>
                    <a:cubicBezTo>
                      <a:pt x="84" y="0"/>
                      <a:pt x="52" y="10"/>
                      <a:pt x="31" y="52"/>
                    </a:cubicBezTo>
                    <a:cubicBezTo>
                      <a:pt x="1" y="93"/>
                      <a:pt x="21" y="155"/>
                      <a:pt x="63" y="187"/>
                    </a:cubicBezTo>
                    <a:cubicBezTo>
                      <a:pt x="73" y="187"/>
                      <a:pt x="73" y="197"/>
                      <a:pt x="84" y="197"/>
                    </a:cubicBezTo>
                    <a:cubicBezTo>
                      <a:pt x="104" y="217"/>
                      <a:pt x="125" y="238"/>
                      <a:pt x="146" y="270"/>
                    </a:cubicBezTo>
                    <a:cubicBezTo>
                      <a:pt x="197" y="342"/>
                      <a:pt x="239" y="415"/>
                      <a:pt x="280" y="498"/>
                    </a:cubicBezTo>
                    <a:cubicBezTo>
                      <a:pt x="312" y="591"/>
                      <a:pt x="343" y="695"/>
                      <a:pt x="363" y="798"/>
                    </a:cubicBezTo>
                    <a:lnTo>
                      <a:pt x="363" y="923"/>
                    </a:lnTo>
                    <a:cubicBezTo>
                      <a:pt x="363" y="944"/>
                      <a:pt x="353" y="964"/>
                      <a:pt x="343" y="985"/>
                    </a:cubicBezTo>
                    <a:cubicBezTo>
                      <a:pt x="343" y="996"/>
                      <a:pt x="333" y="996"/>
                      <a:pt x="333" y="1006"/>
                    </a:cubicBezTo>
                    <a:cubicBezTo>
                      <a:pt x="333" y="1017"/>
                      <a:pt x="322" y="1017"/>
                      <a:pt x="322" y="1017"/>
                    </a:cubicBezTo>
                    <a:cubicBezTo>
                      <a:pt x="312" y="1027"/>
                      <a:pt x="312" y="1027"/>
                      <a:pt x="301" y="1027"/>
                    </a:cubicBezTo>
                    <a:cubicBezTo>
                      <a:pt x="291" y="1037"/>
                      <a:pt x="280" y="1037"/>
                      <a:pt x="270" y="1037"/>
                    </a:cubicBezTo>
                    <a:lnTo>
                      <a:pt x="187" y="1037"/>
                    </a:lnTo>
                    <a:cubicBezTo>
                      <a:pt x="167" y="1037"/>
                      <a:pt x="135" y="1047"/>
                      <a:pt x="114" y="1068"/>
                    </a:cubicBezTo>
                    <a:cubicBezTo>
                      <a:pt x="94" y="1089"/>
                      <a:pt x="84" y="1110"/>
                      <a:pt x="84" y="1141"/>
                    </a:cubicBezTo>
                    <a:cubicBezTo>
                      <a:pt x="84" y="1162"/>
                      <a:pt x="94" y="1193"/>
                      <a:pt x="114" y="1213"/>
                    </a:cubicBezTo>
                    <a:cubicBezTo>
                      <a:pt x="135" y="1234"/>
                      <a:pt x="167" y="1234"/>
                      <a:pt x="187" y="1245"/>
                    </a:cubicBezTo>
                    <a:cubicBezTo>
                      <a:pt x="205" y="1247"/>
                      <a:pt x="223" y="1249"/>
                      <a:pt x="241" y="1249"/>
                    </a:cubicBezTo>
                    <a:cubicBezTo>
                      <a:pt x="295" y="1249"/>
                      <a:pt x="348" y="1237"/>
                      <a:pt x="395" y="1213"/>
                    </a:cubicBezTo>
                    <a:cubicBezTo>
                      <a:pt x="446" y="1193"/>
                      <a:pt x="488" y="1151"/>
                      <a:pt x="519" y="1100"/>
                    </a:cubicBezTo>
                    <a:cubicBezTo>
                      <a:pt x="550" y="1047"/>
                      <a:pt x="561" y="985"/>
                      <a:pt x="571" y="923"/>
                    </a:cubicBezTo>
                    <a:cubicBezTo>
                      <a:pt x="571" y="851"/>
                      <a:pt x="561" y="778"/>
                      <a:pt x="550" y="705"/>
                    </a:cubicBezTo>
                    <a:cubicBezTo>
                      <a:pt x="529" y="560"/>
                      <a:pt x="478" y="425"/>
                      <a:pt x="405" y="291"/>
                    </a:cubicBezTo>
                    <a:cubicBezTo>
                      <a:pt x="374" y="238"/>
                      <a:pt x="333" y="176"/>
                      <a:pt x="291" y="125"/>
                    </a:cubicBezTo>
                    <a:cubicBezTo>
                      <a:pt x="260" y="83"/>
                      <a:pt x="218" y="42"/>
                      <a:pt x="167" y="10"/>
                    </a:cubicBezTo>
                    <a:cubicBezTo>
                      <a:pt x="156" y="0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118;p53"/>
              <p:cNvSpPr/>
              <p:nvPr/>
            </p:nvSpPr>
            <p:spPr>
              <a:xfrm>
                <a:off x="4515713" y="2139600"/>
                <a:ext cx="104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944" extrusionOk="0">
                    <a:moveTo>
                      <a:pt x="104" y="0"/>
                    </a:moveTo>
                    <a:cubicBezTo>
                      <a:pt x="83" y="0"/>
                      <a:pt x="63" y="10"/>
                      <a:pt x="52" y="21"/>
                    </a:cubicBezTo>
                    <a:cubicBezTo>
                      <a:pt x="31" y="31"/>
                      <a:pt x="10" y="52"/>
                      <a:pt x="0" y="83"/>
                    </a:cubicBezTo>
                    <a:cubicBezTo>
                      <a:pt x="0" y="104"/>
                      <a:pt x="0" y="135"/>
                      <a:pt x="10" y="155"/>
                    </a:cubicBezTo>
                    <a:cubicBezTo>
                      <a:pt x="42" y="187"/>
                      <a:pt x="63" y="229"/>
                      <a:pt x="83" y="259"/>
                    </a:cubicBezTo>
                    <a:lnTo>
                      <a:pt x="83" y="280"/>
                    </a:lnTo>
                    <a:cubicBezTo>
                      <a:pt x="135" y="404"/>
                      <a:pt x="176" y="540"/>
                      <a:pt x="197" y="674"/>
                    </a:cubicBezTo>
                    <a:lnTo>
                      <a:pt x="197" y="840"/>
                    </a:lnTo>
                    <a:cubicBezTo>
                      <a:pt x="197" y="892"/>
                      <a:pt x="249" y="944"/>
                      <a:pt x="301" y="944"/>
                    </a:cubicBezTo>
                    <a:cubicBezTo>
                      <a:pt x="363" y="944"/>
                      <a:pt x="405" y="892"/>
                      <a:pt x="405" y="840"/>
                    </a:cubicBezTo>
                    <a:lnTo>
                      <a:pt x="405" y="819"/>
                    </a:lnTo>
                    <a:lnTo>
                      <a:pt x="405" y="789"/>
                    </a:lnTo>
                    <a:cubicBezTo>
                      <a:pt x="415" y="716"/>
                      <a:pt x="405" y="653"/>
                      <a:pt x="395" y="581"/>
                    </a:cubicBezTo>
                    <a:cubicBezTo>
                      <a:pt x="363" y="394"/>
                      <a:pt x="312" y="208"/>
                      <a:pt x="187" y="52"/>
                    </a:cubicBezTo>
                    <a:cubicBezTo>
                      <a:pt x="176" y="31"/>
                      <a:pt x="156" y="10"/>
                      <a:pt x="125" y="10"/>
                    </a:cubicBezTo>
                    <a:cubicBezTo>
                      <a:pt x="125" y="0"/>
                      <a:pt x="114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119;p53"/>
              <p:cNvSpPr/>
              <p:nvPr/>
            </p:nvSpPr>
            <p:spPr>
              <a:xfrm>
                <a:off x="4354938" y="1808950"/>
                <a:ext cx="2163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13797" extrusionOk="0">
                    <a:moveTo>
                      <a:pt x="5819" y="0"/>
                    </a:moveTo>
                    <a:cubicBezTo>
                      <a:pt x="5591" y="11"/>
                      <a:pt x="5342" y="42"/>
                      <a:pt x="5062" y="104"/>
                    </a:cubicBezTo>
                    <a:cubicBezTo>
                      <a:pt x="4606" y="198"/>
                      <a:pt x="4139" y="343"/>
                      <a:pt x="3661" y="530"/>
                    </a:cubicBezTo>
                    <a:cubicBezTo>
                      <a:pt x="3506" y="592"/>
                      <a:pt x="3340" y="664"/>
                      <a:pt x="3174" y="747"/>
                    </a:cubicBezTo>
                    <a:cubicBezTo>
                      <a:pt x="2873" y="913"/>
                      <a:pt x="2562" y="1111"/>
                      <a:pt x="2271" y="1349"/>
                    </a:cubicBezTo>
                    <a:cubicBezTo>
                      <a:pt x="1691" y="1816"/>
                      <a:pt x="1203" y="2407"/>
                      <a:pt x="871" y="3050"/>
                    </a:cubicBezTo>
                    <a:cubicBezTo>
                      <a:pt x="695" y="3382"/>
                      <a:pt x="560" y="3725"/>
                      <a:pt x="477" y="4077"/>
                    </a:cubicBezTo>
                    <a:cubicBezTo>
                      <a:pt x="374" y="4461"/>
                      <a:pt x="332" y="4886"/>
                      <a:pt x="332" y="5364"/>
                    </a:cubicBezTo>
                    <a:cubicBezTo>
                      <a:pt x="342" y="5758"/>
                      <a:pt x="374" y="6152"/>
                      <a:pt x="415" y="6535"/>
                    </a:cubicBezTo>
                    <a:cubicBezTo>
                      <a:pt x="477" y="7189"/>
                      <a:pt x="540" y="7842"/>
                      <a:pt x="457" y="8496"/>
                    </a:cubicBezTo>
                    <a:cubicBezTo>
                      <a:pt x="415" y="8807"/>
                      <a:pt x="332" y="9129"/>
                      <a:pt x="259" y="9440"/>
                    </a:cubicBezTo>
                    <a:cubicBezTo>
                      <a:pt x="135" y="9938"/>
                      <a:pt x="0" y="10456"/>
                      <a:pt x="10" y="10975"/>
                    </a:cubicBezTo>
                    <a:cubicBezTo>
                      <a:pt x="21" y="11182"/>
                      <a:pt x="52" y="11401"/>
                      <a:pt x="104" y="11597"/>
                    </a:cubicBezTo>
                    <a:cubicBezTo>
                      <a:pt x="155" y="11784"/>
                      <a:pt x="228" y="11982"/>
                      <a:pt x="342" y="12168"/>
                    </a:cubicBezTo>
                    <a:cubicBezTo>
                      <a:pt x="508" y="12459"/>
                      <a:pt x="747" y="12728"/>
                      <a:pt x="1047" y="12967"/>
                    </a:cubicBezTo>
                    <a:cubicBezTo>
                      <a:pt x="1328" y="13185"/>
                      <a:pt x="1649" y="13361"/>
                      <a:pt x="2002" y="13496"/>
                    </a:cubicBezTo>
                    <a:cubicBezTo>
                      <a:pt x="2158" y="13558"/>
                      <a:pt x="2334" y="13610"/>
                      <a:pt x="2510" y="13651"/>
                    </a:cubicBezTo>
                    <a:cubicBezTo>
                      <a:pt x="2666" y="13693"/>
                      <a:pt x="2832" y="13713"/>
                      <a:pt x="2988" y="13734"/>
                    </a:cubicBezTo>
                    <a:cubicBezTo>
                      <a:pt x="3329" y="13776"/>
                      <a:pt x="3672" y="13796"/>
                      <a:pt x="4014" y="13796"/>
                    </a:cubicBezTo>
                    <a:cubicBezTo>
                      <a:pt x="4274" y="13796"/>
                      <a:pt x="4544" y="13786"/>
                      <a:pt x="4813" y="13766"/>
                    </a:cubicBezTo>
                    <a:cubicBezTo>
                      <a:pt x="5477" y="13693"/>
                      <a:pt x="6089" y="13537"/>
                      <a:pt x="6618" y="13298"/>
                    </a:cubicBezTo>
                    <a:cubicBezTo>
                      <a:pt x="6898" y="13174"/>
                      <a:pt x="7158" y="13019"/>
                      <a:pt x="7396" y="12842"/>
                    </a:cubicBezTo>
                    <a:cubicBezTo>
                      <a:pt x="7624" y="12655"/>
                      <a:pt x="7831" y="12438"/>
                      <a:pt x="8008" y="12199"/>
                    </a:cubicBezTo>
                    <a:cubicBezTo>
                      <a:pt x="8091" y="12085"/>
                      <a:pt x="8174" y="11950"/>
                      <a:pt x="8236" y="11805"/>
                    </a:cubicBezTo>
                    <a:cubicBezTo>
                      <a:pt x="8340" y="11618"/>
                      <a:pt x="8423" y="11411"/>
                      <a:pt x="8485" y="11182"/>
                    </a:cubicBezTo>
                    <a:cubicBezTo>
                      <a:pt x="8599" y="10809"/>
                      <a:pt x="8651" y="10384"/>
                      <a:pt x="8651" y="9938"/>
                    </a:cubicBezTo>
                    <a:cubicBezTo>
                      <a:pt x="8640" y="9575"/>
                      <a:pt x="8599" y="9181"/>
                      <a:pt x="8495" y="8704"/>
                    </a:cubicBezTo>
                    <a:cubicBezTo>
                      <a:pt x="8412" y="8289"/>
                      <a:pt x="8299" y="7884"/>
                      <a:pt x="8184" y="7490"/>
                    </a:cubicBezTo>
                    <a:lnTo>
                      <a:pt x="8184" y="7469"/>
                    </a:lnTo>
                    <a:cubicBezTo>
                      <a:pt x="8050" y="6992"/>
                      <a:pt x="7894" y="6452"/>
                      <a:pt x="7801" y="5903"/>
                    </a:cubicBezTo>
                    <a:cubicBezTo>
                      <a:pt x="7801" y="5882"/>
                      <a:pt x="7780" y="5861"/>
                      <a:pt x="7759" y="5851"/>
                    </a:cubicBezTo>
                    <a:cubicBezTo>
                      <a:pt x="7655" y="5456"/>
                      <a:pt x="7572" y="5032"/>
                      <a:pt x="7510" y="4564"/>
                    </a:cubicBezTo>
                    <a:lnTo>
                      <a:pt x="7510" y="4596"/>
                    </a:lnTo>
                    <a:cubicBezTo>
                      <a:pt x="7396" y="3735"/>
                      <a:pt x="7365" y="2853"/>
                      <a:pt x="7333" y="2003"/>
                    </a:cubicBezTo>
                    <a:lnTo>
                      <a:pt x="7333" y="1992"/>
                    </a:lnTo>
                    <a:cubicBezTo>
                      <a:pt x="7323" y="1639"/>
                      <a:pt x="7313" y="1297"/>
                      <a:pt x="7292" y="955"/>
                    </a:cubicBezTo>
                    <a:cubicBezTo>
                      <a:pt x="7303" y="934"/>
                      <a:pt x="7303" y="913"/>
                      <a:pt x="7292" y="892"/>
                    </a:cubicBezTo>
                    <a:lnTo>
                      <a:pt x="7292" y="841"/>
                    </a:lnTo>
                    <a:cubicBezTo>
                      <a:pt x="7282" y="830"/>
                      <a:pt x="7282" y="820"/>
                      <a:pt x="7282" y="820"/>
                    </a:cubicBezTo>
                    <a:cubicBezTo>
                      <a:pt x="7241" y="633"/>
                      <a:pt x="7147" y="467"/>
                      <a:pt x="7022" y="343"/>
                    </a:cubicBezTo>
                    <a:cubicBezTo>
                      <a:pt x="6898" y="218"/>
                      <a:pt x="6722" y="125"/>
                      <a:pt x="6504" y="62"/>
                    </a:cubicBezTo>
                    <a:cubicBezTo>
                      <a:pt x="6338" y="21"/>
                      <a:pt x="6162" y="0"/>
                      <a:pt x="5954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120;p53"/>
              <p:cNvSpPr/>
              <p:nvPr/>
            </p:nvSpPr>
            <p:spPr>
              <a:xfrm>
                <a:off x="4354938" y="1850425"/>
                <a:ext cx="1838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12149" extrusionOk="0">
                    <a:moveTo>
                      <a:pt x="1919" y="1"/>
                    </a:moveTo>
                    <a:lnTo>
                      <a:pt x="1919" y="1"/>
                    </a:lnTo>
                    <a:cubicBezTo>
                      <a:pt x="1494" y="406"/>
                      <a:pt x="1130" y="883"/>
                      <a:pt x="871" y="1391"/>
                    </a:cubicBezTo>
                    <a:cubicBezTo>
                      <a:pt x="695" y="1723"/>
                      <a:pt x="560" y="2066"/>
                      <a:pt x="466" y="2418"/>
                    </a:cubicBezTo>
                    <a:cubicBezTo>
                      <a:pt x="374" y="2802"/>
                      <a:pt x="332" y="3227"/>
                      <a:pt x="332" y="3705"/>
                    </a:cubicBezTo>
                    <a:cubicBezTo>
                      <a:pt x="332" y="4088"/>
                      <a:pt x="374" y="4472"/>
                      <a:pt x="404" y="4846"/>
                    </a:cubicBezTo>
                    <a:lnTo>
                      <a:pt x="415" y="4866"/>
                    </a:lnTo>
                    <a:cubicBezTo>
                      <a:pt x="477" y="5509"/>
                      <a:pt x="540" y="6183"/>
                      <a:pt x="457" y="6837"/>
                    </a:cubicBezTo>
                    <a:cubicBezTo>
                      <a:pt x="404" y="7148"/>
                      <a:pt x="332" y="7480"/>
                      <a:pt x="259" y="7771"/>
                    </a:cubicBezTo>
                    <a:cubicBezTo>
                      <a:pt x="135" y="8279"/>
                      <a:pt x="0" y="8797"/>
                      <a:pt x="10" y="9316"/>
                    </a:cubicBezTo>
                    <a:cubicBezTo>
                      <a:pt x="10" y="9523"/>
                      <a:pt x="42" y="9742"/>
                      <a:pt x="104" y="9949"/>
                    </a:cubicBezTo>
                    <a:cubicBezTo>
                      <a:pt x="155" y="10136"/>
                      <a:pt x="228" y="10323"/>
                      <a:pt x="342" y="10509"/>
                    </a:cubicBezTo>
                    <a:cubicBezTo>
                      <a:pt x="508" y="10800"/>
                      <a:pt x="747" y="11069"/>
                      <a:pt x="1047" y="11308"/>
                    </a:cubicBezTo>
                    <a:cubicBezTo>
                      <a:pt x="1328" y="11526"/>
                      <a:pt x="1639" y="11702"/>
                      <a:pt x="2002" y="11847"/>
                    </a:cubicBezTo>
                    <a:cubicBezTo>
                      <a:pt x="2158" y="11909"/>
                      <a:pt x="2324" y="11961"/>
                      <a:pt x="2510" y="12003"/>
                    </a:cubicBezTo>
                    <a:cubicBezTo>
                      <a:pt x="2666" y="12034"/>
                      <a:pt x="2842" y="12065"/>
                      <a:pt x="2988" y="12075"/>
                    </a:cubicBezTo>
                    <a:cubicBezTo>
                      <a:pt x="3329" y="12127"/>
                      <a:pt x="3672" y="12148"/>
                      <a:pt x="4014" y="12148"/>
                    </a:cubicBezTo>
                    <a:cubicBezTo>
                      <a:pt x="4274" y="12148"/>
                      <a:pt x="4544" y="12127"/>
                      <a:pt x="4813" y="12107"/>
                    </a:cubicBezTo>
                    <a:cubicBezTo>
                      <a:pt x="5477" y="12034"/>
                      <a:pt x="6089" y="11878"/>
                      <a:pt x="6618" y="11650"/>
                    </a:cubicBezTo>
                    <a:cubicBezTo>
                      <a:pt x="6888" y="11526"/>
                      <a:pt x="7126" y="11381"/>
                      <a:pt x="7354" y="11215"/>
                    </a:cubicBezTo>
                    <a:lnTo>
                      <a:pt x="7354" y="11215"/>
                    </a:lnTo>
                    <a:cubicBezTo>
                      <a:pt x="7241" y="11266"/>
                      <a:pt x="7137" y="11308"/>
                      <a:pt x="7033" y="11349"/>
                    </a:cubicBezTo>
                    <a:cubicBezTo>
                      <a:pt x="6743" y="11464"/>
                      <a:pt x="6441" y="11557"/>
                      <a:pt x="6141" y="11630"/>
                    </a:cubicBezTo>
                    <a:cubicBezTo>
                      <a:pt x="5985" y="11660"/>
                      <a:pt x="5840" y="11692"/>
                      <a:pt x="5695" y="11713"/>
                    </a:cubicBezTo>
                    <a:cubicBezTo>
                      <a:pt x="5570" y="11733"/>
                      <a:pt x="5446" y="11743"/>
                      <a:pt x="5321" y="11764"/>
                    </a:cubicBezTo>
                    <a:cubicBezTo>
                      <a:pt x="5062" y="11785"/>
                      <a:pt x="4802" y="11805"/>
                      <a:pt x="4544" y="11805"/>
                    </a:cubicBezTo>
                    <a:cubicBezTo>
                      <a:pt x="4284" y="11805"/>
                      <a:pt x="4014" y="11796"/>
                      <a:pt x="3755" y="11743"/>
                    </a:cubicBezTo>
                    <a:cubicBezTo>
                      <a:pt x="3631" y="11722"/>
                      <a:pt x="3495" y="11692"/>
                      <a:pt x="3382" y="11650"/>
                    </a:cubicBezTo>
                    <a:cubicBezTo>
                      <a:pt x="3267" y="11609"/>
                      <a:pt x="3154" y="11557"/>
                      <a:pt x="3039" y="11494"/>
                    </a:cubicBezTo>
                    <a:cubicBezTo>
                      <a:pt x="2935" y="11432"/>
                      <a:pt x="2842" y="11370"/>
                      <a:pt x="2749" y="11277"/>
                    </a:cubicBezTo>
                    <a:cubicBezTo>
                      <a:pt x="2666" y="11194"/>
                      <a:pt x="2583" y="11100"/>
                      <a:pt x="2520" y="10996"/>
                    </a:cubicBezTo>
                    <a:cubicBezTo>
                      <a:pt x="2490" y="10934"/>
                      <a:pt x="2458" y="10872"/>
                      <a:pt x="2437" y="10810"/>
                    </a:cubicBezTo>
                    <a:cubicBezTo>
                      <a:pt x="2407" y="10747"/>
                      <a:pt x="2375" y="10675"/>
                      <a:pt x="2365" y="10602"/>
                    </a:cubicBezTo>
                    <a:cubicBezTo>
                      <a:pt x="2344" y="10509"/>
                      <a:pt x="2324" y="10415"/>
                      <a:pt x="2324" y="10323"/>
                    </a:cubicBezTo>
                    <a:cubicBezTo>
                      <a:pt x="2324" y="10229"/>
                      <a:pt x="2324" y="10136"/>
                      <a:pt x="2334" y="10042"/>
                    </a:cubicBezTo>
                    <a:cubicBezTo>
                      <a:pt x="2344" y="9938"/>
                      <a:pt x="2365" y="9845"/>
                      <a:pt x="2386" y="9752"/>
                    </a:cubicBezTo>
                    <a:cubicBezTo>
                      <a:pt x="2407" y="9659"/>
                      <a:pt x="2437" y="9565"/>
                      <a:pt x="2458" y="9472"/>
                    </a:cubicBezTo>
                    <a:cubicBezTo>
                      <a:pt x="2520" y="9285"/>
                      <a:pt x="2583" y="9099"/>
                      <a:pt x="2635" y="8912"/>
                    </a:cubicBezTo>
                    <a:cubicBezTo>
                      <a:pt x="2666" y="8808"/>
                      <a:pt x="2697" y="8694"/>
                      <a:pt x="2728" y="8590"/>
                    </a:cubicBezTo>
                    <a:cubicBezTo>
                      <a:pt x="2749" y="8497"/>
                      <a:pt x="2780" y="8393"/>
                      <a:pt x="2801" y="8289"/>
                    </a:cubicBezTo>
                    <a:cubicBezTo>
                      <a:pt x="2842" y="8082"/>
                      <a:pt x="2884" y="7874"/>
                      <a:pt x="2915" y="7656"/>
                    </a:cubicBezTo>
                    <a:lnTo>
                      <a:pt x="2915" y="7667"/>
                    </a:lnTo>
                    <a:cubicBezTo>
                      <a:pt x="2946" y="7418"/>
                      <a:pt x="2967" y="7169"/>
                      <a:pt x="2967" y="6920"/>
                    </a:cubicBezTo>
                    <a:cubicBezTo>
                      <a:pt x="2967" y="6796"/>
                      <a:pt x="2967" y="6671"/>
                      <a:pt x="2956" y="6557"/>
                    </a:cubicBezTo>
                    <a:cubicBezTo>
                      <a:pt x="2956" y="6432"/>
                      <a:pt x="2935" y="6319"/>
                      <a:pt x="2925" y="6194"/>
                    </a:cubicBezTo>
                    <a:cubicBezTo>
                      <a:pt x="2905" y="6017"/>
                      <a:pt x="2863" y="5841"/>
                      <a:pt x="2811" y="5665"/>
                    </a:cubicBezTo>
                    <a:cubicBezTo>
                      <a:pt x="2759" y="5499"/>
                      <a:pt x="2697" y="5333"/>
                      <a:pt x="2635" y="5177"/>
                    </a:cubicBezTo>
                    <a:lnTo>
                      <a:pt x="2635" y="5187"/>
                    </a:lnTo>
                    <a:cubicBezTo>
                      <a:pt x="2510" y="4887"/>
                      <a:pt x="2354" y="4597"/>
                      <a:pt x="2209" y="4306"/>
                    </a:cubicBezTo>
                    <a:cubicBezTo>
                      <a:pt x="2054" y="4026"/>
                      <a:pt x="1898" y="3735"/>
                      <a:pt x="1764" y="3435"/>
                    </a:cubicBezTo>
                    <a:cubicBezTo>
                      <a:pt x="1618" y="3134"/>
                      <a:pt x="1494" y="2812"/>
                      <a:pt x="1421" y="2480"/>
                    </a:cubicBezTo>
                    <a:cubicBezTo>
                      <a:pt x="1390" y="2315"/>
                      <a:pt x="1369" y="2138"/>
                      <a:pt x="1359" y="1962"/>
                    </a:cubicBezTo>
                    <a:cubicBezTo>
                      <a:pt x="1349" y="1785"/>
                      <a:pt x="1349" y="1598"/>
                      <a:pt x="1379" y="1412"/>
                    </a:cubicBezTo>
                    <a:cubicBezTo>
                      <a:pt x="1400" y="1246"/>
                      <a:pt x="1432" y="1080"/>
                      <a:pt x="1483" y="925"/>
                    </a:cubicBezTo>
                    <a:cubicBezTo>
                      <a:pt x="1525" y="769"/>
                      <a:pt x="1587" y="613"/>
                      <a:pt x="1660" y="468"/>
                    </a:cubicBezTo>
                    <a:cubicBezTo>
                      <a:pt x="1732" y="302"/>
                      <a:pt x="1826" y="146"/>
                      <a:pt x="1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121;p53"/>
              <p:cNvSpPr/>
              <p:nvPr/>
            </p:nvSpPr>
            <p:spPr>
              <a:xfrm>
                <a:off x="4514913" y="1931625"/>
                <a:ext cx="33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054" extrusionOk="0">
                    <a:moveTo>
                      <a:pt x="53" y="0"/>
                    </a:moveTo>
                    <a:cubicBezTo>
                      <a:pt x="22" y="0"/>
                      <a:pt x="1" y="31"/>
                      <a:pt x="1" y="62"/>
                    </a:cubicBezTo>
                    <a:cubicBezTo>
                      <a:pt x="12" y="249"/>
                      <a:pt x="32" y="436"/>
                      <a:pt x="74" y="622"/>
                    </a:cubicBezTo>
                    <a:cubicBezTo>
                      <a:pt x="125" y="840"/>
                      <a:pt x="178" y="1058"/>
                      <a:pt x="271" y="1266"/>
                    </a:cubicBezTo>
                    <a:cubicBezTo>
                      <a:pt x="354" y="1473"/>
                      <a:pt x="457" y="1660"/>
                      <a:pt x="613" y="1815"/>
                    </a:cubicBezTo>
                    <a:cubicBezTo>
                      <a:pt x="685" y="1888"/>
                      <a:pt x="768" y="1950"/>
                      <a:pt x="862" y="1992"/>
                    </a:cubicBezTo>
                    <a:cubicBezTo>
                      <a:pt x="904" y="2012"/>
                      <a:pt x="955" y="2033"/>
                      <a:pt x="1007" y="2043"/>
                    </a:cubicBezTo>
                    <a:cubicBezTo>
                      <a:pt x="1038" y="2043"/>
                      <a:pt x="1080" y="2054"/>
                      <a:pt x="1111" y="2054"/>
                    </a:cubicBezTo>
                    <a:lnTo>
                      <a:pt x="1194" y="2054"/>
                    </a:lnTo>
                    <a:cubicBezTo>
                      <a:pt x="1225" y="2054"/>
                      <a:pt x="1256" y="2043"/>
                      <a:pt x="1287" y="2022"/>
                    </a:cubicBezTo>
                    <a:cubicBezTo>
                      <a:pt x="1308" y="1992"/>
                      <a:pt x="1329" y="1960"/>
                      <a:pt x="1329" y="1919"/>
                    </a:cubicBezTo>
                    <a:cubicBezTo>
                      <a:pt x="1329" y="1856"/>
                      <a:pt x="1266" y="1784"/>
                      <a:pt x="1194" y="1784"/>
                    </a:cubicBezTo>
                    <a:cubicBezTo>
                      <a:pt x="1168" y="1789"/>
                      <a:pt x="1145" y="1792"/>
                      <a:pt x="1121" y="1792"/>
                    </a:cubicBezTo>
                    <a:cubicBezTo>
                      <a:pt x="1098" y="1792"/>
                      <a:pt x="1075" y="1789"/>
                      <a:pt x="1049" y="1784"/>
                    </a:cubicBezTo>
                    <a:cubicBezTo>
                      <a:pt x="1007" y="1784"/>
                      <a:pt x="955" y="1764"/>
                      <a:pt x="914" y="1753"/>
                    </a:cubicBezTo>
                    <a:cubicBezTo>
                      <a:pt x="862" y="1732"/>
                      <a:pt x="821" y="1701"/>
                      <a:pt x="779" y="1670"/>
                    </a:cubicBezTo>
                    <a:cubicBezTo>
                      <a:pt x="706" y="1618"/>
                      <a:pt x="644" y="1545"/>
                      <a:pt x="593" y="1473"/>
                    </a:cubicBezTo>
                    <a:cubicBezTo>
                      <a:pt x="489" y="1338"/>
                      <a:pt x="406" y="1193"/>
                      <a:pt x="344" y="1037"/>
                    </a:cubicBezTo>
                    <a:cubicBezTo>
                      <a:pt x="240" y="788"/>
                      <a:pt x="167" y="519"/>
                      <a:pt x="136" y="249"/>
                    </a:cubicBezTo>
                    <a:cubicBezTo>
                      <a:pt x="136" y="238"/>
                      <a:pt x="136" y="238"/>
                      <a:pt x="125" y="238"/>
                    </a:cubicBezTo>
                    <a:lnTo>
                      <a:pt x="136" y="238"/>
                    </a:lnTo>
                    <a:cubicBezTo>
                      <a:pt x="125" y="176"/>
                      <a:pt x="115" y="114"/>
                      <a:pt x="115" y="62"/>
                    </a:cubicBezTo>
                    <a:cubicBezTo>
                      <a:pt x="115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122;p53"/>
              <p:cNvSpPr/>
              <p:nvPr/>
            </p:nvSpPr>
            <p:spPr>
              <a:xfrm>
                <a:off x="4470838" y="1826250"/>
                <a:ext cx="226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88" extrusionOk="0">
                    <a:moveTo>
                      <a:pt x="700" y="0"/>
                    </a:moveTo>
                    <a:cubicBezTo>
                      <a:pt x="604" y="0"/>
                      <a:pt x="479" y="40"/>
                      <a:pt x="353" y="117"/>
                    </a:cubicBezTo>
                    <a:cubicBezTo>
                      <a:pt x="136" y="242"/>
                      <a:pt x="0" y="429"/>
                      <a:pt x="63" y="522"/>
                    </a:cubicBezTo>
                    <a:cubicBezTo>
                      <a:pt x="89" y="566"/>
                      <a:pt x="143" y="588"/>
                      <a:pt x="214" y="588"/>
                    </a:cubicBezTo>
                    <a:cubicBezTo>
                      <a:pt x="310" y="588"/>
                      <a:pt x="435" y="548"/>
                      <a:pt x="561" y="470"/>
                    </a:cubicBezTo>
                    <a:cubicBezTo>
                      <a:pt x="779" y="346"/>
                      <a:pt x="903" y="159"/>
                      <a:pt x="851" y="66"/>
                    </a:cubicBezTo>
                    <a:cubicBezTo>
                      <a:pt x="825" y="22"/>
                      <a:pt x="770" y="0"/>
                      <a:pt x="70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123;p53"/>
              <p:cNvSpPr/>
              <p:nvPr/>
            </p:nvSpPr>
            <p:spPr>
              <a:xfrm>
                <a:off x="4483813" y="1862100"/>
                <a:ext cx="166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061" extrusionOk="0">
                    <a:moveTo>
                      <a:pt x="293" y="1"/>
                    </a:moveTo>
                    <a:cubicBezTo>
                      <a:pt x="289" y="1"/>
                      <a:pt x="285" y="1"/>
                      <a:pt x="281" y="1"/>
                    </a:cubicBezTo>
                    <a:cubicBezTo>
                      <a:pt x="115" y="22"/>
                      <a:pt x="0" y="271"/>
                      <a:pt x="21" y="561"/>
                    </a:cubicBezTo>
                    <a:cubicBezTo>
                      <a:pt x="51" y="839"/>
                      <a:pt x="195" y="1060"/>
                      <a:pt x="362" y="1060"/>
                    </a:cubicBezTo>
                    <a:cubicBezTo>
                      <a:pt x="369" y="1060"/>
                      <a:pt x="377" y="1060"/>
                      <a:pt x="384" y="1059"/>
                    </a:cubicBezTo>
                    <a:cubicBezTo>
                      <a:pt x="550" y="1038"/>
                      <a:pt x="664" y="789"/>
                      <a:pt x="643" y="499"/>
                    </a:cubicBezTo>
                    <a:cubicBezTo>
                      <a:pt x="613" y="215"/>
                      <a:pt x="464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124;p53"/>
              <p:cNvSpPr/>
              <p:nvPr/>
            </p:nvSpPr>
            <p:spPr>
              <a:xfrm>
                <a:off x="4256638" y="1942925"/>
                <a:ext cx="253400" cy="261250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0450" extrusionOk="0">
                    <a:moveTo>
                      <a:pt x="6892" y="0"/>
                    </a:moveTo>
                    <a:cubicBezTo>
                      <a:pt x="6814" y="0"/>
                      <a:pt x="6739" y="8"/>
                      <a:pt x="6671" y="25"/>
                    </a:cubicBezTo>
                    <a:cubicBezTo>
                      <a:pt x="6546" y="46"/>
                      <a:pt x="6432" y="97"/>
                      <a:pt x="6339" y="180"/>
                    </a:cubicBezTo>
                    <a:cubicBezTo>
                      <a:pt x="6266" y="243"/>
                      <a:pt x="6203" y="336"/>
                      <a:pt x="6162" y="440"/>
                    </a:cubicBezTo>
                    <a:cubicBezTo>
                      <a:pt x="6141" y="450"/>
                      <a:pt x="6120" y="471"/>
                      <a:pt x="6120" y="502"/>
                    </a:cubicBezTo>
                    <a:cubicBezTo>
                      <a:pt x="6100" y="616"/>
                      <a:pt x="6058" y="741"/>
                      <a:pt x="6017" y="865"/>
                    </a:cubicBezTo>
                    <a:cubicBezTo>
                      <a:pt x="5913" y="1187"/>
                      <a:pt x="5747" y="1508"/>
                      <a:pt x="5509" y="1851"/>
                    </a:cubicBezTo>
                    <a:lnTo>
                      <a:pt x="5509" y="1861"/>
                    </a:lnTo>
                    <a:cubicBezTo>
                      <a:pt x="5249" y="2245"/>
                      <a:pt x="4928" y="2628"/>
                      <a:pt x="4513" y="3064"/>
                    </a:cubicBezTo>
                    <a:cubicBezTo>
                      <a:pt x="4326" y="3262"/>
                      <a:pt x="4140" y="3448"/>
                      <a:pt x="3984" y="3604"/>
                    </a:cubicBezTo>
                    <a:cubicBezTo>
                      <a:pt x="3901" y="3677"/>
                      <a:pt x="3818" y="3760"/>
                      <a:pt x="3745" y="3843"/>
                    </a:cubicBezTo>
                    <a:lnTo>
                      <a:pt x="3725" y="3853"/>
                    </a:lnTo>
                    <a:lnTo>
                      <a:pt x="3704" y="3873"/>
                    </a:lnTo>
                    <a:cubicBezTo>
                      <a:pt x="3683" y="3894"/>
                      <a:pt x="3652" y="3915"/>
                      <a:pt x="3631" y="3935"/>
                    </a:cubicBezTo>
                    <a:cubicBezTo>
                      <a:pt x="3548" y="4009"/>
                      <a:pt x="3476" y="4071"/>
                      <a:pt x="3393" y="4133"/>
                    </a:cubicBezTo>
                    <a:lnTo>
                      <a:pt x="3361" y="4164"/>
                    </a:lnTo>
                    <a:lnTo>
                      <a:pt x="3340" y="4174"/>
                    </a:lnTo>
                    <a:lnTo>
                      <a:pt x="3278" y="4216"/>
                    </a:lnTo>
                    <a:lnTo>
                      <a:pt x="3185" y="4288"/>
                    </a:lnTo>
                    <a:lnTo>
                      <a:pt x="2750" y="4631"/>
                    </a:lnTo>
                    <a:cubicBezTo>
                      <a:pt x="2542" y="4797"/>
                      <a:pt x="2355" y="4952"/>
                      <a:pt x="2179" y="5108"/>
                    </a:cubicBezTo>
                    <a:cubicBezTo>
                      <a:pt x="1971" y="5284"/>
                      <a:pt x="1816" y="5440"/>
                      <a:pt x="1681" y="5585"/>
                    </a:cubicBezTo>
                    <a:cubicBezTo>
                      <a:pt x="1609" y="5668"/>
                      <a:pt x="1556" y="5730"/>
                      <a:pt x="1505" y="5803"/>
                    </a:cubicBezTo>
                    <a:cubicBezTo>
                      <a:pt x="1443" y="5886"/>
                      <a:pt x="1411" y="5948"/>
                      <a:pt x="1380" y="6021"/>
                    </a:cubicBezTo>
                    <a:cubicBezTo>
                      <a:pt x="1339" y="6093"/>
                      <a:pt x="1328" y="6155"/>
                      <a:pt x="1318" y="6218"/>
                    </a:cubicBezTo>
                    <a:lnTo>
                      <a:pt x="1318" y="6311"/>
                    </a:lnTo>
                    <a:cubicBezTo>
                      <a:pt x="1328" y="6353"/>
                      <a:pt x="1339" y="6394"/>
                      <a:pt x="1360" y="6425"/>
                    </a:cubicBezTo>
                    <a:cubicBezTo>
                      <a:pt x="1380" y="6467"/>
                      <a:pt x="1422" y="6508"/>
                      <a:pt x="1463" y="6550"/>
                    </a:cubicBezTo>
                    <a:cubicBezTo>
                      <a:pt x="1505" y="6581"/>
                      <a:pt x="1546" y="6602"/>
                      <a:pt x="1598" y="6623"/>
                    </a:cubicBezTo>
                    <a:lnTo>
                      <a:pt x="1629" y="6623"/>
                    </a:lnTo>
                    <a:cubicBezTo>
                      <a:pt x="1660" y="6632"/>
                      <a:pt x="1681" y="6643"/>
                      <a:pt x="1702" y="6643"/>
                    </a:cubicBezTo>
                    <a:cubicBezTo>
                      <a:pt x="1556" y="6715"/>
                      <a:pt x="1401" y="6789"/>
                      <a:pt x="1235" y="6892"/>
                    </a:cubicBezTo>
                    <a:cubicBezTo>
                      <a:pt x="945" y="7058"/>
                      <a:pt x="726" y="7203"/>
                      <a:pt x="540" y="7359"/>
                    </a:cubicBezTo>
                    <a:cubicBezTo>
                      <a:pt x="374" y="7494"/>
                      <a:pt x="187" y="7649"/>
                      <a:pt x="83" y="7867"/>
                    </a:cubicBezTo>
                    <a:cubicBezTo>
                      <a:pt x="63" y="7898"/>
                      <a:pt x="42" y="7939"/>
                      <a:pt x="32" y="8002"/>
                    </a:cubicBezTo>
                    <a:cubicBezTo>
                      <a:pt x="11" y="8043"/>
                      <a:pt x="11" y="8096"/>
                      <a:pt x="11" y="8137"/>
                    </a:cubicBezTo>
                    <a:cubicBezTo>
                      <a:pt x="0" y="8209"/>
                      <a:pt x="21" y="8282"/>
                      <a:pt x="53" y="8354"/>
                    </a:cubicBezTo>
                    <a:cubicBezTo>
                      <a:pt x="83" y="8407"/>
                      <a:pt x="136" y="8448"/>
                      <a:pt x="198" y="8479"/>
                    </a:cubicBezTo>
                    <a:cubicBezTo>
                      <a:pt x="219" y="8490"/>
                      <a:pt x="229" y="8500"/>
                      <a:pt x="249" y="8500"/>
                    </a:cubicBezTo>
                    <a:cubicBezTo>
                      <a:pt x="312" y="8520"/>
                      <a:pt x="374" y="8531"/>
                      <a:pt x="426" y="8531"/>
                    </a:cubicBezTo>
                    <a:cubicBezTo>
                      <a:pt x="509" y="8531"/>
                      <a:pt x="592" y="8520"/>
                      <a:pt x="654" y="8510"/>
                    </a:cubicBezTo>
                    <a:cubicBezTo>
                      <a:pt x="685" y="8510"/>
                      <a:pt x="716" y="8500"/>
                      <a:pt x="758" y="8490"/>
                    </a:cubicBezTo>
                    <a:lnTo>
                      <a:pt x="758" y="8490"/>
                    </a:lnTo>
                    <a:cubicBezTo>
                      <a:pt x="706" y="8510"/>
                      <a:pt x="675" y="8541"/>
                      <a:pt x="643" y="8562"/>
                    </a:cubicBezTo>
                    <a:cubicBezTo>
                      <a:pt x="530" y="8645"/>
                      <a:pt x="447" y="8718"/>
                      <a:pt x="374" y="8790"/>
                    </a:cubicBezTo>
                    <a:cubicBezTo>
                      <a:pt x="291" y="8863"/>
                      <a:pt x="229" y="8946"/>
                      <a:pt x="187" y="9029"/>
                    </a:cubicBezTo>
                    <a:cubicBezTo>
                      <a:pt x="136" y="9101"/>
                      <a:pt x="115" y="9195"/>
                      <a:pt x="136" y="9278"/>
                    </a:cubicBezTo>
                    <a:cubicBezTo>
                      <a:pt x="146" y="9320"/>
                      <a:pt x="156" y="9361"/>
                      <a:pt x="187" y="9403"/>
                    </a:cubicBezTo>
                    <a:cubicBezTo>
                      <a:pt x="208" y="9444"/>
                      <a:pt x="249" y="9485"/>
                      <a:pt x="291" y="9516"/>
                    </a:cubicBezTo>
                    <a:cubicBezTo>
                      <a:pt x="405" y="9610"/>
                      <a:pt x="530" y="9661"/>
                      <a:pt x="654" y="9693"/>
                    </a:cubicBezTo>
                    <a:lnTo>
                      <a:pt x="685" y="9703"/>
                    </a:lnTo>
                    <a:cubicBezTo>
                      <a:pt x="841" y="9755"/>
                      <a:pt x="1007" y="9797"/>
                      <a:pt x="1214" y="9807"/>
                    </a:cubicBezTo>
                    <a:cubicBezTo>
                      <a:pt x="1328" y="9821"/>
                      <a:pt x="1447" y="9828"/>
                      <a:pt x="1572" y="9828"/>
                    </a:cubicBezTo>
                    <a:cubicBezTo>
                      <a:pt x="1809" y="9828"/>
                      <a:pt x="2066" y="9803"/>
                      <a:pt x="2345" y="9755"/>
                    </a:cubicBezTo>
                    <a:lnTo>
                      <a:pt x="2397" y="9744"/>
                    </a:lnTo>
                    <a:lnTo>
                      <a:pt x="2397" y="9744"/>
                    </a:lnTo>
                    <a:cubicBezTo>
                      <a:pt x="2386" y="9890"/>
                      <a:pt x="2418" y="10025"/>
                      <a:pt x="2480" y="10139"/>
                    </a:cubicBezTo>
                    <a:cubicBezTo>
                      <a:pt x="2531" y="10242"/>
                      <a:pt x="2635" y="10336"/>
                      <a:pt x="2760" y="10378"/>
                    </a:cubicBezTo>
                    <a:cubicBezTo>
                      <a:pt x="2770" y="10388"/>
                      <a:pt x="2791" y="10398"/>
                      <a:pt x="2812" y="10398"/>
                    </a:cubicBezTo>
                    <a:cubicBezTo>
                      <a:pt x="2916" y="10440"/>
                      <a:pt x="3040" y="10450"/>
                      <a:pt x="3185" y="10450"/>
                    </a:cubicBezTo>
                    <a:cubicBezTo>
                      <a:pt x="3372" y="10450"/>
                      <a:pt x="3548" y="10419"/>
                      <a:pt x="3704" y="10388"/>
                    </a:cubicBezTo>
                    <a:cubicBezTo>
                      <a:pt x="4140" y="10295"/>
                      <a:pt x="4564" y="10129"/>
                      <a:pt x="4886" y="9993"/>
                    </a:cubicBezTo>
                    <a:cubicBezTo>
                      <a:pt x="5249" y="9838"/>
                      <a:pt x="5633" y="9661"/>
                      <a:pt x="6048" y="9444"/>
                    </a:cubicBezTo>
                    <a:cubicBezTo>
                      <a:pt x="6349" y="9299"/>
                      <a:pt x="6608" y="9154"/>
                      <a:pt x="6867" y="8998"/>
                    </a:cubicBezTo>
                    <a:cubicBezTo>
                      <a:pt x="6930" y="8967"/>
                      <a:pt x="7003" y="8915"/>
                      <a:pt x="7075" y="8863"/>
                    </a:cubicBezTo>
                    <a:cubicBezTo>
                      <a:pt x="7293" y="8718"/>
                      <a:pt x="7500" y="8552"/>
                      <a:pt x="7729" y="8354"/>
                    </a:cubicBezTo>
                    <a:cubicBezTo>
                      <a:pt x="8164" y="7960"/>
                      <a:pt x="8568" y="7504"/>
                      <a:pt x="8921" y="7006"/>
                    </a:cubicBezTo>
                    <a:cubicBezTo>
                      <a:pt x="9305" y="6467"/>
                      <a:pt x="9606" y="5917"/>
                      <a:pt x="9813" y="5367"/>
                    </a:cubicBezTo>
                    <a:cubicBezTo>
                      <a:pt x="10011" y="4828"/>
                      <a:pt x="10124" y="4299"/>
                      <a:pt x="10124" y="3790"/>
                    </a:cubicBezTo>
                    <a:cubicBezTo>
                      <a:pt x="10135" y="3531"/>
                      <a:pt x="10104" y="3272"/>
                      <a:pt x="10052" y="3002"/>
                    </a:cubicBezTo>
                    <a:cubicBezTo>
                      <a:pt x="10011" y="2805"/>
                      <a:pt x="9948" y="2598"/>
                      <a:pt x="9866" y="2400"/>
                    </a:cubicBezTo>
                    <a:cubicBezTo>
                      <a:pt x="9845" y="2338"/>
                      <a:pt x="9834" y="2266"/>
                      <a:pt x="9813" y="2204"/>
                    </a:cubicBezTo>
                    <a:cubicBezTo>
                      <a:pt x="9803" y="2151"/>
                      <a:pt x="9792" y="2100"/>
                      <a:pt x="9772" y="2048"/>
                    </a:cubicBezTo>
                    <a:cubicBezTo>
                      <a:pt x="9751" y="1975"/>
                      <a:pt x="9720" y="1902"/>
                      <a:pt x="9679" y="1809"/>
                    </a:cubicBezTo>
                    <a:cubicBezTo>
                      <a:pt x="9617" y="1685"/>
                      <a:pt x="9523" y="1550"/>
                      <a:pt x="9398" y="1395"/>
                    </a:cubicBezTo>
                    <a:cubicBezTo>
                      <a:pt x="9202" y="1156"/>
                      <a:pt x="8963" y="917"/>
                      <a:pt x="8641" y="678"/>
                    </a:cubicBezTo>
                    <a:cubicBezTo>
                      <a:pt x="8538" y="606"/>
                      <a:pt x="8455" y="544"/>
                      <a:pt x="8372" y="492"/>
                    </a:cubicBezTo>
                    <a:cubicBezTo>
                      <a:pt x="8299" y="450"/>
                      <a:pt x="8216" y="409"/>
                      <a:pt x="8133" y="357"/>
                    </a:cubicBezTo>
                    <a:cubicBezTo>
                      <a:pt x="7936" y="263"/>
                      <a:pt x="7759" y="191"/>
                      <a:pt x="7583" y="129"/>
                    </a:cubicBezTo>
                    <a:cubicBezTo>
                      <a:pt x="7552" y="118"/>
                      <a:pt x="7531" y="108"/>
                      <a:pt x="7500" y="108"/>
                    </a:cubicBezTo>
                    <a:cubicBezTo>
                      <a:pt x="7365" y="67"/>
                      <a:pt x="7231" y="35"/>
                      <a:pt x="7086" y="14"/>
                    </a:cubicBezTo>
                    <a:cubicBezTo>
                      <a:pt x="7020" y="5"/>
                      <a:pt x="6955" y="0"/>
                      <a:pt x="6892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125;p53"/>
              <p:cNvSpPr/>
              <p:nvPr/>
            </p:nvSpPr>
            <p:spPr>
              <a:xfrm>
                <a:off x="4256638" y="2076850"/>
                <a:ext cx="13617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093" extrusionOk="0">
                    <a:moveTo>
                      <a:pt x="5447" y="4387"/>
                    </a:moveTo>
                    <a:cubicBezTo>
                      <a:pt x="5435" y="4393"/>
                      <a:pt x="5424" y="4398"/>
                      <a:pt x="5413" y="4403"/>
                    </a:cubicBezTo>
                    <a:lnTo>
                      <a:pt x="5413" y="4403"/>
                    </a:lnTo>
                    <a:cubicBezTo>
                      <a:pt x="5417" y="4402"/>
                      <a:pt x="5422" y="4400"/>
                      <a:pt x="5426" y="4398"/>
                    </a:cubicBezTo>
                    <a:lnTo>
                      <a:pt x="5436" y="4398"/>
                    </a:lnTo>
                    <a:lnTo>
                      <a:pt x="5447" y="4387"/>
                    </a:lnTo>
                    <a:close/>
                    <a:moveTo>
                      <a:pt x="1899" y="0"/>
                    </a:moveTo>
                    <a:lnTo>
                      <a:pt x="1899" y="0"/>
                    </a:lnTo>
                    <a:cubicBezTo>
                      <a:pt x="1816" y="83"/>
                      <a:pt x="1743" y="155"/>
                      <a:pt x="1681" y="228"/>
                    </a:cubicBezTo>
                    <a:cubicBezTo>
                      <a:pt x="1609" y="300"/>
                      <a:pt x="1556" y="373"/>
                      <a:pt x="1505" y="446"/>
                    </a:cubicBezTo>
                    <a:cubicBezTo>
                      <a:pt x="1443" y="529"/>
                      <a:pt x="1401" y="591"/>
                      <a:pt x="1370" y="664"/>
                    </a:cubicBezTo>
                    <a:cubicBezTo>
                      <a:pt x="1339" y="736"/>
                      <a:pt x="1318" y="798"/>
                      <a:pt x="1318" y="861"/>
                    </a:cubicBezTo>
                    <a:cubicBezTo>
                      <a:pt x="1318" y="892"/>
                      <a:pt x="1307" y="923"/>
                      <a:pt x="1318" y="954"/>
                    </a:cubicBezTo>
                    <a:cubicBezTo>
                      <a:pt x="1328" y="996"/>
                      <a:pt x="1339" y="1037"/>
                      <a:pt x="1360" y="1068"/>
                    </a:cubicBezTo>
                    <a:cubicBezTo>
                      <a:pt x="1380" y="1120"/>
                      <a:pt x="1422" y="1162"/>
                      <a:pt x="1463" y="1193"/>
                    </a:cubicBezTo>
                    <a:cubicBezTo>
                      <a:pt x="1505" y="1224"/>
                      <a:pt x="1546" y="1245"/>
                      <a:pt x="1598" y="1266"/>
                    </a:cubicBezTo>
                    <a:cubicBezTo>
                      <a:pt x="1609" y="1266"/>
                      <a:pt x="1619" y="1275"/>
                      <a:pt x="1629" y="1275"/>
                    </a:cubicBezTo>
                    <a:cubicBezTo>
                      <a:pt x="1650" y="1275"/>
                      <a:pt x="1681" y="1286"/>
                      <a:pt x="1702" y="1286"/>
                    </a:cubicBezTo>
                    <a:cubicBezTo>
                      <a:pt x="1567" y="1349"/>
                      <a:pt x="1411" y="1421"/>
                      <a:pt x="1235" y="1535"/>
                    </a:cubicBezTo>
                    <a:cubicBezTo>
                      <a:pt x="945" y="1701"/>
                      <a:pt x="726" y="1846"/>
                      <a:pt x="540" y="2002"/>
                    </a:cubicBezTo>
                    <a:cubicBezTo>
                      <a:pt x="374" y="2126"/>
                      <a:pt x="187" y="2292"/>
                      <a:pt x="73" y="2510"/>
                    </a:cubicBezTo>
                    <a:cubicBezTo>
                      <a:pt x="53" y="2541"/>
                      <a:pt x="42" y="2582"/>
                      <a:pt x="21" y="2635"/>
                    </a:cubicBezTo>
                    <a:cubicBezTo>
                      <a:pt x="11" y="2686"/>
                      <a:pt x="11" y="2739"/>
                      <a:pt x="11" y="2780"/>
                    </a:cubicBezTo>
                    <a:cubicBezTo>
                      <a:pt x="0" y="2852"/>
                      <a:pt x="21" y="2925"/>
                      <a:pt x="53" y="2997"/>
                    </a:cubicBezTo>
                    <a:cubicBezTo>
                      <a:pt x="83" y="3050"/>
                      <a:pt x="136" y="3101"/>
                      <a:pt x="198" y="3133"/>
                    </a:cubicBezTo>
                    <a:cubicBezTo>
                      <a:pt x="219" y="3133"/>
                      <a:pt x="229" y="3143"/>
                      <a:pt x="249" y="3143"/>
                    </a:cubicBezTo>
                    <a:cubicBezTo>
                      <a:pt x="291" y="3163"/>
                      <a:pt x="353" y="3174"/>
                      <a:pt x="415" y="3174"/>
                    </a:cubicBezTo>
                    <a:cubicBezTo>
                      <a:pt x="488" y="3174"/>
                      <a:pt x="560" y="3174"/>
                      <a:pt x="654" y="3153"/>
                    </a:cubicBezTo>
                    <a:cubicBezTo>
                      <a:pt x="685" y="3153"/>
                      <a:pt x="716" y="3143"/>
                      <a:pt x="758" y="3143"/>
                    </a:cubicBezTo>
                    <a:cubicBezTo>
                      <a:pt x="706" y="3153"/>
                      <a:pt x="664" y="3184"/>
                      <a:pt x="643" y="3205"/>
                    </a:cubicBezTo>
                    <a:cubicBezTo>
                      <a:pt x="530" y="3288"/>
                      <a:pt x="447" y="3361"/>
                      <a:pt x="364" y="3433"/>
                    </a:cubicBezTo>
                    <a:cubicBezTo>
                      <a:pt x="291" y="3506"/>
                      <a:pt x="229" y="3578"/>
                      <a:pt x="177" y="3661"/>
                    </a:cubicBezTo>
                    <a:cubicBezTo>
                      <a:pt x="136" y="3744"/>
                      <a:pt x="115" y="3838"/>
                      <a:pt x="136" y="3921"/>
                    </a:cubicBezTo>
                    <a:cubicBezTo>
                      <a:pt x="136" y="3963"/>
                      <a:pt x="156" y="4004"/>
                      <a:pt x="177" y="4046"/>
                    </a:cubicBezTo>
                    <a:cubicBezTo>
                      <a:pt x="208" y="4087"/>
                      <a:pt x="239" y="4128"/>
                      <a:pt x="291" y="4170"/>
                    </a:cubicBezTo>
                    <a:cubicBezTo>
                      <a:pt x="405" y="4253"/>
                      <a:pt x="530" y="4304"/>
                      <a:pt x="654" y="4346"/>
                    </a:cubicBezTo>
                    <a:lnTo>
                      <a:pt x="685" y="4357"/>
                    </a:lnTo>
                    <a:cubicBezTo>
                      <a:pt x="830" y="4408"/>
                      <a:pt x="1007" y="4440"/>
                      <a:pt x="1214" y="4460"/>
                    </a:cubicBezTo>
                    <a:cubicBezTo>
                      <a:pt x="1313" y="4470"/>
                      <a:pt x="1416" y="4474"/>
                      <a:pt x="1523" y="4474"/>
                    </a:cubicBezTo>
                    <a:cubicBezTo>
                      <a:pt x="1774" y="4474"/>
                      <a:pt x="2047" y="4449"/>
                      <a:pt x="2345" y="4398"/>
                    </a:cubicBezTo>
                    <a:lnTo>
                      <a:pt x="2397" y="4387"/>
                    </a:lnTo>
                    <a:lnTo>
                      <a:pt x="2397" y="4387"/>
                    </a:lnTo>
                    <a:cubicBezTo>
                      <a:pt x="2386" y="4533"/>
                      <a:pt x="2407" y="4668"/>
                      <a:pt x="2469" y="4782"/>
                    </a:cubicBezTo>
                    <a:cubicBezTo>
                      <a:pt x="2531" y="4885"/>
                      <a:pt x="2635" y="4979"/>
                      <a:pt x="2750" y="5031"/>
                    </a:cubicBezTo>
                    <a:cubicBezTo>
                      <a:pt x="2770" y="5031"/>
                      <a:pt x="2791" y="5041"/>
                      <a:pt x="2812" y="5051"/>
                    </a:cubicBezTo>
                    <a:cubicBezTo>
                      <a:pt x="2916" y="5083"/>
                      <a:pt x="3040" y="5093"/>
                      <a:pt x="3185" y="5093"/>
                    </a:cubicBezTo>
                    <a:cubicBezTo>
                      <a:pt x="3361" y="5093"/>
                      <a:pt x="3548" y="5062"/>
                      <a:pt x="3704" y="5031"/>
                    </a:cubicBezTo>
                    <a:cubicBezTo>
                      <a:pt x="4140" y="4938"/>
                      <a:pt x="4564" y="4772"/>
                      <a:pt x="4886" y="4636"/>
                    </a:cubicBezTo>
                    <a:cubicBezTo>
                      <a:pt x="5052" y="4568"/>
                      <a:pt x="5228" y="4491"/>
                      <a:pt x="5413" y="4403"/>
                    </a:cubicBezTo>
                    <a:lnTo>
                      <a:pt x="5413" y="4403"/>
                    </a:lnTo>
                    <a:cubicBezTo>
                      <a:pt x="5261" y="4463"/>
                      <a:pt x="5110" y="4512"/>
                      <a:pt x="4949" y="4533"/>
                    </a:cubicBezTo>
                    <a:cubicBezTo>
                      <a:pt x="4907" y="4543"/>
                      <a:pt x="4866" y="4553"/>
                      <a:pt x="4813" y="4564"/>
                    </a:cubicBezTo>
                    <a:cubicBezTo>
                      <a:pt x="4751" y="4574"/>
                      <a:pt x="4689" y="4585"/>
                      <a:pt x="4617" y="4585"/>
                    </a:cubicBezTo>
                    <a:lnTo>
                      <a:pt x="4606" y="4585"/>
                    </a:lnTo>
                    <a:cubicBezTo>
                      <a:pt x="4575" y="4595"/>
                      <a:pt x="4534" y="4595"/>
                      <a:pt x="4502" y="4606"/>
                    </a:cubicBezTo>
                    <a:cubicBezTo>
                      <a:pt x="4430" y="4616"/>
                      <a:pt x="4368" y="4616"/>
                      <a:pt x="4295" y="4616"/>
                    </a:cubicBezTo>
                    <a:cubicBezTo>
                      <a:pt x="4243" y="4616"/>
                      <a:pt x="4191" y="4616"/>
                      <a:pt x="4129" y="4606"/>
                    </a:cubicBezTo>
                    <a:cubicBezTo>
                      <a:pt x="4077" y="4595"/>
                      <a:pt x="4025" y="4585"/>
                      <a:pt x="3974" y="4564"/>
                    </a:cubicBezTo>
                    <a:cubicBezTo>
                      <a:pt x="3932" y="4553"/>
                      <a:pt x="3901" y="4543"/>
                      <a:pt x="3859" y="4523"/>
                    </a:cubicBezTo>
                    <a:cubicBezTo>
                      <a:pt x="3797" y="4491"/>
                      <a:pt x="3735" y="4450"/>
                      <a:pt x="3693" y="4398"/>
                    </a:cubicBezTo>
                    <a:cubicBezTo>
                      <a:pt x="3652" y="4346"/>
                      <a:pt x="3631" y="4284"/>
                      <a:pt x="3621" y="4221"/>
                    </a:cubicBezTo>
                    <a:cubicBezTo>
                      <a:pt x="3610" y="4149"/>
                      <a:pt x="3621" y="4076"/>
                      <a:pt x="3631" y="4014"/>
                    </a:cubicBezTo>
                    <a:cubicBezTo>
                      <a:pt x="3652" y="3931"/>
                      <a:pt x="3683" y="3859"/>
                      <a:pt x="3714" y="3786"/>
                    </a:cubicBezTo>
                    <a:cubicBezTo>
                      <a:pt x="3755" y="3693"/>
                      <a:pt x="3808" y="3610"/>
                      <a:pt x="3859" y="3527"/>
                    </a:cubicBezTo>
                    <a:cubicBezTo>
                      <a:pt x="3911" y="3444"/>
                      <a:pt x="3974" y="3361"/>
                      <a:pt x="4036" y="3278"/>
                    </a:cubicBezTo>
                    <a:cubicBezTo>
                      <a:pt x="4170" y="3091"/>
                      <a:pt x="4316" y="2925"/>
                      <a:pt x="4472" y="2759"/>
                    </a:cubicBezTo>
                    <a:cubicBezTo>
                      <a:pt x="4606" y="2603"/>
                      <a:pt x="4751" y="2458"/>
                      <a:pt x="4886" y="2303"/>
                    </a:cubicBezTo>
                    <a:lnTo>
                      <a:pt x="4990" y="2199"/>
                    </a:lnTo>
                    <a:lnTo>
                      <a:pt x="4990" y="2199"/>
                    </a:lnTo>
                    <a:cubicBezTo>
                      <a:pt x="4969" y="2209"/>
                      <a:pt x="4949" y="2230"/>
                      <a:pt x="4928" y="2241"/>
                    </a:cubicBezTo>
                    <a:cubicBezTo>
                      <a:pt x="4783" y="2344"/>
                      <a:pt x="4647" y="2437"/>
                      <a:pt x="4502" y="2541"/>
                    </a:cubicBezTo>
                    <a:cubicBezTo>
                      <a:pt x="4295" y="2686"/>
                      <a:pt x="4087" y="2831"/>
                      <a:pt x="3870" y="2967"/>
                    </a:cubicBezTo>
                    <a:cubicBezTo>
                      <a:pt x="3662" y="3091"/>
                      <a:pt x="3444" y="3216"/>
                      <a:pt x="3216" y="3319"/>
                    </a:cubicBezTo>
                    <a:cubicBezTo>
                      <a:pt x="3123" y="3361"/>
                      <a:pt x="3029" y="3402"/>
                      <a:pt x="2926" y="3444"/>
                    </a:cubicBezTo>
                    <a:cubicBezTo>
                      <a:pt x="2843" y="3465"/>
                      <a:pt x="2760" y="3485"/>
                      <a:pt x="2667" y="3495"/>
                    </a:cubicBezTo>
                    <a:cubicBezTo>
                      <a:pt x="2650" y="3498"/>
                      <a:pt x="2632" y="3500"/>
                      <a:pt x="2614" y="3500"/>
                    </a:cubicBezTo>
                    <a:cubicBezTo>
                      <a:pt x="2565" y="3500"/>
                      <a:pt x="2512" y="3490"/>
                      <a:pt x="2459" y="3475"/>
                    </a:cubicBezTo>
                    <a:cubicBezTo>
                      <a:pt x="2397" y="3454"/>
                      <a:pt x="2335" y="3412"/>
                      <a:pt x="2293" y="3350"/>
                    </a:cubicBezTo>
                    <a:cubicBezTo>
                      <a:pt x="2241" y="3299"/>
                      <a:pt x="2220" y="3226"/>
                      <a:pt x="2220" y="3153"/>
                    </a:cubicBezTo>
                    <a:cubicBezTo>
                      <a:pt x="2220" y="3112"/>
                      <a:pt x="2220" y="3070"/>
                      <a:pt x="2231" y="3029"/>
                    </a:cubicBezTo>
                    <a:cubicBezTo>
                      <a:pt x="2241" y="2987"/>
                      <a:pt x="2262" y="2946"/>
                      <a:pt x="2272" y="2914"/>
                    </a:cubicBezTo>
                    <a:cubicBezTo>
                      <a:pt x="2314" y="2821"/>
                      <a:pt x="2376" y="2739"/>
                      <a:pt x="2428" y="2656"/>
                    </a:cubicBezTo>
                    <a:cubicBezTo>
                      <a:pt x="2501" y="2562"/>
                      <a:pt x="2584" y="2479"/>
                      <a:pt x="2656" y="2396"/>
                    </a:cubicBezTo>
                    <a:cubicBezTo>
                      <a:pt x="2822" y="2220"/>
                      <a:pt x="3009" y="2064"/>
                      <a:pt x="3185" y="1898"/>
                    </a:cubicBezTo>
                    <a:cubicBezTo>
                      <a:pt x="3248" y="1846"/>
                      <a:pt x="3299" y="1794"/>
                      <a:pt x="3361" y="1743"/>
                    </a:cubicBezTo>
                    <a:lnTo>
                      <a:pt x="3361" y="1743"/>
                    </a:lnTo>
                    <a:cubicBezTo>
                      <a:pt x="3320" y="1763"/>
                      <a:pt x="3278" y="1794"/>
                      <a:pt x="3227" y="1815"/>
                    </a:cubicBezTo>
                    <a:cubicBezTo>
                      <a:pt x="3040" y="1929"/>
                      <a:pt x="2853" y="2054"/>
                      <a:pt x="2656" y="2158"/>
                    </a:cubicBezTo>
                    <a:cubicBezTo>
                      <a:pt x="2552" y="2209"/>
                      <a:pt x="2448" y="2271"/>
                      <a:pt x="2345" y="2324"/>
                    </a:cubicBezTo>
                    <a:cubicBezTo>
                      <a:pt x="2252" y="2365"/>
                      <a:pt x="2148" y="2417"/>
                      <a:pt x="2044" y="2458"/>
                    </a:cubicBezTo>
                    <a:cubicBezTo>
                      <a:pt x="1961" y="2490"/>
                      <a:pt x="1867" y="2520"/>
                      <a:pt x="1775" y="2552"/>
                    </a:cubicBezTo>
                    <a:cubicBezTo>
                      <a:pt x="1702" y="2573"/>
                      <a:pt x="1629" y="2582"/>
                      <a:pt x="1546" y="2582"/>
                    </a:cubicBezTo>
                    <a:cubicBezTo>
                      <a:pt x="1515" y="2582"/>
                      <a:pt x="1484" y="2582"/>
                      <a:pt x="1453" y="2573"/>
                    </a:cubicBezTo>
                    <a:cubicBezTo>
                      <a:pt x="1422" y="2562"/>
                      <a:pt x="1401" y="2552"/>
                      <a:pt x="1380" y="2541"/>
                    </a:cubicBezTo>
                    <a:cubicBezTo>
                      <a:pt x="1349" y="2531"/>
                      <a:pt x="1328" y="2510"/>
                      <a:pt x="1307" y="2490"/>
                    </a:cubicBezTo>
                    <a:cubicBezTo>
                      <a:pt x="1297" y="2458"/>
                      <a:pt x="1287" y="2437"/>
                      <a:pt x="1277" y="2407"/>
                    </a:cubicBezTo>
                    <a:cubicBezTo>
                      <a:pt x="1256" y="2334"/>
                      <a:pt x="1256" y="2261"/>
                      <a:pt x="1266" y="2188"/>
                    </a:cubicBezTo>
                    <a:cubicBezTo>
                      <a:pt x="1287" y="2075"/>
                      <a:pt x="1318" y="1971"/>
                      <a:pt x="1370" y="1867"/>
                    </a:cubicBezTo>
                    <a:cubicBezTo>
                      <a:pt x="1432" y="1753"/>
                      <a:pt x="1515" y="1649"/>
                      <a:pt x="1598" y="1556"/>
                    </a:cubicBezTo>
                    <a:cubicBezTo>
                      <a:pt x="1692" y="1452"/>
                      <a:pt x="1805" y="1349"/>
                      <a:pt x="1909" y="1255"/>
                    </a:cubicBezTo>
                    <a:cubicBezTo>
                      <a:pt x="2148" y="1058"/>
                      <a:pt x="2407" y="881"/>
                      <a:pt x="2667" y="695"/>
                    </a:cubicBezTo>
                    <a:cubicBezTo>
                      <a:pt x="2791" y="612"/>
                      <a:pt x="2926" y="519"/>
                      <a:pt x="3040" y="436"/>
                    </a:cubicBezTo>
                    <a:cubicBezTo>
                      <a:pt x="3150" y="356"/>
                      <a:pt x="3260" y="275"/>
                      <a:pt x="3361" y="186"/>
                    </a:cubicBezTo>
                    <a:lnTo>
                      <a:pt x="3361" y="186"/>
                    </a:lnTo>
                    <a:cubicBezTo>
                      <a:pt x="3361" y="186"/>
                      <a:pt x="3361" y="187"/>
                      <a:pt x="3361" y="187"/>
                    </a:cubicBezTo>
                    <a:cubicBezTo>
                      <a:pt x="3363" y="185"/>
                      <a:pt x="3364" y="183"/>
                      <a:pt x="3366" y="182"/>
                    </a:cubicBezTo>
                    <a:lnTo>
                      <a:pt x="3366" y="182"/>
                    </a:lnTo>
                    <a:cubicBezTo>
                      <a:pt x="3368" y="180"/>
                      <a:pt x="3370" y="178"/>
                      <a:pt x="3372" y="176"/>
                    </a:cubicBezTo>
                    <a:lnTo>
                      <a:pt x="3372" y="176"/>
                    </a:lnTo>
                    <a:cubicBezTo>
                      <a:pt x="3371" y="176"/>
                      <a:pt x="3370" y="176"/>
                      <a:pt x="3369" y="176"/>
                    </a:cubicBezTo>
                    <a:lnTo>
                      <a:pt x="3369" y="176"/>
                    </a:lnTo>
                    <a:cubicBezTo>
                      <a:pt x="3373" y="170"/>
                      <a:pt x="3375" y="166"/>
                      <a:pt x="3382" y="166"/>
                    </a:cubicBezTo>
                    <a:lnTo>
                      <a:pt x="3382" y="166"/>
                    </a:lnTo>
                    <a:cubicBezTo>
                      <a:pt x="3372" y="166"/>
                      <a:pt x="3351" y="176"/>
                      <a:pt x="3340" y="187"/>
                    </a:cubicBezTo>
                    <a:cubicBezTo>
                      <a:pt x="3237" y="238"/>
                      <a:pt x="3144" y="290"/>
                      <a:pt x="3040" y="332"/>
                    </a:cubicBezTo>
                    <a:cubicBezTo>
                      <a:pt x="2926" y="383"/>
                      <a:pt x="2801" y="436"/>
                      <a:pt x="2677" y="477"/>
                    </a:cubicBezTo>
                    <a:cubicBezTo>
                      <a:pt x="2625" y="487"/>
                      <a:pt x="2563" y="508"/>
                      <a:pt x="2501" y="519"/>
                    </a:cubicBezTo>
                    <a:cubicBezTo>
                      <a:pt x="2459" y="539"/>
                      <a:pt x="2407" y="539"/>
                      <a:pt x="2355" y="549"/>
                    </a:cubicBezTo>
                    <a:cubicBezTo>
                      <a:pt x="2321" y="549"/>
                      <a:pt x="2286" y="554"/>
                      <a:pt x="2249" y="554"/>
                    </a:cubicBezTo>
                    <a:cubicBezTo>
                      <a:pt x="2230" y="554"/>
                      <a:pt x="2210" y="553"/>
                      <a:pt x="2189" y="549"/>
                    </a:cubicBezTo>
                    <a:cubicBezTo>
                      <a:pt x="2148" y="549"/>
                      <a:pt x="2106" y="539"/>
                      <a:pt x="2065" y="519"/>
                    </a:cubicBezTo>
                    <a:cubicBezTo>
                      <a:pt x="2023" y="498"/>
                      <a:pt x="1982" y="477"/>
                      <a:pt x="1950" y="446"/>
                    </a:cubicBezTo>
                    <a:cubicBezTo>
                      <a:pt x="1920" y="415"/>
                      <a:pt x="1899" y="373"/>
                      <a:pt x="1878" y="332"/>
                    </a:cubicBezTo>
                    <a:cubicBezTo>
                      <a:pt x="1847" y="259"/>
                      <a:pt x="1847" y="166"/>
                      <a:pt x="1867" y="83"/>
                    </a:cubicBezTo>
                    <a:cubicBezTo>
                      <a:pt x="1878" y="51"/>
                      <a:pt x="1888" y="31"/>
                      <a:pt x="1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126;p53"/>
              <p:cNvSpPr/>
              <p:nvPr/>
            </p:nvSpPr>
            <p:spPr>
              <a:xfrm>
                <a:off x="4447413" y="2009650"/>
                <a:ext cx="64175" cy="143700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5748" extrusionOk="0">
                    <a:moveTo>
                      <a:pt x="2128" y="1975"/>
                    </a:moveTo>
                    <a:cubicBezTo>
                      <a:pt x="2120" y="1986"/>
                      <a:pt x="2120" y="2004"/>
                      <a:pt x="2120" y="2013"/>
                    </a:cubicBezTo>
                    <a:cubicBezTo>
                      <a:pt x="2123" y="2001"/>
                      <a:pt x="2126" y="1988"/>
                      <a:pt x="2128" y="1975"/>
                    </a:cubicBezTo>
                    <a:close/>
                    <a:moveTo>
                      <a:pt x="1586" y="3487"/>
                    </a:moveTo>
                    <a:cubicBezTo>
                      <a:pt x="1583" y="3489"/>
                      <a:pt x="1581" y="3492"/>
                      <a:pt x="1581" y="3497"/>
                    </a:cubicBezTo>
                    <a:cubicBezTo>
                      <a:pt x="1582" y="3494"/>
                      <a:pt x="1584" y="3490"/>
                      <a:pt x="1586" y="3487"/>
                    </a:cubicBezTo>
                    <a:close/>
                    <a:moveTo>
                      <a:pt x="377" y="5333"/>
                    </a:moveTo>
                    <a:cubicBezTo>
                      <a:pt x="377" y="5336"/>
                      <a:pt x="376" y="5339"/>
                      <a:pt x="375" y="5341"/>
                    </a:cubicBezTo>
                    <a:lnTo>
                      <a:pt x="375" y="5341"/>
                    </a:lnTo>
                    <a:cubicBezTo>
                      <a:pt x="377" y="5337"/>
                      <a:pt x="377" y="5333"/>
                      <a:pt x="377" y="5333"/>
                    </a:cubicBezTo>
                    <a:close/>
                    <a:moveTo>
                      <a:pt x="2172" y="1"/>
                    </a:moveTo>
                    <a:cubicBezTo>
                      <a:pt x="2152" y="1"/>
                      <a:pt x="2141" y="1"/>
                      <a:pt x="2120" y="12"/>
                    </a:cubicBezTo>
                    <a:cubicBezTo>
                      <a:pt x="2058" y="42"/>
                      <a:pt x="2037" y="115"/>
                      <a:pt x="2069" y="167"/>
                    </a:cubicBezTo>
                    <a:cubicBezTo>
                      <a:pt x="2069" y="178"/>
                      <a:pt x="2078" y="188"/>
                      <a:pt x="2078" y="198"/>
                    </a:cubicBezTo>
                    <a:cubicBezTo>
                      <a:pt x="2089" y="250"/>
                      <a:pt x="2110" y="302"/>
                      <a:pt x="2120" y="354"/>
                    </a:cubicBezTo>
                    <a:cubicBezTo>
                      <a:pt x="2141" y="416"/>
                      <a:pt x="2152" y="468"/>
                      <a:pt x="2161" y="530"/>
                    </a:cubicBezTo>
                    <a:lnTo>
                      <a:pt x="2193" y="717"/>
                    </a:lnTo>
                    <a:cubicBezTo>
                      <a:pt x="2203" y="779"/>
                      <a:pt x="2203" y="831"/>
                      <a:pt x="2203" y="893"/>
                    </a:cubicBezTo>
                    <a:lnTo>
                      <a:pt x="2203" y="914"/>
                    </a:lnTo>
                    <a:cubicBezTo>
                      <a:pt x="2214" y="1091"/>
                      <a:pt x="2214" y="1266"/>
                      <a:pt x="2203" y="1443"/>
                    </a:cubicBezTo>
                    <a:cubicBezTo>
                      <a:pt x="2184" y="1617"/>
                      <a:pt x="2164" y="1800"/>
                      <a:pt x="2128" y="1975"/>
                    </a:cubicBezTo>
                    <a:lnTo>
                      <a:pt x="2128" y="1975"/>
                    </a:lnTo>
                    <a:cubicBezTo>
                      <a:pt x="2129" y="1974"/>
                      <a:pt x="2130" y="1973"/>
                      <a:pt x="2131" y="1972"/>
                    </a:cubicBezTo>
                    <a:lnTo>
                      <a:pt x="2131" y="1972"/>
                    </a:lnTo>
                    <a:cubicBezTo>
                      <a:pt x="2069" y="2232"/>
                      <a:pt x="1996" y="2491"/>
                      <a:pt x="1903" y="2739"/>
                    </a:cubicBezTo>
                    <a:cubicBezTo>
                      <a:pt x="1810" y="2996"/>
                      <a:pt x="1708" y="3241"/>
                      <a:pt x="1586" y="3487"/>
                    </a:cubicBezTo>
                    <a:lnTo>
                      <a:pt x="1586" y="3487"/>
                    </a:lnTo>
                    <a:cubicBezTo>
                      <a:pt x="1586" y="3486"/>
                      <a:pt x="1587" y="3486"/>
                      <a:pt x="1587" y="3485"/>
                    </a:cubicBezTo>
                    <a:lnTo>
                      <a:pt x="1587" y="3485"/>
                    </a:lnTo>
                    <a:cubicBezTo>
                      <a:pt x="1505" y="3658"/>
                      <a:pt x="1413" y="3821"/>
                      <a:pt x="1322" y="3984"/>
                    </a:cubicBezTo>
                    <a:cubicBezTo>
                      <a:pt x="1228" y="4150"/>
                      <a:pt x="1124" y="4316"/>
                      <a:pt x="1020" y="4472"/>
                    </a:cubicBezTo>
                    <a:cubicBezTo>
                      <a:pt x="917" y="4627"/>
                      <a:pt x="813" y="4783"/>
                      <a:pt x="699" y="4929"/>
                    </a:cubicBezTo>
                    <a:cubicBezTo>
                      <a:pt x="647" y="5001"/>
                      <a:pt x="596" y="5074"/>
                      <a:pt x="533" y="5146"/>
                    </a:cubicBezTo>
                    <a:lnTo>
                      <a:pt x="377" y="5333"/>
                    </a:lnTo>
                    <a:cubicBezTo>
                      <a:pt x="377" y="5333"/>
                      <a:pt x="377" y="5333"/>
                      <a:pt x="377" y="5333"/>
                    </a:cubicBezTo>
                    <a:lnTo>
                      <a:pt x="377" y="5333"/>
                    </a:lnTo>
                    <a:lnTo>
                      <a:pt x="367" y="5344"/>
                    </a:lnTo>
                    <a:cubicBezTo>
                      <a:pt x="367" y="5344"/>
                      <a:pt x="372" y="5344"/>
                      <a:pt x="375" y="5341"/>
                    </a:cubicBezTo>
                    <a:lnTo>
                      <a:pt x="375" y="5341"/>
                    </a:lnTo>
                    <a:cubicBezTo>
                      <a:pt x="373" y="5342"/>
                      <a:pt x="371" y="5344"/>
                      <a:pt x="367" y="5344"/>
                    </a:cubicBezTo>
                    <a:cubicBezTo>
                      <a:pt x="264" y="5457"/>
                      <a:pt x="149" y="5582"/>
                      <a:pt x="25" y="5685"/>
                    </a:cubicBezTo>
                    <a:cubicBezTo>
                      <a:pt x="1" y="5710"/>
                      <a:pt x="27" y="5747"/>
                      <a:pt x="55" y="5747"/>
                    </a:cubicBezTo>
                    <a:cubicBezTo>
                      <a:pt x="62" y="5747"/>
                      <a:pt x="70" y="5744"/>
                      <a:pt x="77" y="5738"/>
                    </a:cubicBezTo>
                    <a:cubicBezTo>
                      <a:pt x="305" y="5540"/>
                      <a:pt x="523" y="5333"/>
                      <a:pt x="741" y="5115"/>
                    </a:cubicBezTo>
                    <a:cubicBezTo>
                      <a:pt x="792" y="5063"/>
                      <a:pt x="845" y="5001"/>
                      <a:pt x="896" y="4949"/>
                    </a:cubicBezTo>
                    <a:cubicBezTo>
                      <a:pt x="958" y="4887"/>
                      <a:pt x="1010" y="4825"/>
                      <a:pt x="1073" y="4763"/>
                    </a:cubicBezTo>
                    <a:cubicBezTo>
                      <a:pt x="1124" y="4700"/>
                      <a:pt x="1176" y="4638"/>
                      <a:pt x="1228" y="4565"/>
                    </a:cubicBezTo>
                    <a:cubicBezTo>
                      <a:pt x="1290" y="4503"/>
                      <a:pt x="1342" y="4431"/>
                      <a:pt x="1394" y="4358"/>
                    </a:cubicBezTo>
                    <a:cubicBezTo>
                      <a:pt x="1498" y="4223"/>
                      <a:pt x="1591" y="4088"/>
                      <a:pt x="1684" y="3943"/>
                    </a:cubicBezTo>
                    <a:cubicBezTo>
                      <a:pt x="1778" y="3798"/>
                      <a:pt x="1871" y="3642"/>
                      <a:pt x="1954" y="3497"/>
                    </a:cubicBezTo>
                    <a:cubicBezTo>
                      <a:pt x="2120" y="3186"/>
                      <a:pt x="2255" y="2864"/>
                      <a:pt x="2359" y="2532"/>
                    </a:cubicBezTo>
                    <a:cubicBezTo>
                      <a:pt x="2431" y="2325"/>
                      <a:pt x="2483" y="2107"/>
                      <a:pt x="2514" y="1889"/>
                    </a:cubicBezTo>
                    <a:cubicBezTo>
                      <a:pt x="2556" y="1692"/>
                      <a:pt x="2566" y="1485"/>
                      <a:pt x="2566" y="1277"/>
                    </a:cubicBezTo>
                    <a:cubicBezTo>
                      <a:pt x="2566" y="1174"/>
                      <a:pt x="2566" y="1059"/>
                      <a:pt x="2556" y="955"/>
                    </a:cubicBezTo>
                    <a:cubicBezTo>
                      <a:pt x="2546" y="852"/>
                      <a:pt x="2525" y="759"/>
                      <a:pt x="2493" y="665"/>
                    </a:cubicBezTo>
                    <a:cubicBezTo>
                      <a:pt x="2463" y="561"/>
                      <a:pt x="2442" y="457"/>
                      <a:pt x="2400" y="354"/>
                    </a:cubicBezTo>
                    <a:cubicBezTo>
                      <a:pt x="2390" y="312"/>
                      <a:pt x="2369" y="271"/>
                      <a:pt x="2348" y="219"/>
                    </a:cubicBezTo>
                    <a:cubicBezTo>
                      <a:pt x="2327" y="167"/>
                      <a:pt x="2297" y="115"/>
                      <a:pt x="2276" y="63"/>
                    </a:cubicBezTo>
                    <a:cubicBezTo>
                      <a:pt x="2255" y="22"/>
                      <a:pt x="2214" y="1"/>
                      <a:pt x="217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127;p53"/>
              <p:cNvSpPr/>
              <p:nvPr/>
            </p:nvSpPr>
            <p:spPr>
              <a:xfrm>
                <a:off x="4385263" y="2030675"/>
                <a:ext cx="814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3916" extrusionOk="0">
                    <a:moveTo>
                      <a:pt x="3144" y="1"/>
                    </a:moveTo>
                    <a:cubicBezTo>
                      <a:pt x="3112" y="11"/>
                      <a:pt x="3102" y="31"/>
                      <a:pt x="3092" y="52"/>
                    </a:cubicBezTo>
                    <a:cubicBezTo>
                      <a:pt x="3029" y="146"/>
                      <a:pt x="2978" y="250"/>
                      <a:pt x="2926" y="343"/>
                    </a:cubicBezTo>
                    <a:cubicBezTo>
                      <a:pt x="2874" y="446"/>
                      <a:pt x="2812" y="550"/>
                      <a:pt x="2760" y="644"/>
                    </a:cubicBezTo>
                    <a:cubicBezTo>
                      <a:pt x="2646" y="840"/>
                      <a:pt x="2521" y="1038"/>
                      <a:pt x="2397" y="1225"/>
                    </a:cubicBezTo>
                    <a:lnTo>
                      <a:pt x="2418" y="1204"/>
                    </a:lnTo>
                    <a:lnTo>
                      <a:pt x="2418" y="1204"/>
                    </a:lnTo>
                    <a:cubicBezTo>
                      <a:pt x="2127" y="1640"/>
                      <a:pt x="1805" y="2054"/>
                      <a:pt x="1473" y="2449"/>
                    </a:cubicBezTo>
                    <a:cubicBezTo>
                      <a:pt x="1390" y="2552"/>
                      <a:pt x="1297" y="2645"/>
                      <a:pt x="1214" y="2749"/>
                    </a:cubicBezTo>
                    <a:cubicBezTo>
                      <a:pt x="1121" y="2843"/>
                      <a:pt x="1038" y="2936"/>
                      <a:pt x="945" y="3030"/>
                    </a:cubicBezTo>
                    <a:cubicBezTo>
                      <a:pt x="771" y="3213"/>
                      <a:pt x="587" y="3386"/>
                      <a:pt x="394" y="3550"/>
                    </a:cubicBezTo>
                    <a:lnTo>
                      <a:pt x="394" y="3550"/>
                    </a:lnTo>
                    <a:cubicBezTo>
                      <a:pt x="394" y="3549"/>
                      <a:pt x="395" y="3549"/>
                      <a:pt x="395" y="3548"/>
                    </a:cubicBezTo>
                    <a:lnTo>
                      <a:pt x="395" y="3548"/>
                    </a:lnTo>
                    <a:cubicBezTo>
                      <a:pt x="270" y="3652"/>
                      <a:pt x="146" y="3756"/>
                      <a:pt x="21" y="3849"/>
                    </a:cubicBezTo>
                    <a:cubicBezTo>
                      <a:pt x="11" y="3859"/>
                      <a:pt x="0" y="3880"/>
                      <a:pt x="11" y="3901"/>
                    </a:cubicBezTo>
                    <a:cubicBezTo>
                      <a:pt x="18" y="3908"/>
                      <a:pt x="31" y="3915"/>
                      <a:pt x="44" y="3915"/>
                    </a:cubicBezTo>
                    <a:cubicBezTo>
                      <a:pt x="50" y="3915"/>
                      <a:pt x="56" y="3914"/>
                      <a:pt x="63" y="3911"/>
                    </a:cubicBezTo>
                    <a:cubicBezTo>
                      <a:pt x="208" y="3797"/>
                      <a:pt x="364" y="3683"/>
                      <a:pt x="519" y="3579"/>
                    </a:cubicBezTo>
                    <a:cubicBezTo>
                      <a:pt x="664" y="3465"/>
                      <a:pt x="809" y="3341"/>
                      <a:pt x="955" y="3216"/>
                    </a:cubicBezTo>
                    <a:cubicBezTo>
                      <a:pt x="1028" y="3154"/>
                      <a:pt x="1090" y="3092"/>
                      <a:pt x="1162" y="3040"/>
                    </a:cubicBezTo>
                    <a:cubicBezTo>
                      <a:pt x="1235" y="2967"/>
                      <a:pt x="1307" y="2894"/>
                      <a:pt x="1380" y="2832"/>
                    </a:cubicBezTo>
                    <a:cubicBezTo>
                      <a:pt x="1515" y="2698"/>
                      <a:pt x="1650" y="2552"/>
                      <a:pt x="1775" y="2407"/>
                    </a:cubicBezTo>
                    <a:cubicBezTo>
                      <a:pt x="2033" y="2127"/>
                      <a:pt x="2262" y="1815"/>
                      <a:pt x="2480" y="1504"/>
                    </a:cubicBezTo>
                    <a:cubicBezTo>
                      <a:pt x="2697" y="1183"/>
                      <a:pt x="2895" y="851"/>
                      <a:pt x="3071" y="519"/>
                    </a:cubicBezTo>
                    <a:cubicBezTo>
                      <a:pt x="3133" y="395"/>
                      <a:pt x="3195" y="260"/>
                      <a:pt x="3248" y="125"/>
                    </a:cubicBezTo>
                    <a:cubicBezTo>
                      <a:pt x="3257" y="104"/>
                      <a:pt x="3257" y="84"/>
                      <a:pt x="3257" y="63"/>
                    </a:cubicBezTo>
                    <a:cubicBezTo>
                      <a:pt x="3248" y="42"/>
                      <a:pt x="3227" y="21"/>
                      <a:pt x="3206" y="11"/>
                    </a:cubicBezTo>
                    <a:cubicBezTo>
                      <a:pt x="3195" y="1"/>
                      <a:pt x="3185" y="1"/>
                      <a:pt x="3165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128;p53"/>
              <p:cNvSpPr/>
              <p:nvPr/>
            </p:nvSpPr>
            <p:spPr>
              <a:xfrm>
                <a:off x="4342988" y="2016925"/>
                <a:ext cx="90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4048" extrusionOk="0">
                    <a:moveTo>
                      <a:pt x="3507" y="0"/>
                    </a:moveTo>
                    <a:cubicBezTo>
                      <a:pt x="3476" y="0"/>
                      <a:pt x="3445" y="21"/>
                      <a:pt x="3424" y="53"/>
                    </a:cubicBezTo>
                    <a:cubicBezTo>
                      <a:pt x="3351" y="187"/>
                      <a:pt x="3279" y="322"/>
                      <a:pt x="3196" y="468"/>
                    </a:cubicBezTo>
                    <a:cubicBezTo>
                      <a:pt x="3113" y="602"/>
                      <a:pt x="3019" y="737"/>
                      <a:pt x="2936" y="883"/>
                    </a:cubicBezTo>
                    <a:cubicBezTo>
                      <a:pt x="2625" y="1349"/>
                      <a:pt x="2272" y="1795"/>
                      <a:pt x="1899" y="2220"/>
                    </a:cubicBezTo>
                    <a:cubicBezTo>
                      <a:pt x="1806" y="2324"/>
                      <a:pt x="1712" y="2428"/>
                      <a:pt x="1619" y="2521"/>
                    </a:cubicBezTo>
                    <a:cubicBezTo>
                      <a:pt x="1515" y="2635"/>
                      <a:pt x="1422" y="2739"/>
                      <a:pt x="1318" y="2833"/>
                    </a:cubicBezTo>
                    <a:cubicBezTo>
                      <a:pt x="1214" y="2936"/>
                      <a:pt x="1110" y="3040"/>
                      <a:pt x="1007" y="3133"/>
                    </a:cubicBezTo>
                    <a:cubicBezTo>
                      <a:pt x="903" y="3237"/>
                      <a:pt x="799" y="3331"/>
                      <a:pt x="706" y="3414"/>
                    </a:cubicBezTo>
                    <a:cubicBezTo>
                      <a:pt x="488" y="3610"/>
                      <a:pt x="260" y="3797"/>
                      <a:pt x="32" y="3963"/>
                    </a:cubicBezTo>
                    <a:cubicBezTo>
                      <a:pt x="11" y="3984"/>
                      <a:pt x="1" y="4004"/>
                      <a:pt x="22" y="4025"/>
                    </a:cubicBezTo>
                    <a:cubicBezTo>
                      <a:pt x="28" y="4038"/>
                      <a:pt x="38" y="4047"/>
                      <a:pt x="50" y="4047"/>
                    </a:cubicBezTo>
                    <a:cubicBezTo>
                      <a:pt x="57" y="4047"/>
                      <a:pt x="65" y="4044"/>
                      <a:pt x="73" y="4036"/>
                    </a:cubicBezTo>
                    <a:cubicBezTo>
                      <a:pt x="229" y="3921"/>
                      <a:pt x="384" y="3818"/>
                      <a:pt x="530" y="3704"/>
                    </a:cubicBezTo>
                    <a:cubicBezTo>
                      <a:pt x="686" y="3580"/>
                      <a:pt x="841" y="3455"/>
                      <a:pt x="986" y="3331"/>
                    </a:cubicBezTo>
                    <a:cubicBezTo>
                      <a:pt x="1059" y="3278"/>
                      <a:pt x="1131" y="3216"/>
                      <a:pt x="1204" y="3154"/>
                    </a:cubicBezTo>
                    <a:cubicBezTo>
                      <a:pt x="1276" y="3082"/>
                      <a:pt x="1359" y="3009"/>
                      <a:pt x="1432" y="2946"/>
                    </a:cubicBezTo>
                    <a:cubicBezTo>
                      <a:pt x="1505" y="2874"/>
                      <a:pt x="1578" y="2812"/>
                      <a:pt x="1640" y="2739"/>
                    </a:cubicBezTo>
                    <a:cubicBezTo>
                      <a:pt x="1723" y="2667"/>
                      <a:pt x="1795" y="2594"/>
                      <a:pt x="1868" y="2521"/>
                    </a:cubicBezTo>
                    <a:cubicBezTo>
                      <a:pt x="2417" y="1951"/>
                      <a:pt x="2915" y="1318"/>
                      <a:pt x="3320" y="623"/>
                    </a:cubicBezTo>
                    <a:cubicBezTo>
                      <a:pt x="3413" y="468"/>
                      <a:pt x="3496" y="291"/>
                      <a:pt x="3579" y="125"/>
                    </a:cubicBezTo>
                    <a:cubicBezTo>
                      <a:pt x="3600" y="83"/>
                      <a:pt x="3579" y="32"/>
                      <a:pt x="3538" y="11"/>
                    </a:cubicBezTo>
                    <a:cubicBezTo>
                      <a:pt x="3528" y="0"/>
                      <a:pt x="3517" y="0"/>
                      <a:pt x="350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129;p53"/>
              <p:cNvSpPr/>
              <p:nvPr/>
            </p:nvSpPr>
            <p:spPr>
              <a:xfrm>
                <a:off x="4344038" y="2013800"/>
                <a:ext cx="565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578" extrusionOk="0">
                    <a:moveTo>
                      <a:pt x="2168" y="1"/>
                    </a:moveTo>
                    <a:cubicBezTo>
                      <a:pt x="2147" y="1"/>
                      <a:pt x="2127" y="1"/>
                      <a:pt x="2106" y="22"/>
                    </a:cubicBezTo>
                    <a:lnTo>
                      <a:pt x="1888" y="333"/>
                    </a:lnTo>
                    <a:cubicBezTo>
                      <a:pt x="1805" y="437"/>
                      <a:pt x="1732" y="540"/>
                      <a:pt x="1649" y="655"/>
                    </a:cubicBezTo>
                    <a:cubicBezTo>
                      <a:pt x="1504" y="862"/>
                      <a:pt x="1349" y="1070"/>
                      <a:pt x="1193" y="1277"/>
                    </a:cubicBezTo>
                    <a:cubicBezTo>
                      <a:pt x="1038" y="1474"/>
                      <a:pt x="882" y="1681"/>
                      <a:pt x="706" y="1858"/>
                    </a:cubicBezTo>
                    <a:cubicBezTo>
                      <a:pt x="623" y="1962"/>
                      <a:pt x="529" y="2055"/>
                      <a:pt x="436" y="2149"/>
                    </a:cubicBezTo>
                    <a:cubicBezTo>
                      <a:pt x="342" y="2242"/>
                      <a:pt x="239" y="2325"/>
                      <a:pt x="146" y="2418"/>
                    </a:cubicBezTo>
                    <a:lnTo>
                      <a:pt x="21" y="2511"/>
                    </a:lnTo>
                    <a:cubicBezTo>
                      <a:pt x="10" y="2532"/>
                      <a:pt x="0" y="2543"/>
                      <a:pt x="10" y="2564"/>
                    </a:cubicBezTo>
                    <a:cubicBezTo>
                      <a:pt x="18" y="2571"/>
                      <a:pt x="31" y="2578"/>
                      <a:pt x="45" y="2578"/>
                    </a:cubicBezTo>
                    <a:cubicBezTo>
                      <a:pt x="50" y="2578"/>
                      <a:pt x="57" y="2577"/>
                      <a:pt x="63" y="2573"/>
                    </a:cubicBezTo>
                    <a:cubicBezTo>
                      <a:pt x="166" y="2490"/>
                      <a:pt x="270" y="2407"/>
                      <a:pt x="374" y="2315"/>
                    </a:cubicBezTo>
                    <a:cubicBezTo>
                      <a:pt x="478" y="2232"/>
                      <a:pt x="581" y="2138"/>
                      <a:pt x="674" y="2045"/>
                    </a:cubicBezTo>
                    <a:cubicBezTo>
                      <a:pt x="778" y="1951"/>
                      <a:pt x="872" y="1858"/>
                      <a:pt x="976" y="1754"/>
                    </a:cubicBezTo>
                    <a:cubicBezTo>
                      <a:pt x="1068" y="1661"/>
                      <a:pt x="1162" y="1557"/>
                      <a:pt x="1255" y="1464"/>
                    </a:cubicBezTo>
                    <a:cubicBezTo>
                      <a:pt x="1349" y="1360"/>
                      <a:pt x="1432" y="1257"/>
                      <a:pt x="1525" y="1142"/>
                    </a:cubicBezTo>
                    <a:cubicBezTo>
                      <a:pt x="1608" y="1038"/>
                      <a:pt x="1691" y="925"/>
                      <a:pt x="1774" y="821"/>
                    </a:cubicBezTo>
                    <a:cubicBezTo>
                      <a:pt x="1857" y="706"/>
                      <a:pt x="1940" y="593"/>
                      <a:pt x="2013" y="468"/>
                    </a:cubicBezTo>
                    <a:cubicBezTo>
                      <a:pt x="2096" y="354"/>
                      <a:pt x="2168" y="240"/>
                      <a:pt x="2241" y="115"/>
                    </a:cubicBezTo>
                    <a:cubicBezTo>
                      <a:pt x="2262" y="84"/>
                      <a:pt x="2251" y="42"/>
                      <a:pt x="2220" y="12"/>
                    </a:cubicBezTo>
                    <a:cubicBezTo>
                      <a:pt x="2209" y="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130;p53"/>
              <p:cNvSpPr/>
              <p:nvPr/>
            </p:nvSpPr>
            <p:spPr>
              <a:xfrm>
                <a:off x="4534113" y="1902575"/>
                <a:ext cx="27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862" extrusionOk="0">
                    <a:moveTo>
                      <a:pt x="115" y="0"/>
                    </a:moveTo>
                    <a:cubicBezTo>
                      <a:pt x="74" y="0"/>
                      <a:pt x="32" y="31"/>
                      <a:pt x="21" y="73"/>
                    </a:cubicBezTo>
                    <a:cubicBezTo>
                      <a:pt x="0" y="135"/>
                      <a:pt x="42" y="187"/>
                      <a:pt x="94" y="197"/>
                    </a:cubicBezTo>
                    <a:cubicBezTo>
                      <a:pt x="104" y="208"/>
                      <a:pt x="115" y="208"/>
                      <a:pt x="125" y="208"/>
                    </a:cubicBezTo>
                    <a:cubicBezTo>
                      <a:pt x="177" y="238"/>
                      <a:pt x="229" y="259"/>
                      <a:pt x="281" y="301"/>
                    </a:cubicBezTo>
                    <a:cubicBezTo>
                      <a:pt x="364" y="353"/>
                      <a:pt x="426" y="425"/>
                      <a:pt x="488" y="498"/>
                    </a:cubicBezTo>
                    <a:cubicBezTo>
                      <a:pt x="581" y="612"/>
                      <a:pt x="664" y="736"/>
                      <a:pt x="727" y="872"/>
                    </a:cubicBezTo>
                    <a:cubicBezTo>
                      <a:pt x="779" y="996"/>
                      <a:pt x="830" y="1121"/>
                      <a:pt x="851" y="1255"/>
                    </a:cubicBezTo>
                    <a:cubicBezTo>
                      <a:pt x="862" y="1349"/>
                      <a:pt x="872" y="1442"/>
                      <a:pt x="862" y="1536"/>
                    </a:cubicBezTo>
                    <a:cubicBezTo>
                      <a:pt x="862" y="1587"/>
                      <a:pt x="851" y="1639"/>
                      <a:pt x="830" y="1691"/>
                    </a:cubicBezTo>
                    <a:cubicBezTo>
                      <a:pt x="830" y="1702"/>
                      <a:pt x="820" y="1702"/>
                      <a:pt x="820" y="1711"/>
                    </a:cubicBezTo>
                    <a:cubicBezTo>
                      <a:pt x="810" y="1732"/>
                      <a:pt x="810" y="1764"/>
                      <a:pt x="810" y="1794"/>
                    </a:cubicBezTo>
                    <a:cubicBezTo>
                      <a:pt x="820" y="1815"/>
                      <a:pt x="841" y="1836"/>
                      <a:pt x="862" y="1847"/>
                    </a:cubicBezTo>
                    <a:cubicBezTo>
                      <a:pt x="878" y="1857"/>
                      <a:pt x="896" y="1861"/>
                      <a:pt x="913" y="1861"/>
                    </a:cubicBezTo>
                    <a:cubicBezTo>
                      <a:pt x="949" y="1861"/>
                      <a:pt x="982" y="1840"/>
                      <a:pt x="996" y="1805"/>
                    </a:cubicBezTo>
                    <a:cubicBezTo>
                      <a:pt x="1038" y="1732"/>
                      <a:pt x="1059" y="1660"/>
                      <a:pt x="1069" y="1577"/>
                    </a:cubicBezTo>
                    <a:cubicBezTo>
                      <a:pt x="1079" y="1494"/>
                      <a:pt x="1079" y="1411"/>
                      <a:pt x="1069" y="1317"/>
                    </a:cubicBezTo>
                    <a:cubicBezTo>
                      <a:pt x="1049" y="1121"/>
                      <a:pt x="986" y="934"/>
                      <a:pt x="903" y="757"/>
                    </a:cubicBezTo>
                    <a:cubicBezTo>
                      <a:pt x="820" y="581"/>
                      <a:pt x="706" y="425"/>
                      <a:pt x="571" y="280"/>
                    </a:cubicBezTo>
                    <a:cubicBezTo>
                      <a:pt x="457" y="155"/>
                      <a:pt x="312" y="52"/>
                      <a:pt x="136" y="0"/>
                    </a:cubicBezTo>
                    <a:close/>
                  </a:path>
                </a:pathLst>
              </a:custGeom>
              <a:solidFill>
                <a:srgbClr val="9F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131;p53"/>
              <p:cNvSpPr/>
              <p:nvPr/>
            </p:nvSpPr>
            <p:spPr>
              <a:xfrm>
                <a:off x="4535663" y="1903850"/>
                <a:ext cx="231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717" extrusionOk="0">
                    <a:moveTo>
                      <a:pt x="94" y="1"/>
                    </a:moveTo>
                    <a:cubicBezTo>
                      <a:pt x="42" y="1"/>
                      <a:pt x="1" y="53"/>
                      <a:pt x="1" y="115"/>
                    </a:cubicBezTo>
                    <a:cubicBezTo>
                      <a:pt x="1" y="395"/>
                      <a:pt x="94" y="685"/>
                      <a:pt x="219" y="945"/>
                    </a:cubicBezTo>
                    <a:cubicBezTo>
                      <a:pt x="343" y="1215"/>
                      <a:pt x="509" y="1464"/>
                      <a:pt x="696" y="1692"/>
                    </a:cubicBezTo>
                    <a:cubicBezTo>
                      <a:pt x="713" y="1709"/>
                      <a:pt x="739" y="1716"/>
                      <a:pt x="765" y="1716"/>
                    </a:cubicBezTo>
                    <a:cubicBezTo>
                      <a:pt x="786" y="1716"/>
                      <a:pt x="806" y="1711"/>
                      <a:pt x="821" y="1702"/>
                    </a:cubicBezTo>
                    <a:cubicBezTo>
                      <a:pt x="862" y="1681"/>
                      <a:pt x="872" y="1630"/>
                      <a:pt x="862" y="1588"/>
                    </a:cubicBezTo>
                    <a:lnTo>
                      <a:pt x="862" y="1568"/>
                    </a:lnTo>
                    <a:cubicBezTo>
                      <a:pt x="883" y="1557"/>
                      <a:pt x="904" y="1536"/>
                      <a:pt x="914" y="1515"/>
                    </a:cubicBezTo>
                    <a:cubicBezTo>
                      <a:pt x="924" y="1494"/>
                      <a:pt x="924" y="1464"/>
                      <a:pt x="924" y="1432"/>
                    </a:cubicBezTo>
                    <a:cubicBezTo>
                      <a:pt x="883" y="1225"/>
                      <a:pt x="841" y="1028"/>
                      <a:pt x="768" y="821"/>
                    </a:cubicBezTo>
                    <a:cubicBezTo>
                      <a:pt x="727" y="727"/>
                      <a:pt x="685" y="634"/>
                      <a:pt x="623" y="540"/>
                    </a:cubicBezTo>
                    <a:cubicBezTo>
                      <a:pt x="561" y="457"/>
                      <a:pt x="489" y="374"/>
                      <a:pt x="395" y="323"/>
                    </a:cubicBezTo>
                    <a:cubicBezTo>
                      <a:pt x="380" y="315"/>
                      <a:pt x="365" y="308"/>
                      <a:pt x="351" y="308"/>
                    </a:cubicBezTo>
                    <a:cubicBezTo>
                      <a:pt x="345" y="308"/>
                      <a:pt x="339" y="309"/>
                      <a:pt x="333" y="312"/>
                    </a:cubicBezTo>
                    <a:cubicBezTo>
                      <a:pt x="302" y="261"/>
                      <a:pt x="270" y="219"/>
                      <a:pt x="240" y="178"/>
                    </a:cubicBezTo>
                    <a:cubicBezTo>
                      <a:pt x="229" y="167"/>
                      <a:pt x="219" y="146"/>
                      <a:pt x="208" y="146"/>
                    </a:cubicBezTo>
                    <a:lnTo>
                      <a:pt x="208" y="104"/>
                    </a:lnTo>
                    <a:cubicBezTo>
                      <a:pt x="208" y="53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132;p53"/>
              <p:cNvSpPr/>
              <p:nvPr/>
            </p:nvSpPr>
            <p:spPr>
              <a:xfrm>
                <a:off x="4515713" y="1806350"/>
                <a:ext cx="996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6505" extrusionOk="0">
                    <a:moveTo>
                      <a:pt x="2137" y="0"/>
                    </a:moveTo>
                    <a:cubicBezTo>
                      <a:pt x="2075" y="0"/>
                      <a:pt x="2013" y="11"/>
                      <a:pt x="1961" y="11"/>
                    </a:cubicBezTo>
                    <a:cubicBezTo>
                      <a:pt x="1629" y="42"/>
                      <a:pt x="1317" y="146"/>
                      <a:pt x="1068" y="302"/>
                    </a:cubicBezTo>
                    <a:cubicBezTo>
                      <a:pt x="934" y="385"/>
                      <a:pt x="819" y="478"/>
                      <a:pt x="716" y="592"/>
                    </a:cubicBezTo>
                    <a:cubicBezTo>
                      <a:pt x="612" y="706"/>
                      <a:pt x="529" y="841"/>
                      <a:pt x="467" y="986"/>
                    </a:cubicBezTo>
                    <a:cubicBezTo>
                      <a:pt x="415" y="1090"/>
                      <a:pt x="374" y="1204"/>
                      <a:pt x="353" y="1328"/>
                    </a:cubicBezTo>
                    <a:cubicBezTo>
                      <a:pt x="322" y="1473"/>
                      <a:pt x="312" y="1629"/>
                      <a:pt x="312" y="1754"/>
                    </a:cubicBezTo>
                    <a:cubicBezTo>
                      <a:pt x="312" y="1837"/>
                      <a:pt x="301" y="1930"/>
                      <a:pt x="301" y="2013"/>
                    </a:cubicBezTo>
                    <a:cubicBezTo>
                      <a:pt x="301" y="2200"/>
                      <a:pt x="301" y="2397"/>
                      <a:pt x="270" y="2594"/>
                    </a:cubicBezTo>
                    <a:cubicBezTo>
                      <a:pt x="249" y="2718"/>
                      <a:pt x="218" y="2833"/>
                      <a:pt x="176" y="2946"/>
                    </a:cubicBezTo>
                    <a:cubicBezTo>
                      <a:pt x="146" y="3009"/>
                      <a:pt x="104" y="3071"/>
                      <a:pt x="52" y="3144"/>
                    </a:cubicBezTo>
                    <a:cubicBezTo>
                      <a:pt x="52" y="3154"/>
                      <a:pt x="42" y="3165"/>
                      <a:pt x="42" y="3175"/>
                    </a:cubicBezTo>
                    <a:cubicBezTo>
                      <a:pt x="10" y="3206"/>
                      <a:pt x="0" y="3258"/>
                      <a:pt x="21" y="3299"/>
                    </a:cubicBezTo>
                    <a:cubicBezTo>
                      <a:pt x="10" y="3310"/>
                      <a:pt x="10" y="3331"/>
                      <a:pt x="10" y="3351"/>
                    </a:cubicBezTo>
                    <a:cubicBezTo>
                      <a:pt x="31" y="3434"/>
                      <a:pt x="42" y="3507"/>
                      <a:pt x="42" y="3590"/>
                    </a:cubicBezTo>
                    <a:lnTo>
                      <a:pt x="73" y="3870"/>
                    </a:lnTo>
                    <a:cubicBezTo>
                      <a:pt x="83" y="3963"/>
                      <a:pt x="93" y="4057"/>
                      <a:pt x="104" y="4140"/>
                    </a:cubicBezTo>
                    <a:lnTo>
                      <a:pt x="104" y="4181"/>
                    </a:lnTo>
                    <a:cubicBezTo>
                      <a:pt x="135" y="4430"/>
                      <a:pt x="156" y="4627"/>
                      <a:pt x="187" y="4804"/>
                    </a:cubicBezTo>
                    <a:cubicBezTo>
                      <a:pt x="229" y="5053"/>
                      <a:pt x="270" y="5260"/>
                      <a:pt x="332" y="5457"/>
                    </a:cubicBezTo>
                    <a:cubicBezTo>
                      <a:pt x="395" y="5675"/>
                      <a:pt x="478" y="5851"/>
                      <a:pt x="571" y="6017"/>
                    </a:cubicBezTo>
                    <a:cubicBezTo>
                      <a:pt x="674" y="6173"/>
                      <a:pt x="789" y="6297"/>
                      <a:pt x="923" y="6380"/>
                    </a:cubicBezTo>
                    <a:cubicBezTo>
                      <a:pt x="1048" y="6463"/>
                      <a:pt x="1204" y="6505"/>
                      <a:pt x="1359" y="6505"/>
                    </a:cubicBezTo>
                    <a:lnTo>
                      <a:pt x="1421" y="6505"/>
                    </a:lnTo>
                    <a:cubicBezTo>
                      <a:pt x="1515" y="6505"/>
                      <a:pt x="1619" y="6484"/>
                      <a:pt x="1722" y="6443"/>
                    </a:cubicBezTo>
                    <a:cubicBezTo>
                      <a:pt x="1805" y="6422"/>
                      <a:pt x="1868" y="6390"/>
                      <a:pt x="1930" y="6349"/>
                    </a:cubicBezTo>
                    <a:cubicBezTo>
                      <a:pt x="1981" y="6318"/>
                      <a:pt x="2043" y="6266"/>
                      <a:pt x="2096" y="6204"/>
                    </a:cubicBezTo>
                    <a:cubicBezTo>
                      <a:pt x="2199" y="6111"/>
                      <a:pt x="2282" y="5975"/>
                      <a:pt x="2355" y="5820"/>
                    </a:cubicBezTo>
                    <a:cubicBezTo>
                      <a:pt x="2407" y="5696"/>
                      <a:pt x="2448" y="5560"/>
                      <a:pt x="2490" y="5405"/>
                    </a:cubicBezTo>
                    <a:cubicBezTo>
                      <a:pt x="2500" y="5343"/>
                      <a:pt x="2469" y="5281"/>
                      <a:pt x="2417" y="5270"/>
                    </a:cubicBezTo>
                    <a:cubicBezTo>
                      <a:pt x="2407" y="5270"/>
                      <a:pt x="2407" y="5260"/>
                      <a:pt x="2396" y="5260"/>
                    </a:cubicBezTo>
                    <a:cubicBezTo>
                      <a:pt x="2386" y="5260"/>
                      <a:pt x="2375" y="5260"/>
                      <a:pt x="2365" y="5249"/>
                    </a:cubicBezTo>
                    <a:lnTo>
                      <a:pt x="2345" y="5249"/>
                    </a:lnTo>
                    <a:cubicBezTo>
                      <a:pt x="2324" y="5249"/>
                      <a:pt x="2313" y="5260"/>
                      <a:pt x="2282" y="5270"/>
                    </a:cubicBezTo>
                    <a:lnTo>
                      <a:pt x="2272" y="5281"/>
                    </a:lnTo>
                    <a:lnTo>
                      <a:pt x="2251" y="5291"/>
                    </a:lnTo>
                    <a:cubicBezTo>
                      <a:pt x="2158" y="5343"/>
                      <a:pt x="2075" y="5374"/>
                      <a:pt x="1992" y="5394"/>
                    </a:cubicBezTo>
                    <a:cubicBezTo>
                      <a:pt x="1930" y="5405"/>
                      <a:pt x="1868" y="5415"/>
                      <a:pt x="1805" y="5415"/>
                    </a:cubicBezTo>
                    <a:cubicBezTo>
                      <a:pt x="1743" y="5415"/>
                      <a:pt x="1691" y="5405"/>
                      <a:pt x="1629" y="5385"/>
                    </a:cubicBezTo>
                    <a:cubicBezTo>
                      <a:pt x="1566" y="5364"/>
                      <a:pt x="1515" y="5343"/>
                      <a:pt x="1473" y="5312"/>
                    </a:cubicBezTo>
                    <a:cubicBezTo>
                      <a:pt x="1400" y="5270"/>
                      <a:pt x="1349" y="5219"/>
                      <a:pt x="1297" y="5166"/>
                    </a:cubicBezTo>
                    <a:cubicBezTo>
                      <a:pt x="1234" y="5094"/>
                      <a:pt x="1172" y="5011"/>
                      <a:pt x="1121" y="4917"/>
                    </a:cubicBezTo>
                    <a:cubicBezTo>
                      <a:pt x="1048" y="4793"/>
                      <a:pt x="996" y="4638"/>
                      <a:pt x="955" y="4482"/>
                    </a:cubicBezTo>
                    <a:cubicBezTo>
                      <a:pt x="913" y="4316"/>
                      <a:pt x="892" y="4140"/>
                      <a:pt x="902" y="3974"/>
                    </a:cubicBezTo>
                    <a:lnTo>
                      <a:pt x="902" y="3974"/>
                    </a:lnTo>
                    <a:lnTo>
                      <a:pt x="934" y="3984"/>
                    </a:lnTo>
                    <a:lnTo>
                      <a:pt x="1038" y="3984"/>
                    </a:lnTo>
                    <a:cubicBezTo>
                      <a:pt x="1068" y="3984"/>
                      <a:pt x="1110" y="3974"/>
                      <a:pt x="1141" y="3974"/>
                    </a:cubicBezTo>
                    <a:cubicBezTo>
                      <a:pt x="1245" y="3963"/>
                      <a:pt x="1349" y="3932"/>
                      <a:pt x="1453" y="3880"/>
                    </a:cubicBezTo>
                    <a:cubicBezTo>
                      <a:pt x="1525" y="3849"/>
                      <a:pt x="1598" y="3797"/>
                      <a:pt x="1691" y="3714"/>
                    </a:cubicBezTo>
                    <a:lnTo>
                      <a:pt x="1847" y="3559"/>
                    </a:lnTo>
                    <a:cubicBezTo>
                      <a:pt x="1930" y="3486"/>
                      <a:pt x="2002" y="3403"/>
                      <a:pt x="2096" y="3341"/>
                    </a:cubicBezTo>
                    <a:lnTo>
                      <a:pt x="2106" y="3331"/>
                    </a:lnTo>
                    <a:cubicBezTo>
                      <a:pt x="2147" y="3299"/>
                      <a:pt x="2199" y="3278"/>
                      <a:pt x="2241" y="3258"/>
                    </a:cubicBezTo>
                    <a:cubicBezTo>
                      <a:pt x="2292" y="3237"/>
                      <a:pt x="2334" y="3227"/>
                      <a:pt x="2375" y="3227"/>
                    </a:cubicBezTo>
                    <a:lnTo>
                      <a:pt x="2521" y="3227"/>
                    </a:lnTo>
                    <a:cubicBezTo>
                      <a:pt x="2573" y="3237"/>
                      <a:pt x="2635" y="3258"/>
                      <a:pt x="2697" y="3278"/>
                    </a:cubicBezTo>
                    <a:cubicBezTo>
                      <a:pt x="2770" y="3320"/>
                      <a:pt x="2843" y="3372"/>
                      <a:pt x="2915" y="3424"/>
                    </a:cubicBezTo>
                    <a:cubicBezTo>
                      <a:pt x="2988" y="3486"/>
                      <a:pt x="3060" y="3569"/>
                      <a:pt x="3133" y="3663"/>
                    </a:cubicBezTo>
                    <a:cubicBezTo>
                      <a:pt x="3175" y="3735"/>
                      <a:pt x="3216" y="3808"/>
                      <a:pt x="3247" y="3880"/>
                    </a:cubicBezTo>
                    <a:cubicBezTo>
                      <a:pt x="3278" y="3942"/>
                      <a:pt x="3288" y="4004"/>
                      <a:pt x="3299" y="4078"/>
                    </a:cubicBezTo>
                    <a:lnTo>
                      <a:pt x="3299" y="4108"/>
                    </a:lnTo>
                    <a:cubicBezTo>
                      <a:pt x="3299" y="4170"/>
                      <a:pt x="3350" y="4212"/>
                      <a:pt x="3403" y="4212"/>
                    </a:cubicBezTo>
                    <a:cubicBezTo>
                      <a:pt x="3433" y="4223"/>
                      <a:pt x="3444" y="4223"/>
                      <a:pt x="3465" y="4223"/>
                    </a:cubicBezTo>
                    <a:cubicBezTo>
                      <a:pt x="3496" y="4223"/>
                      <a:pt x="3537" y="4202"/>
                      <a:pt x="3548" y="4170"/>
                    </a:cubicBezTo>
                    <a:cubicBezTo>
                      <a:pt x="3652" y="4004"/>
                      <a:pt x="3735" y="3818"/>
                      <a:pt x="3797" y="3621"/>
                    </a:cubicBezTo>
                    <a:cubicBezTo>
                      <a:pt x="3848" y="3444"/>
                      <a:pt x="3901" y="3258"/>
                      <a:pt x="3931" y="3029"/>
                    </a:cubicBezTo>
                    <a:cubicBezTo>
                      <a:pt x="3984" y="2718"/>
                      <a:pt x="3984" y="2418"/>
                      <a:pt x="3952" y="2127"/>
                    </a:cubicBezTo>
                    <a:cubicBezTo>
                      <a:pt x="3890" y="1526"/>
                      <a:pt x="3693" y="1007"/>
                      <a:pt x="3382" y="613"/>
                    </a:cubicBezTo>
                    <a:cubicBezTo>
                      <a:pt x="3216" y="405"/>
                      <a:pt x="3009" y="239"/>
                      <a:pt x="2780" y="136"/>
                    </a:cubicBezTo>
                    <a:cubicBezTo>
                      <a:pt x="2583" y="53"/>
                      <a:pt x="2365" y="0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133;p53"/>
              <p:cNvSpPr/>
              <p:nvPr/>
            </p:nvSpPr>
            <p:spPr>
              <a:xfrm>
                <a:off x="4508688" y="1872225"/>
                <a:ext cx="18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68" extrusionOk="0">
                    <a:moveTo>
                      <a:pt x="686" y="0"/>
                    </a:moveTo>
                    <a:cubicBezTo>
                      <a:pt x="676" y="0"/>
                      <a:pt x="655" y="21"/>
                      <a:pt x="655" y="42"/>
                    </a:cubicBezTo>
                    <a:lnTo>
                      <a:pt x="655" y="62"/>
                    </a:lnTo>
                    <a:cubicBezTo>
                      <a:pt x="644" y="115"/>
                      <a:pt x="634" y="177"/>
                      <a:pt x="613" y="228"/>
                    </a:cubicBezTo>
                    <a:lnTo>
                      <a:pt x="613" y="219"/>
                    </a:lnTo>
                    <a:cubicBezTo>
                      <a:pt x="593" y="281"/>
                      <a:pt x="561" y="332"/>
                      <a:pt x="520" y="384"/>
                    </a:cubicBezTo>
                    <a:lnTo>
                      <a:pt x="427" y="477"/>
                    </a:lnTo>
                    <a:cubicBezTo>
                      <a:pt x="406" y="488"/>
                      <a:pt x="385" y="509"/>
                      <a:pt x="364" y="519"/>
                    </a:cubicBezTo>
                    <a:cubicBezTo>
                      <a:pt x="344" y="519"/>
                      <a:pt x="323" y="530"/>
                      <a:pt x="302" y="530"/>
                    </a:cubicBezTo>
                    <a:lnTo>
                      <a:pt x="250" y="530"/>
                    </a:lnTo>
                    <a:cubicBezTo>
                      <a:pt x="219" y="530"/>
                      <a:pt x="198" y="519"/>
                      <a:pt x="178" y="509"/>
                    </a:cubicBezTo>
                    <a:cubicBezTo>
                      <a:pt x="169" y="506"/>
                      <a:pt x="160" y="505"/>
                      <a:pt x="151" y="505"/>
                    </a:cubicBezTo>
                    <a:cubicBezTo>
                      <a:pt x="125" y="505"/>
                      <a:pt x="99" y="515"/>
                      <a:pt x="84" y="530"/>
                    </a:cubicBezTo>
                    <a:cubicBezTo>
                      <a:pt x="53" y="540"/>
                      <a:pt x="32" y="571"/>
                      <a:pt x="22" y="602"/>
                    </a:cubicBezTo>
                    <a:cubicBezTo>
                      <a:pt x="1" y="664"/>
                      <a:pt x="42" y="737"/>
                      <a:pt x="105" y="758"/>
                    </a:cubicBezTo>
                    <a:cubicBezTo>
                      <a:pt x="136" y="768"/>
                      <a:pt x="167" y="768"/>
                      <a:pt x="188" y="768"/>
                    </a:cubicBezTo>
                    <a:lnTo>
                      <a:pt x="271" y="768"/>
                    </a:lnTo>
                    <a:cubicBezTo>
                      <a:pt x="312" y="758"/>
                      <a:pt x="354" y="737"/>
                      <a:pt x="385" y="716"/>
                    </a:cubicBezTo>
                    <a:lnTo>
                      <a:pt x="447" y="685"/>
                    </a:lnTo>
                    <a:cubicBezTo>
                      <a:pt x="457" y="664"/>
                      <a:pt x="478" y="654"/>
                      <a:pt x="489" y="643"/>
                    </a:cubicBezTo>
                    <a:cubicBezTo>
                      <a:pt x="520" y="613"/>
                      <a:pt x="540" y="571"/>
                      <a:pt x="561" y="540"/>
                    </a:cubicBezTo>
                    <a:cubicBezTo>
                      <a:pt x="613" y="467"/>
                      <a:pt x="644" y="384"/>
                      <a:pt x="676" y="301"/>
                    </a:cubicBezTo>
                    <a:cubicBezTo>
                      <a:pt x="696" y="208"/>
                      <a:pt x="717" y="125"/>
                      <a:pt x="727" y="42"/>
                    </a:cubicBezTo>
                    <a:cubicBezTo>
                      <a:pt x="727" y="21"/>
                      <a:pt x="706" y="0"/>
                      <a:pt x="686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134;p53"/>
              <p:cNvSpPr/>
              <p:nvPr/>
            </p:nvSpPr>
            <p:spPr>
              <a:xfrm>
                <a:off x="4506363" y="1882350"/>
                <a:ext cx="9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91" extrusionOk="0">
                    <a:moveTo>
                      <a:pt x="271" y="0"/>
                    </a:moveTo>
                    <a:cubicBezTo>
                      <a:pt x="250" y="0"/>
                      <a:pt x="218" y="0"/>
                      <a:pt x="208" y="21"/>
                    </a:cubicBezTo>
                    <a:cubicBezTo>
                      <a:pt x="156" y="62"/>
                      <a:pt x="105" y="125"/>
                      <a:pt x="73" y="176"/>
                    </a:cubicBezTo>
                    <a:cubicBezTo>
                      <a:pt x="32" y="238"/>
                      <a:pt x="11" y="311"/>
                      <a:pt x="1" y="374"/>
                    </a:cubicBezTo>
                    <a:cubicBezTo>
                      <a:pt x="1" y="404"/>
                      <a:pt x="1" y="425"/>
                      <a:pt x="11" y="446"/>
                    </a:cubicBezTo>
                    <a:cubicBezTo>
                      <a:pt x="22" y="467"/>
                      <a:pt x="42" y="477"/>
                      <a:pt x="63" y="487"/>
                    </a:cubicBezTo>
                    <a:cubicBezTo>
                      <a:pt x="70" y="489"/>
                      <a:pt x="78" y="490"/>
                      <a:pt x="86" y="490"/>
                    </a:cubicBezTo>
                    <a:cubicBezTo>
                      <a:pt x="124" y="490"/>
                      <a:pt x="169" y="468"/>
                      <a:pt x="177" y="425"/>
                    </a:cubicBezTo>
                    <a:cubicBezTo>
                      <a:pt x="188" y="384"/>
                      <a:pt x="188" y="353"/>
                      <a:pt x="208" y="311"/>
                    </a:cubicBezTo>
                    <a:cubicBezTo>
                      <a:pt x="218" y="280"/>
                      <a:pt x="239" y="249"/>
                      <a:pt x="260" y="208"/>
                    </a:cubicBezTo>
                    <a:cubicBezTo>
                      <a:pt x="281" y="187"/>
                      <a:pt x="301" y="166"/>
                      <a:pt x="333" y="145"/>
                    </a:cubicBezTo>
                    <a:cubicBezTo>
                      <a:pt x="364" y="114"/>
                      <a:pt x="364" y="52"/>
                      <a:pt x="333" y="21"/>
                    </a:cubicBezTo>
                    <a:cubicBezTo>
                      <a:pt x="312" y="0"/>
                      <a:pt x="291" y="0"/>
                      <a:pt x="27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135;p53"/>
              <p:cNvSpPr/>
              <p:nvPr/>
            </p:nvSpPr>
            <p:spPr>
              <a:xfrm>
                <a:off x="4566788" y="1811800"/>
                <a:ext cx="384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2" extrusionOk="0">
                    <a:moveTo>
                      <a:pt x="270" y="1"/>
                    </a:moveTo>
                    <a:cubicBezTo>
                      <a:pt x="219" y="1"/>
                      <a:pt x="177" y="11"/>
                      <a:pt x="125" y="11"/>
                    </a:cubicBezTo>
                    <a:cubicBezTo>
                      <a:pt x="63" y="31"/>
                      <a:pt x="11" y="94"/>
                      <a:pt x="0" y="156"/>
                    </a:cubicBezTo>
                    <a:cubicBezTo>
                      <a:pt x="0" y="197"/>
                      <a:pt x="11" y="239"/>
                      <a:pt x="42" y="270"/>
                    </a:cubicBezTo>
                    <a:cubicBezTo>
                      <a:pt x="63" y="291"/>
                      <a:pt x="104" y="322"/>
                      <a:pt x="146" y="322"/>
                    </a:cubicBezTo>
                    <a:cubicBezTo>
                      <a:pt x="170" y="319"/>
                      <a:pt x="193" y="318"/>
                      <a:pt x="216" y="318"/>
                    </a:cubicBezTo>
                    <a:cubicBezTo>
                      <a:pt x="272" y="318"/>
                      <a:pt x="326" y="325"/>
                      <a:pt x="385" y="333"/>
                    </a:cubicBezTo>
                    <a:cubicBezTo>
                      <a:pt x="457" y="353"/>
                      <a:pt x="540" y="374"/>
                      <a:pt x="602" y="405"/>
                    </a:cubicBezTo>
                    <a:cubicBezTo>
                      <a:pt x="696" y="446"/>
                      <a:pt x="768" y="509"/>
                      <a:pt x="851" y="571"/>
                    </a:cubicBezTo>
                    <a:cubicBezTo>
                      <a:pt x="945" y="654"/>
                      <a:pt x="1028" y="748"/>
                      <a:pt x="1100" y="851"/>
                    </a:cubicBezTo>
                    <a:cubicBezTo>
                      <a:pt x="1204" y="1007"/>
                      <a:pt x="1298" y="1183"/>
                      <a:pt x="1360" y="1370"/>
                    </a:cubicBezTo>
                    <a:lnTo>
                      <a:pt x="1422" y="1587"/>
                    </a:lnTo>
                    <a:cubicBezTo>
                      <a:pt x="1422" y="1613"/>
                      <a:pt x="1443" y="1632"/>
                      <a:pt x="1467" y="1632"/>
                    </a:cubicBezTo>
                    <a:cubicBezTo>
                      <a:pt x="1473" y="1632"/>
                      <a:pt x="1479" y="1631"/>
                      <a:pt x="1484" y="1629"/>
                    </a:cubicBezTo>
                    <a:cubicBezTo>
                      <a:pt x="1515" y="1629"/>
                      <a:pt x="1536" y="1598"/>
                      <a:pt x="1526" y="1567"/>
                    </a:cubicBezTo>
                    <a:cubicBezTo>
                      <a:pt x="1453" y="1204"/>
                      <a:pt x="1318" y="851"/>
                      <a:pt x="1111" y="540"/>
                    </a:cubicBezTo>
                    <a:cubicBezTo>
                      <a:pt x="1007" y="374"/>
                      <a:pt x="883" y="239"/>
                      <a:pt x="717" y="135"/>
                    </a:cubicBezTo>
                    <a:cubicBezTo>
                      <a:pt x="675" y="104"/>
                      <a:pt x="623" y="84"/>
                      <a:pt x="581" y="63"/>
                    </a:cubicBezTo>
                    <a:cubicBezTo>
                      <a:pt x="540" y="52"/>
                      <a:pt x="498" y="31"/>
                      <a:pt x="457" y="21"/>
                    </a:cubicBezTo>
                    <a:cubicBezTo>
                      <a:pt x="395" y="1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136;p53"/>
              <p:cNvSpPr/>
              <p:nvPr/>
            </p:nvSpPr>
            <p:spPr>
              <a:xfrm>
                <a:off x="4602838" y="1856400"/>
                <a:ext cx="54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9" extrusionOk="0">
                    <a:moveTo>
                      <a:pt x="114" y="1"/>
                    </a:moveTo>
                    <a:cubicBezTo>
                      <a:pt x="63" y="1"/>
                      <a:pt x="11" y="32"/>
                      <a:pt x="11" y="94"/>
                    </a:cubicBezTo>
                    <a:cubicBezTo>
                      <a:pt x="1" y="146"/>
                      <a:pt x="52" y="208"/>
                      <a:pt x="104" y="208"/>
                    </a:cubicBezTo>
                    <a:cubicBezTo>
                      <a:pt x="156" y="208"/>
                      <a:pt x="208" y="167"/>
                      <a:pt x="218" y="105"/>
                    </a:cubicBezTo>
                    <a:cubicBezTo>
                      <a:pt x="218" y="52"/>
                      <a:pt x="177" y="1"/>
                      <a:pt x="114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137;p53"/>
              <p:cNvSpPr/>
              <p:nvPr/>
            </p:nvSpPr>
            <p:spPr>
              <a:xfrm>
                <a:off x="4654963" y="2170975"/>
                <a:ext cx="342075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1422" extrusionOk="0">
                    <a:moveTo>
                      <a:pt x="3009" y="622"/>
                    </a:moveTo>
                    <a:cubicBezTo>
                      <a:pt x="3009" y="622"/>
                      <a:pt x="3009" y="623"/>
                      <a:pt x="3009" y="623"/>
                    </a:cubicBezTo>
                    <a:lnTo>
                      <a:pt x="3009" y="623"/>
                    </a:lnTo>
                    <a:cubicBezTo>
                      <a:pt x="3013" y="622"/>
                      <a:pt x="3016" y="622"/>
                      <a:pt x="3019" y="622"/>
                    </a:cubicBezTo>
                    <a:close/>
                    <a:moveTo>
                      <a:pt x="1079" y="0"/>
                    </a:moveTo>
                    <a:cubicBezTo>
                      <a:pt x="1058" y="0"/>
                      <a:pt x="1038" y="0"/>
                      <a:pt x="1017" y="11"/>
                    </a:cubicBezTo>
                    <a:cubicBezTo>
                      <a:pt x="945" y="11"/>
                      <a:pt x="872" y="52"/>
                      <a:pt x="830" y="104"/>
                    </a:cubicBezTo>
                    <a:cubicBezTo>
                      <a:pt x="789" y="145"/>
                      <a:pt x="779" y="207"/>
                      <a:pt x="779" y="290"/>
                    </a:cubicBezTo>
                    <a:cubicBezTo>
                      <a:pt x="779" y="311"/>
                      <a:pt x="779" y="343"/>
                      <a:pt x="789" y="373"/>
                    </a:cubicBezTo>
                    <a:lnTo>
                      <a:pt x="820" y="498"/>
                    </a:lnTo>
                    <a:cubicBezTo>
                      <a:pt x="851" y="581"/>
                      <a:pt x="903" y="664"/>
                      <a:pt x="945" y="737"/>
                    </a:cubicBezTo>
                    <a:lnTo>
                      <a:pt x="975" y="799"/>
                    </a:lnTo>
                    <a:cubicBezTo>
                      <a:pt x="913" y="758"/>
                      <a:pt x="851" y="716"/>
                      <a:pt x="799" y="675"/>
                    </a:cubicBezTo>
                    <a:cubicBezTo>
                      <a:pt x="696" y="612"/>
                      <a:pt x="602" y="581"/>
                      <a:pt x="509" y="550"/>
                    </a:cubicBezTo>
                    <a:cubicBezTo>
                      <a:pt x="477" y="550"/>
                      <a:pt x="436" y="539"/>
                      <a:pt x="405" y="539"/>
                    </a:cubicBezTo>
                    <a:cubicBezTo>
                      <a:pt x="353" y="539"/>
                      <a:pt x="302" y="550"/>
                      <a:pt x="249" y="571"/>
                    </a:cubicBezTo>
                    <a:cubicBezTo>
                      <a:pt x="208" y="592"/>
                      <a:pt x="166" y="622"/>
                      <a:pt x="136" y="643"/>
                    </a:cubicBezTo>
                    <a:cubicBezTo>
                      <a:pt x="104" y="675"/>
                      <a:pt x="73" y="705"/>
                      <a:pt x="42" y="758"/>
                    </a:cubicBezTo>
                    <a:cubicBezTo>
                      <a:pt x="0" y="830"/>
                      <a:pt x="0" y="934"/>
                      <a:pt x="11" y="986"/>
                    </a:cubicBezTo>
                    <a:cubicBezTo>
                      <a:pt x="11" y="1058"/>
                      <a:pt x="42" y="1141"/>
                      <a:pt x="83" y="1224"/>
                    </a:cubicBezTo>
                    <a:cubicBezTo>
                      <a:pt x="187" y="1432"/>
                      <a:pt x="343" y="1608"/>
                      <a:pt x="477" y="1753"/>
                    </a:cubicBezTo>
                    <a:lnTo>
                      <a:pt x="498" y="1784"/>
                    </a:lnTo>
                    <a:lnTo>
                      <a:pt x="530" y="1805"/>
                    </a:lnTo>
                    <a:cubicBezTo>
                      <a:pt x="498" y="1795"/>
                      <a:pt x="477" y="1784"/>
                      <a:pt x="457" y="1784"/>
                    </a:cubicBezTo>
                    <a:cubicBezTo>
                      <a:pt x="405" y="1763"/>
                      <a:pt x="364" y="1763"/>
                      <a:pt x="322" y="1763"/>
                    </a:cubicBezTo>
                    <a:cubicBezTo>
                      <a:pt x="281" y="1763"/>
                      <a:pt x="249" y="1763"/>
                      <a:pt x="208" y="1784"/>
                    </a:cubicBezTo>
                    <a:cubicBezTo>
                      <a:pt x="177" y="1795"/>
                      <a:pt x="146" y="1816"/>
                      <a:pt x="115" y="1846"/>
                    </a:cubicBezTo>
                    <a:cubicBezTo>
                      <a:pt x="83" y="1888"/>
                      <a:pt x="63" y="1940"/>
                      <a:pt x="53" y="1971"/>
                    </a:cubicBezTo>
                    <a:cubicBezTo>
                      <a:pt x="42" y="2023"/>
                      <a:pt x="42" y="2075"/>
                      <a:pt x="53" y="2116"/>
                    </a:cubicBezTo>
                    <a:cubicBezTo>
                      <a:pt x="53" y="2178"/>
                      <a:pt x="63" y="2241"/>
                      <a:pt x="94" y="2324"/>
                    </a:cubicBezTo>
                    <a:cubicBezTo>
                      <a:pt x="104" y="2386"/>
                      <a:pt x="146" y="2448"/>
                      <a:pt x="177" y="2510"/>
                    </a:cubicBezTo>
                    <a:cubicBezTo>
                      <a:pt x="229" y="2583"/>
                      <a:pt x="281" y="2656"/>
                      <a:pt x="322" y="2708"/>
                    </a:cubicBezTo>
                    <a:cubicBezTo>
                      <a:pt x="436" y="2832"/>
                      <a:pt x="560" y="2946"/>
                      <a:pt x="696" y="3060"/>
                    </a:cubicBezTo>
                    <a:lnTo>
                      <a:pt x="758" y="3123"/>
                    </a:lnTo>
                    <a:cubicBezTo>
                      <a:pt x="841" y="3195"/>
                      <a:pt x="934" y="3278"/>
                      <a:pt x="1017" y="3361"/>
                    </a:cubicBezTo>
                    <a:cubicBezTo>
                      <a:pt x="1069" y="3413"/>
                      <a:pt x="1111" y="3465"/>
                      <a:pt x="1162" y="3527"/>
                    </a:cubicBezTo>
                    <a:lnTo>
                      <a:pt x="1204" y="3568"/>
                    </a:lnTo>
                    <a:cubicBezTo>
                      <a:pt x="1277" y="3651"/>
                      <a:pt x="1360" y="3745"/>
                      <a:pt x="1432" y="3828"/>
                    </a:cubicBezTo>
                    <a:cubicBezTo>
                      <a:pt x="1588" y="3994"/>
                      <a:pt x="1733" y="4170"/>
                      <a:pt x="1878" y="4336"/>
                    </a:cubicBezTo>
                    <a:cubicBezTo>
                      <a:pt x="2127" y="4626"/>
                      <a:pt x="2365" y="4938"/>
                      <a:pt x="2594" y="5228"/>
                    </a:cubicBezTo>
                    <a:lnTo>
                      <a:pt x="2697" y="5363"/>
                    </a:lnTo>
                    <a:cubicBezTo>
                      <a:pt x="3268" y="6069"/>
                      <a:pt x="3776" y="6712"/>
                      <a:pt x="4316" y="7334"/>
                    </a:cubicBezTo>
                    <a:cubicBezTo>
                      <a:pt x="4596" y="7655"/>
                      <a:pt x="4876" y="7977"/>
                      <a:pt x="5166" y="8278"/>
                    </a:cubicBezTo>
                    <a:cubicBezTo>
                      <a:pt x="5436" y="8558"/>
                      <a:pt x="5726" y="8849"/>
                      <a:pt x="6048" y="9149"/>
                    </a:cubicBezTo>
                    <a:cubicBezTo>
                      <a:pt x="6505" y="9554"/>
                      <a:pt x="7106" y="10093"/>
                      <a:pt x="7780" y="10529"/>
                    </a:cubicBezTo>
                    <a:cubicBezTo>
                      <a:pt x="8496" y="10995"/>
                      <a:pt x="9160" y="11276"/>
                      <a:pt x="9813" y="11369"/>
                    </a:cubicBezTo>
                    <a:cubicBezTo>
                      <a:pt x="9990" y="11400"/>
                      <a:pt x="10177" y="11421"/>
                      <a:pt x="10353" y="11421"/>
                    </a:cubicBezTo>
                    <a:cubicBezTo>
                      <a:pt x="10758" y="11421"/>
                      <a:pt x="11141" y="11348"/>
                      <a:pt x="11484" y="11214"/>
                    </a:cubicBezTo>
                    <a:cubicBezTo>
                      <a:pt x="11691" y="11131"/>
                      <a:pt x="11888" y="11016"/>
                      <a:pt x="12075" y="10882"/>
                    </a:cubicBezTo>
                    <a:cubicBezTo>
                      <a:pt x="12241" y="10757"/>
                      <a:pt x="12397" y="10612"/>
                      <a:pt x="12552" y="10435"/>
                    </a:cubicBezTo>
                    <a:cubicBezTo>
                      <a:pt x="12811" y="10114"/>
                      <a:pt x="13040" y="9720"/>
                      <a:pt x="13206" y="9253"/>
                    </a:cubicBezTo>
                    <a:cubicBezTo>
                      <a:pt x="13361" y="8828"/>
                      <a:pt x="13485" y="8351"/>
                      <a:pt x="13558" y="7811"/>
                    </a:cubicBezTo>
                    <a:cubicBezTo>
                      <a:pt x="13631" y="7365"/>
                      <a:pt x="13662" y="6867"/>
                      <a:pt x="13683" y="6297"/>
                    </a:cubicBezTo>
                    <a:cubicBezTo>
                      <a:pt x="13683" y="5861"/>
                      <a:pt x="13672" y="5394"/>
                      <a:pt x="13651" y="4886"/>
                    </a:cubicBezTo>
                    <a:cubicBezTo>
                      <a:pt x="13610" y="4211"/>
                      <a:pt x="13548" y="3662"/>
                      <a:pt x="13465" y="3164"/>
                    </a:cubicBezTo>
                    <a:cubicBezTo>
                      <a:pt x="13361" y="2531"/>
                      <a:pt x="13206" y="1940"/>
                      <a:pt x="12998" y="1401"/>
                    </a:cubicBezTo>
                    <a:cubicBezTo>
                      <a:pt x="12977" y="1359"/>
                      <a:pt x="12936" y="1328"/>
                      <a:pt x="12894" y="1328"/>
                    </a:cubicBezTo>
                    <a:cubicBezTo>
                      <a:pt x="12884" y="1328"/>
                      <a:pt x="12874" y="1339"/>
                      <a:pt x="12863" y="1339"/>
                    </a:cubicBezTo>
                    <a:cubicBezTo>
                      <a:pt x="12811" y="1359"/>
                      <a:pt x="12780" y="1422"/>
                      <a:pt x="12801" y="1473"/>
                    </a:cubicBezTo>
                    <a:cubicBezTo>
                      <a:pt x="12874" y="1660"/>
                      <a:pt x="12936" y="1846"/>
                      <a:pt x="12998" y="2054"/>
                    </a:cubicBezTo>
                    <a:cubicBezTo>
                      <a:pt x="12936" y="1982"/>
                      <a:pt x="12874" y="1909"/>
                      <a:pt x="12801" y="1846"/>
                    </a:cubicBezTo>
                    <a:cubicBezTo>
                      <a:pt x="12676" y="1733"/>
                      <a:pt x="12531" y="1639"/>
                      <a:pt x="12376" y="1577"/>
                    </a:cubicBezTo>
                    <a:cubicBezTo>
                      <a:pt x="12261" y="1525"/>
                      <a:pt x="12127" y="1484"/>
                      <a:pt x="11982" y="1463"/>
                    </a:cubicBezTo>
                    <a:cubicBezTo>
                      <a:pt x="11909" y="1452"/>
                      <a:pt x="11836" y="1452"/>
                      <a:pt x="11763" y="1452"/>
                    </a:cubicBezTo>
                    <a:cubicBezTo>
                      <a:pt x="11577" y="1452"/>
                      <a:pt x="11380" y="1484"/>
                      <a:pt x="11173" y="1546"/>
                    </a:cubicBezTo>
                    <a:cubicBezTo>
                      <a:pt x="10913" y="1618"/>
                      <a:pt x="10654" y="1753"/>
                      <a:pt x="10394" y="1929"/>
                    </a:cubicBezTo>
                    <a:cubicBezTo>
                      <a:pt x="10156" y="2085"/>
                      <a:pt x="9938" y="2293"/>
                      <a:pt x="9730" y="2521"/>
                    </a:cubicBezTo>
                    <a:cubicBezTo>
                      <a:pt x="9534" y="2749"/>
                      <a:pt x="9378" y="2987"/>
                      <a:pt x="9253" y="3236"/>
                    </a:cubicBezTo>
                    <a:cubicBezTo>
                      <a:pt x="9129" y="3496"/>
                      <a:pt x="9066" y="3745"/>
                      <a:pt x="9046" y="3983"/>
                    </a:cubicBezTo>
                    <a:cubicBezTo>
                      <a:pt x="9036" y="4160"/>
                      <a:pt x="9056" y="4347"/>
                      <a:pt x="9077" y="4523"/>
                    </a:cubicBezTo>
                    <a:lnTo>
                      <a:pt x="9087" y="4596"/>
                    </a:lnTo>
                    <a:lnTo>
                      <a:pt x="9098" y="4668"/>
                    </a:lnTo>
                    <a:cubicBezTo>
                      <a:pt x="9129" y="4958"/>
                      <a:pt x="9160" y="5260"/>
                      <a:pt x="9149" y="5550"/>
                    </a:cubicBezTo>
                    <a:cubicBezTo>
                      <a:pt x="9139" y="5705"/>
                      <a:pt x="9119" y="5830"/>
                      <a:pt x="9087" y="5944"/>
                    </a:cubicBezTo>
                    <a:cubicBezTo>
                      <a:pt x="9066" y="6006"/>
                      <a:pt x="9046" y="6069"/>
                      <a:pt x="9015" y="6110"/>
                    </a:cubicBezTo>
                    <a:cubicBezTo>
                      <a:pt x="8994" y="6152"/>
                      <a:pt x="8963" y="6193"/>
                      <a:pt x="8932" y="6214"/>
                    </a:cubicBezTo>
                    <a:cubicBezTo>
                      <a:pt x="8900" y="6245"/>
                      <a:pt x="8870" y="6265"/>
                      <a:pt x="8838" y="6286"/>
                    </a:cubicBezTo>
                    <a:cubicBezTo>
                      <a:pt x="8797" y="6307"/>
                      <a:pt x="8755" y="6328"/>
                      <a:pt x="8714" y="6338"/>
                    </a:cubicBezTo>
                    <a:cubicBezTo>
                      <a:pt x="8651" y="6348"/>
                      <a:pt x="8579" y="6359"/>
                      <a:pt x="8506" y="6359"/>
                    </a:cubicBezTo>
                    <a:lnTo>
                      <a:pt x="8476" y="6359"/>
                    </a:lnTo>
                    <a:cubicBezTo>
                      <a:pt x="8372" y="6348"/>
                      <a:pt x="8257" y="6328"/>
                      <a:pt x="8144" y="6297"/>
                    </a:cubicBezTo>
                    <a:cubicBezTo>
                      <a:pt x="7946" y="6235"/>
                      <a:pt x="7739" y="6141"/>
                      <a:pt x="7521" y="6006"/>
                    </a:cubicBezTo>
                    <a:lnTo>
                      <a:pt x="7500" y="5996"/>
                    </a:lnTo>
                    <a:cubicBezTo>
                      <a:pt x="7023" y="5695"/>
                      <a:pt x="6598" y="5322"/>
                      <a:pt x="6256" y="4990"/>
                    </a:cubicBezTo>
                    <a:cubicBezTo>
                      <a:pt x="6110" y="4855"/>
                      <a:pt x="5965" y="4720"/>
                      <a:pt x="5830" y="4575"/>
                    </a:cubicBezTo>
                    <a:lnTo>
                      <a:pt x="5768" y="4523"/>
                    </a:lnTo>
                    <a:lnTo>
                      <a:pt x="5654" y="4409"/>
                    </a:lnTo>
                    <a:lnTo>
                      <a:pt x="5083" y="3838"/>
                    </a:lnTo>
                    <a:cubicBezTo>
                      <a:pt x="4969" y="3714"/>
                      <a:pt x="4855" y="3589"/>
                      <a:pt x="4751" y="3465"/>
                    </a:cubicBezTo>
                    <a:cubicBezTo>
                      <a:pt x="4741" y="3465"/>
                      <a:pt x="4730" y="3455"/>
                      <a:pt x="4720" y="3444"/>
                    </a:cubicBezTo>
                    <a:cubicBezTo>
                      <a:pt x="4617" y="3330"/>
                      <a:pt x="4513" y="3216"/>
                      <a:pt x="4419" y="3081"/>
                    </a:cubicBezTo>
                    <a:cubicBezTo>
                      <a:pt x="4326" y="2957"/>
                      <a:pt x="4233" y="2832"/>
                      <a:pt x="4150" y="2697"/>
                    </a:cubicBezTo>
                    <a:cubicBezTo>
                      <a:pt x="4087" y="2593"/>
                      <a:pt x="4025" y="2490"/>
                      <a:pt x="3974" y="2376"/>
                    </a:cubicBezTo>
                    <a:cubicBezTo>
                      <a:pt x="3921" y="2251"/>
                      <a:pt x="3891" y="2127"/>
                      <a:pt x="3849" y="2002"/>
                    </a:cubicBezTo>
                    <a:cubicBezTo>
                      <a:pt x="3818" y="1867"/>
                      <a:pt x="3787" y="1733"/>
                      <a:pt x="3755" y="1588"/>
                    </a:cubicBezTo>
                    <a:cubicBezTo>
                      <a:pt x="3693" y="1369"/>
                      <a:pt x="3642" y="1141"/>
                      <a:pt x="3548" y="934"/>
                    </a:cubicBezTo>
                    <a:cubicBezTo>
                      <a:pt x="3527" y="903"/>
                      <a:pt x="3506" y="882"/>
                      <a:pt x="3486" y="861"/>
                    </a:cubicBezTo>
                    <a:cubicBezTo>
                      <a:pt x="3444" y="809"/>
                      <a:pt x="3393" y="768"/>
                      <a:pt x="3340" y="737"/>
                    </a:cubicBezTo>
                    <a:cubicBezTo>
                      <a:pt x="3278" y="695"/>
                      <a:pt x="3227" y="675"/>
                      <a:pt x="3165" y="654"/>
                    </a:cubicBezTo>
                    <a:lnTo>
                      <a:pt x="3154" y="654"/>
                    </a:lnTo>
                    <a:cubicBezTo>
                      <a:pt x="3112" y="633"/>
                      <a:pt x="3061" y="633"/>
                      <a:pt x="3009" y="623"/>
                    </a:cubicBezTo>
                    <a:lnTo>
                      <a:pt x="3009" y="623"/>
                    </a:lnTo>
                    <a:cubicBezTo>
                      <a:pt x="2971" y="624"/>
                      <a:pt x="2933" y="633"/>
                      <a:pt x="2895" y="633"/>
                    </a:cubicBezTo>
                    <a:lnTo>
                      <a:pt x="2905" y="633"/>
                    </a:lnTo>
                    <a:lnTo>
                      <a:pt x="2812" y="664"/>
                    </a:lnTo>
                    <a:cubicBezTo>
                      <a:pt x="2801" y="675"/>
                      <a:pt x="2780" y="685"/>
                      <a:pt x="2770" y="695"/>
                    </a:cubicBezTo>
                    <a:cubicBezTo>
                      <a:pt x="2739" y="768"/>
                      <a:pt x="2718" y="841"/>
                      <a:pt x="2697" y="892"/>
                    </a:cubicBezTo>
                    <a:cubicBezTo>
                      <a:pt x="2656" y="1058"/>
                      <a:pt x="2635" y="1235"/>
                      <a:pt x="2646" y="1422"/>
                    </a:cubicBezTo>
                    <a:cubicBezTo>
                      <a:pt x="2594" y="1349"/>
                      <a:pt x="2542" y="1266"/>
                      <a:pt x="2480" y="1173"/>
                    </a:cubicBezTo>
                    <a:cubicBezTo>
                      <a:pt x="2293" y="892"/>
                      <a:pt x="2106" y="654"/>
                      <a:pt x="1909" y="456"/>
                    </a:cubicBezTo>
                    <a:cubicBezTo>
                      <a:pt x="1775" y="301"/>
                      <a:pt x="1556" y="104"/>
                      <a:pt x="1287" y="32"/>
                    </a:cubicBezTo>
                    <a:cubicBezTo>
                      <a:pt x="1214" y="11"/>
                      <a:pt x="1141" y="0"/>
                      <a:pt x="107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138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139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140;p53"/>
              <p:cNvSpPr/>
              <p:nvPr/>
            </p:nvSpPr>
            <p:spPr>
              <a:xfrm>
                <a:off x="4718763" y="2183675"/>
                <a:ext cx="404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04" extrusionOk="0">
                    <a:moveTo>
                      <a:pt x="530" y="1"/>
                    </a:moveTo>
                    <a:cubicBezTo>
                      <a:pt x="457" y="1"/>
                      <a:pt x="374" y="21"/>
                      <a:pt x="311" y="63"/>
                    </a:cubicBezTo>
                    <a:cubicBezTo>
                      <a:pt x="228" y="125"/>
                      <a:pt x="166" y="218"/>
                      <a:pt x="125" y="312"/>
                    </a:cubicBezTo>
                    <a:cubicBezTo>
                      <a:pt x="73" y="416"/>
                      <a:pt x="52" y="529"/>
                      <a:pt x="32" y="644"/>
                    </a:cubicBezTo>
                    <a:cubicBezTo>
                      <a:pt x="11" y="778"/>
                      <a:pt x="0" y="903"/>
                      <a:pt x="21" y="1038"/>
                    </a:cubicBezTo>
                    <a:cubicBezTo>
                      <a:pt x="21" y="1059"/>
                      <a:pt x="32" y="1089"/>
                      <a:pt x="52" y="1110"/>
                    </a:cubicBezTo>
                    <a:cubicBezTo>
                      <a:pt x="62" y="1131"/>
                      <a:pt x="94" y="1142"/>
                      <a:pt x="115" y="1142"/>
                    </a:cubicBezTo>
                    <a:cubicBezTo>
                      <a:pt x="145" y="1142"/>
                      <a:pt x="177" y="1131"/>
                      <a:pt x="187" y="1110"/>
                    </a:cubicBezTo>
                    <a:cubicBezTo>
                      <a:pt x="208" y="1089"/>
                      <a:pt x="228" y="1059"/>
                      <a:pt x="218" y="1038"/>
                    </a:cubicBezTo>
                    <a:cubicBezTo>
                      <a:pt x="208" y="924"/>
                      <a:pt x="218" y="810"/>
                      <a:pt x="228" y="695"/>
                    </a:cubicBezTo>
                    <a:cubicBezTo>
                      <a:pt x="239" y="592"/>
                      <a:pt x="270" y="499"/>
                      <a:pt x="301" y="405"/>
                    </a:cubicBezTo>
                    <a:cubicBezTo>
                      <a:pt x="322" y="363"/>
                      <a:pt x="343" y="322"/>
                      <a:pt x="374" y="291"/>
                    </a:cubicBezTo>
                    <a:cubicBezTo>
                      <a:pt x="384" y="270"/>
                      <a:pt x="405" y="250"/>
                      <a:pt x="415" y="239"/>
                    </a:cubicBezTo>
                    <a:cubicBezTo>
                      <a:pt x="436" y="229"/>
                      <a:pt x="447" y="218"/>
                      <a:pt x="457" y="218"/>
                    </a:cubicBezTo>
                    <a:cubicBezTo>
                      <a:pt x="477" y="208"/>
                      <a:pt x="488" y="208"/>
                      <a:pt x="509" y="197"/>
                    </a:cubicBezTo>
                    <a:lnTo>
                      <a:pt x="560" y="197"/>
                    </a:lnTo>
                    <a:cubicBezTo>
                      <a:pt x="581" y="208"/>
                      <a:pt x="613" y="218"/>
                      <a:pt x="643" y="229"/>
                    </a:cubicBezTo>
                    <a:cubicBezTo>
                      <a:pt x="675" y="239"/>
                      <a:pt x="716" y="260"/>
                      <a:pt x="747" y="280"/>
                    </a:cubicBezTo>
                    <a:cubicBezTo>
                      <a:pt x="768" y="312"/>
                      <a:pt x="799" y="333"/>
                      <a:pt x="820" y="363"/>
                    </a:cubicBezTo>
                    <a:cubicBezTo>
                      <a:pt x="861" y="416"/>
                      <a:pt x="882" y="467"/>
                      <a:pt x="913" y="519"/>
                    </a:cubicBezTo>
                    <a:cubicBezTo>
                      <a:pt x="996" y="727"/>
                      <a:pt x="1037" y="955"/>
                      <a:pt x="1069" y="1183"/>
                    </a:cubicBezTo>
                    <a:lnTo>
                      <a:pt x="1058" y="1152"/>
                    </a:lnTo>
                    <a:lnTo>
                      <a:pt x="1058" y="1152"/>
                    </a:lnTo>
                    <a:cubicBezTo>
                      <a:pt x="1090" y="1380"/>
                      <a:pt x="1110" y="1598"/>
                      <a:pt x="1141" y="1816"/>
                    </a:cubicBezTo>
                    <a:cubicBezTo>
                      <a:pt x="1162" y="1909"/>
                      <a:pt x="1173" y="1992"/>
                      <a:pt x="1203" y="2075"/>
                    </a:cubicBezTo>
                    <a:cubicBezTo>
                      <a:pt x="1256" y="2241"/>
                      <a:pt x="1328" y="2407"/>
                      <a:pt x="1422" y="2552"/>
                    </a:cubicBezTo>
                    <a:cubicBezTo>
                      <a:pt x="1436" y="2588"/>
                      <a:pt x="1470" y="2604"/>
                      <a:pt x="1506" y="2604"/>
                    </a:cubicBezTo>
                    <a:cubicBezTo>
                      <a:pt x="1523" y="2604"/>
                      <a:pt x="1540" y="2601"/>
                      <a:pt x="1556" y="2594"/>
                    </a:cubicBezTo>
                    <a:cubicBezTo>
                      <a:pt x="1608" y="2562"/>
                      <a:pt x="1618" y="2500"/>
                      <a:pt x="1598" y="2449"/>
                    </a:cubicBezTo>
                    <a:cubicBezTo>
                      <a:pt x="1546" y="2366"/>
                      <a:pt x="1505" y="2283"/>
                      <a:pt x="1463" y="2189"/>
                    </a:cubicBezTo>
                    <a:cubicBezTo>
                      <a:pt x="1432" y="2096"/>
                      <a:pt x="1390" y="2002"/>
                      <a:pt x="1369" y="1909"/>
                    </a:cubicBezTo>
                    <a:cubicBezTo>
                      <a:pt x="1349" y="1826"/>
                      <a:pt x="1339" y="1733"/>
                      <a:pt x="1328" y="1650"/>
                    </a:cubicBezTo>
                    <a:lnTo>
                      <a:pt x="1328" y="1681"/>
                    </a:lnTo>
                    <a:cubicBezTo>
                      <a:pt x="1297" y="1411"/>
                      <a:pt x="1266" y="1131"/>
                      <a:pt x="1224" y="861"/>
                    </a:cubicBezTo>
                    <a:cubicBezTo>
                      <a:pt x="1193" y="737"/>
                      <a:pt x="1162" y="612"/>
                      <a:pt x="1120" y="488"/>
                    </a:cubicBezTo>
                    <a:cubicBezTo>
                      <a:pt x="1079" y="374"/>
                      <a:pt x="1017" y="270"/>
                      <a:pt x="934" y="187"/>
                    </a:cubicBezTo>
                    <a:cubicBezTo>
                      <a:pt x="903" y="146"/>
                      <a:pt x="861" y="114"/>
                      <a:pt x="820" y="84"/>
                    </a:cubicBezTo>
                    <a:cubicBezTo>
                      <a:pt x="758" y="52"/>
                      <a:pt x="695" y="21"/>
                      <a:pt x="622" y="11"/>
                    </a:cubicBezTo>
                    <a:cubicBezTo>
                      <a:pt x="592" y="1"/>
                      <a:pt x="560" y="1"/>
                      <a:pt x="530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141;p53"/>
              <p:cNvSpPr/>
              <p:nvPr/>
            </p:nvSpPr>
            <p:spPr>
              <a:xfrm>
                <a:off x="4878488" y="2278075"/>
                <a:ext cx="117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14" extrusionOk="0">
                    <a:moveTo>
                      <a:pt x="105" y="1"/>
                    </a:moveTo>
                    <a:cubicBezTo>
                      <a:pt x="95" y="1"/>
                      <a:pt x="95" y="1"/>
                      <a:pt x="84" y="10"/>
                    </a:cubicBezTo>
                    <a:cubicBezTo>
                      <a:pt x="22" y="21"/>
                      <a:pt x="1" y="73"/>
                      <a:pt x="12" y="135"/>
                    </a:cubicBezTo>
                    <a:cubicBezTo>
                      <a:pt x="95" y="529"/>
                      <a:pt x="188" y="934"/>
                      <a:pt x="261" y="1338"/>
                    </a:cubicBezTo>
                    <a:cubicBezTo>
                      <a:pt x="269" y="1391"/>
                      <a:pt x="314" y="1414"/>
                      <a:pt x="360" y="1414"/>
                    </a:cubicBezTo>
                    <a:cubicBezTo>
                      <a:pt x="368" y="1414"/>
                      <a:pt x="377" y="1413"/>
                      <a:pt x="385" y="1411"/>
                    </a:cubicBezTo>
                    <a:cubicBezTo>
                      <a:pt x="416" y="1400"/>
                      <a:pt x="437" y="1391"/>
                      <a:pt x="447" y="1370"/>
                    </a:cubicBezTo>
                    <a:cubicBezTo>
                      <a:pt x="468" y="1338"/>
                      <a:pt x="468" y="1317"/>
                      <a:pt x="457" y="1287"/>
                    </a:cubicBezTo>
                    <a:cubicBezTo>
                      <a:pt x="385" y="882"/>
                      <a:pt x="302" y="478"/>
                      <a:pt x="208" y="73"/>
                    </a:cubicBezTo>
                    <a:cubicBezTo>
                      <a:pt x="198" y="31"/>
                      <a:pt x="157" y="1"/>
                      <a:pt x="105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142;p53"/>
              <p:cNvSpPr/>
              <p:nvPr/>
            </p:nvSpPr>
            <p:spPr>
              <a:xfrm>
                <a:off x="4879813" y="2277800"/>
                <a:ext cx="104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730" extrusionOk="0">
                    <a:moveTo>
                      <a:pt x="83" y="1"/>
                    </a:moveTo>
                    <a:cubicBezTo>
                      <a:pt x="52" y="12"/>
                      <a:pt x="31" y="21"/>
                      <a:pt x="21" y="53"/>
                    </a:cubicBezTo>
                    <a:cubicBezTo>
                      <a:pt x="0" y="74"/>
                      <a:pt x="0" y="94"/>
                      <a:pt x="10" y="125"/>
                    </a:cubicBezTo>
                    <a:cubicBezTo>
                      <a:pt x="10" y="177"/>
                      <a:pt x="21" y="229"/>
                      <a:pt x="31" y="291"/>
                    </a:cubicBezTo>
                    <a:lnTo>
                      <a:pt x="21" y="260"/>
                    </a:lnTo>
                    <a:lnTo>
                      <a:pt x="21" y="260"/>
                    </a:lnTo>
                    <a:cubicBezTo>
                      <a:pt x="83" y="727"/>
                      <a:pt x="145" y="1194"/>
                      <a:pt x="208" y="1650"/>
                    </a:cubicBezTo>
                    <a:cubicBezTo>
                      <a:pt x="218" y="1681"/>
                      <a:pt x="238" y="1702"/>
                      <a:pt x="259" y="1713"/>
                    </a:cubicBezTo>
                    <a:cubicBezTo>
                      <a:pt x="271" y="1725"/>
                      <a:pt x="287" y="1730"/>
                      <a:pt x="302" y="1730"/>
                    </a:cubicBezTo>
                    <a:cubicBezTo>
                      <a:pt x="313" y="1730"/>
                      <a:pt x="323" y="1727"/>
                      <a:pt x="332" y="1723"/>
                    </a:cubicBezTo>
                    <a:cubicBezTo>
                      <a:pt x="363" y="1723"/>
                      <a:pt x="384" y="1702"/>
                      <a:pt x="394" y="1681"/>
                    </a:cubicBezTo>
                    <a:cubicBezTo>
                      <a:pt x="415" y="1650"/>
                      <a:pt x="415" y="1630"/>
                      <a:pt x="404" y="1598"/>
                    </a:cubicBezTo>
                    <a:cubicBezTo>
                      <a:pt x="394" y="1484"/>
                      <a:pt x="374" y="1370"/>
                      <a:pt x="363" y="1245"/>
                    </a:cubicBezTo>
                    <a:lnTo>
                      <a:pt x="353" y="1245"/>
                    </a:lnTo>
                    <a:cubicBezTo>
                      <a:pt x="301" y="851"/>
                      <a:pt x="259" y="457"/>
                      <a:pt x="208" y="74"/>
                    </a:cubicBezTo>
                    <a:cubicBezTo>
                      <a:pt x="197" y="53"/>
                      <a:pt x="176" y="21"/>
                      <a:pt x="155" y="12"/>
                    </a:cubicBezTo>
                    <a:cubicBezTo>
                      <a:pt x="145" y="1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143;p53"/>
              <p:cNvSpPr/>
              <p:nvPr/>
            </p:nvSpPr>
            <p:spPr>
              <a:xfrm>
                <a:off x="4881888" y="2285575"/>
                <a:ext cx="700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13" extrusionOk="0">
                    <a:moveTo>
                      <a:pt x="104" y="1"/>
                    </a:moveTo>
                    <a:cubicBezTo>
                      <a:pt x="52" y="1"/>
                      <a:pt x="0" y="42"/>
                      <a:pt x="10" y="95"/>
                    </a:cubicBezTo>
                    <a:cubicBezTo>
                      <a:pt x="42" y="603"/>
                      <a:pt x="62" y="1100"/>
                      <a:pt x="72" y="1609"/>
                    </a:cubicBezTo>
                    <a:cubicBezTo>
                      <a:pt x="72" y="1661"/>
                      <a:pt x="114" y="1713"/>
                      <a:pt x="176" y="1713"/>
                    </a:cubicBezTo>
                    <a:cubicBezTo>
                      <a:pt x="228" y="1713"/>
                      <a:pt x="280" y="1661"/>
                      <a:pt x="280" y="1609"/>
                    </a:cubicBezTo>
                    <a:cubicBezTo>
                      <a:pt x="270" y="1100"/>
                      <a:pt x="249" y="603"/>
                      <a:pt x="208" y="95"/>
                    </a:cubicBezTo>
                    <a:cubicBezTo>
                      <a:pt x="208" y="42"/>
                      <a:pt x="166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144;p53"/>
              <p:cNvSpPr/>
              <p:nvPr/>
            </p:nvSpPr>
            <p:spPr>
              <a:xfrm>
                <a:off x="4881613" y="2301425"/>
                <a:ext cx="80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62" extrusionOk="0">
                    <a:moveTo>
                      <a:pt x="219" y="0"/>
                    </a:moveTo>
                    <a:cubicBezTo>
                      <a:pt x="166" y="0"/>
                      <a:pt x="115" y="52"/>
                      <a:pt x="115" y="104"/>
                    </a:cubicBezTo>
                    <a:cubicBezTo>
                      <a:pt x="115" y="353"/>
                      <a:pt x="104" y="591"/>
                      <a:pt x="63" y="840"/>
                    </a:cubicBezTo>
                    <a:cubicBezTo>
                      <a:pt x="53" y="934"/>
                      <a:pt x="32" y="1037"/>
                      <a:pt x="11" y="1130"/>
                    </a:cubicBezTo>
                    <a:cubicBezTo>
                      <a:pt x="0" y="1193"/>
                      <a:pt x="32" y="1245"/>
                      <a:pt x="83" y="1255"/>
                    </a:cubicBezTo>
                    <a:cubicBezTo>
                      <a:pt x="95" y="1259"/>
                      <a:pt x="106" y="1261"/>
                      <a:pt x="118" y="1261"/>
                    </a:cubicBezTo>
                    <a:cubicBezTo>
                      <a:pt x="160" y="1261"/>
                      <a:pt x="200" y="1234"/>
                      <a:pt x="208" y="1193"/>
                    </a:cubicBezTo>
                    <a:cubicBezTo>
                      <a:pt x="291" y="830"/>
                      <a:pt x="312" y="466"/>
                      <a:pt x="322" y="104"/>
                    </a:cubicBezTo>
                    <a:cubicBezTo>
                      <a:pt x="322" y="52"/>
                      <a:pt x="281" y="0"/>
                      <a:pt x="21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145;p53"/>
              <p:cNvSpPr/>
              <p:nvPr/>
            </p:nvSpPr>
            <p:spPr>
              <a:xfrm>
                <a:off x="4877738" y="2255250"/>
                <a:ext cx="116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47" extrusionOk="0">
                    <a:moveTo>
                      <a:pt x="93" y="1"/>
                    </a:moveTo>
                    <a:cubicBezTo>
                      <a:pt x="93" y="1"/>
                      <a:pt x="83" y="11"/>
                      <a:pt x="72" y="11"/>
                    </a:cubicBezTo>
                    <a:cubicBezTo>
                      <a:pt x="52" y="11"/>
                      <a:pt x="21" y="31"/>
                      <a:pt x="10" y="52"/>
                    </a:cubicBezTo>
                    <a:cubicBezTo>
                      <a:pt x="0" y="84"/>
                      <a:pt x="0" y="104"/>
                      <a:pt x="0" y="135"/>
                    </a:cubicBezTo>
                    <a:cubicBezTo>
                      <a:pt x="62" y="478"/>
                      <a:pt x="135" y="820"/>
                      <a:pt x="176" y="1162"/>
                    </a:cubicBezTo>
                    <a:lnTo>
                      <a:pt x="176" y="1131"/>
                    </a:lnTo>
                    <a:cubicBezTo>
                      <a:pt x="238" y="1629"/>
                      <a:pt x="270" y="2138"/>
                      <a:pt x="208" y="2635"/>
                    </a:cubicBezTo>
                    <a:cubicBezTo>
                      <a:pt x="187" y="2728"/>
                      <a:pt x="176" y="2822"/>
                      <a:pt x="155" y="2915"/>
                    </a:cubicBezTo>
                    <a:cubicBezTo>
                      <a:pt x="145" y="2977"/>
                      <a:pt x="166" y="3030"/>
                      <a:pt x="228" y="3040"/>
                    </a:cubicBezTo>
                    <a:cubicBezTo>
                      <a:pt x="239" y="3044"/>
                      <a:pt x="251" y="3046"/>
                      <a:pt x="262" y="3046"/>
                    </a:cubicBezTo>
                    <a:cubicBezTo>
                      <a:pt x="304" y="3046"/>
                      <a:pt x="344" y="3018"/>
                      <a:pt x="353" y="2977"/>
                    </a:cubicBezTo>
                    <a:cubicBezTo>
                      <a:pt x="457" y="2500"/>
                      <a:pt x="467" y="2002"/>
                      <a:pt x="425" y="1525"/>
                    </a:cubicBezTo>
                    <a:cubicBezTo>
                      <a:pt x="384" y="1038"/>
                      <a:pt x="291" y="561"/>
                      <a:pt x="197" y="84"/>
                    </a:cubicBezTo>
                    <a:cubicBezTo>
                      <a:pt x="187" y="31"/>
                      <a:pt x="145" y="1"/>
                      <a:pt x="9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146;p53"/>
              <p:cNvSpPr/>
              <p:nvPr/>
            </p:nvSpPr>
            <p:spPr>
              <a:xfrm>
                <a:off x="4811588" y="2204150"/>
                <a:ext cx="185700" cy="2523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10095" extrusionOk="0">
                    <a:moveTo>
                      <a:pt x="6629" y="1"/>
                    </a:moveTo>
                    <a:cubicBezTo>
                      <a:pt x="6619" y="1"/>
                      <a:pt x="6609" y="1"/>
                      <a:pt x="6598" y="12"/>
                    </a:cubicBezTo>
                    <a:cubicBezTo>
                      <a:pt x="6567" y="22"/>
                      <a:pt x="6546" y="42"/>
                      <a:pt x="6536" y="63"/>
                    </a:cubicBezTo>
                    <a:cubicBezTo>
                      <a:pt x="6526" y="95"/>
                      <a:pt x="6526" y="125"/>
                      <a:pt x="6536" y="146"/>
                    </a:cubicBezTo>
                    <a:cubicBezTo>
                      <a:pt x="6609" y="333"/>
                      <a:pt x="6671" y="519"/>
                      <a:pt x="6733" y="727"/>
                    </a:cubicBezTo>
                    <a:cubicBezTo>
                      <a:pt x="6681" y="655"/>
                      <a:pt x="6619" y="592"/>
                      <a:pt x="6536" y="519"/>
                    </a:cubicBezTo>
                    <a:cubicBezTo>
                      <a:pt x="6411" y="395"/>
                      <a:pt x="6266" y="312"/>
                      <a:pt x="6111" y="240"/>
                    </a:cubicBezTo>
                    <a:cubicBezTo>
                      <a:pt x="5996" y="187"/>
                      <a:pt x="5862" y="157"/>
                      <a:pt x="5717" y="136"/>
                    </a:cubicBezTo>
                    <a:cubicBezTo>
                      <a:pt x="5644" y="125"/>
                      <a:pt x="5571" y="125"/>
                      <a:pt x="5498" y="125"/>
                    </a:cubicBezTo>
                    <a:cubicBezTo>
                      <a:pt x="5312" y="125"/>
                      <a:pt x="5115" y="157"/>
                      <a:pt x="4908" y="219"/>
                    </a:cubicBezTo>
                    <a:cubicBezTo>
                      <a:pt x="4648" y="291"/>
                      <a:pt x="4389" y="416"/>
                      <a:pt x="4129" y="602"/>
                    </a:cubicBezTo>
                    <a:cubicBezTo>
                      <a:pt x="3891" y="758"/>
                      <a:pt x="3673" y="966"/>
                      <a:pt x="3465" y="1194"/>
                    </a:cubicBezTo>
                    <a:cubicBezTo>
                      <a:pt x="3269" y="1422"/>
                      <a:pt x="3113" y="1660"/>
                      <a:pt x="2988" y="1909"/>
                    </a:cubicBezTo>
                    <a:cubicBezTo>
                      <a:pt x="2937" y="2013"/>
                      <a:pt x="2895" y="2117"/>
                      <a:pt x="2864" y="2221"/>
                    </a:cubicBezTo>
                    <a:lnTo>
                      <a:pt x="2843" y="2128"/>
                    </a:lnTo>
                    <a:cubicBezTo>
                      <a:pt x="2833" y="2075"/>
                      <a:pt x="2791" y="2045"/>
                      <a:pt x="2739" y="2045"/>
                    </a:cubicBezTo>
                    <a:cubicBezTo>
                      <a:pt x="2739" y="2045"/>
                      <a:pt x="2729" y="2045"/>
                      <a:pt x="2718" y="2055"/>
                    </a:cubicBezTo>
                    <a:cubicBezTo>
                      <a:pt x="2688" y="2055"/>
                      <a:pt x="2667" y="2075"/>
                      <a:pt x="2656" y="2096"/>
                    </a:cubicBezTo>
                    <a:cubicBezTo>
                      <a:pt x="2646" y="2117"/>
                      <a:pt x="2635" y="2148"/>
                      <a:pt x="2646" y="2179"/>
                    </a:cubicBezTo>
                    <a:cubicBezTo>
                      <a:pt x="2698" y="2428"/>
                      <a:pt x="2739" y="2688"/>
                      <a:pt x="2781" y="2958"/>
                    </a:cubicBezTo>
                    <a:lnTo>
                      <a:pt x="2771" y="2958"/>
                    </a:lnTo>
                    <a:cubicBezTo>
                      <a:pt x="2698" y="2978"/>
                      <a:pt x="2667" y="3030"/>
                      <a:pt x="2688" y="3092"/>
                    </a:cubicBezTo>
                    <a:lnTo>
                      <a:pt x="2688" y="3123"/>
                    </a:lnTo>
                    <a:lnTo>
                      <a:pt x="2698" y="3154"/>
                    </a:lnTo>
                    <a:cubicBezTo>
                      <a:pt x="2739" y="3331"/>
                      <a:pt x="2781" y="3507"/>
                      <a:pt x="2812" y="3684"/>
                    </a:cubicBezTo>
                    <a:lnTo>
                      <a:pt x="2812" y="3704"/>
                    </a:lnTo>
                    <a:cubicBezTo>
                      <a:pt x="2864" y="3714"/>
                      <a:pt x="2916" y="3725"/>
                      <a:pt x="2957" y="3725"/>
                    </a:cubicBezTo>
                    <a:cubicBezTo>
                      <a:pt x="3144" y="3756"/>
                      <a:pt x="3331" y="3767"/>
                      <a:pt x="3527" y="3767"/>
                    </a:cubicBezTo>
                    <a:cubicBezTo>
                      <a:pt x="3704" y="3767"/>
                      <a:pt x="3891" y="3746"/>
                      <a:pt x="4067" y="3725"/>
                    </a:cubicBezTo>
                    <a:cubicBezTo>
                      <a:pt x="4295" y="3694"/>
                      <a:pt x="4523" y="3652"/>
                      <a:pt x="4751" y="3590"/>
                    </a:cubicBezTo>
                    <a:cubicBezTo>
                      <a:pt x="4970" y="3528"/>
                      <a:pt x="5177" y="3445"/>
                      <a:pt x="5385" y="3362"/>
                    </a:cubicBezTo>
                    <a:lnTo>
                      <a:pt x="5374" y="3362"/>
                    </a:lnTo>
                    <a:cubicBezTo>
                      <a:pt x="5602" y="3269"/>
                      <a:pt x="5830" y="3154"/>
                      <a:pt x="6038" y="3030"/>
                    </a:cubicBezTo>
                    <a:cubicBezTo>
                      <a:pt x="6245" y="2905"/>
                      <a:pt x="6443" y="2771"/>
                      <a:pt x="6639" y="2626"/>
                    </a:cubicBezTo>
                    <a:cubicBezTo>
                      <a:pt x="6660" y="2605"/>
                      <a:pt x="6681" y="2594"/>
                      <a:pt x="6702" y="2573"/>
                    </a:cubicBezTo>
                    <a:cubicBezTo>
                      <a:pt x="6712" y="2563"/>
                      <a:pt x="6722" y="2563"/>
                      <a:pt x="6733" y="2563"/>
                    </a:cubicBezTo>
                    <a:cubicBezTo>
                      <a:pt x="6743" y="2563"/>
                      <a:pt x="6743" y="2563"/>
                      <a:pt x="6754" y="2573"/>
                    </a:cubicBezTo>
                    <a:cubicBezTo>
                      <a:pt x="6754" y="2573"/>
                      <a:pt x="6764" y="2584"/>
                      <a:pt x="6764" y="2594"/>
                    </a:cubicBezTo>
                    <a:cubicBezTo>
                      <a:pt x="6775" y="2594"/>
                      <a:pt x="6775" y="2605"/>
                      <a:pt x="6775" y="2615"/>
                    </a:cubicBezTo>
                    <a:cubicBezTo>
                      <a:pt x="6847" y="3279"/>
                      <a:pt x="6899" y="3943"/>
                      <a:pt x="6899" y="4606"/>
                    </a:cubicBezTo>
                    <a:cubicBezTo>
                      <a:pt x="6888" y="5281"/>
                      <a:pt x="6826" y="5945"/>
                      <a:pt x="6660" y="6588"/>
                    </a:cubicBezTo>
                    <a:cubicBezTo>
                      <a:pt x="6609" y="6796"/>
                      <a:pt x="6546" y="6992"/>
                      <a:pt x="6473" y="7190"/>
                    </a:cubicBezTo>
                    <a:cubicBezTo>
                      <a:pt x="6422" y="7345"/>
                      <a:pt x="6360" y="7501"/>
                      <a:pt x="6287" y="7646"/>
                    </a:cubicBezTo>
                    <a:cubicBezTo>
                      <a:pt x="6152" y="7926"/>
                      <a:pt x="5976" y="8206"/>
                      <a:pt x="5768" y="8444"/>
                    </a:cubicBezTo>
                    <a:cubicBezTo>
                      <a:pt x="5675" y="8559"/>
                      <a:pt x="5561" y="8673"/>
                      <a:pt x="5436" y="8766"/>
                    </a:cubicBezTo>
                    <a:cubicBezTo>
                      <a:pt x="5322" y="8870"/>
                      <a:pt x="5187" y="8963"/>
                      <a:pt x="5053" y="9046"/>
                    </a:cubicBezTo>
                    <a:cubicBezTo>
                      <a:pt x="4887" y="9129"/>
                      <a:pt x="4721" y="9212"/>
                      <a:pt x="4544" y="9274"/>
                    </a:cubicBezTo>
                    <a:cubicBezTo>
                      <a:pt x="4347" y="9337"/>
                      <a:pt x="4150" y="9378"/>
                      <a:pt x="3953" y="9399"/>
                    </a:cubicBezTo>
                    <a:cubicBezTo>
                      <a:pt x="3849" y="9409"/>
                      <a:pt x="3748" y="9414"/>
                      <a:pt x="3648" y="9414"/>
                    </a:cubicBezTo>
                    <a:cubicBezTo>
                      <a:pt x="3548" y="9414"/>
                      <a:pt x="3450" y="9409"/>
                      <a:pt x="3352" y="9399"/>
                    </a:cubicBezTo>
                    <a:cubicBezTo>
                      <a:pt x="3144" y="9378"/>
                      <a:pt x="2937" y="9347"/>
                      <a:pt x="2739" y="9306"/>
                    </a:cubicBezTo>
                    <a:cubicBezTo>
                      <a:pt x="2532" y="9254"/>
                      <a:pt x="2335" y="9202"/>
                      <a:pt x="2137" y="9140"/>
                    </a:cubicBezTo>
                    <a:cubicBezTo>
                      <a:pt x="1951" y="9088"/>
                      <a:pt x="1754" y="9025"/>
                      <a:pt x="1567" y="8942"/>
                    </a:cubicBezTo>
                    <a:cubicBezTo>
                      <a:pt x="1215" y="8797"/>
                      <a:pt x="872" y="8610"/>
                      <a:pt x="551" y="8403"/>
                    </a:cubicBezTo>
                    <a:cubicBezTo>
                      <a:pt x="364" y="8278"/>
                      <a:pt x="177" y="8154"/>
                      <a:pt x="1" y="8020"/>
                    </a:cubicBezTo>
                    <a:lnTo>
                      <a:pt x="1" y="8020"/>
                    </a:lnTo>
                    <a:cubicBezTo>
                      <a:pt x="426" y="8393"/>
                      <a:pt x="945" y="8829"/>
                      <a:pt x="1515" y="9202"/>
                    </a:cubicBezTo>
                    <a:cubicBezTo>
                      <a:pt x="2231" y="9668"/>
                      <a:pt x="2895" y="9949"/>
                      <a:pt x="3548" y="10053"/>
                    </a:cubicBezTo>
                    <a:cubicBezTo>
                      <a:pt x="3725" y="10073"/>
                      <a:pt x="3912" y="10094"/>
                      <a:pt x="4088" y="10094"/>
                    </a:cubicBezTo>
                    <a:cubicBezTo>
                      <a:pt x="4493" y="10094"/>
                      <a:pt x="4876" y="10021"/>
                      <a:pt x="5219" y="9887"/>
                    </a:cubicBezTo>
                    <a:cubicBezTo>
                      <a:pt x="5426" y="9804"/>
                      <a:pt x="5623" y="9700"/>
                      <a:pt x="5810" y="9565"/>
                    </a:cubicBezTo>
                    <a:cubicBezTo>
                      <a:pt x="5976" y="9430"/>
                      <a:pt x="6141" y="9285"/>
                      <a:pt x="6287" y="9108"/>
                    </a:cubicBezTo>
                    <a:cubicBezTo>
                      <a:pt x="6556" y="8797"/>
                      <a:pt x="6775" y="8393"/>
                      <a:pt x="6951" y="7926"/>
                    </a:cubicBezTo>
                    <a:cubicBezTo>
                      <a:pt x="7107" y="7501"/>
                      <a:pt x="7220" y="7024"/>
                      <a:pt x="7293" y="6484"/>
                    </a:cubicBezTo>
                    <a:cubicBezTo>
                      <a:pt x="7366" y="6038"/>
                      <a:pt x="7407" y="5540"/>
                      <a:pt x="7418" y="4970"/>
                    </a:cubicBezTo>
                    <a:cubicBezTo>
                      <a:pt x="7428" y="4534"/>
                      <a:pt x="7418" y="4067"/>
                      <a:pt x="7386" y="3559"/>
                    </a:cubicBezTo>
                    <a:cubicBezTo>
                      <a:pt x="7345" y="2884"/>
                      <a:pt x="7293" y="2335"/>
                      <a:pt x="7210" y="1837"/>
                    </a:cubicBezTo>
                    <a:cubicBezTo>
                      <a:pt x="7096" y="1204"/>
                      <a:pt x="6941" y="613"/>
                      <a:pt x="6733" y="74"/>
                    </a:cubicBezTo>
                    <a:cubicBezTo>
                      <a:pt x="6722" y="32"/>
                      <a:pt x="6681" y="1"/>
                      <a:pt x="6629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147;p53"/>
              <p:cNvSpPr/>
              <p:nvPr/>
            </p:nvSpPr>
            <p:spPr>
              <a:xfrm>
                <a:off x="4668713" y="2216075"/>
                <a:ext cx="207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61" extrusionOk="0">
                    <a:moveTo>
                      <a:pt x="42" y="1"/>
                    </a:moveTo>
                    <a:cubicBezTo>
                      <a:pt x="31" y="1"/>
                      <a:pt x="10" y="12"/>
                      <a:pt x="10" y="22"/>
                    </a:cubicBezTo>
                    <a:cubicBezTo>
                      <a:pt x="1" y="32"/>
                      <a:pt x="1" y="42"/>
                      <a:pt x="1" y="53"/>
                    </a:cubicBezTo>
                    <a:cubicBezTo>
                      <a:pt x="1" y="63"/>
                      <a:pt x="10" y="74"/>
                      <a:pt x="21" y="84"/>
                    </a:cubicBezTo>
                    <a:lnTo>
                      <a:pt x="52" y="115"/>
                    </a:lnTo>
                    <a:lnTo>
                      <a:pt x="42" y="115"/>
                    </a:lnTo>
                    <a:cubicBezTo>
                      <a:pt x="166" y="219"/>
                      <a:pt x="280" y="344"/>
                      <a:pt x="384" y="468"/>
                    </a:cubicBezTo>
                    <a:cubicBezTo>
                      <a:pt x="488" y="593"/>
                      <a:pt x="602" y="717"/>
                      <a:pt x="706" y="831"/>
                    </a:cubicBezTo>
                    <a:cubicBezTo>
                      <a:pt x="718" y="849"/>
                      <a:pt x="737" y="860"/>
                      <a:pt x="757" y="860"/>
                    </a:cubicBezTo>
                    <a:cubicBezTo>
                      <a:pt x="771" y="860"/>
                      <a:pt x="786" y="854"/>
                      <a:pt x="799" y="842"/>
                    </a:cubicBezTo>
                    <a:cubicBezTo>
                      <a:pt x="820" y="821"/>
                      <a:pt x="830" y="779"/>
                      <a:pt x="810" y="759"/>
                    </a:cubicBezTo>
                    <a:cubicBezTo>
                      <a:pt x="757" y="686"/>
                      <a:pt x="695" y="623"/>
                      <a:pt x="644" y="561"/>
                    </a:cubicBezTo>
                    <a:cubicBezTo>
                      <a:pt x="581" y="489"/>
                      <a:pt x="519" y="427"/>
                      <a:pt x="457" y="374"/>
                    </a:cubicBezTo>
                    <a:cubicBezTo>
                      <a:pt x="332" y="250"/>
                      <a:pt x="197" y="136"/>
                      <a:pt x="63" y="12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148;p53"/>
              <p:cNvSpPr/>
              <p:nvPr/>
            </p:nvSpPr>
            <p:spPr>
              <a:xfrm>
                <a:off x="4679338" y="2190675"/>
                <a:ext cx="244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53" extrusionOk="0">
                    <a:moveTo>
                      <a:pt x="53" y="0"/>
                    </a:moveTo>
                    <a:cubicBezTo>
                      <a:pt x="42" y="0"/>
                      <a:pt x="32" y="11"/>
                      <a:pt x="21" y="11"/>
                    </a:cubicBezTo>
                    <a:cubicBezTo>
                      <a:pt x="11" y="32"/>
                      <a:pt x="0" y="53"/>
                      <a:pt x="21" y="73"/>
                    </a:cubicBezTo>
                    <a:cubicBezTo>
                      <a:pt x="94" y="146"/>
                      <a:pt x="166" y="229"/>
                      <a:pt x="239" y="312"/>
                    </a:cubicBezTo>
                    <a:cubicBezTo>
                      <a:pt x="302" y="395"/>
                      <a:pt x="374" y="488"/>
                      <a:pt x="436" y="571"/>
                    </a:cubicBezTo>
                    <a:cubicBezTo>
                      <a:pt x="561" y="758"/>
                      <a:pt x="675" y="934"/>
                      <a:pt x="800" y="1121"/>
                    </a:cubicBezTo>
                    <a:cubicBezTo>
                      <a:pt x="809" y="1141"/>
                      <a:pt x="841" y="1152"/>
                      <a:pt x="862" y="1152"/>
                    </a:cubicBezTo>
                    <a:cubicBezTo>
                      <a:pt x="892" y="1152"/>
                      <a:pt x="913" y="1152"/>
                      <a:pt x="934" y="1131"/>
                    </a:cubicBezTo>
                    <a:cubicBezTo>
                      <a:pt x="955" y="1121"/>
                      <a:pt x="965" y="1090"/>
                      <a:pt x="965" y="1069"/>
                    </a:cubicBezTo>
                    <a:cubicBezTo>
                      <a:pt x="975" y="1038"/>
                      <a:pt x="965" y="1017"/>
                      <a:pt x="945" y="996"/>
                    </a:cubicBezTo>
                    <a:cubicBezTo>
                      <a:pt x="830" y="820"/>
                      <a:pt x="685" y="644"/>
                      <a:pt x="540" y="488"/>
                    </a:cubicBezTo>
                    <a:cubicBezTo>
                      <a:pt x="509" y="447"/>
                      <a:pt x="468" y="415"/>
                      <a:pt x="436" y="374"/>
                    </a:cubicBezTo>
                    <a:lnTo>
                      <a:pt x="312" y="249"/>
                    </a:lnTo>
                    <a:cubicBezTo>
                      <a:pt x="239" y="166"/>
                      <a:pt x="166" y="94"/>
                      <a:pt x="83" y="21"/>
                    </a:cubicBezTo>
                    <a:cubicBezTo>
                      <a:pt x="73" y="11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149;p53"/>
              <p:cNvSpPr/>
              <p:nvPr/>
            </p:nvSpPr>
            <p:spPr>
              <a:xfrm>
                <a:off x="4836763" y="2076325"/>
                <a:ext cx="16000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8590" extrusionOk="0">
                    <a:moveTo>
                      <a:pt x="114" y="0"/>
                    </a:moveTo>
                    <a:cubicBezTo>
                      <a:pt x="83" y="0"/>
                      <a:pt x="62" y="10"/>
                      <a:pt x="42" y="31"/>
                    </a:cubicBezTo>
                    <a:cubicBezTo>
                      <a:pt x="21" y="52"/>
                      <a:pt x="10" y="83"/>
                      <a:pt x="10" y="114"/>
                    </a:cubicBezTo>
                    <a:cubicBezTo>
                      <a:pt x="0" y="135"/>
                      <a:pt x="0" y="155"/>
                      <a:pt x="10" y="176"/>
                    </a:cubicBezTo>
                    <a:cubicBezTo>
                      <a:pt x="457" y="1981"/>
                      <a:pt x="778" y="3631"/>
                      <a:pt x="1017" y="5238"/>
                    </a:cubicBezTo>
                    <a:cubicBezTo>
                      <a:pt x="1162" y="6255"/>
                      <a:pt x="1255" y="7209"/>
                      <a:pt x="1317" y="8153"/>
                    </a:cubicBezTo>
                    <a:lnTo>
                      <a:pt x="1317" y="8174"/>
                    </a:lnTo>
                    <a:lnTo>
                      <a:pt x="1317" y="8195"/>
                    </a:lnTo>
                    <a:lnTo>
                      <a:pt x="1317" y="8216"/>
                    </a:lnTo>
                    <a:lnTo>
                      <a:pt x="1317" y="8257"/>
                    </a:lnTo>
                    <a:lnTo>
                      <a:pt x="1328" y="8299"/>
                    </a:lnTo>
                    <a:lnTo>
                      <a:pt x="1328" y="8371"/>
                    </a:lnTo>
                    <a:cubicBezTo>
                      <a:pt x="1328" y="8382"/>
                      <a:pt x="1328" y="8402"/>
                      <a:pt x="1338" y="8423"/>
                    </a:cubicBezTo>
                    <a:cubicBezTo>
                      <a:pt x="1338" y="8444"/>
                      <a:pt x="1349" y="8465"/>
                      <a:pt x="1359" y="8475"/>
                    </a:cubicBezTo>
                    <a:cubicBezTo>
                      <a:pt x="1379" y="8506"/>
                      <a:pt x="1411" y="8516"/>
                      <a:pt x="1432" y="8516"/>
                    </a:cubicBezTo>
                    <a:cubicBezTo>
                      <a:pt x="1670" y="8568"/>
                      <a:pt x="1919" y="8589"/>
                      <a:pt x="2168" y="8589"/>
                    </a:cubicBezTo>
                    <a:cubicBezTo>
                      <a:pt x="2562" y="8589"/>
                      <a:pt x="2967" y="8537"/>
                      <a:pt x="3382" y="8423"/>
                    </a:cubicBezTo>
                    <a:cubicBezTo>
                      <a:pt x="4035" y="8246"/>
                      <a:pt x="4657" y="7946"/>
                      <a:pt x="5217" y="7541"/>
                    </a:cubicBezTo>
                    <a:cubicBezTo>
                      <a:pt x="5436" y="7375"/>
                      <a:pt x="5653" y="7199"/>
                      <a:pt x="5840" y="7012"/>
                    </a:cubicBezTo>
                    <a:cubicBezTo>
                      <a:pt x="5934" y="6919"/>
                      <a:pt x="6027" y="6815"/>
                      <a:pt x="6120" y="6711"/>
                    </a:cubicBezTo>
                    <a:cubicBezTo>
                      <a:pt x="6162" y="6660"/>
                      <a:pt x="6203" y="6607"/>
                      <a:pt x="6234" y="6566"/>
                    </a:cubicBezTo>
                    <a:cubicBezTo>
                      <a:pt x="6286" y="6504"/>
                      <a:pt x="6338" y="6442"/>
                      <a:pt x="6379" y="6369"/>
                    </a:cubicBezTo>
                    <a:cubicBezTo>
                      <a:pt x="6390" y="6349"/>
                      <a:pt x="6400" y="6317"/>
                      <a:pt x="6400" y="6286"/>
                    </a:cubicBezTo>
                    <a:cubicBezTo>
                      <a:pt x="6349" y="6037"/>
                      <a:pt x="6296" y="5840"/>
                      <a:pt x="6234" y="5643"/>
                    </a:cubicBezTo>
                    <a:cubicBezTo>
                      <a:pt x="6183" y="5466"/>
                      <a:pt x="6120" y="5280"/>
                      <a:pt x="6047" y="5093"/>
                    </a:cubicBezTo>
                    <a:cubicBezTo>
                      <a:pt x="5913" y="4730"/>
                      <a:pt x="5747" y="4367"/>
                      <a:pt x="5570" y="4004"/>
                    </a:cubicBezTo>
                    <a:cubicBezTo>
                      <a:pt x="5383" y="3652"/>
                      <a:pt x="5176" y="3309"/>
                      <a:pt x="4959" y="2998"/>
                    </a:cubicBezTo>
                    <a:cubicBezTo>
                      <a:pt x="4740" y="2697"/>
                      <a:pt x="4512" y="2407"/>
                      <a:pt x="4253" y="2137"/>
                    </a:cubicBezTo>
                    <a:cubicBezTo>
                      <a:pt x="3776" y="1639"/>
                      <a:pt x="3226" y="1204"/>
                      <a:pt x="2624" y="819"/>
                    </a:cubicBezTo>
                    <a:cubicBezTo>
                      <a:pt x="2313" y="623"/>
                      <a:pt x="1981" y="457"/>
                      <a:pt x="1660" y="321"/>
                    </a:cubicBezTo>
                    <a:cubicBezTo>
                      <a:pt x="1328" y="176"/>
                      <a:pt x="985" y="83"/>
                      <a:pt x="664" y="31"/>
                    </a:cubicBezTo>
                    <a:cubicBezTo>
                      <a:pt x="508" y="10"/>
                      <a:pt x="353" y="0"/>
                      <a:pt x="1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150;p53"/>
              <p:cNvSpPr/>
              <p:nvPr/>
            </p:nvSpPr>
            <p:spPr>
              <a:xfrm>
                <a:off x="4870988" y="2081500"/>
                <a:ext cx="125775" cy="1794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71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" y="125"/>
                      <a:pt x="405" y="260"/>
                      <a:pt x="602" y="416"/>
                    </a:cubicBezTo>
                    <a:cubicBezTo>
                      <a:pt x="1079" y="789"/>
                      <a:pt x="1525" y="1225"/>
                      <a:pt x="1909" y="1702"/>
                    </a:cubicBezTo>
                    <a:cubicBezTo>
                      <a:pt x="2303" y="2179"/>
                      <a:pt x="2645" y="2708"/>
                      <a:pt x="2936" y="3258"/>
                    </a:cubicBezTo>
                    <a:cubicBezTo>
                      <a:pt x="3237" y="3818"/>
                      <a:pt x="3475" y="4399"/>
                      <a:pt x="3652" y="5001"/>
                    </a:cubicBezTo>
                    <a:cubicBezTo>
                      <a:pt x="3839" y="5602"/>
                      <a:pt x="3963" y="6225"/>
                      <a:pt x="4025" y="6847"/>
                    </a:cubicBezTo>
                    <a:cubicBezTo>
                      <a:pt x="4046" y="6951"/>
                      <a:pt x="4046" y="7064"/>
                      <a:pt x="4056" y="7179"/>
                    </a:cubicBezTo>
                    <a:cubicBezTo>
                      <a:pt x="4201" y="7064"/>
                      <a:pt x="4346" y="6940"/>
                      <a:pt x="4471" y="6805"/>
                    </a:cubicBezTo>
                    <a:cubicBezTo>
                      <a:pt x="4575" y="6712"/>
                      <a:pt x="4668" y="6608"/>
                      <a:pt x="4751" y="6504"/>
                    </a:cubicBezTo>
                    <a:cubicBezTo>
                      <a:pt x="4793" y="6453"/>
                      <a:pt x="4834" y="6411"/>
                      <a:pt x="4876" y="6359"/>
                    </a:cubicBezTo>
                    <a:cubicBezTo>
                      <a:pt x="4917" y="6297"/>
                      <a:pt x="4969" y="6235"/>
                      <a:pt x="5010" y="6162"/>
                    </a:cubicBezTo>
                    <a:cubicBezTo>
                      <a:pt x="5021" y="6131"/>
                      <a:pt x="5031" y="6110"/>
                      <a:pt x="5031" y="6079"/>
                    </a:cubicBezTo>
                    <a:cubicBezTo>
                      <a:pt x="4980" y="5830"/>
                      <a:pt x="4927" y="5623"/>
                      <a:pt x="4865" y="5425"/>
                    </a:cubicBezTo>
                    <a:cubicBezTo>
                      <a:pt x="4814" y="5259"/>
                      <a:pt x="4751" y="5084"/>
                      <a:pt x="4678" y="4886"/>
                    </a:cubicBezTo>
                    <a:cubicBezTo>
                      <a:pt x="4544" y="4513"/>
                      <a:pt x="4378" y="4150"/>
                      <a:pt x="4201" y="3797"/>
                    </a:cubicBezTo>
                    <a:cubicBezTo>
                      <a:pt x="4014" y="3445"/>
                      <a:pt x="3807" y="3102"/>
                      <a:pt x="3590" y="2791"/>
                    </a:cubicBezTo>
                    <a:cubicBezTo>
                      <a:pt x="3382" y="2490"/>
                      <a:pt x="3143" y="2200"/>
                      <a:pt x="2884" y="1930"/>
                    </a:cubicBezTo>
                    <a:cubicBezTo>
                      <a:pt x="2407" y="1432"/>
                      <a:pt x="1857" y="986"/>
                      <a:pt x="1255" y="612"/>
                    </a:cubicBezTo>
                    <a:cubicBezTo>
                      <a:pt x="944" y="405"/>
                      <a:pt x="612" y="239"/>
                      <a:pt x="301" y="114"/>
                    </a:cubicBezTo>
                    <a:cubicBezTo>
                      <a:pt x="197" y="73"/>
                      <a:pt x="104" y="31"/>
                      <a:pt x="0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151;p53"/>
              <p:cNvSpPr/>
              <p:nvPr/>
            </p:nvSpPr>
            <p:spPr>
              <a:xfrm>
                <a:off x="4633163" y="1706250"/>
                <a:ext cx="286850" cy="19400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7760" extrusionOk="0">
                    <a:moveTo>
                      <a:pt x="5229" y="0"/>
                    </a:moveTo>
                    <a:cubicBezTo>
                      <a:pt x="4876" y="0"/>
                      <a:pt x="4514" y="32"/>
                      <a:pt x="4161" y="83"/>
                    </a:cubicBezTo>
                    <a:cubicBezTo>
                      <a:pt x="3466" y="177"/>
                      <a:pt x="2822" y="395"/>
                      <a:pt x="2242" y="706"/>
                    </a:cubicBezTo>
                    <a:cubicBezTo>
                      <a:pt x="1920" y="872"/>
                      <a:pt x="1661" y="1059"/>
                      <a:pt x="1432" y="1256"/>
                    </a:cubicBezTo>
                    <a:cubicBezTo>
                      <a:pt x="1215" y="1453"/>
                      <a:pt x="1018" y="1692"/>
                      <a:pt x="842" y="1971"/>
                    </a:cubicBezTo>
                    <a:cubicBezTo>
                      <a:pt x="686" y="2210"/>
                      <a:pt x="540" y="2501"/>
                      <a:pt x="427" y="2812"/>
                    </a:cubicBezTo>
                    <a:cubicBezTo>
                      <a:pt x="323" y="3092"/>
                      <a:pt x="229" y="3382"/>
                      <a:pt x="167" y="3725"/>
                    </a:cubicBezTo>
                    <a:cubicBezTo>
                      <a:pt x="42" y="4316"/>
                      <a:pt x="1" y="4949"/>
                      <a:pt x="12" y="5613"/>
                    </a:cubicBezTo>
                    <a:cubicBezTo>
                      <a:pt x="22" y="5706"/>
                      <a:pt x="22" y="5799"/>
                      <a:pt x="22" y="5892"/>
                    </a:cubicBezTo>
                    <a:cubicBezTo>
                      <a:pt x="33" y="5924"/>
                      <a:pt x="33" y="5945"/>
                      <a:pt x="53" y="5965"/>
                    </a:cubicBezTo>
                    <a:cubicBezTo>
                      <a:pt x="74" y="5986"/>
                      <a:pt x="105" y="5996"/>
                      <a:pt x="125" y="5996"/>
                    </a:cubicBezTo>
                    <a:lnTo>
                      <a:pt x="146" y="5996"/>
                    </a:lnTo>
                    <a:cubicBezTo>
                      <a:pt x="198" y="5996"/>
                      <a:pt x="240" y="5965"/>
                      <a:pt x="250" y="5924"/>
                    </a:cubicBezTo>
                    <a:cubicBezTo>
                      <a:pt x="291" y="5779"/>
                      <a:pt x="344" y="5633"/>
                      <a:pt x="416" y="5498"/>
                    </a:cubicBezTo>
                    <a:cubicBezTo>
                      <a:pt x="665" y="4959"/>
                      <a:pt x="1028" y="4492"/>
                      <a:pt x="1381" y="4025"/>
                    </a:cubicBezTo>
                    <a:lnTo>
                      <a:pt x="1485" y="3901"/>
                    </a:lnTo>
                    <a:cubicBezTo>
                      <a:pt x="1900" y="3361"/>
                      <a:pt x="2262" y="2863"/>
                      <a:pt x="2481" y="2293"/>
                    </a:cubicBezTo>
                    <a:cubicBezTo>
                      <a:pt x="2532" y="2148"/>
                      <a:pt x="2574" y="1992"/>
                      <a:pt x="2605" y="1837"/>
                    </a:cubicBezTo>
                    <a:cubicBezTo>
                      <a:pt x="2885" y="2407"/>
                      <a:pt x="3258" y="2926"/>
                      <a:pt x="3694" y="3372"/>
                    </a:cubicBezTo>
                    <a:cubicBezTo>
                      <a:pt x="3943" y="3631"/>
                      <a:pt x="4212" y="3859"/>
                      <a:pt x="4503" y="4067"/>
                    </a:cubicBezTo>
                    <a:cubicBezTo>
                      <a:pt x="4773" y="4253"/>
                      <a:pt x="5084" y="4440"/>
                      <a:pt x="5427" y="4596"/>
                    </a:cubicBezTo>
                    <a:cubicBezTo>
                      <a:pt x="5727" y="4741"/>
                      <a:pt x="6049" y="4866"/>
                      <a:pt x="6349" y="4990"/>
                    </a:cubicBezTo>
                    <a:lnTo>
                      <a:pt x="6381" y="5000"/>
                    </a:lnTo>
                    <a:cubicBezTo>
                      <a:pt x="6734" y="5136"/>
                      <a:pt x="7107" y="5291"/>
                      <a:pt x="7449" y="5457"/>
                    </a:cubicBezTo>
                    <a:cubicBezTo>
                      <a:pt x="7916" y="5685"/>
                      <a:pt x="8289" y="5924"/>
                      <a:pt x="8590" y="6183"/>
                    </a:cubicBezTo>
                    <a:cubicBezTo>
                      <a:pt x="8652" y="6235"/>
                      <a:pt x="8714" y="6297"/>
                      <a:pt x="8777" y="6360"/>
                    </a:cubicBezTo>
                    <a:cubicBezTo>
                      <a:pt x="8829" y="6411"/>
                      <a:pt x="8880" y="6473"/>
                      <a:pt x="8922" y="6546"/>
                    </a:cubicBezTo>
                    <a:cubicBezTo>
                      <a:pt x="9005" y="6660"/>
                      <a:pt x="9067" y="6784"/>
                      <a:pt x="9129" y="6909"/>
                    </a:cubicBezTo>
                    <a:cubicBezTo>
                      <a:pt x="9192" y="7033"/>
                      <a:pt x="9265" y="7169"/>
                      <a:pt x="9348" y="7303"/>
                    </a:cubicBezTo>
                    <a:cubicBezTo>
                      <a:pt x="9378" y="7365"/>
                      <a:pt x="9420" y="7418"/>
                      <a:pt x="9472" y="7469"/>
                    </a:cubicBezTo>
                    <a:cubicBezTo>
                      <a:pt x="9513" y="7521"/>
                      <a:pt x="9565" y="7563"/>
                      <a:pt x="9617" y="7604"/>
                    </a:cubicBezTo>
                    <a:cubicBezTo>
                      <a:pt x="9742" y="7697"/>
                      <a:pt x="9887" y="7750"/>
                      <a:pt x="10032" y="7760"/>
                    </a:cubicBezTo>
                    <a:lnTo>
                      <a:pt x="10063" y="7760"/>
                    </a:lnTo>
                    <a:cubicBezTo>
                      <a:pt x="10167" y="7760"/>
                      <a:pt x="10281" y="7729"/>
                      <a:pt x="10395" y="7667"/>
                    </a:cubicBezTo>
                    <a:cubicBezTo>
                      <a:pt x="10509" y="7614"/>
                      <a:pt x="10623" y="7521"/>
                      <a:pt x="10727" y="7407"/>
                    </a:cubicBezTo>
                    <a:cubicBezTo>
                      <a:pt x="10883" y="7231"/>
                      <a:pt x="10986" y="7013"/>
                      <a:pt x="11049" y="6784"/>
                    </a:cubicBezTo>
                    <a:lnTo>
                      <a:pt x="11079" y="6754"/>
                    </a:lnTo>
                    <a:cubicBezTo>
                      <a:pt x="11215" y="6473"/>
                      <a:pt x="11318" y="6173"/>
                      <a:pt x="11391" y="5862"/>
                    </a:cubicBezTo>
                    <a:cubicBezTo>
                      <a:pt x="11453" y="5560"/>
                      <a:pt x="11474" y="5249"/>
                      <a:pt x="11464" y="4928"/>
                    </a:cubicBezTo>
                    <a:cubicBezTo>
                      <a:pt x="11443" y="4316"/>
                      <a:pt x="11277" y="3693"/>
                      <a:pt x="10996" y="3092"/>
                    </a:cubicBezTo>
                    <a:cubicBezTo>
                      <a:pt x="10872" y="2812"/>
                      <a:pt x="10706" y="2542"/>
                      <a:pt x="10509" y="2273"/>
                    </a:cubicBezTo>
                    <a:cubicBezTo>
                      <a:pt x="10333" y="2024"/>
                      <a:pt x="10115" y="1795"/>
                      <a:pt x="9887" y="1588"/>
                    </a:cubicBezTo>
                    <a:cubicBezTo>
                      <a:pt x="9783" y="1484"/>
                      <a:pt x="9659" y="1390"/>
                      <a:pt x="9534" y="1298"/>
                    </a:cubicBezTo>
                    <a:cubicBezTo>
                      <a:pt x="9399" y="1204"/>
                      <a:pt x="9265" y="1121"/>
                      <a:pt x="9129" y="1038"/>
                    </a:cubicBezTo>
                    <a:cubicBezTo>
                      <a:pt x="8850" y="883"/>
                      <a:pt x="8548" y="727"/>
                      <a:pt x="8227" y="592"/>
                    </a:cubicBezTo>
                    <a:cubicBezTo>
                      <a:pt x="7605" y="343"/>
                      <a:pt x="6930" y="157"/>
                      <a:pt x="6225" y="63"/>
                    </a:cubicBezTo>
                    <a:cubicBezTo>
                      <a:pt x="5904" y="21"/>
                      <a:pt x="5561" y="0"/>
                      <a:pt x="5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152;p53"/>
              <p:cNvSpPr/>
              <p:nvPr/>
            </p:nvSpPr>
            <p:spPr>
              <a:xfrm>
                <a:off x="4712538" y="1750325"/>
                <a:ext cx="17325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400" extrusionOk="0">
                    <a:moveTo>
                      <a:pt x="1058" y="1038"/>
                    </a:moveTo>
                    <a:cubicBezTo>
                      <a:pt x="1062" y="1041"/>
                      <a:pt x="1065" y="1044"/>
                      <a:pt x="1069" y="1046"/>
                    </a:cubicBezTo>
                    <a:lnTo>
                      <a:pt x="1069" y="1046"/>
                    </a:lnTo>
                    <a:cubicBezTo>
                      <a:pt x="1069" y="1038"/>
                      <a:pt x="1068" y="1038"/>
                      <a:pt x="1058" y="1038"/>
                    </a:cubicBezTo>
                    <a:close/>
                    <a:moveTo>
                      <a:pt x="42" y="1"/>
                    </a:moveTo>
                    <a:cubicBezTo>
                      <a:pt x="32" y="1"/>
                      <a:pt x="32" y="1"/>
                      <a:pt x="21" y="12"/>
                    </a:cubicBezTo>
                    <a:cubicBezTo>
                      <a:pt x="11" y="12"/>
                      <a:pt x="0" y="42"/>
                      <a:pt x="11" y="53"/>
                    </a:cubicBezTo>
                    <a:cubicBezTo>
                      <a:pt x="218" y="333"/>
                      <a:pt x="447" y="593"/>
                      <a:pt x="696" y="831"/>
                    </a:cubicBezTo>
                    <a:cubicBezTo>
                      <a:pt x="934" y="1049"/>
                      <a:pt x="1183" y="1256"/>
                      <a:pt x="1452" y="1432"/>
                    </a:cubicBezTo>
                    <a:cubicBezTo>
                      <a:pt x="1588" y="1526"/>
                      <a:pt x="1722" y="1609"/>
                      <a:pt x="1857" y="1681"/>
                    </a:cubicBezTo>
                    <a:cubicBezTo>
                      <a:pt x="2003" y="1764"/>
                      <a:pt x="2137" y="1837"/>
                      <a:pt x="2282" y="1910"/>
                    </a:cubicBezTo>
                    <a:cubicBezTo>
                      <a:pt x="2593" y="2066"/>
                      <a:pt x="2905" y="2200"/>
                      <a:pt x="3216" y="2335"/>
                    </a:cubicBezTo>
                    <a:cubicBezTo>
                      <a:pt x="3393" y="2407"/>
                      <a:pt x="3568" y="2480"/>
                      <a:pt x="3745" y="2563"/>
                    </a:cubicBezTo>
                    <a:cubicBezTo>
                      <a:pt x="3921" y="2646"/>
                      <a:pt x="4087" y="2729"/>
                      <a:pt x="4253" y="2822"/>
                    </a:cubicBezTo>
                    <a:cubicBezTo>
                      <a:pt x="4596" y="3009"/>
                      <a:pt x="4917" y="3217"/>
                      <a:pt x="5228" y="3456"/>
                    </a:cubicBezTo>
                    <a:lnTo>
                      <a:pt x="5197" y="3424"/>
                    </a:lnTo>
                    <a:lnTo>
                      <a:pt x="5197" y="3424"/>
                    </a:lnTo>
                    <a:cubicBezTo>
                      <a:pt x="5519" y="3673"/>
                      <a:pt x="5809" y="3953"/>
                      <a:pt x="6058" y="4275"/>
                    </a:cubicBezTo>
                    <a:cubicBezTo>
                      <a:pt x="6245" y="4534"/>
                      <a:pt x="6411" y="4814"/>
                      <a:pt x="6525" y="5104"/>
                    </a:cubicBezTo>
                    <a:cubicBezTo>
                      <a:pt x="6546" y="5157"/>
                      <a:pt x="6567" y="5219"/>
                      <a:pt x="6587" y="5270"/>
                    </a:cubicBezTo>
                    <a:cubicBezTo>
                      <a:pt x="6597" y="5312"/>
                      <a:pt x="6618" y="5353"/>
                      <a:pt x="6660" y="5374"/>
                    </a:cubicBezTo>
                    <a:cubicBezTo>
                      <a:pt x="6690" y="5389"/>
                      <a:pt x="6726" y="5399"/>
                      <a:pt x="6759" y="5399"/>
                    </a:cubicBezTo>
                    <a:cubicBezTo>
                      <a:pt x="6772" y="5399"/>
                      <a:pt x="6784" y="5398"/>
                      <a:pt x="6795" y="5395"/>
                    </a:cubicBezTo>
                    <a:cubicBezTo>
                      <a:pt x="6836" y="5385"/>
                      <a:pt x="6878" y="5353"/>
                      <a:pt x="6899" y="5312"/>
                    </a:cubicBezTo>
                    <a:cubicBezTo>
                      <a:pt x="6919" y="5270"/>
                      <a:pt x="6929" y="5219"/>
                      <a:pt x="6919" y="5177"/>
                    </a:cubicBezTo>
                    <a:cubicBezTo>
                      <a:pt x="6857" y="5012"/>
                      <a:pt x="6784" y="4846"/>
                      <a:pt x="6701" y="4690"/>
                    </a:cubicBezTo>
                    <a:cubicBezTo>
                      <a:pt x="6629" y="4534"/>
                      <a:pt x="6535" y="4399"/>
                      <a:pt x="6442" y="4265"/>
                    </a:cubicBezTo>
                    <a:cubicBezTo>
                      <a:pt x="6235" y="3984"/>
                      <a:pt x="6007" y="3725"/>
                      <a:pt x="5747" y="3507"/>
                    </a:cubicBezTo>
                    <a:cubicBezTo>
                      <a:pt x="5488" y="3279"/>
                      <a:pt x="5207" y="3071"/>
                      <a:pt x="4917" y="2905"/>
                    </a:cubicBezTo>
                    <a:cubicBezTo>
                      <a:pt x="4617" y="2729"/>
                      <a:pt x="4315" y="2573"/>
                      <a:pt x="4004" y="2449"/>
                    </a:cubicBezTo>
                    <a:lnTo>
                      <a:pt x="3693" y="2324"/>
                    </a:lnTo>
                    <a:cubicBezTo>
                      <a:pt x="3589" y="2283"/>
                      <a:pt x="3476" y="2241"/>
                      <a:pt x="3361" y="2200"/>
                    </a:cubicBezTo>
                    <a:cubicBezTo>
                      <a:pt x="3144" y="2117"/>
                      <a:pt x="2925" y="2034"/>
                      <a:pt x="2708" y="1941"/>
                    </a:cubicBezTo>
                    <a:lnTo>
                      <a:pt x="2708" y="1941"/>
                    </a:lnTo>
                    <a:cubicBezTo>
                      <a:pt x="2708" y="1944"/>
                      <a:pt x="2709" y="1946"/>
                      <a:pt x="2710" y="1948"/>
                    </a:cubicBezTo>
                    <a:lnTo>
                      <a:pt x="2710" y="1948"/>
                    </a:lnTo>
                    <a:cubicBezTo>
                      <a:pt x="2136" y="1712"/>
                      <a:pt x="1573" y="1425"/>
                      <a:pt x="1069" y="1046"/>
                    </a:cubicBezTo>
                    <a:lnTo>
                      <a:pt x="1069" y="1046"/>
                    </a:lnTo>
                    <a:cubicBezTo>
                      <a:pt x="1069" y="1047"/>
                      <a:pt x="1069" y="1048"/>
                      <a:pt x="1069" y="1049"/>
                    </a:cubicBezTo>
                    <a:cubicBezTo>
                      <a:pt x="696" y="759"/>
                      <a:pt x="364" y="406"/>
                      <a:pt x="83" y="32"/>
                    </a:cubicBezTo>
                    <a:lnTo>
                      <a:pt x="83" y="42"/>
                    </a:lnTo>
                    <a:cubicBezTo>
                      <a:pt x="83" y="32"/>
                      <a:pt x="73" y="22"/>
                      <a:pt x="73" y="22"/>
                    </a:cubicBezTo>
                    <a:cubicBezTo>
                      <a:pt x="62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153;p53"/>
              <p:cNvSpPr/>
              <p:nvPr/>
            </p:nvSpPr>
            <p:spPr>
              <a:xfrm>
                <a:off x="4805888" y="1790275"/>
                <a:ext cx="1016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3548" extrusionOk="0">
                    <a:moveTo>
                      <a:pt x="3301" y="2229"/>
                    </a:moveTo>
                    <a:cubicBezTo>
                      <a:pt x="3303" y="2233"/>
                      <a:pt x="3306" y="2237"/>
                      <a:pt x="3310" y="2241"/>
                    </a:cubicBezTo>
                    <a:cubicBezTo>
                      <a:pt x="3307" y="2237"/>
                      <a:pt x="3304" y="2233"/>
                      <a:pt x="3301" y="2229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21" y="0"/>
                      <a:pt x="11" y="11"/>
                    </a:cubicBezTo>
                    <a:cubicBezTo>
                      <a:pt x="0" y="21"/>
                      <a:pt x="0" y="53"/>
                      <a:pt x="11" y="63"/>
                    </a:cubicBezTo>
                    <a:cubicBezTo>
                      <a:pt x="198" y="219"/>
                      <a:pt x="395" y="364"/>
                      <a:pt x="613" y="488"/>
                    </a:cubicBezTo>
                    <a:cubicBezTo>
                      <a:pt x="830" y="623"/>
                      <a:pt x="1058" y="737"/>
                      <a:pt x="1287" y="851"/>
                    </a:cubicBezTo>
                    <a:cubicBezTo>
                      <a:pt x="1401" y="913"/>
                      <a:pt x="1526" y="965"/>
                      <a:pt x="1639" y="1028"/>
                    </a:cubicBezTo>
                    <a:lnTo>
                      <a:pt x="1982" y="1214"/>
                    </a:lnTo>
                    <a:cubicBezTo>
                      <a:pt x="2210" y="1339"/>
                      <a:pt x="2428" y="1463"/>
                      <a:pt x="2635" y="1609"/>
                    </a:cubicBezTo>
                    <a:cubicBezTo>
                      <a:pt x="2687" y="1650"/>
                      <a:pt x="2739" y="1681"/>
                      <a:pt x="2791" y="1722"/>
                    </a:cubicBezTo>
                    <a:cubicBezTo>
                      <a:pt x="2974" y="1875"/>
                      <a:pt x="3157" y="2037"/>
                      <a:pt x="3301" y="2229"/>
                    </a:cubicBezTo>
                    <a:lnTo>
                      <a:pt x="3301" y="2229"/>
                    </a:lnTo>
                    <a:cubicBezTo>
                      <a:pt x="3299" y="2226"/>
                      <a:pt x="3298" y="2223"/>
                      <a:pt x="3296" y="2220"/>
                    </a:cubicBezTo>
                    <a:lnTo>
                      <a:pt x="3296" y="2220"/>
                    </a:lnTo>
                    <a:cubicBezTo>
                      <a:pt x="3355" y="2299"/>
                      <a:pt x="3405" y="2379"/>
                      <a:pt x="3455" y="2459"/>
                    </a:cubicBezTo>
                    <a:cubicBezTo>
                      <a:pt x="3495" y="2540"/>
                      <a:pt x="3536" y="2620"/>
                      <a:pt x="3576" y="2710"/>
                    </a:cubicBezTo>
                    <a:lnTo>
                      <a:pt x="3576" y="2710"/>
                    </a:lnTo>
                    <a:cubicBezTo>
                      <a:pt x="3573" y="2706"/>
                      <a:pt x="3569" y="2704"/>
                      <a:pt x="3569" y="2698"/>
                    </a:cubicBezTo>
                    <a:lnTo>
                      <a:pt x="3569" y="2698"/>
                    </a:lnTo>
                    <a:cubicBezTo>
                      <a:pt x="3569" y="2708"/>
                      <a:pt x="3580" y="2718"/>
                      <a:pt x="3580" y="2718"/>
                    </a:cubicBezTo>
                    <a:cubicBezTo>
                      <a:pt x="3580" y="2729"/>
                      <a:pt x="3580" y="2729"/>
                      <a:pt x="3590" y="2739"/>
                    </a:cubicBezTo>
                    <a:lnTo>
                      <a:pt x="3580" y="2729"/>
                    </a:lnTo>
                    <a:lnTo>
                      <a:pt x="3580" y="2729"/>
                    </a:lnTo>
                    <a:cubicBezTo>
                      <a:pt x="3652" y="2905"/>
                      <a:pt x="3693" y="3092"/>
                      <a:pt x="3725" y="3278"/>
                    </a:cubicBezTo>
                    <a:cubicBezTo>
                      <a:pt x="3725" y="3310"/>
                      <a:pt x="3735" y="3340"/>
                      <a:pt x="3735" y="3382"/>
                    </a:cubicBezTo>
                    <a:lnTo>
                      <a:pt x="3735" y="3423"/>
                    </a:lnTo>
                    <a:cubicBezTo>
                      <a:pt x="3746" y="3455"/>
                      <a:pt x="3755" y="3476"/>
                      <a:pt x="3776" y="3497"/>
                    </a:cubicBezTo>
                    <a:cubicBezTo>
                      <a:pt x="3808" y="3527"/>
                      <a:pt x="3859" y="3548"/>
                      <a:pt x="3901" y="3548"/>
                    </a:cubicBezTo>
                    <a:cubicBezTo>
                      <a:pt x="3942" y="3548"/>
                      <a:pt x="3984" y="3527"/>
                      <a:pt x="4015" y="3497"/>
                    </a:cubicBezTo>
                    <a:cubicBezTo>
                      <a:pt x="4036" y="3476"/>
                      <a:pt x="4046" y="3455"/>
                      <a:pt x="4057" y="3423"/>
                    </a:cubicBezTo>
                    <a:cubicBezTo>
                      <a:pt x="4067" y="3393"/>
                      <a:pt x="4067" y="3372"/>
                      <a:pt x="4057" y="3340"/>
                    </a:cubicBezTo>
                    <a:cubicBezTo>
                      <a:pt x="4046" y="3268"/>
                      <a:pt x="4036" y="3195"/>
                      <a:pt x="4015" y="3133"/>
                    </a:cubicBezTo>
                    <a:cubicBezTo>
                      <a:pt x="4004" y="3061"/>
                      <a:pt x="3984" y="2988"/>
                      <a:pt x="3963" y="2916"/>
                    </a:cubicBezTo>
                    <a:cubicBezTo>
                      <a:pt x="3921" y="2780"/>
                      <a:pt x="3870" y="2656"/>
                      <a:pt x="3797" y="2531"/>
                    </a:cubicBezTo>
                    <a:cubicBezTo>
                      <a:pt x="3746" y="2418"/>
                      <a:pt x="3672" y="2314"/>
                      <a:pt x="3600" y="2210"/>
                    </a:cubicBezTo>
                    <a:cubicBezTo>
                      <a:pt x="3517" y="2107"/>
                      <a:pt x="3434" y="2003"/>
                      <a:pt x="3341" y="1920"/>
                    </a:cubicBezTo>
                    <a:cubicBezTo>
                      <a:pt x="2978" y="1556"/>
                      <a:pt x="2531" y="1307"/>
                      <a:pt x="2075" y="1090"/>
                    </a:cubicBezTo>
                    <a:cubicBezTo>
                      <a:pt x="1909" y="1007"/>
                      <a:pt x="1733" y="934"/>
                      <a:pt x="1567" y="862"/>
                    </a:cubicBezTo>
                    <a:cubicBezTo>
                      <a:pt x="1401" y="789"/>
                      <a:pt x="1235" y="706"/>
                      <a:pt x="1079" y="634"/>
                    </a:cubicBezTo>
                    <a:cubicBezTo>
                      <a:pt x="913" y="551"/>
                      <a:pt x="758" y="468"/>
                      <a:pt x="602" y="385"/>
                    </a:cubicBezTo>
                    <a:cubicBezTo>
                      <a:pt x="447" y="291"/>
                      <a:pt x="302" y="198"/>
                      <a:pt x="166" y="94"/>
                    </a:cubicBezTo>
                    <a:lnTo>
                      <a:pt x="166" y="94"/>
                    </a:lnTo>
                    <a:lnTo>
                      <a:pt x="177" y="104"/>
                    </a:lnTo>
                    <a:cubicBezTo>
                      <a:pt x="136" y="73"/>
                      <a:pt x="94" y="42"/>
                      <a:pt x="63" y="11"/>
                    </a:cubicBezTo>
                    <a:cubicBezTo>
                      <a:pt x="53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154;p53"/>
              <p:cNvSpPr/>
              <p:nvPr/>
            </p:nvSpPr>
            <p:spPr>
              <a:xfrm>
                <a:off x="4839088" y="1667625"/>
                <a:ext cx="85075" cy="10322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129" extrusionOk="0">
                    <a:moveTo>
                      <a:pt x="2013" y="1473"/>
                    </a:moveTo>
                    <a:cubicBezTo>
                      <a:pt x="2013" y="1473"/>
                      <a:pt x="2013" y="1481"/>
                      <a:pt x="2019" y="1483"/>
                    </a:cubicBezTo>
                    <a:lnTo>
                      <a:pt x="2019" y="1483"/>
                    </a:lnTo>
                    <a:cubicBezTo>
                      <a:pt x="2017" y="1480"/>
                      <a:pt x="2015" y="1476"/>
                      <a:pt x="2013" y="1473"/>
                    </a:cubicBezTo>
                    <a:close/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63"/>
                      <a:pt x="21" y="73"/>
                      <a:pt x="32" y="73"/>
                    </a:cubicBezTo>
                    <a:lnTo>
                      <a:pt x="52" y="73"/>
                    </a:lnTo>
                    <a:cubicBezTo>
                      <a:pt x="198" y="93"/>
                      <a:pt x="353" y="146"/>
                      <a:pt x="488" y="197"/>
                    </a:cubicBezTo>
                    <a:cubicBezTo>
                      <a:pt x="602" y="249"/>
                      <a:pt x="716" y="301"/>
                      <a:pt x="820" y="363"/>
                    </a:cubicBezTo>
                    <a:cubicBezTo>
                      <a:pt x="934" y="425"/>
                      <a:pt x="1048" y="498"/>
                      <a:pt x="1152" y="581"/>
                    </a:cubicBezTo>
                    <a:cubicBezTo>
                      <a:pt x="1484" y="840"/>
                      <a:pt x="1764" y="1151"/>
                      <a:pt x="2023" y="1483"/>
                    </a:cubicBezTo>
                    <a:cubicBezTo>
                      <a:pt x="2022" y="1483"/>
                      <a:pt x="2021" y="1483"/>
                      <a:pt x="2019" y="1483"/>
                    </a:cubicBezTo>
                    <a:lnTo>
                      <a:pt x="2019" y="1483"/>
                    </a:lnTo>
                    <a:cubicBezTo>
                      <a:pt x="2100" y="1594"/>
                      <a:pt x="2181" y="1715"/>
                      <a:pt x="2262" y="1836"/>
                    </a:cubicBezTo>
                    <a:cubicBezTo>
                      <a:pt x="2335" y="1960"/>
                      <a:pt x="2418" y="2085"/>
                      <a:pt x="2490" y="2209"/>
                    </a:cubicBezTo>
                    <a:cubicBezTo>
                      <a:pt x="2625" y="2448"/>
                      <a:pt x="2749" y="2707"/>
                      <a:pt x="2853" y="2967"/>
                    </a:cubicBezTo>
                    <a:cubicBezTo>
                      <a:pt x="2853" y="2956"/>
                      <a:pt x="2842" y="2946"/>
                      <a:pt x="2842" y="2935"/>
                    </a:cubicBezTo>
                    <a:lnTo>
                      <a:pt x="2842" y="2935"/>
                    </a:lnTo>
                    <a:cubicBezTo>
                      <a:pt x="2978" y="3267"/>
                      <a:pt x="3081" y="3610"/>
                      <a:pt x="3123" y="3952"/>
                    </a:cubicBezTo>
                    <a:lnTo>
                      <a:pt x="3123" y="3963"/>
                    </a:lnTo>
                    <a:cubicBezTo>
                      <a:pt x="3123" y="3973"/>
                      <a:pt x="3133" y="3973"/>
                      <a:pt x="3133" y="3984"/>
                    </a:cubicBezTo>
                    <a:lnTo>
                      <a:pt x="3133" y="3984"/>
                    </a:lnTo>
                    <a:cubicBezTo>
                      <a:pt x="3133" y="3984"/>
                      <a:pt x="3133" y="3973"/>
                      <a:pt x="3123" y="3973"/>
                    </a:cubicBezTo>
                    <a:lnTo>
                      <a:pt x="3123" y="3973"/>
                    </a:lnTo>
                    <a:cubicBezTo>
                      <a:pt x="3133" y="3973"/>
                      <a:pt x="3133" y="3984"/>
                      <a:pt x="3133" y="3994"/>
                    </a:cubicBezTo>
                    <a:lnTo>
                      <a:pt x="3133" y="4025"/>
                    </a:lnTo>
                    <a:lnTo>
                      <a:pt x="3164" y="4087"/>
                    </a:lnTo>
                    <a:cubicBezTo>
                      <a:pt x="3195" y="4108"/>
                      <a:pt x="3227" y="4129"/>
                      <a:pt x="3257" y="4129"/>
                    </a:cubicBezTo>
                    <a:cubicBezTo>
                      <a:pt x="3299" y="4129"/>
                      <a:pt x="3330" y="4108"/>
                      <a:pt x="3361" y="4087"/>
                    </a:cubicBezTo>
                    <a:cubicBezTo>
                      <a:pt x="3382" y="4067"/>
                      <a:pt x="3403" y="4025"/>
                      <a:pt x="3393" y="3994"/>
                    </a:cubicBezTo>
                    <a:cubicBezTo>
                      <a:pt x="3382" y="3869"/>
                      <a:pt x="3361" y="3735"/>
                      <a:pt x="3330" y="3610"/>
                    </a:cubicBezTo>
                    <a:cubicBezTo>
                      <a:pt x="3299" y="3486"/>
                      <a:pt x="3268" y="3350"/>
                      <a:pt x="3227" y="3226"/>
                    </a:cubicBezTo>
                    <a:cubicBezTo>
                      <a:pt x="3123" y="2946"/>
                      <a:pt x="2998" y="2666"/>
                      <a:pt x="2863" y="2407"/>
                    </a:cubicBezTo>
                    <a:cubicBezTo>
                      <a:pt x="2708" y="2126"/>
                      <a:pt x="2542" y="1857"/>
                      <a:pt x="2344" y="1608"/>
                    </a:cubicBezTo>
                    <a:cubicBezTo>
                      <a:pt x="2148" y="1359"/>
                      <a:pt x="1940" y="1121"/>
                      <a:pt x="1712" y="902"/>
                    </a:cubicBezTo>
                    <a:cubicBezTo>
                      <a:pt x="1473" y="664"/>
                      <a:pt x="1193" y="457"/>
                      <a:pt x="903" y="291"/>
                    </a:cubicBezTo>
                    <a:cubicBezTo>
                      <a:pt x="830" y="249"/>
                      <a:pt x="758" y="218"/>
                      <a:pt x="696" y="187"/>
                    </a:cubicBezTo>
                    <a:cubicBezTo>
                      <a:pt x="623" y="156"/>
                      <a:pt x="540" y="125"/>
                      <a:pt x="467" y="104"/>
                    </a:cubicBezTo>
                    <a:cubicBezTo>
                      <a:pt x="332" y="52"/>
                      <a:pt x="187" y="21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155;p53"/>
              <p:cNvSpPr/>
              <p:nvPr/>
            </p:nvSpPr>
            <p:spPr>
              <a:xfrm>
                <a:off x="4899763" y="1687575"/>
                <a:ext cx="5682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5179" extrusionOk="0">
                    <a:moveTo>
                      <a:pt x="592" y="738"/>
                    </a:moveTo>
                    <a:cubicBezTo>
                      <a:pt x="592" y="746"/>
                      <a:pt x="592" y="747"/>
                      <a:pt x="599" y="747"/>
                    </a:cubicBezTo>
                    <a:lnTo>
                      <a:pt x="599" y="747"/>
                    </a:lnTo>
                    <a:cubicBezTo>
                      <a:pt x="596" y="744"/>
                      <a:pt x="594" y="741"/>
                      <a:pt x="592" y="738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32" y="11"/>
                      <a:pt x="21" y="32"/>
                    </a:cubicBezTo>
                    <a:cubicBezTo>
                      <a:pt x="0" y="63"/>
                      <a:pt x="21" y="94"/>
                      <a:pt x="42" y="115"/>
                    </a:cubicBezTo>
                    <a:lnTo>
                      <a:pt x="63" y="136"/>
                    </a:lnTo>
                    <a:lnTo>
                      <a:pt x="63" y="136"/>
                    </a:lnTo>
                    <a:cubicBezTo>
                      <a:pt x="63" y="136"/>
                      <a:pt x="63" y="136"/>
                      <a:pt x="63" y="136"/>
                    </a:cubicBezTo>
                    <a:lnTo>
                      <a:pt x="63" y="136"/>
                    </a:lnTo>
                    <a:cubicBezTo>
                      <a:pt x="64" y="137"/>
                      <a:pt x="66" y="138"/>
                      <a:pt x="67" y="140"/>
                    </a:cubicBezTo>
                    <a:lnTo>
                      <a:pt x="67" y="140"/>
                    </a:lnTo>
                    <a:lnTo>
                      <a:pt x="74" y="146"/>
                    </a:lnTo>
                    <a:cubicBezTo>
                      <a:pt x="74" y="146"/>
                      <a:pt x="73" y="145"/>
                      <a:pt x="73" y="145"/>
                    </a:cubicBezTo>
                    <a:lnTo>
                      <a:pt x="73" y="145"/>
                    </a:lnTo>
                    <a:cubicBezTo>
                      <a:pt x="276" y="319"/>
                      <a:pt x="450" y="523"/>
                      <a:pt x="602" y="747"/>
                    </a:cubicBezTo>
                    <a:cubicBezTo>
                      <a:pt x="601" y="747"/>
                      <a:pt x="600" y="747"/>
                      <a:pt x="599" y="747"/>
                    </a:cubicBezTo>
                    <a:lnTo>
                      <a:pt x="599" y="747"/>
                    </a:lnTo>
                    <a:cubicBezTo>
                      <a:pt x="792" y="1045"/>
                      <a:pt x="946" y="1374"/>
                      <a:pt x="1049" y="1702"/>
                    </a:cubicBezTo>
                    <a:cubicBezTo>
                      <a:pt x="1235" y="2262"/>
                      <a:pt x="1318" y="2843"/>
                      <a:pt x="1443" y="3414"/>
                    </a:cubicBezTo>
                    <a:cubicBezTo>
                      <a:pt x="1473" y="3559"/>
                      <a:pt x="1505" y="3704"/>
                      <a:pt x="1546" y="3849"/>
                    </a:cubicBezTo>
                    <a:cubicBezTo>
                      <a:pt x="1588" y="3995"/>
                      <a:pt x="1629" y="4140"/>
                      <a:pt x="1681" y="4285"/>
                    </a:cubicBezTo>
                    <a:cubicBezTo>
                      <a:pt x="1722" y="4430"/>
                      <a:pt x="1775" y="4565"/>
                      <a:pt x="1826" y="4700"/>
                    </a:cubicBezTo>
                    <a:cubicBezTo>
                      <a:pt x="1858" y="4772"/>
                      <a:pt x="1888" y="4834"/>
                      <a:pt x="1920" y="4908"/>
                    </a:cubicBezTo>
                    <a:cubicBezTo>
                      <a:pt x="1951" y="4970"/>
                      <a:pt x="1992" y="5042"/>
                      <a:pt x="2024" y="5104"/>
                    </a:cubicBezTo>
                    <a:cubicBezTo>
                      <a:pt x="2046" y="5150"/>
                      <a:pt x="2091" y="5179"/>
                      <a:pt x="2138" y="5179"/>
                    </a:cubicBezTo>
                    <a:cubicBezTo>
                      <a:pt x="2155" y="5179"/>
                      <a:pt x="2173" y="5175"/>
                      <a:pt x="2190" y="5166"/>
                    </a:cubicBezTo>
                    <a:cubicBezTo>
                      <a:pt x="2252" y="5136"/>
                      <a:pt x="2273" y="5063"/>
                      <a:pt x="2241" y="5000"/>
                    </a:cubicBezTo>
                    <a:cubicBezTo>
                      <a:pt x="2210" y="4928"/>
                      <a:pt x="2179" y="4845"/>
                      <a:pt x="2158" y="4772"/>
                    </a:cubicBezTo>
                    <a:cubicBezTo>
                      <a:pt x="2127" y="4700"/>
                      <a:pt x="2107" y="4627"/>
                      <a:pt x="2075" y="4555"/>
                    </a:cubicBezTo>
                    <a:cubicBezTo>
                      <a:pt x="1982" y="4254"/>
                      <a:pt x="1909" y="3942"/>
                      <a:pt x="1826" y="3631"/>
                    </a:cubicBezTo>
                    <a:cubicBezTo>
                      <a:pt x="1743" y="3320"/>
                      <a:pt x="1671" y="3009"/>
                      <a:pt x="1577" y="2698"/>
                    </a:cubicBezTo>
                    <a:cubicBezTo>
                      <a:pt x="1494" y="2376"/>
                      <a:pt x="1401" y="2065"/>
                      <a:pt x="1277" y="1764"/>
                    </a:cubicBezTo>
                    <a:cubicBezTo>
                      <a:pt x="1173" y="1474"/>
                      <a:pt x="1038" y="1183"/>
                      <a:pt x="883" y="913"/>
                    </a:cubicBezTo>
                    <a:cubicBezTo>
                      <a:pt x="779" y="747"/>
                      <a:pt x="664" y="592"/>
                      <a:pt x="551" y="447"/>
                    </a:cubicBezTo>
                    <a:cubicBezTo>
                      <a:pt x="415" y="281"/>
                      <a:pt x="270" y="146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156;p53"/>
              <p:cNvSpPr/>
              <p:nvPr/>
            </p:nvSpPr>
            <p:spPr>
              <a:xfrm>
                <a:off x="4624638" y="1751125"/>
                <a:ext cx="607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957" extrusionOk="0">
                    <a:moveTo>
                      <a:pt x="2386" y="0"/>
                    </a:moveTo>
                    <a:cubicBezTo>
                      <a:pt x="2375" y="0"/>
                      <a:pt x="2354" y="10"/>
                      <a:pt x="2354" y="31"/>
                    </a:cubicBezTo>
                    <a:cubicBezTo>
                      <a:pt x="2313" y="218"/>
                      <a:pt x="2261" y="415"/>
                      <a:pt x="2188" y="591"/>
                    </a:cubicBezTo>
                    <a:cubicBezTo>
                      <a:pt x="2147" y="695"/>
                      <a:pt x="2105" y="799"/>
                      <a:pt x="2054" y="893"/>
                    </a:cubicBezTo>
                    <a:cubicBezTo>
                      <a:pt x="2002" y="996"/>
                      <a:pt x="1939" y="1089"/>
                      <a:pt x="1877" y="1183"/>
                    </a:cubicBezTo>
                    <a:cubicBezTo>
                      <a:pt x="1764" y="1380"/>
                      <a:pt x="1628" y="1566"/>
                      <a:pt x="1483" y="1743"/>
                    </a:cubicBezTo>
                    <a:cubicBezTo>
                      <a:pt x="1484" y="1743"/>
                      <a:pt x="1485" y="1743"/>
                      <a:pt x="1486" y="1743"/>
                    </a:cubicBezTo>
                    <a:lnTo>
                      <a:pt x="1486" y="1743"/>
                    </a:lnTo>
                    <a:lnTo>
                      <a:pt x="1307" y="1981"/>
                    </a:lnTo>
                    <a:cubicBezTo>
                      <a:pt x="1234" y="2064"/>
                      <a:pt x="1172" y="2147"/>
                      <a:pt x="1100" y="2230"/>
                    </a:cubicBezTo>
                    <a:lnTo>
                      <a:pt x="695" y="2728"/>
                    </a:lnTo>
                    <a:cubicBezTo>
                      <a:pt x="446" y="3060"/>
                      <a:pt x="197" y="3403"/>
                      <a:pt x="21" y="3776"/>
                    </a:cubicBezTo>
                    <a:cubicBezTo>
                      <a:pt x="0" y="3807"/>
                      <a:pt x="0" y="3838"/>
                      <a:pt x="0" y="3869"/>
                    </a:cubicBezTo>
                    <a:cubicBezTo>
                      <a:pt x="10" y="3901"/>
                      <a:pt x="31" y="3931"/>
                      <a:pt x="62" y="3942"/>
                    </a:cubicBezTo>
                    <a:cubicBezTo>
                      <a:pt x="79" y="3952"/>
                      <a:pt x="97" y="3957"/>
                      <a:pt x="116" y="3957"/>
                    </a:cubicBezTo>
                    <a:cubicBezTo>
                      <a:pt x="156" y="3957"/>
                      <a:pt x="197" y="3936"/>
                      <a:pt x="218" y="3901"/>
                    </a:cubicBezTo>
                    <a:cubicBezTo>
                      <a:pt x="549" y="3309"/>
                      <a:pt x="975" y="2780"/>
                      <a:pt x="1369" y="2230"/>
                    </a:cubicBezTo>
                    <a:cubicBezTo>
                      <a:pt x="1473" y="2096"/>
                      <a:pt x="1566" y="1951"/>
                      <a:pt x="1660" y="1815"/>
                    </a:cubicBezTo>
                    <a:cubicBezTo>
                      <a:pt x="1764" y="1670"/>
                      <a:pt x="1846" y="1525"/>
                      <a:pt x="1929" y="1380"/>
                    </a:cubicBezTo>
                    <a:cubicBezTo>
                      <a:pt x="2095" y="1089"/>
                      <a:pt x="2230" y="789"/>
                      <a:pt x="2324" y="478"/>
                    </a:cubicBezTo>
                    <a:cubicBezTo>
                      <a:pt x="2375" y="332"/>
                      <a:pt x="2407" y="197"/>
                      <a:pt x="2427" y="52"/>
                    </a:cubicBezTo>
                    <a:cubicBezTo>
                      <a:pt x="2427" y="31"/>
                      <a:pt x="2417" y="10"/>
                      <a:pt x="23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157;p53"/>
              <p:cNvSpPr/>
              <p:nvPr/>
            </p:nvSpPr>
            <p:spPr>
              <a:xfrm>
                <a:off x="4956038" y="1908000"/>
                <a:ext cx="557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7" extrusionOk="0">
                    <a:moveTo>
                      <a:pt x="1276" y="2449"/>
                    </a:moveTo>
                    <a:cubicBezTo>
                      <a:pt x="1274" y="2452"/>
                      <a:pt x="1272" y="2454"/>
                      <a:pt x="1270" y="2457"/>
                    </a:cubicBezTo>
                    <a:lnTo>
                      <a:pt x="1270" y="2457"/>
                    </a:lnTo>
                    <a:cubicBezTo>
                      <a:pt x="1272" y="2454"/>
                      <a:pt x="1274" y="2451"/>
                      <a:pt x="1276" y="2449"/>
                    </a:cubicBezTo>
                    <a:close/>
                    <a:moveTo>
                      <a:pt x="1270" y="2457"/>
                    </a:moveTo>
                    <a:lnTo>
                      <a:pt x="1270" y="2457"/>
                    </a:lnTo>
                    <a:cubicBezTo>
                      <a:pt x="1267" y="2460"/>
                      <a:pt x="1265" y="2464"/>
                      <a:pt x="1262" y="2468"/>
                    </a:cubicBezTo>
                    <a:lnTo>
                      <a:pt x="1262" y="2468"/>
                    </a:lnTo>
                    <a:cubicBezTo>
                      <a:pt x="1265" y="2466"/>
                      <a:pt x="1267" y="2462"/>
                      <a:pt x="1270" y="2457"/>
                    </a:cubicBezTo>
                    <a:close/>
                    <a:moveTo>
                      <a:pt x="1262" y="2468"/>
                    </a:moveTo>
                    <a:cubicBezTo>
                      <a:pt x="1260" y="2469"/>
                      <a:pt x="1258" y="2470"/>
                      <a:pt x="1256" y="2470"/>
                    </a:cubicBezTo>
                    <a:cubicBezTo>
                      <a:pt x="1257" y="2470"/>
                      <a:pt x="1259" y="2469"/>
                      <a:pt x="1261" y="2469"/>
                    </a:cubicBezTo>
                    <a:lnTo>
                      <a:pt x="1261" y="2469"/>
                    </a:lnTo>
                    <a:cubicBezTo>
                      <a:pt x="1261" y="2468"/>
                      <a:pt x="1262" y="2468"/>
                      <a:pt x="1262" y="2468"/>
                    </a:cubicBezTo>
                    <a:close/>
                    <a:moveTo>
                      <a:pt x="1930" y="1"/>
                    </a:moveTo>
                    <a:cubicBezTo>
                      <a:pt x="1909" y="12"/>
                      <a:pt x="1889" y="42"/>
                      <a:pt x="1899" y="74"/>
                    </a:cubicBezTo>
                    <a:cubicBezTo>
                      <a:pt x="1930" y="177"/>
                      <a:pt x="1951" y="291"/>
                      <a:pt x="1972" y="406"/>
                    </a:cubicBezTo>
                    <a:cubicBezTo>
                      <a:pt x="1992" y="582"/>
                      <a:pt x="1992" y="768"/>
                      <a:pt x="1972" y="955"/>
                    </a:cubicBezTo>
                    <a:cubicBezTo>
                      <a:pt x="1940" y="1163"/>
                      <a:pt x="1878" y="1381"/>
                      <a:pt x="1795" y="1577"/>
                    </a:cubicBezTo>
                    <a:cubicBezTo>
                      <a:pt x="1733" y="1733"/>
                      <a:pt x="1661" y="1879"/>
                      <a:pt x="1567" y="2024"/>
                    </a:cubicBezTo>
                    <a:cubicBezTo>
                      <a:pt x="1484" y="2169"/>
                      <a:pt x="1380" y="2314"/>
                      <a:pt x="1276" y="2449"/>
                    </a:cubicBez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58"/>
                      <a:pt x="1270" y="2466"/>
                      <a:pt x="1261" y="2469"/>
                    </a:cubicBezTo>
                    <a:lnTo>
                      <a:pt x="1261" y="2469"/>
                    </a:lnTo>
                    <a:cubicBezTo>
                      <a:pt x="1005" y="2803"/>
                      <a:pt x="700" y="3097"/>
                      <a:pt x="374" y="3352"/>
                    </a:cubicBezTo>
                    <a:cubicBezTo>
                      <a:pt x="376" y="3352"/>
                      <a:pt x="377" y="3351"/>
                      <a:pt x="378" y="3351"/>
                    </a:cubicBezTo>
                    <a:lnTo>
                      <a:pt x="378" y="3351"/>
                    </a:lnTo>
                    <a:cubicBezTo>
                      <a:pt x="376" y="3354"/>
                      <a:pt x="374" y="3358"/>
                      <a:pt x="374" y="3362"/>
                    </a:cubicBezTo>
                    <a:cubicBezTo>
                      <a:pt x="281" y="3424"/>
                      <a:pt x="198" y="3486"/>
                      <a:pt x="105" y="3548"/>
                    </a:cubicBezTo>
                    <a:cubicBezTo>
                      <a:pt x="63" y="3580"/>
                      <a:pt x="32" y="3611"/>
                      <a:pt x="22" y="3663"/>
                    </a:cubicBezTo>
                    <a:cubicBezTo>
                      <a:pt x="1" y="3704"/>
                      <a:pt x="11" y="3756"/>
                      <a:pt x="32" y="3808"/>
                    </a:cubicBezTo>
                    <a:cubicBezTo>
                      <a:pt x="63" y="3850"/>
                      <a:pt x="105" y="3880"/>
                      <a:pt x="146" y="3891"/>
                    </a:cubicBezTo>
                    <a:cubicBezTo>
                      <a:pt x="165" y="3895"/>
                      <a:pt x="184" y="3897"/>
                      <a:pt x="202" y="3897"/>
                    </a:cubicBezTo>
                    <a:cubicBezTo>
                      <a:pt x="234" y="3897"/>
                      <a:pt x="265" y="3890"/>
                      <a:pt x="291" y="3870"/>
                    </a:cubicBezTo>
                    <a:cubicBezTo>
                      <a:pt x="582" y="3673"/>
                      <a:pt x="851" y="3435"/>
                      <a:pt x="1100" y="3175"/>
                    </a:cubicBezTo>
                    <a:cubicBezTo>
                      <a:pt x="1349" y="2905"/>
                      <a:pt x="1567" y="2605"/>
                      <a:pt x="1744" y="2283"/>
                    </a:cubicBezTo>
                    <a:cubicBezTo>
                      <a:pt x="2075" y="1660"/>
                      <a:pt x="2231" y="924"/>
                      <a:pt x="2055" y="229"/>
                    </a:cubicBezTo>
                    <a:cubicBezTo>
                      <a:pt x="2044" y="167"/>
                      <a:pt x="2023" y="104"/>
                      <a:pt x="2002" y="42"/>
                    </a:cubicBezTo>
                    <a:cubicBezTo>
                      <a:pt x="1992" y="12"/>
                      <a:pt x="1972" y="1"/>
                      <a:pt x="195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158;p53"/>
              <p:cNvSpPr/>
              <p:nvPr/>
            </p:nvSpPr>
            <p:spPr>
              <a:xfrm>
                <a:off x="5000138" y="2126350"/>
                <a:ext cx="474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5794" extrusionOk="0">
                    <a:moveTo>
                      <a:pt x="197" y="1"/>
                    </a:moveTo>
                    <a:cubicBezTo>
                      <a:pt x="176" y="1"/>
                      <a:pt x="155" y="12"/>
                      <a:pt x="145" y="42"/>
                    </a:cubicBezTo>
                    <a:cubicBezTo>
                      <a:pt x="62" y="364"/>
                      <a:pt x="0" y="696"/>
                      <a:pt x="0" y="1038"/>
                    </a:cubicBezTo>
                    <a:cubicBezTo>
                      <a:pt x="0" y="1308"/>
                      <a:pt x="42" y="1578"/>
                      <a:pt x="135" y="1837"/>
                    </a:cubicBezTo>
                    <a:cubicBezTo>
                      <a:pt x="228" y="2107"/>
                      <a:pt x="374" y="2356"/>
                      <a:pt x="540" y="2594"/>
                    </a:cubicBezTo>
                    <a:cubicBezTo>
                      <a:pt x="633" y="2739"/>
                      <a:pt x="726" y="2875"/>
                      <a:pt x="830" y="3009"/>
                    </a:cubicBezTo>
                    <a:cubicBezTo>
                      <a:pt x="923" y="3134"/>
                      <a:pt x="1017" y="3248"/>
                      <a:pt x="1100" y="3373"/>
                    </a:cubicBezTo>
                    <a:cubicBezTo>
                      <a:pt x="1213" y="3548"/>
                      <a:pt x="1317" y="3735"/>
                      <a:pt x="1400" y="3922"/>
                    </a:cubicBezTo>
                    <a:cubicBezTo>
                      <a:pt x="1462" y="4078"/>
                      <a:pt x="1504" y="4244"/>
                      <a:pt x="1535" y="4410"/>
                    </a:cubicBezTo>
                    <a:cubicBezTo>
                      <a:pt x="1545" y="4514"/>
                      <a:pt x="1545" y="4617"/>
                      <a:pt x="1535" y="4721"/>
                    </a:cubicBezTo>
                    <a:cubicBezTo>
                      <a:pt x="1525" y="4804"/>
                      <a:pt x="1504" y="4876"/>
                      <a:pt x="1473" y="4959"/>
                    </a:cubicBezTo>
                    <a:cubicBezTo>
                      <a:pt x="1442" y="5021"/>
                      <a:pt x="1400" y="5084"/>
                      <a:pt x="1359" y="5146"/>
                    </a:cubicBezTo>
                    <a:cubicBezTo>
                      <a:pt x="1296" y="5208"/>
                      <a:pt x="1234" y="5281"/>
                      <a:pt x="1162" y="5333"/>
                    </a:cubicBezTo>
                    <a:cubicBezTo>
                      <a:pt x="1121" y="5364"/>
                      <a:pt x="1079" y="5395"/>
                      <a:pt x="1027" y="5426"/>
                    </a:cubicBezTo>
                    <a:cubicBezTo>
                      <a:pt x="934" y="5489"/>
                      <a:pt x="902" y="5602"/>
                      <a:pt x="955" y="5696"/>
                    </a:cubicBezTo>
                    <a:cubicBezTo>
                      <a:pt x="989" y="5759"/>
                      <a:pt x="1062" y="5793"/>
                      <a:pt x="1131" y="5793"/>
                    </a:cubicBezTo>
                    <a:cubicBezTo>
                      <a:pt x="1165" y="5793"/>
                      <a:pt x="1197" y="5785"/>
                      <a:pt x="1224" y="5768"/>
                    </a:cubicBezTo>
                    <a:cubicBezTo>
                      <a:pt x="1370" y="5675"/>
                      <a:pt x="1504" y="5561"/>
                      <a:pt x="1618" y="5426"/>
                    </a:cubicBezTo>
                    <a:cubicBezTo>
                      <a:pt x="1660" y="5364"/>
                      <a:pt x="1711" y="5302"/>
                      <a:pt x="1753" y="5229"/>
                    </a:cubicBezTo>
                    <a:cubicBezTo>
                      <a:pt x="1784" y="5167"/>
                      <a:pt x="1815" y="5084"/>
                      <a:pt x="1847" y="5011"/>
                    </a:cubicBezTo>
                    <a:cubicBezTo>
                      <a:pt x="1867" y="4938"/>
                      <a:pt x="1877" y="4866"/>
                      <a:pt x="1888" y="4793"/>
                    </a:cubicBezTo>
                    <a:cubicBezTo>
                      <a:pt x="1898" y="4731"/>
                      <a:pt x="1898" y="4659"/>
                      <a:pt x="1898" y="4586"/>
                    </a:cubicBezTo>
                    <a:cubicBezTo>
                      <a:pt x="1888" y="4441"/>
                      <a:pt x="1867" y="4295"/>
                      <a:pt x="1826" y="4161"/>
                    </a:cubicBezTo>
                    <a:cubicBezTo>
                      <a:pt x="1732" y="3880"/>
                      <a:pt x="1587" y="3611"/>
                      <a:pt x="1421" y="3373"/>
                    </a:cubicBezTo>
                    <a:cubicBezTo>
                      <a:pt x="1328" y="3248"/>
                      <a:pt x="1234" y="3134"/>
                      <a:pt x="1141" y="3020"/>
                    </a:cubicBezTo>
                    <a:cubicBezTo>
                      <a:pt x="1027" y="2885"/>
                      <a:pt x="913" y="2760"/>
                      <a:pt x="809" y="2636"/>
                    </a:cubicBezTo>
                    <a:cubicBezTo>
                      <a:pt x="778" y="2594"/>
                      <a:pt x="747" y="2563"/>
                      <a:pt x="726" y="2522"/>
                    </a:cubicBezTo>
                    <a:lnTo>
                      <a:pt x="726" y="2532"/>
                    </a:lnTo>
                    <a:lnTo>
                      <a:pt x="706" y="2511"/>
                    </a:lnTo>
                    <a:cubicBezTo>
                      <a:pt x="540" y="2283"/>
                      <a:pt x="384" y="2045"/>
                      <a:pt x="270" y="1785"/>
                    </a:cubicBezTo>
                    <a:cubicBezTo>
                      <a:pt x="208" y="1630"/>
                      <a:pt x="166" y="1464"/>
                      <a:pt x="135" y="1287"/>
                    </a:cubicBezTo>
                    <a:cubicBezTo>
                      <a:pt x="114" y="1049"/>
                      <a:pt x="125" y="810"/>
                      <a:pt x="155" y="572"/>
                    </a:cubicBezTo>
                    <a:cubicBezTo>
                      <a:pt x="176" y="395"/>
                      <a:pt x="208" y="229"/>
                      <a:pt x="249" y="63"/>
                    </a:cubicBezTo>
                    <a:cubicBezTo>
                      <a:pt x="259" y="42"/>
                      <a:pt x="238" y="12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159;p53"/>
              <p:cNvSpPr/>
              <p:nvPr/>
            </p:nvSpPr>
            <p:spPr>
              <a:xfrm>
                <a:off x="5000663" y="2231925"/>
                <a:ext cx="246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368" extrusionOk="0">
                    <a:moveTo>
                      <a:pt x="881" y="0"/>
                    </a:moveTo>
                    <a:cubicBezTo>
                      <a:pt x="840" y="0"/>
                      <a:pt x="788" y="42"/>
                      <a:pt x="788" y="93"/>
                    </a:cubicBezTo>
                    <a:cubicBezTo>
                      <a:pt x="798" y="145"/>
                      <a:pt x="788" y="208"/>
                      <a:pt x="788" y="259"/>
                    </a:cubicBezTo>
                    <a:cubicBezTo>
                      <a:pt x="778" y="332"/>
                      <a:pt x="757" y="394"/>
                      <a:pt x="736" y="457"/>
                    </a:cubicBezTo>
                    <a:cubicBezTo>
                      <a:pt x="695" y="529"/>
                      <a:pt x="653" y="602"/>
                      <a:pt x="602" y="674"/>
                    </a:cubicBezTo>
                    <a:cubicBezTo>
                      <a:pt x="529" y="778"/>
                      <a:pt x="436" y="861"/>
                      <a:pt x="332" y="944"/>
                    </a:cubicBezTo>
                    <a:cubicBezTo>
                      <a:pt x="259" y="996"/>
                      <a:pt x="176" y="1047"/>
                      <a:pt x="93" y="1089"/>
                    </a:cubicBezTo>
                    <a:cubicBezTo>
                      <a:pt x="21" y="1130"/>
                      <a:pt x="0" y="1224"/>
                      <a:pt x="41" y="1296"/>
                    </a:cubicBezTo>
                    <a:cubicBezTo>
                      <a:pt x="70" y="1339"/>
                      <a:pt x="123" y="1367"/>
                      <a:pt x="173" y="1367"/>
                    </a:cubicBezTo>
                    <a:cubicBezTo>
                      <a:pt x="196" y="1367"/>
                      <a:pt x="219" y="1362"/>
                      <a:pt x="238" y="1349"/>
                    </a:cubicBezTo>
                    <a:cubicBezTo>
                      <a:pt x="353" y="1276"/>
                      <a:pt x="456" y="1193"/>
                      <a:pt x="549" y="1100"/>
                    </a:cubicBezTo>
                    <a:cubicBezTo>
                      <a:pt x="643" y="1017"/>
                      <a:pt x="726" y="913"/>
                      <a:pt x="788" y="809"/>
                    </a:cubicBezTo>
                    <a:cubicBezTo>
                      <a:pt x="923" y="602"/>
                      <a:pt x="985" y="342"/>
                      <a:pt x="975" y="93"/>
                    </a:cubicBezTo>
                    <a:cubicBezTo>
                      <a:pt x="975" y="42"/>
                      <a:pt x="934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160;p53"/>
              <p:cNvSpPr/>
              <p:nvPr/>
            </p:nvSpPr>
            <p:spPr>
              <a:xfrm>
                <a:off x="4721088" y="1683950"/>
                <a:ext cx="1416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435" extrusionOk="0">
                    <a:moveTo>
                      <a:pt x="2002" y="0"/>
                    </a:moveTo>
                    <a:cubicBezTo>
                      <a:pt x="1899" y="0"/>
                      <a:pt x="1785" y="0"/>
                      <a:pt x="1681" y="11"/>
                    </a:cubicBezTo>
                    <a:cubicBezTo>
                      <a:pt x="1474" y="21"/>
                      <a:pt x="1266" y="53"/>
                      <a:pt x="1059" y="104"/>
                    </a:cubicBezTo>
                    <a:cubicBezTo>
                      <a:pt x="872" y="146"/>
                      <a:pt x="685" y="208"/>
                      <a:pt x="499" y="291"/>
                    </a:cubicBezTo>
                    <a:cubicBezTo>
                      <a:pt x="333" y="374"/>
                      <a:pt x="167" y="468"/>
                      <a:pt x="22" y="592"/>
                    </a:cubicBezTo>
                    <a:cubicBezTo>
                      <a:pt x="1" y="602"/>
                      <a:pt x="1" y="623"/>
                      <a:pt x="11" y="634"/>
                    </a:cubicBezTo>
                    <a:cubicBezTo>
                      <a:pt x="17" y="646"/>
                      <a:pt x="27" y="651"/>
                      <a:pt x="38" y="651"/>
                    </a:cubicBezTo>
                    <a:cubicBezTo>
                      <a:pt x="46" y="651"/>
                      <a:pt x="54" y="648"/>
                      <a:pt x="63" y="644"/>
                    </a:cubicBezTo>
                    <a:cubicBezTo>
                      <a:pt x="135" y="581"/>
                      <a:pt x="229" y="530"/>
                      <a:pt x="312" y="478"/>
                    </a:cubicBezTo>
                    <a:cubicBezTo>
                      <a:pt x="499" y="374"/>
                      <a:pt x="685" y="302"/>
                      <a:pt x="882" y="260"/>
                    </a:cubicBezTo>
                    <a:cubicBezTo>
                      <a:pt x="1189" y="178"/>
                      <a:pt x="1496" y="157"/>
                      <a:pt x="1814" y="156"/>
                    </a:cubicBezTo>
                    <a:lnTo>
                      <a:pt x="1814" y="156"/>
                    </a:lnTo>
                    <a:cubicBezTo>
                      <a:pt x="2060" y="157"/>
                      <a:pt x="2306" y="187"/>
                      <a:pt x="2553" y="219"/>
                    </a:cubicBezTo>
                    <a:cubicBezTo>
                      <a:pt x="2812" y="260"/>
                      <a:pt x="3071" y="322"/>
                      <a:pt x="3320" y="395"/>
                    </a:cubicBezTo>
                    <a:cubicBezTo>
                      <a:pt x="3320" y="394"/>
                      <a:pt x="3319" y="394"/>
                      <a:pt x="3318" y="393"/>
                    </a:cubicBezTo>
                    <a:lnTo>
                      <a:pt x="3318" y="393"/>
                    </a:lnTo>
                    <a:cubicBezTo>
                      <a:pt x="3899" y="558"/>
                      <a:pt x="4459" y="773"/>
                      <a:pt x="4969" y="1090"/>
                    </a:cubicBezTo>
                    <a:cubicBezTo>
                      <a:pt x="4959" y="1079"/>
                      <a:pt x="4948" y="1079"/>
                      <a:pt x="4948" y="1069"/>
                    </a:cubicBezTo>
                    <a:lnTo>
                      <a:pt x="4948" y="1069"/>
                    </a:lnTo>
                    <a:cubicBezTo>
                      <a:pt x="5104" y="1173"/>
                      <a:pt x="5260" y="1277"/>
                      <a:pt x="5405" y="1401"/>
                    </a:cubicBezTo>
                    <a:cubicBezTo>
                      <a:pt x="5432" y="1423"/>
                      <a:pt x="5465" y="1434"/>
                      <a:pt x="5497" y="1434"/>
                    </a:cubicBezTo>
                    <a:cubicBezTo>
                      <a:pt x="5540" y="1434"/>
                      <a:pt x="5583" y="1416"/>
                      <a:pt x="5612" y="1380"/>
                    </a:cubicBezTo>
                    <a:cubicBezTo>
                      <a:pt x="5665" y="1318"/>
                      <a:pt x="5654" y="1224"/>
                      <a:pt x="5592" y="1173"/>
                    </a:cubicBezTo>
                    <a:cubicBezTo>
                      <a:pt x="5395" y="1007"/>
                      <a:pt x="5167" y="872"/>
                      <a:pt x="4938" y="747"/>
                    </a:cubicBezTo>
                    <a:cubicBezTo>
                      <a:pt x="4689" y="613"/>
                      <a:pt x="4420" y="498"/>
                      <a:pt x="4150" y="395"/>
                    </a:cubicBezTo>
                    <a:cubicBezTo>
                      <a:pt x="3558" y="177"/>
                      <a:pt x="2947" y="42"/>
                      <a:pt x="2324" y="11"/>
                    </a:cubicBezTo>
                    <a:cubicBezTo>
                      <a:pt x="2210" y="0"/>
                      <a:pt x="2106" y="0"/>
                      <a:pt x="200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161;p53"/>
              <p:cNvSpPr/>
              <p:nvPr/>
            </p:nvSpPr>
            <p:spPr>
              <a:xfrm>
                <a:off x="4776313" y="1673050"/>
                <a:ext cx="589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538" extrusionOk="0">
                    <a:moveTo>
                      <a:pt x="593" y="1"/>
                    </a:moveTo>
                    <a:cubicBezTo>
                      <a:pt x="406" y="1"/>
                      <a:pt x="219" y="12"/>
                      <a:pt x="42" y="42"/>
                    </a:cubicBezTo>
                    <a:cubicBezTo>
                      <a:pt x="22" y="53"/>
                      <a:pt x="1" y="63"/>
                      <a:pt x="12" y="84"/>
                    </a:cubicBezTo>
                    <a:cubicBezTo>
                      <a:pt x="12" y="104"/>
                      <a:pt x="32" y="115"/>
                      <a:pt x="42" y="115"/>
                    </a:cubicBezTo>
                    <a:cubicBezTo>
                      <a:pt x="125" y="104"/>
                      <a:pt x="208" y="95"/>
                      <a:pt x="281" y="84"/>
                    </a:cubicBezTo>
                    <a:cubicBezTo>
                      <a:pt x="370" y="74"/>
                      <a:pt x="460" y="74"/>
                      <a:pt x="540" y="74"/>
                    </a:cubicBezTo>
                    <a:lnTo>
                      <a:pt x="540" y="74"/>
                    </a:lnTo>
                    <a:cubicBezTo>
                      <a:pt x="686" y="84"/>
                      <a:pt x="831" y="84"/>
                      <a:pt x="976" y="115"/>
                    </a:cubicBezTo>
                    <a:cubicBezTo>
                      <a:pt x="1049" y="125"/>
                      <a:pt x="1121" y="136"/>
                      <a:pt x="1194" y="157"/>
                    </a:cubicBezTo>
                    <a:cubicBezTo>
                      <a:pt x="1266" y="167"/>
                      <a:pt x="1339" y="187"/>
                      <a:pt x="1412" y="208"/>
                    </a:cubicBezTo>
                    <a:cubicBezTo>
                      <a:pt x="1692" y="291"/>
                      <a:pt x="1962" y="395"/>
                      <a:pt x="2211" y="530"/>
                    </a:cubicBezTo>
                    <a:cubicBezTo>
                      <a:pt x="2221" y="535"/>
                      <a:pt x="2234" y="538"/>
                      <a:pt x="2247" y="538"/>
                    </a:cubicBezTo>
                    <a:cubicBezTo>
                      <a:pt x="2260" y="538"/>
                      <a:pt x="2273" y="535"/>
                      <a:pt x="2283" y="530"/>
                    </a:cubicBezTo>
                    <a:cubicBezTo>
                      <a:pt x="2304" y="530"/>
                      <a:pt x="2324" y="509"/>
                      <a:pt x="2335" y="489"/>
                    </a:cubicBezTo>
                    <a:cubicBezTo>
                      <a:pt x="2356" y="436"/>
                      <a:pt x="2335" y="385"/>
                      <a:pt x="2283" y="364"/>
                    </a:cubicBezTo>
                    <a:cubicBezTo>
                      <a:pt x="2107" y="281"/>
                      <a:pt x="1930" y="219"/>
                      <a:pt x="1744" y="157"/>
                    </a:cubicBezTo>
                    <a:cubicBezTo>
                      <a:pt x="1557" y="104"/>
                      <a:pt x="1370" y="63"/>
                      <a:pt x="1183" y="32"/>
                    </a:cubicBezTo>
                    <a:cubicBezTo>
                      <a:pt x="1090" y="21"/>
                      <a:pt x="987" y="12"/>
                      <a:pt x="893" y="12"/>
                    </a:cubicBezTo>
                    <a:cubicBezTo>
                      <a:pt x="800" y="1"/>
                      <a:pt x="706" y="1"/>
                      <a:pt x="6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162;p53"/>
              <p:cNvSpPr/>
              <p:nvPr/>
            </p:nvSpPr>
            <p:spPr>
              <a:xfrm>
                <a:off x="4779188" y="1859525"/>
                <a:ext cx="225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85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27"/>
                    </a:cubicBezTo>
                    <a:cubicBezTo>
                      <a:pt x="0" y="1131"/>
                      <a:pt x="176" y="1473"/>
                      <a:pt x="425" y="1483"/>
                    </a:cubicBezTo>
                    <a:cubicBezTo>
                      <a:pt x="432" y="1484"/>
                      <a:pt x="440" y="1484"/>
                      <a:pt x="447" y="1484"/>
                    </a:cubicBezTo>
                    <a:cubicBezTo>
                      <a:pt x="676" y="1484"/>
                      <a:pt x="872" y="1160"/>
                      <a:pt x="893" y="768"/>
                    </a:cubicBezTo>
                    <a:cubicBezTo>
                      <a:pt x="902" y="353"/>
                      <a:pt x="727" y="10"/>
                      <a:pt x="488" y="0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163;p53"/>
              <p:cNvSpPr/>
              <p:nvPr/>
            </p:nvSpPr>
            <p:spPr>
              <a:xfrm>
                <a:off x="4672338" y="1854850"/>
                <a:ext cx="2257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74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16"/>
                    </a:cubicBezTo>
                    <a:cubicBezTo>
                      <a:pt x="1" y="1121"/>
                      <a:pt x="187" y="1453"/>
                      <a:pt x="416" y="1474"/>
                    </a:cubicBezTo>
                    <a:cubicBezTo>
                      <a:pt x="419" y="1474"/>
                      <a:pt x="423" y="1474"/>
                      <a:pt x="426" y="1474"/>
                    </a:cubicBezTo>
                    <a:cubicBezTo>
                      <a:pt x="660" y="1474"/>
                      <a:pt x="862" y="1156"/>
                      <a:pt x="882" y="757"/>
                    </a:cubicBezTo>
                    <a:cubicBezTo>
                      <a:pt x="903" y="353"/>
                      <a:pt x="727" y="11"/>
                      <a:pt x="488" y="1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164;p53"/>
              <p:cNvSpPr/>
              <p:nvPr/>
            </p:nvSpPr>
            <p:spPr>
              <a:xfrm>
                <a:off x="4734838" y="1937050"/>
                <a:ext cx="3685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789" extrusionOk="0">
                    <a:moveTo>
                      <a:pt x="1256" y="1"/>
                    </a:moveTo>
                    <a:cubicBezTo>
                      <a:pt x="1224" y="1"/>
                      <a:pt x="1194" y="11"/>
                      <a:pt x="1162" y="11"/>
                    </a:cubicBezTo>
                    <a:cubicBezTo>
                      <a:pt x="1131" y="11"/>
                      <a:pt x="1100" y="21"/>
                      <a:pt x="1058" y="21"/>
                    </a:cubicBezTo>
                    <a:lnTo>
                      <a:pt x="996" y="32"/>
                    </a:lnTo>
                    <a:cubicBezTo>
                      <a:pt x="924" y="42"/>
                      <a:pt x="851" y="53"/>
                      <a:pt x="779" y="74"/>
                    </a:cubicBezTo>
                    <a:cubicBezTo>
                      <a:pt x="623" y="115"/>
                      <a:pt x="477" y="166"/>
                      <a:pt x="353" y="240"/>
                    </a:cubicBezTo>
                    <a:cubicBezTo>
                      <a:pt x="208" y="312"/>
                      <a:pt x="104" y="415"/>
                      <a:pt x="32" y="530"/>
                    </a:cubicBezTo>
                    <a:cubicBezTo>
                      <a:pt x="21" y="540"/>
                      <a:pt x="21" y="561"/>
                      <a:pt x="21" y="571"/>
                    </a:cubicBezTo>
                    <a:cubicBezTo>
                      <a:pt x="11" y="571"/>
                      <a:pt x="11" y="581"/>
                      <a:pt x="11" y="581"/>
                    </a:cubicBezTo>
                    <a:cubicBezTo>
                      <a:pt x="0" y="602"/>
                      <a:pt x="0" y="623"/>
                      <a:pt x="0" y="634"/>
                    </a:cubicBezTo>
                    <a:cubicBezTo>
                      <a:pt x="0" y="654"/>
                      <a:pt x="11" y="675"/>
                      <a:pt x="32" y="685"/>
                    </a:cubicBezTo>
                    <a:cubicBezTo>
                      <a:pt x="104" y="717"/>
                      <a:pt x="177" y="737"/>
                      <a:pt x="260" y="758"/>
                    </a:cubicBezTo>
                    <a:cubicBezTo>
                      <a:pt x="332" y="779"/>
                      <a:pt x="405" y="789"/>
                      <a:pt x="498" y="789"/>
                    </a:cubicBezTo>
                    <a:lnTo>
                      <a:pt x="530" y="789"/>
                    </a:lnTo>
                    <a:cubicBezTo>
                      <a:pt x="696" y="789"/>
                      <a:pt x="862" y="758"/>
                      <a:pt x="996" y="685"/>
                    </a:cubicBezTo>
                    <a:cubicBezTo>
                      <a:pt x="1058" y="654"/>
                      <a:pt x="1121" y="613"/>
                      <a:pt x="1173" y="581"/>
                    </a:cubicBezTo>
                    <a:cubicBezTo>
                      <a:pt x="1235" y="530"/>
                      <a:pt x="1297" y="488"/>
                      <a:pt x="1339" y="436"/>
                    </a:cubicBezTo>
                    <a:cubicBezTo>
                      <a:pt x="1369" y="405"/>
                      <a:pt x="1390" y="374"/>
                      <a:pt x="1411" y="353"/>
                    </a:cubicBezTo>
                    <a:cubicBezTo>
                      <a:pt x="1432" y="323"/>
                      <a:pt x="1442" y="291"/>
                      <a:pt x="1452" y="270"/>
                    </a:cubicBezTo>
                    <a:cubicBezTo>
                      <a:pt x="1473" y="240"/>
                      <a:pt x="1473" y="208"/>
                      <a:pt x="1473" y="177"/>
                    </a:cubicBezTo>
                    <a:cubicBezTo>
                      <a:pt x="1473" y="146"/>
                      <a:pt x="1473" y="115"/>
                      <a:pt x="1452" y="94"/>
                    </a:cubicBezTo>
                    <a:cubicBezTo>
                      <a:pt x="1432" y="32"/>
                      <a:pt x="1360" y="21"/>
                      <a:pt x="1339" y="11"/>
                    </a:cubicBezTo>
                    <a:cubicBezTo>
                      <a:pt x="1318" y="1"/>
                      <a:pt x="1286" y="1"/>
                      <a:pt x="1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165;p53"/>
              <p:cNvSpPr/>
              <p:nvPr/>
            </p:nvSpPr>
            <p:spPr>
              <a:xfrm>
                <a:off x="4719788" y="1917600"/>
                <a:ext cx="56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682" extrusionOk="0">
                    <a:moveTo>
                      <a:pt x="1743" y="862"/>
                    </a:moveTo>
                    <a:cubicBezTo>
                      <a:pt x="1816" y="862"/>
                      <a:pt x="1888" y="872"/>
                      <a:pt x="1941" y="882"/>
                    </a:cubicBezTo>
                    <a:cubicBezTo>
                      <a:pt x="1982" y="893"/>
                      <a:pt x="2013" y="903"/>
                      <a:pt x="2044" y="924"/>
                    </a:cubicBezTo>
                    <a:cubicBezTo>
                      <a:pt x="2024" y="986"/>
                      <a:pt x="2003" y="1038"/>
                      <a:pt x="1971" y="1090"/>
                    </a:cubicBezTo>
                    <a:cubicBezTo>
                      <a:pt x="1930" y="1152"/>
                      <a:pt x="1888" y="1214"/>
                      <a:pt x="1837" y="1266"/>
                    </a:cubicBezTo>
                    <a:cubicBezTo>
                      <a:pt x="1775" y="1329"/>
                      <a:pt x="1713" y="1370"/>
                      <a:pt x="1650" y="1412"/>
                    </a:cubicBezTo>
                    <a:cubicBezTo>
                      <a:pt x="1577" y="1453"/>
                      <a:pt x="1505" y="1484"/>
                      <a:pt x="1432" y="1505"/>
                    </a:cubicBezTo>
                    <a:cubicBezTo>
                      <a:pt x="1349" y="1525"/>
                      <a:pt x="1256" y="1536"/>
                      <a:pt x="1173" y="1536"/>
                    </a:cubicBezTo>
                    <a:cubicBezTo>
                      <a:pt x="1079" y="1536"/>
                      <a:pt x="996" y="1525"/>
                      <a:pt x="913" y="1505"/>
                    </a:cubicBezTo>
                    <a:cubicBezTo>
                      <a:pt x="830" y="1484"/>
                      <a:pt x="747" y="1453"/>
                      <a:pt x="675" y="1412"/>
                    </a:cubicBezTo>
                    <a:cubicBezTo>
                      <a:pt x="685" y="1401"/>
                      <a:pt x="685" y="1380"/>
                      <a:pt x="696" y="1370"/>
                    </a:cubicBezTo>
                    <a:cubicBezTo>
                      <a:pt x="717" y="1329"/>
                      <a:pt x="747" y="1287"/>
                      <a:pt x="789" y="1246"/>
                    </a:cubicBezTo>
                    <a:cubicBezTo>
                      <a:pt x="851" y="1183"/>
                      <a:pt x="924" y="1131"/>
                      <a:pt x="1007" y="1080"/>
                    </a:cubicBezTo>
                    <a:cubicBezTo>
                      <a:pt x="1121" y="1007"/>
                      <a:pt x="1256" y="955"/>
                      <a:pt x="1401" y="914"/>
                    </a:cubicBezTo>
                    <a:cubicBezTo>
                      <a:pt x="1526" y="882"/>
                      <a:pt x="1630" y="862"/>
                      <a:pt x="1743" y="862"/>
                    </a:cubicBezTo>
                    <a:close/>
                    <a:moveTo>
                      <a:pt x="2158" y="1"/>
                    </a:moveTo>
                    <a:cubicBezTo>
                      <a:pt x="2065" y="84"/>
                      <a:pt x="1951" y="146"/>
                      <a:pt x="1847" y="198"/>
                    </a:cubicBezTo>
                    <a:cubicBezTo>
                      <a:pt x="1640" y="301"/>
                      <a:pt x="1432" y="364"/>
                      <a:pt x="1215" y="416"/>
                    </a:cubicBezTo>
                    <a:cubicBezTo>
                      <a:pt x="986" y="478"/>
                      <a:pt x="758" y="509"/>
                      <a:pt x="530" y="530"/>
                    </a:cubicBezTo>
                    <a:cubicBezTo>
                      <a:pt x="401" y="545"/>
                      <a:pt x="278" y="555"/>
                      <a:pt x="152" y="555"/>
                    </a:cubicBezTo>
                    <a:cubicBezTo>
                      <a:pt x="105" y="555"/>
                      <a:pt x="59" y="553"/>
                      <a:pt x="11" y="550"/>
                    </a:cubicBezTo>
                    <a:cubicBezTo>
                      <a:pt x="1" y="571"/>
                      <a:pt x="1" y="582"/>
                      <a:pt x="1" y="603"/>
                    </a:cubicBezTo>
                    <a:cubicBezTo>
                      <a:pt x="21" y="727"/>
                      <a:pt x="63" y="852"/>
                      <a:pt x="104" y="965"/>
                    </a:cubicBezTo>
                    <a:cubicBezTo>
                      <a:pt x="146" y="1059"/>
                      <a:pt x="208" y="1163"/>
                      <a:pt x="270" y="1256"/>
                    </a:cubicBezTo>
                    <a:cubicBezTo>
                      <a:pt x="406" y="1412"/>
                      <a:pt x="572" y="1536"/>
                      <a:pt x="768" y="1608"/>
                    </a:cubicBezTo>
                    <a:cubicBezTo>
                      <a:pt x="893" y="1661"/>
                      <a:pt x="1028" y="1681"/>
                      <a:pt x="1173" y="1681"/>
                    </a:cubicBezTo>
                    <a:cubicBezTo>
                      <a:pt x="1225" y="1681"/>
                      <a:pt x="1287" y="1671"/>
                      <a:pt x="1339" y="1671"/>
                    </a:cubicBezTo>
                    <a:cubicBezTo>
                      <a:pt x="1536" y="1640"/>
                      <a:pt x="1713" y="1557"/>
                      <a:pt x="1858" y="1432"/>
                    </a:cubicBezTo>
                    <a:cubicBezTo>
                      <a:pt x="2013" y="1308"/>
                      <a:pt x="2127" y="1142"/>
                      <a:pt x="2190" y="935"/>
                    </a:cubicBezTo>
                    <a:cubicBezTo>
                      <a:pt x="2220" y="831"/>
                      <a:pt x="2241" y="706"/>
                      <a:pt x="2241" y="582"/>
                    </a:cubicBezTo>
                    <a:cubicBezTo>
                      <a:pt x="2241" y="520"/>
                      <a:pt x="2241" y="447"/>
                      <a:pt x="2231" y="364"/>
                    </a:cubicBezTo>
                    <a:cubicBezTo>
                      <a:pt x="2220" y="260"/>
                      <a:pt x="2210" y="156"/>
                      <a:pt x="2179" y="52"/>
                    </a:cubicBezTo>
                    <a:cubicBezTo>
                      <a:pt x="2179" y="42"/>
                      <a:pt x="2169" y="22"/>
                      <a:pt x="2158" y="11"/>
                    </a:cubicBezTo>
                    <a:lnTo>
                      <a:pt x="2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166;p53"/>
              <p:cNvSpPr/>
              <p:nvPr/>
            </p:nvSpPr>
            <p:spPr>
              <a:xfrm>
                <a:off x="4709413" y="1843450"/>
                <a:ext cx="298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853" extrusionOk="0">
                    <a:moveTo>
                      <a:pt x="1100" y="0"/>
                    </a:moveTo>
                    <a:cubicBezTo>
                      <a:pt x="1090" y="0"/>
                      <a:pt x="1079" y="10"/>
                      <a:pt x="1069" y="21"/>
                    </a:cubicBezTo>
                    <a:cubicBezTo>
                      <a:pt x="1059" y="31"/>
                      <a:pt x="1059" y="42"/>
                      <a:pt x="1059" y="52"/>
                    </a:cubicBezTo>
                    <a:cubicBezTo>
                      <a:pt x="1079" y="291"/>
                      <a:pt x="1100" y="550"/>
                      <a:pt x="1079" y="799"/>
                    </a:cubicBezTo>
                    <a:cubicBezTo>
                      <a:pt x="1069" y="934"/>
                      <a:pt x="1049" y="1058"/>
                      <a:pt x="1007" y="1162"/>
                    </a:cubicBezTo>
                    <a:cubicBezTo>
                      <a:pt x="987" y="1224"/>
                      <a:pt x="966" y="1276"/>
                      <a:pt x="924" y="1328"/>
                    </a:cubicBezTo>
                    <a:cubicBezTo>
                      <a:pt x="904" y="1359"/>
                      <a:pt x="872" y="1390"/>
                      <a:pt x="841" y="1421"/>
                    </a:cubicBezTo>
                    <a:lnTo>
                      <a:pt x="748" y="1483"/>
                    </a:lnTo>
                    <a:cubicBezTo>
                      <a:pt x="706" y="1504"/>
                      <a:pt x="665" y="1515"/>
                      <a:pt x="623" y="1525"/>
                    </a:cubicBezTo>
                    <a:cubicBezTo>
                      <a:pt x="582" y="1535"/>
                      <a:pt x="540" y="1535"/>
                      <a:pt x="499" y="1535"/>
                    </a:cubicBezTo>
                    <a:lnTo>
                      <a:pt x="406" y="1535"/>
                    </a:lnTo>
                    <a:cubicBezTo>
                      <a:pt x="385" y="1535"/>
                      <a:pt x="364" y="1525"/>
                      <a:pt x="343" y="1525"/>
                    </a:cubicBezTo>
                    <a:cubicBezTo>
                      <a:pt x="291" y="1525"/>
                      <a:pt x="250" y="1535"/>
                      <a:pt x="219" y="1545"/>
                    </a:cubicBezTo>
                    <a:cubicBezTo>
                      <a:pt x="136" y="1577"/>
                      <a:pt x="84" y="1639"/>
                      <a:pt x="63" y="1701"/>
                    </a:cubicBezTo>
                    <a:cubicBezTo>
                      <a:pt x="42" y="1743"/>
                      <a:pt x="32" y="1794"/>
                      <a:pt x="21" y="1836"/>
                    </a:cubicBezTo>
                    <a:cubicBezTo>
                      <a:pt x="11" y="1888"/>
                      <a:pt x="1" y="1950"/>
                      <a:pt x="11" y="2002"/>
                    </a:cubicBezTo>
                    <a:cubicBezTo>
                      <a:pt x="21" y="2106"/>
                      <a:pt x="63" y="2209"/>
                      <a:pt x="125" y="2324"/>
                    </a:cubicBezTo>
                    <a:cubicBezTo>
                      <a:pt x="177" y="2417"/>
                      <a:pt x="250" y="2511"/>
                      <a:pt x="343" y="2594"/>
                    </a:cubicBezTo>
                    <a:cubicBezTo>
                      <a:pt x="416" y="2666"/>
                      <a:pt x="519" y="2728"/>
                      <a:pt x="623" y="2780"/>
                    </a:cubicBezTo>
                    <a:cubicBezTo>
                      <a:pt x="727" y="2832"/>
                      <a:pt x="851" y="2852"/>
                      <a:pt x="996" y="2852"/>
                    </a:cubicBezTo>
                    <a:cubicBezTo>
                      <a:pt x="1017" y="2852"/>
                      <a:pt x="1049" y="2842"/>
                      <a:pt x="1069" y="2822"/>
                    </a:cubicBezTo>
                    <a:cubicBezTo>
                      <a:pt x="1090" y="2801"/>
                      <a:pt x="1100" y="2769"/>
                      <a:pt x="1100" y="2739"/>
                    </a:cubicBezTo>
                    <a:cubicBezTo>
                      <a:pt x="1100" y="2718"/>
                      <a:pt x="1079" y="2686"/>
                      <a:pt x="1059" y="2666"/>
                    </a:cubicBezTo>
                    <a:cubicBezTo>
                      <a:pt x="1038" y="2645"/>
                      <a:pt x="1007" y="2645"/>
                      <a:pt x="987" y="2645"/>
                    </a:cubicBezTo>
                    <a:lnTo>
                      <a:pt x="966" y="2635"/>
                    </a:lnTo>
                    <a:cubicBezTo>
                      <a:pt x="872" y="2624"/>
                      <a:pt x="800" y="2614"/>
                      <a:pt x="727" y="2594"/>
                    </a:cubicBezTo>
                    <a:cubicBezTo>
                      <a:pt x="675" y="2562"/>
                      <a:pt x="623" y="2541"/>
                      <a:pt x="561" y="2500"/>
                    </a:cubicBezTo>
                    <a:cubicBezTo>
                      <a:pt x="509" y="2458"/>
                      <a:pt x="447" y="2407"/>
                      <a:pt x="395" y="2345"/>
                    </a:cubicBezTo>
                    <a:cubicBezTo>
                      <a:pt x="343" y="2282"/>
                      <a:pt x="291" y="2209"/>
                      <a:pt x="250" y="2137"/>
                    </a:cubicBezTo>
                    <a:cubicBezTo>
                      <a:pt x="229" y="2085"/>
                      <a:pt x="208" y="2033"/>
                      <a:pt x="198" y="1981"/>
                    </a:cubicBezTo>
                    <a:lnTo>
                      <a:pt x="198" y="1898"/>
                    </a:lnTo>
                    <a:cubicBezTo>
                      <a:pt x="208" y="1857"/>
                      <a:pt x="208" y="1815"/>
                      <a:pt x="229" y="1774"/>
                    </a:cubicBezTo>
                    <a:cubicBezTo>
                      <a:pt x="229" y="1753"/>
                      <a:pt x="240" y="1743"/>
                      <a:pt x="240" y="1732"/>
                    </a:cubicBezTo>
                    <a:lnTo>
                      <a:pt x="260" y="1711"/>
                    </a:lnTo>
                    <a:lnTo>
                      <a:pt x="270" y="1701"/>
                    </a:lnTo>
                    <a:lnTo>
                      <a:pt x="302" y="1701"/>
                    </a:lnTo>
                    <a:cubicBezTo>
                      <a:pt x="333" y="1691"/>
                      <a:pt x="374" y="1691"/>
                      <a:pt x="416" y="1691"/>
                    </a:cubicBezTo>
                    <a:lnTo>
                      <a:pt x="509" y="1691"/>
                    </a:lnTo>
                    <a:cubicBezTo>
                      <a:pt x="613" y="1691"/>
                      <a:pt x="706" y="1660"/>
                      <a:pt x="789" y="1618"/>
                    </a:cubicBezTo>
                    <a:cubicBezTo>
                      <a:pt x="872" y="1587"/>
                      <a:pt x="934" y="1525"/>
                      <a:pt x="996" y="1452"/>
                    </a:cubicBezTo>
                    <a:cubicBezTo>
                      <a:pt x="1049" y="1390"/>
                      <a:pt x="1079" y="1317"/>
                      <a:pt x="1121" y="1213"/>
                    </a:cubicBezTo>
                    <a:cubicBezTo>
                      <a:pt x="1142" y="1141"/>
                      <a:pt x="1162" y="1058"/>
                      <a:pt x="1183" y="944"/>
                    </a:cubicBezTo>
                    <a:cubicBezTo>
                      <a:pt x="1194" y="851"/>
                      <a:pt x="1194" y="757"/>
                      <a:pt x="1194" y="643"/>
                    </a:cubicBezTo>
                    <a:cubicBezTo>
                      <a:pt x="1194" y="446"/>
                      <a:pt x="1183" y="249"/>
                      <a:pt x="1162" y="52"/>
                    </a:cubicBezTo>
                    <a:cubicBezTo>
                      <a:pt x="1152" y="21"/>
                      <a:pt x="1132" y="0"/>
                      <a:pt x="1111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167;p53"/>
              <p:cNvSpPr/>
              <p:nvPr/>
            </p:nvSpPr>
            <p:spPr>
              <a:xfrm>
                <a:off x="4776313" y="1805575"/>
                <a:ext cx="384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93" extrusionOk="0">
                    <a:moveTo>
                      <a:pt x="447" y="1"/>
                    </a:moveTo>
                    <a:cubicBezTo>
                      <a:pt x="229" y="1"/>
                      <a:pt x="74" y="73"/>
                      <a:pt x="32" y="188"/>
                    </a:cubicBezTo>
                    <a:cubicBezTo>
                      <a:pt x="1" y="280"/>
                      <a:pt x="42" y="405"/>
                      <a:pt x="157" y="519"/>
                    </a:cubicBezTo>
                    <a:cubicBezTo>
                      <a:pt x="281" y="644"/>
                      <a:pt x="447" y="737"/>
                      <a:pt x="644" y="810"/>
                    </a:cubicBezTo>
                    <a:cubicBezTo>
                      <a:pt x="800" y="861"/>
                      <a:pt x="955" y="893"/>
                      <a:pt x="1100" y="893"/>
                    </a:cubicBezTo>
                    <a:cubicBezTo>
                      <a:pt x="1319" y="893"/>
                      <a:pt x="1474" y="820"/>
                      <a:pt x="1515" y="706"/>
                    </a:cubicBezTo>
                    <a:cubicBezTo>
                      <a:pt x="1536" y="654"/>
                      <a:pt x="1526" y="582"/>
                      <a:pt x="1495" y="519"/>
                    </a:cubicBezTo>
                    <a:cubicBezTo>
                      <a:pt x="1412" y="353"/>
                      <a:pt x="1183" y="177"/>
                      <a:pt x="904" y="84"/>
                    </a:cubicBezTo>
                    <a:cubicBezTo>
                      <a:pt x="748" y="31"/>
                      <a:pt x="593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168;p53"/>
              <p:cNvSpPr/>
              <p:nvPr/>
            </p:nvSpPr>
            <p:spPr>
              <a:xfrm>
                <a:off x="4655738" y="1798325"/>
                <a:ext cx="381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841" extrusionOk="0">
                    <a:moveTo>
                      <a:pt x="1048" y="0"/>
                    </a:moveTo>
                    <a:cubicBezTo>
                      <a:pt x="924" y="0"/>
                      <a:pt x="789" y="21"/>
                      <a:pt x="654" y="63"/>
                    </a:cubicBezTo>
                    <a:cubicBezTo>
                      <a:pt x="457" y="114"/>
                      <a:pt x="291" y="208"/>
                      <a:pt x="167" y="321"/>
                    </a:cubicBezTo>
                    <a:cubicBezTo>
                      <a:pt x="52" y="425"/>
                      <a:pt x="1" y="540"/>
                      <a:pt x="32" y="633"/>
                    </a:cubicBezTo>
                    <a:cubicBezTo>
                      <a:pt x="63" y="768"/>
                      <a:pt x="239" y="840"/>
                      <a:pt x="478" y="840"/>
                    </a:cubicBezTo>
                    <a:cubicBezTo>
                      <a:pt x="602" y="840"/>
                      <a:pt x="737" y="819"/>
                      <a:pt x="872" y="778"/>
                    </a:cubicBezTo>
                    <a:cubicBezTo>
                      <a:pt x="1069" y="726"/>
                      <a:pt x="1235" y="633"/>
                      <a:pt x="1359" y="529"/>
                    </a:cubicBezTo>
                    <a:cubicBezTo>
                      <a:pt x="1474" y="415"/>
                      <a:pt x="1525" y="301"/>
                      <a:pt x="1495" y="208"/>
                    </a:cubicBezTo>
                    <a:cubicBezTo>
                      <a:pt x="1463" y="83"/>
                      <a:pt x="1287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169;p53"/>
              <p:cNvSpPr/>
              <p:nvPr/>
            </p:nvSpPr>
            <p:spPr>
              <a:xfrm>
                <a:off x="5089338" y="1822700"/>
                <a:ext cx="6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1" extrusionOk="0">
                    <a:moveTo>
                      <a:pt x="104" y="0"/>
                    </a:moveTo>
                    <a:cubicBezTo>
                      <a:pt x="73" y="0"/>
                      <a:pt x="31" y="10"/>
                      <a:pt x="11" y="42"/>
                    </a:cubicBezTo>
                    <a:cubicBezTo>
                      <a:pt x="1" y="73"/>
                      <a:pt x="1" y="93"/>
                      <a:pt x="1" y="125"/>
                    </a:cubicBezTo>
                    <a:cubicBezTo>
                      <a:pt x="11" y="156"/>
                      <a:pt x="31" y="166"/>
                      <a:pt x="52" y="187"/>
                    </a:cubicBezTo>
                    <a:cubicBezTo>
                      <a:pt x="63" y="197"/>
                      <a:pt x="84" y="208"/>
                      <a:pt x="94" y="218"/>
                    </a:cubicBezTo>
                    <a:cubicBezTo>
                      <a:pt x="105" y="227"/>
                      <a:pt x="120" y="231"/>
                      <a:pt x="135" y="231"/>
                    </a:cubicBezTo>
                    <a:cubicBezTo>
                      <a:pt x="172" y="231"/>
                      <a:pt x="214" y="206"/>
                      <a:pt x="229" y="176"/>
                    </a:cubicBezTo>
                    <a:cubicBezTo>
                      <a:pt x="250" y="156"/>
                      <a:pt x="250" y="125"/>
                      <a:pt x="239" y="104"/>
                    </a:cubicBezTo>
                    <a:cubicBezTo>
                      <a:pt x="239" y="73"/>
                      <a:pt x="218" y="52"/>
                      <a:pt x="197" y="42"/>
                    </a:cubicBezTo>
                    <a:cubicBezTo>
                      <a:pt x="187" y="31"/>
                      <a:pt x="167" y="21"/>
                      <a:pt x="156" y="10"/>
                    </a:cubicBezTo>
                    <a:cubicBezTo>
                      <a:pt x="146" y="0"/>
                      <a:pt x="125" y="0"/>
                      <a:pt x="104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170;p53"/>
              <p:cNvSpPr/>
              <p:nvPr/>
            </p:nvSpPr>
            <p:spPr>
              <a:xfrm>
                <a:off x="5088563" y="182242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104" y="1"/>
                    </a:moveTo>
                    <a:cubicBezTo>
                      <a:pt x="83" y="1"/>
                      <a:pt x="62" y="11"/>
                      <a:pt x="52" y="21"/>
                    </a:cubicBezTo>
                    <a:cubicBezTo>
                      <a:pt x="21" y="32"/>
                      <a:pt x="11" y="53"/>
                      <a:pt x="0" y="74"/>
                    </a:cubicBezTo>
                    <a:lnTo>
                      <a:pt x="0" y="115"/>
                    </a:lnTo>
                    <a:cubicBezTo>
                      <a:pt x="21" y="136"/>
                      <a:pt x="42" y="167"/>
                      <a:pt x="62" y="187"/>
                    </a:cubicBezTo>
                    <a:cubicBezTo>
                      <a:pt x="73" y="198"/>
                      <a:pt x="94" y="208"/>
                      <a:pt x="104" y="219"/>
                    </a:cubicBezTo>
                    <a:cubicBezTo>
                      <a:pt x="110" y="222"/>
                      <a:pt x="117" y="223"/>
                      <a:pt x="124" y="223"/>
                    </a:cubicBezTo>
                    <a:cubicBezTo>
                      <a:pt x="143" y="223"/>
                      <a:pt x="165" y="216"/>
                      <a:pt x="187" y="208"/>
                    </a:cubicBezTo>
                    <a:cubicBezTo>
                      <a:pt x="208" y="198"/>
                      <a:pt x="218" y="177"/>
                      <a:pt x="228" y="146"/>
                    </a:cubicBezTo>
                    <a:cubicBezTo>
                      <a:pt x="239" y="125"/>
                      <a:pt x="239" y="94"/>
                      <a:pt x="218" y="74"/>
                    </a:cubicBezTo>
                    <a:cubicBezTo>
                      <a:pt x="208" y="42"/>
                      <a:pt x="187" y="32"/>
                      <a:pt x="156" y="21"/>
                    </a:cubicBezTo>
                    <a:cubicBezTo>
                      <a:pt x="145" y="11"/>
                      <a:pt x="135" y="11"/>
                      <a:pt x="125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171;p53"/>
              <p:cNvSpPr/>
              <p:nvPr/>
            </p:nvSpPr>
            <p:spPr>
              <a:xfrm>
                <a:off x="5089063" y="1822950"/>
                <a:ext cx="78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5" extrusionOk="0">
                    <a:moveTo>
                      <a:pt x="105" y="0"/>
                    </a:moveTo>
                    <a:cubicBezTo>
                      <a:pt x="74" y="0"/>
                      <a:pt x="42" y="11"/>
                      <a:pt x="22" y="53"/>
                    </a:cubicBezTo>
                    <a:cubicBezTo>
                      <a:pt x="1" y="73"/>
                      <a:pt x="1" y="104"/>
                      <a:pt x="12" y="136"/>
                    </a:cubicBezTo>
                    <a:lnTo>
                      <a:pt x="42" y="166"/>
                    </a:lnTo>
                    <a:cubicBezTo>
                      <a:pt x="63" y="187"/>
                      <a:pt x="84" y="198"/>
                      <a:pt x="105" y="219"/>
                    </a:cubicBezTo>
                    <a:cubicBezTo>
                      <a:pt x="125" y="229"/>
                      <a:pt x="136" y="229"/>
                      <a:pt x="146" y="239"/>
                    </a:cubicBezTo>
                    <a:cubicBezTo>
                      <a:pt x="163" y="250"/>
                      <a:pt x="182" y="254"/>
                      <a:pt x="200" y="254"/>
                    </a:cubicBezTo>
                    <a:cubicBezTo>
                      <a:pt x="236" y="254"/>
                      <a:pt x="271" y="236"/>
                      <a:pt x="291" y="208"/>
                    </a:cubicBezTo>
                    <a:cubicBezTo>
                      <a:pt x="312" y="156"/>
                      <a:pt x="302" y="94"/>
                      <a:pt x="250" y="63"/>
                    </a:cubicBezTo>
                    <a:cubicBezTo>
                      <a:pt x="219" y="42"/>
                      <a:pt x="188" y="32"/>
                      <a:pt x="157" y="11"/>
                    </a:cubicBezTo>
                    <a:cubicBezTo>
                      <a:pt x="146" y="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2172;p53"/>
          <p:cNvGrpSpPr/>
          <p:nvPr/>
        </p:nvGrpSpPr>
        <p:grpSpPr>
          <a:xfrm>
            <a:off x="923163" y="2826702"/>
            <a:ext cx="2010114" cy="2207515"/>
            <a:chOff x="5176013" y="539400"/>
            <a:chExt cx="2212718" cy="2673352"/>
          </a:xfrm>
        </p:grpSpPr>
        <p:sp>
          <p:nvSpPr>
            <p:cNvPr id="394" name="Google Shape;2173;p53"/>
            <p:cNvSpPr/>
            <p:nvPr/>
          </p:nvSpPr>
          <p:spPr>
            <a:xfrm>
              <a:off x="5176013" y="539613"/>
              <a:ext cx="2212717" cy="2672913"/>
            </a:xfrm>
            <a:custGeom>
              <a:avLst/>
              <a:gdLst/>
              <a:ahLst/>
              <a:cxnLst/>
              <a:rect l="l" t="t" r="r" b="b"/>
              <a:pathLst>
                <a:path w="13963" h="16867" extrusionOk="0">
                  <a:moveTo>
                    <a:pt x="4855" y="1307"/>
                  </a:moveTo>
                  <a:lnTo>
                    <a:pt x="4855" y="1307"/>
                  </a:lnTo>
                  <a:cubicBezTo>
                    <a:pt x="4855" y="1313"/>
                    <a:pt x="4852" y="1315"/>
                    <a:pt x="4848" y="1318"/>
                  </a:cubicBezTo>
                  <a:lnTo>
                    <a:pt x="4845" y="1318"/>
                  </a:lnTo>
                  <a:lnTo>
                    <a:pt x="4855" y="1307"/>
                  </a:lnTo>
                  <a:close/>
                  <a:moveTo>
                    <a:pt x="1038" y="11829"/>
                  </a:moveTo>
                  <a:cubicBezTo>
                    <a:pt x="1045" y="11832"/>
                    <a:pt x="1052" y="11840"/>
                    <a:pt x="1058" y="11846"/>
                  </a:cubicBezTo>
                  <a:cubicBezTo>
                    <a:pt x="1048" y="11846"/>
                    <a:pt x="1048" y="11836"/>
                    <a:pt x="1038" y="11836"/>
                  </a:cubicBezTo>
                  <a:lnTo>
                    <a:pt x="1038" y="11829"/>
                  </a:lnTo>
                  <a:close/>
                  <a:moveTo>
                    <a:pt x="7666" y="0"/>
                  </a:moveTo>
                  <a:cubicBezTo>
                    <a:pt x="7178" y="0"/>
                    <a:pt x="6712" y="73"/>
                    <a:pt x="6286" y="218"/>
                  </a:cubicBezTo>
                  <a:cubicBezTo>
                    <a:pt x="6120" y="270"/>
                    <a:pt x="5965" y="343"/>
                    <a:pt x="5809" y="415"/>
                  </a:cubicBezTo>
                  <a:cubicBezTo>
                    <a:pt x="5664" y="488"/>
                    <a:pt x="5519" y="581"/>
                    <a:pt x="5384" y="685"/>
                  </a:cubicBezTo>
                  <a:cubicBezTo>
                    <a:pt x="5249" y="779"/>
                    <a:pt x="5115" y="892"/>
                    <a:pt x="4979" y="1037"/>
                  </a:cubicBezTo>
                  <a:cubicBezTo>
                    <a:pt x="4855" y="1152"/>
                    <a:pt x="4751" y="1286"/>
                    <a:pt x="4627" y="1432"/>
                  </a:cubicBezTo>
                  <a:cubicBezTo>
                    <a:pt x="4399" y="1733"/>
                    <a:pt x="4202" y="2065"/>
                    <a:pt x="4057" y="2314"/>
                  </a:cubicBezTo>
                  <a:cubicBezTo>
                    <a:pt x="3963" y="2490"/>
                    <a:pt x="3859" y="2676"/>
                    <a:pt x="3766" y="2853"/>
                  </a:cubicBezTo>
                  <a:lnTo>
                    <a:pt x="3548" y="3257"/>
                  </a:lnTo>
                  <a:cubicBezTo>
                    <a:pt x="3154" y="3973"/>
                    <a:pt x="2739" y="4647"/>
                    <a:pt x="2303" y="5249"/>
                  </a:cubicBezTo>
                  <a:cubicBezTo>
                    <a:pt x="2075" y="5560"/>
                    <a:pt x="1837" y="5882"/>
                    <a:pt x="1588" y="6183"/>
                  </a:cubicBezTo>
                  <a:cubicBezTo>
                    <a:pt x="1505" y="6286"/>
                    <a:pt x="1411" y="6390"/>
                    <a:pt x="1318" y="6505"/>
                  </a:cubicBezTo>
                  <a:cubicBezTo>
                    <a:pt x="1245" y="6618"/>
                    <a:pt x="1162" y="6722"/>
                    <a:pt x="1079" y="6836"/>
                  </a:cubicBezTo>
                  <a:cubicBezTo>
                    <a:pt x="758" y="7314"/>
                    <a:pt x="488" y="7801"/>
                    <a:pt x="302" y="8289"/>
                  </a:cubicBezTo>
                  <a:cubicBezTo>
                    <a:pt x="94" y="8828"/>
                    <a:pt x="0" y="9336"/>
                    <a:pt x="0" y="9824"/>
                  </a:cubicBezTo>
                  <a:cubicBezTo>
                    <a:pt x="0" y="10073"/>
                    <a:pt x="32" y="10322"/>
                    <a:pt x="104" y="10560"/>
                  </a:cubicBezTo>
                  <a:cubicBezTo>
                    <a:pt x="166" y="10799"/>
                    <a:pt x="270" y="11037"/>
                    <a:pt x="405" y="11255"/>
                  </a:cubicBezTo>
                  <a:cubicBezTo>
                    <a:pt x="551" y="11484"/>
                    <a:pt x="737" y="11691"/>
                    <a:pt x="955" y="11888"/>
                  </a:cubicBezTo>
                  <a:cubicBezTo>
                    <a:pt x="1194" y="12095"/>
                    <a:pt x="1463" y="12272"/>
                    <a:pt x="1743" y="12406"/>
                  </a:cubicBezTo>
                  <a:cubicBezTo>
                    <a:pt x="2116" y="12593"/>
                    <a:pt x="2552" y="12718"/>
                    <a:pt x="3029" y="12791"/>
                  </a:cubicBezTo>
                  <a:lnTo>
                    <a:pt x="3040" y="12791"/>
                  </a:lnTo>
                  <a:cubicBezTo>
                    <a:pt x="3112" y="12801"/>
                    <a:pt x="3185" y="12811"/>
                    <a:pt x="3248" y="12821"/>
                  </a:cubicBezTo>
                  <a:cubicBezTo>
                    <a:pt x="3206" y="12853"/>
                    <a:pt x="3154" y="12884"/>
                    <a:pt x="3112" y="12915"/>
                  </a:cubicBezTo>
                  <a:cubicBezTo>
                    <a:pt x="2978" y="13008"/>
                    <a:pt x="2863" y="13112"/>
                    <a:pt x="2760" y="13215"/>
                  </a:cubicBezTo>
                  <a:cubicBezTo>
                    <a:pt x="2697" y="13278"/>
                    <a:pt x="2635" y="13351"/>
                    <a:pt x="2573" y="13423"/>
                  </a:cubicBezTo>
                  <a:cubicBezTo>
                    <a:pt x="2531" y="13464"/>
                    <a:pt x="2501" y="13517"/>
                    <a:pt x="2459" y="13568"/>
                  </a:cubicBezTo>
                  <a:cubicBezTo>
                    <a:pt x="2407" y="13651"/>
                    <a:pt x="2355" y="13734"/>
                    <a:pt x="2303" y="13828"/>
                  </a:cubicBezTo>
                  <a:cubicBezTo>
                    <a:pt x="2210" y="14004"/>
                    <a:pt x="2137" y="14201"/>
                    <a:pt x="2096" y="14398"/>
                  </a:cubicBezTo>
                  <a:cubicBezTo>
                    <a:pt x="2033" y="14668"/>
                    <a:pt x="2033" y="14958"/>
                    <a:pt x="2075" y="15249"/>
                  </a:cubicBezTo>
                  <a:cubicBezTo>
                    <a:pt x="2086" y="15269"/>
                    <a:pt x="2086" y="15301"/>
                    <a:pt x="2096" y="15322"/>
                  </a:cubicBezTo>
                  <a:cubicBezTo>
                    <a:pt x="2116" y="15446"/>
                    <a:pt x="2148" y="15550"/>
                    <a:pt x="2189" y="15664"/>
                  </a:cubicBezTo>
                  <a:cubicBezTo>
                    <a:pt x="2210" y="15737"/>
                    <a:pt x="2241" y="15799"/>
                    <a:pt x="2272" y="15871"/>
                  </a:cubicBezTo>
                  <a:cubicBezTo>
                    <a:pt x="2303" y="15933"/>
                    <a:pt x="2335" y="15985"/>
                    <a:pt x="2376" y="16048"/>
                  </a:cubicBezTo>
                  <a:cubicBezTo>
                    <a:pt x="2448" y="16161"/>
                    <a:pt x="2542" y="16265"/>
                    <a:pt x="2646" y="16359"/>
                  </a:cubicBezTo>
                  <a:cubicBezTo>
                    <a:pt x="2697" y="16410"/>
                    <a:pt x="2750" y="16452"/>
                    <a:pt x="2812" y="16483"/>
                  </a:cubicBezTo>
                  <a:cubicBezTo>
                    <a:pt x="2874" y="16525"/>
                    <a:pt x="2926" y="16556"/>
                    <a:pt x="2988" y="16576"/>
                  </a:cubicBezTo>
                  <a:cubicBezTo>
                    <a:pt x="3029" y="16587"/>
                    <a:pt x="3082" y="16608"/>
                    <a:pt x="3144" y="16618"/>
                  </a:cubicBezTo>
                  <a:cubicBezTo>
                    <a:pt x="3195" y="16629"/>
                    <a:pt x="3257" y="16629"/>
                    <a:pt x="3320" y="16629"/>
                  </a:cubicBezTo>
                  <a:cubicBezTo>
                    <a:pt x="3372" y="16629"/>
                    <a:pt x="3423" y="16629"/>
                    <a:pt x="3476" y="16618"/>
                  </a:cubicBezTo>
                  <a:cubicBezTo>
                    <a:pt x="3538" y="16608"/>
                    <a:pt x="3610" y="16597"/>
                    <a:pt x="3662" y="16566"/>
                  </a:cubicBezTo>
                  <a:cubicBezTo>
                    <a:pt x="3787" y="16525"/>
                    <a:pt x="3880" y="16463"/>
                    <a:pt x="3942" y="16380"/>
                  </a:cubicBezTo>
                  <a:cubicBezTo>
                    <a:pt x="4015" y="16276"/>
                    <a:pt x="4046" y="16161"/>
                    <a:pt x="4036" y="16037"/>
                  </a:cubicBezTo>
                  <a:cubicBezTo>
                    <a:pt x="4036" y="15975"/>
                    <a:pt x="4015" y="15902"/>
                    <a:pt x="3974" y="15840"/>
                  </a:cubicBezTo>
                  <a:cubicBezTo>
                    <a:pt x="3974" y="15820"/>
                    <a:pt x="3963" y="15809"/>
                    <a:pt x="3953" y="15788"/>
                  </a:cubicBezTo>
                  <a:cubicBezTo>
                    <a:pt x="3921" y="15746"/>
                    <a:pt x="3891" y="15705"/>
                    <a:pt x="3859" y="15674"/>
                  </a:cubicBezTo>
                  <a:cubicBezTo>
                    <a:pt x="3797" y="15601"/>
                    <a:pt x="3725" y="15539"/>
                    <a:pt x="3662" y="15488"/>
                  </a:cubicBezTo>
                  <a:lnTo>
                    <a:pt x="3652" y="15477"/>
                  </a:lnTo>
                  <a:lnTo>
                    <a:pt x="3652" y="15467"/>
                  </a:lnTo>
                  <a:lnTo>
                    <a:pt x="3642" y="15467"/>
                  </a:lnTo>
                  <a:lnTo>
                    <a:pt x="3631" y="15456"/>
                  </a:lnTo>
                  <a:lnTo>
                    <a:pt x="3621" y="15446"/>
                  </a:lnTo>
                  <a:lnTo>
                    <a:pt x="3559" y="15384"/>
                  </a:lnTo>
                  <a:cubicBezTo>
                    <a:pt x="3506" y="15342"/>
                    <a:pt x="3465" y="15290"/>
                    <a:pt x="3434" y="15249"/>
                  </a:cubicBezTo>
                  <a:cubicBezTo>
                    <a:pt x="3372" y="15166"/>
                    <a:pt x="3320" y="15073"/>
                    <a:pt x="3278" y="14979"/>
                  </a:cubicBezTo>
                  <a:cubicBezTo>
                    <a:pt x="3248" y="14896"/>
                    <a:pt x="3227" y="14824"/>
                    <a:pt x="3216" y="14741"/>
                  </a:cubicBezTo>
                  <a:cubicBezTo>
                    <a:pt x="3206" y="14720"/>
                    <a:pt x="3206" y="14688"/>
                    <a:pt x="3206" y="14668"/>
                  </a:cubicBezTo>
                  <a:cubicBezTo>
                    <a:pt x="3195" y="14564"/>
                    <a:pt x="3195" y="14471"/>
                    <a:pt x="3206" y="14377"/>
                  </a:cubicBezTo>
                  <a:lnTo>
                    <a:pt x="3206" y="14367"/>
                  </a:lnTo>
                  <a:cubicBezTo>
                    <a:pt x="3216" y="14347"/>
                    <a:pt x="3216" y="14326"/>
                    <a:pt x="3216" y="14305"/>
                  </a:cubicBezTo>
                  <a:cubicBezTo>
                    <a:pt x="3237" y="14232"/>
                    <a:pt x="3257" y="14160"/>
                    <a:pt x="3289" y="14098"/>
                  </a:cubicBezTo>
                  <a:cubicBezTo>
                    <a:pt x="3331" y="14004"/>
                    <a:pt x="3382" y="13911"/>
                    <a:pt x="3455" y="13817"/>
                  </a:cubicBezTo>
                  <a:cubicBezTo>
                    <a:pt x="3538" y="13713"/>
                    <a:pt x="3621" y="13620"/>
                    <a:pt x="3725" y="13537"/>
                  </a:cubicBezTo>
                  <a:lnTo>
                    <a:pt x="3725" y="13527"/>
                  </a:lnTo>
                  <a:lnTo>
                    <a:pt x="3880" y="13402"/>
                  </a:lnTo>
                  <a:lnTo>
                    <a:pt x="3891" y="13402"/>
                  </a:lnTo>
                  <a:cubicBezTo>
                    <a:pt x="3921" y="13381"/>
                    <a:pt x="3953" y="13361"/>
                    <a:pt x="3974" y="13340"/>
                  </a:cubicBezTo>
                  <a:cubicBezTo>
                    <a:pt x="4233" y="13620"/>
                    <a:pt x="4534" y="13869"/>
                    <a:pt x="4855" y="14077"/>
                  </a:cubicBezTo>
                  <a:lnTo>
                    <a:pt x="4866" y="14077"/>
                  </a:lnTo>
                  <a:cubicBezTo>
                    <a:pt x="4866" y="14087"/>
                    <a:pt x="4876" y="14087"/>
                    <a:pt x="4876" y="14087"/>
                  </a:cubicBezTo>
                  <a:cubicBezTo>
                    <a:pt x="4928" y="14118"/>
                    <a:pt x="4969" y="14149"/>
                    <a:pt x="5021" y="14181"/>
                  </a:cubicBezTo>
                  <a:cubicBezTo>
                    <a:pt x="4990" y="14450"/>
                    <a:pt x="4949" y="14720"/>
                    <a:pt x="4886" y="14969"/>
                  </a:cubicBezTo>
                  <a:lnTo>
                    <a:pt x="4886" y="14979"/>
                  </a:lnTo>
                  <a:cubicBezTo>
                    <a:pt x="4824" y="15269"/>
                    <a:pt x="4730" y="15550"/>
                    <a:pt x="4638" y="15809"/>
                  </a:cubicBezTo>
                  <a:cubicBezTo>
                    <a:pt x="4627" y="15820"/>
                    <a:pt x="4627" y="15829"/>
                    <a:pt x="4638" y="15840"/>
                  </a:cubicBezTo>
                  <a:lnTo>
                    <a:pt x="4638" y="15861"/>
                  </a:lnTo>
                  <a:cubicBezTo>
                    <a:pt x="4638" y="15871"/>
                    <a:pt x="4647" y="15882"/>
                    <a:pt x="4658" y="15892"/>
                  </a:cubicBezTo>
                  <a:lnTo>
                    <a:pt x="4679" y="15912"/>
                  </a:lnTo>
                  <a:cubicBezTo>
                    <a:pt x="4938" y="16151"/>
                    <a:pt x="5260" y="16307"/>
                    <a:pt x="5571" y="16431"/>
                  </a:cubicBezTo>
                  <a:cubicBezTo>
                    <a:pt x="5716" y="16493"/>
                    <a:pt x="5903" y="16566"/>
                    <a:pt x="6100" y="16629"/>
                  </a:cubicBezTo>
                  <a:cubicBezTo>
                    <a:pt x="6276" y="16691"/>
                    <a:pt x="6473" y="16732"/>
                    <a:pt x="6681" y="16774"/>
                  </a:cubicBezTo>
                  <a:cubicBezTo>
                    <a:pt x="7023" y="16836"/>
                    <a:pt x="7386" y="16867"/>
                    <a:pt x="7791" y="16867"/>
                  </a:cubicBezTo>
                  <a:lnTo>
                    <a:pt x="7874" y="16867"/>
                  </a:lnTo>
                  <a:cubicBezTo>
                    <a:pt x="8268" y="16857"/>
                    <a:pt x="8642" y="16825"/>
                    <a:pt x="9004" y="16774"/>
                  </a:cubicBezTo>
                  <a:cubicBezTo>
                    <a:pt x="9388" y="16701"/>
                    <a:pt x="9751" y="16597"/>
                    <a:pt x="10083" y="16463"/>
                  </a:cubicBezTo>
                  <a:cubicBezTo>
                    <a:pt x="10166" y="16431"/>
                    <a:pt x="10249" y="16390"/>
                    <a:pt x="10343" y="16348"/>
                  </a:cubicBezTo>
                  <a:cubicBezTo>
                    <a:pt x="10426" y="16307"/>
                    <a:pt x="10509" y="16265"/>
                    <a:pt x="10560" y="16234"/>
                  </a:cubicBezTo>
                  <a:cubicBezTo>
                    <a:pt x="10560" y="16224"/>
                    <a:pt x="10571" y="16224"/>
                    <a:pt x="10581" y="16214"/>
                  </a:cubicBezTo>
                  <a:cubicBezTo>
                    <a:pt x="10705" y="16141"/>
                    <a:pt x="10871" y="16048"/>
                    <a:pt x="11027" y="15923"/>
                  </a:cubicBezTo>
                  <a:cubicBezTo>
                    <a:pt x="11100" y="15861"/>
                    <a:pt x="11162" y="15799"/>
                    <a:pt x="11224" y="15726"/>
                  </a:cubicBezTo>
                  <a:cubicBezTo>
                    <a:pt x="11235" y="15716"/>
                    <a:pt x="11245" y="15705"/>
                    <a:pt x="11245" y="15684"/>
                  </a:cubicBezTo>
                  <a:cubicBezTo>
                    <a:pt x="11245" y="15550"/>
                    <a:pt x="11235" y="15415"/>
                    <a:pt x="11224" y="15301"/>
                  </a:cubicBezTo>
                  <a:cubicBezTo>
                    <a:pt x="11214" y="15176"/>
                    <a:pt x="11203" y="15052"/>
                    <a:pt x="11182" y="14907"/>
                  </a:cubicBezTo>
                  <a:cubicBezTo>
                    <a:pt x="11152" y="14658"/>
                    <a:pt x="11120" y="14388"/>
                    <a:pt x="11069" y="14098"/>
                  </a:cubicBezTo>
                  <a:cubicBezTo>
                    <a:pt x="11048" y="13962"/>
                    <a:pt x="11017" y="13838"/>
                    <a:pt x="10996" y="13703"/>
                  </a:cubicBezTo>
                  <a:cubicBezTo>
                    <a:pt x="11307" y="13517"/>
                    <a:pt x="11597" y="13288"/>
                    <a:pt x="11846" y="13019"/>
                  </a:cubicBezTo>
                  <a:cubicBezTo>
                    <a:pt x="12044" y="12801"/>
                    <a:pt x="12210" y="12552"/>
                    <a:pt x="12344" y="12293"/>
                  </a:cubicBezTo>
                  <a:cubicBezTo>
                    <a:pt x="12417" y="12157"/>
                    <a:pt x="12480" y="12023"/>
                    <a:pt x="12531" y="11878"/>
                  </a:cubicBezTo>
                  <a:cubicBezTo>
                    <a:pt x="12583" y="11722"/>
                    <a:pt x="12625" y="11577"/>
                    <a:pt x="12646" y="11431"/>
                  </a:cubicBezTo>
                  <a:cubicBezTo>
                    <a:pt x="12697" y="11152"/>
                    <a:pt x="12697" y="10861"/>
                    <a:pt x="12646" y="10560"/>
                  </a:cubicBezTo>
                  <a:cubicBezTo>
                    <a:pt x="12604" y="10363"/>
                    <a:pt x="12542" y="10166"/>
                    <a:pt x="12459" y="9969"/>
                  </a:cubicBezTo>
                  <a:lnTo>
                    <a:pt x="12459" y="9907"/>
                  </a:lnTo>
                  <a:lnTo>
                    <a:pt x="12448" y="9907"/>
                  </a:lnTo>
                  <a:cubicBezTo>
                    <a:pt x="12510" y="9875"/>
                    <a:pt x="12572" y="9834"/>
                    <a:pt x="12635" y="9792"/>
                  </a:cubicBezTo>
                  <a:cubicBezTo>
                    <a:pt x="12832" y="9958"/>
                    <a:pt x="13019" y="10124"/>
                    <a:pt x="13206" y="10301"/>
                  </a:cubicBezTo>
                  <a:cubicBezTo>
                    <a:pt x="13211" y="10306"/>
                    <a:pt x="13218" y="10309"/>
                    <a:pt x="13226" y="10309"/>
                  </a:cubicBezTo>
                  <a:cubicBezTo>
                    <a:pt x="13234" y="10309"/>
                    <a:pt x="13242" y="10306"/>
                    <a:pt x="13247" y="10301"/>
                  </a:cubicBezTo>
                  <a:cubicBezTo>
                    <a:pt x="13257" y="10290"/>
                    <a:pt x="13257" y="10270"/>
                    <a:pt x="13247" y="10260"/>
                  </a:cubicBezTo>
                  <a:cubicBezTo>
                    <a:pt x="13070" y="10083"/>
                    <a:pt x="12884" y="9917"/>
                    <a:pt x="12687" y="9751"/>
                  </a:cubicBezTo>
                  <a:cubicBezTo>
                    <a:pt x="12780" y="9689"/>
                    <a:pt x="12874" y="9606"/>
                    <a:pt x="12946" y="9513"/>
                  </a:cubicBezTo>
                  <a:cubicBezTo>
                    <a:pt x="13070" y="9585"/>
                    <a:pt x="13185" y="9658"/>
                    <a:pt x="13299" y="9730"/>
                  </a:cubicBezTo>
                  <a:lnTo>
                    <a:pt x="13319" y="9730"/>
                  </a:lnTo>
                  <a:cubicBezTo>
                    <a:pt x="13330" y="9730"/>
                    <a:pt x="13340" y="9720"/>
                    <a:pt x="13340" y="9709"/>
                  </a:cubicBezTo>
                  <a:lnTo>
                    <a:pt x="13340" y="9689"/>
                  </a:lnTo>
                  <a:cubicBezTo>
                    <a:pt x="13340" y="9679"/>
                    <a:pt x="13330" y="9679"/>
                    <a:pt x="13330" y="9668"/>
                  </a:cubicBezTo>
                  <a:cubicBezTo>
                    <a:pt x="13216" y="9596"/>
                    <a:pt x="13102" y="9533"/>
                    <a:pt x="12998" y="9471"/>
                  </a:cubicBezTo>
                  <a:cubicBezTo>
                    <a:pt x="13070" y="9367"/>
                    <a:pt x="13143" y="9264"/>
                    <a:pt x="13206" y="9149"/>
                  </a:cubicBezTo>
                  <a:cubicBezTo>
                    <a:pt x="13372" y="9211"/>
                    <a:pt x="13538" y="9284"/>
                    <a:pt x="13704" y="9357"/>
                  </a:cubicBezTo>
                  <a:cubicBezTo>
                    <a:pt x="13707" y="9360"/>
                    <a:pt x="13710" y="9361"/>
                    <a:pt x="13714" y="9361"/>
                  </a:cubicBezTo>
                  <a:cubicBezTo>
                    <a:pt x="13721" y="9361"/>
                    <a:pt x="13728" y="9357"/>
                    <a:pt x="13734" y="9357"/>
                  </a:cubicBezTo>
                  <a:cubicBezTo>
                    <a:pt x="13745" y="9357"/>
                    <a:pt x="13745" y="9347"/>
                    <a:pt x="13745" y="9336"/>
                  </a:cubicBezTo>
                  <a:cubicBezTo>
                    <a:pt x="13755" y="9326"/>
                    <a:pt x="13745" y="9326"/>
                    <a:pt x="13745" y="9315"/>
                  </a:cubicBezTo>
                  <a:cubicBezTo>
                    <a:pt x="13745" y="9305"/>
                    <a:pt x="13734" y="9305"/>
                    <a:pt x="13724" y="9294"/>
                  </a:cubicBezTo>
                  <a:cubicBezTo>
                    <a:pt x="13568" y="9222"/>
                    <a:pt x="13402" y="9160"/>
                    <a:pt x="13226" y="9098"/>
                  </a:cubicBezTo>
                  <a:cubicBezTo>
                    <a:pt x="13278" y="8994"/>
                    <a:pt x="13319" y="8890"/>
                    <a:pt x="13351" y="8787"/>
                  </a:cubicBezTo>
                  <a:cubicBezTo>
                    <a:pt x="13392" y="8651"/>
                    <a:pt x="13413" y="8506"/>
                    <a:pt x="13423" y="8372"/>
                  </a:cubicBezTo>
                  <a:cubicBezTo>
                    <a:pt x="13579" y="8153"/>
                    <a:pt x="13724" y="7915"/>
                    <a:pt x="13828" y="7655"/>
                  </a:cubicBezTo>
                  <a:cubicBezTo>
                    <a:pt x="13859" y="7573"/>
                    <a:pt x="13890" y="7480"/>
                    <a:pt x="13911" y="7407"/>
                  </a:cubicBezTo>
                  <a:cubicBezTo>
                    <a:pt x="13932" y="7334"/>
                    <a:pt x="13942" y="7272"/>
                    <a:pt x="13953" y="7220"/>
                  </a:cubicBezTo>
                  <a:cubicBezTo>
                    <a:pt x="13962" y="7095"/>
                    <a:pt x="13942" y="7002"/>
                    <a:pt x="13911" y="6919"/>
                  </a:cubicBezTo>
                  <a:cubicBezTo>
                    <a:pt x="13900" y="6899"/>
                    <a:pt x="13890" y="6878"/>
                    <a:pt x="13879" y="6867"/>
                  </a:cubicBezTo>
                  <a:cubicBezTo>
                    <a:pt x="13870" y="6846"/>
                    <a:pt x="13859" y="6826"/>
                    <a:pt x="13838" y="6816"/>
                  </a:cubicBezTo>
                  <a:cubicBezTo>
                    <a:pt x="13817" y="6784"/>
                    <a:pt x="13787" y="6763"/>
                    <a:pt x="13745" y="6733"/>
                  </a:cubicBezTo>
                  <a:cubicBezTo>
                    <a:pt x="13714" y="6712"/>
                    <a:pt x="13683" y="6701"/>
                    <a:pt x="13631" y="6680"/>
                  </a:cubicBezTo>
                  <a:cubicBezTo>
                    <a:pt x="13600" y="6670"/>
                    <a:pt x="13558" y="6660"/>
                    <a:pt x="13506" y="6650"/>
                  </a:cubicBezTo>
                  <a:cubicBezTo>
                    <a:pt x="13465" y="6650"/>
                    <a:pt x="13413" y="6639"/>
                    <a:pt x="13372" y="6639"/>
                  </a:cubicBezTo>
                  <a:cubicBezTo>
                    <a:pt x="13319" y="6639"/>
                    <a:pt x="13268" y="6650"/>
                    <a:pt x="13216" y="6650"/>
                  </a:cubicBezTo>
                  <a:cubicBezTo>
                    <a:pt x="13112" y="6660"/>
                    <a:pt x="13008" y="6691"/>
                    <a:pt x="12904" y="6722"/>
                  </a:cubicBezTo>
                  <a:cubicBezTo>
                    <a:pt x="12811" y="6743"/>
                    <a:pt x="12728" y="6774"/>
                    <a:pt x="12635" y="6816"/>
                  </a:cubicBezTo>
                  <a:cubicBezTo>
                    <a:pt x="12614" y="6795"/>
                    <a:pt x="12583" y="6763"/>
                    <a:pt x="12552" y="6743"/>
                  </a:cubicBezTo>
                  <a:cubicBezTo>
                    <a:pt x="12531" y="6722"/>
                    <a:pt x="12521" y="6712"/>
                    <a:pt x="12500" y="6701"/>
                  </a:cubicBezTo>
                  <a:cubicBezTo>
                    <a:pt x="12438" y="6650"/>
                    <a:pt x="12376" y="6597"/>
                    <a:pt x="12303" y="6546"/>
                  </a:cubicBezTo>
                  <a:cubicBezTo>
                    <a:pt x="12127" y="6422"/>
                    <a:pt x="11940" y="6318"/>
                    <a:pt x="11743" y="6245"/>
                  </a:cubicBezTo>
                  <a:lnTo>
                    <a:pt x="11680" y="6214"/>
                  </a:lnTo>
                  <a:cubicBezTo>
                    <a:pt x="11639" y="6203"/>
                    <a:pt x="11597" y="6183"/>
                    <a:pt x="11556" y="6173"/>
                  </a:cubicBezTo>
                  <a:lnTo>
                    <a:pt x="11546" y="6173"/>
                  </a:lnTo>
                  <a:cubicBezTo>
                    <a:pt x="11546" y="6120"/>
                    <a:pt x="11546" y="6069"/>
                    <a:pt x="11535" y="6007"/>
                  </a:cubicBezTo>
                  <a:cubicBezTo>
                    <a:pt x="11525" y="5871"/>
                    <a:pt x="11504" y="5768"/>
                    <a:pt x="11473" y="5675"/>
                  </a:cubicBezTo>
                  <a:cubicBezTo>
                    <a:pt x="11431" y="5560"/>
                    <a:pt x="11380" y="5467"/>
                    <a:pt x="11307" y="5405"/>
                  </a:cubicBezTo>
                  <a:cubicBezTo>
                    <a:pt x="11276" y="5373"/>
                    <a:pt x="11224" y="5343"/>
                    <a:pt x="11173" y="5322"/>
                  </a:cubicBezTo>
                  <a:cubicBezTo>
                    <a:pt x="11131" y="5311"/>
                    <a:pt x="11100" y="5311"/>
                    <a:pt x="11058" y="5311"/>
                  </a:cubicBezTo>
                  <a:lnTo>
                    <a:pt x="10996" y="5311"/>
                  </a:lnTo>
                  <a:cubicBezTo>
                    <a:pt x="10903" y="5322"/>
                    <a:pt x="10809" y="5353"/>
                    <a:pt x="10716" y="5415"/>
                  </a:cubicBezTo>
                  <a:cubicBezTo>
                    <a:pt x="10664" y="5270"/>
                    <a:pt x="10633" y="5135"/>
                    <a:pt x="10602" y="5000"/>
                  </a:cubicBezTo>
                  <a:cubicBezTo>
                    <a:pt x="10622" y="4990"/>
                    <a:pt x="10643" y="4990"/>
                    <a:pt x="10654" y="4969"/>
                  </a:cubicBezTo>
                  <a:cubicBezTo>
                    <a:pt x="10695" y="4949"/>
                    <a:pt x="10737" y="4917"/>
                    <a:pt x="10768" y="4886"/>
                  </a:cubicBezTo>
                  <a:cubicBezTo>
                    <a:pt x="10778" y="4866"/>
                    <a:pt x="10788" y="4845"/>
                    <a:pt x="10809" y="4824"/>
                  </a:cubicBezTo>
                  <a:cubicBezTo>
                    <a:pt x="10820" y="4803"/>
                    <a:pt x="10830" y="4772"/>
                    <a:pt x="10841" y="4751"/>
                  </a:cubicBezTo>
                  <a:cubicBezTo>
                    <a:pt x="10861" y="4710"/>
                    <a:pt x="10882" y="4658"/>
                    <a:pt x="10892" y="4606"/>
                  </a:cubicBezTo>
                  <a:cubicBezTo>
                    <a:pt x="10903" y="4554"/>
                    <a:pt x="10903" y="4502"/>
                    <a:pt x="10913" y="4451"/>
                  </a:cubicBezTo>
                  <a:cubicBezTo>
                    <a:pt x="10913" y="4347"/>
                    <a:pt x="10892" y="4232"/>
                    <a:pt x="10861" y="4129"/>
                  </a:cubicBezTo>
                  <a:cubicBezTo>
                    <a:pt x="10851" y="4087"/>
                    <a:pt x="10830" y="4046"/>
                    <a:pt x="10799" y="4004"/>
                  </a:cubicBezTo>
                  <a:cubicBezTo>
                    <a:pt x="10788" y="3983"/>
                    <a:pt x="10778" y="3963"/>
                    <a:pt x="10758" y="3953"/>
                  </a:cubicBezTo>
                  <a:cubicBezTo>
                    <a:pt x="10747" y="3932"/>
                    <a:pt x="10726" y="3911"/>
                    <a:pt x="10705" y="3900"/>
                  </a:cubicBezTo>
                  <a:cubicBezTo>
                    <a:pt x="10695" y="3880"/>
                    <a:pt x="10675" y="3870"/>
                    <a:pt x="10654" y="3849"/>
                  </a:cubicBezTo>
                  <a:lnTo>
                    <a:pt x="10685" y="3693"/>
                  </a:lnTo>
                  <a:cubicBezTo>
                    <a:pt x="10695" y="3651"/>
                    <a:pt x="10716" y="3610"/>
                    <a:pt x="10726" y="3559"/>
                  </a:cubicBezTo>
                  <a:cubicBezTo>
                    <a:pt x="10758" y="3434"/>
                    <a:pt x="10788" y="3299"/>
                    <a:pt x="10820" y="3174"/>
                  </a:cubicBezTo>
                  <a:cubicBezTo>
                    <a:pt x="10861" y="2978"/>
                    <a:pt x="10882" y="2812"/>
                    <a:pt x="10892" y="2646"/>
                  </a:cubicBezTo>
                  <a:cubicBezTo>
                    <a:pt x="10892" y="2510"/>
                    <a:pt x="10882" y="2365"/>
                    <a:pt x="10861" y="2210"/>
                  </a:cubicBezTo>
                  <a:cubicBezTo>
                    <a:pt x="10820" y="1950"/>
                    <a:pt x="10747" y="1712"/>
                    <a:pt x="10622" y="1505"/>
                  </a:cubicBezTo>
                  <a:cubicBezTo>
                    <a:pt x="10560" y="1401"/>
                    <a:pt x="10488" y="1307"/>
                    <a:pt x="10405" y="1214"/>
                  </a:cubicBezTo>
                  <a:cubicBezTo>
                    <a:pt x="10322" y="1131"/>
                    <a:pt x="10228" y="1058"/>
                    <a:pt x="10114" y="986"/>
                  </a:cubicBezTo>
                  <a:cubicBezTo>
                    <a:pt x="9990" y="903"/>
                    <a:pt x="9834" y="830"/>
                    <a:pt x="9658" y="768"/>
                  </a:cubicBezTo>
                  <a:lnTo>
                    <a:pt x="9564" y="613"/>
                  </a:lnTo>
                  <a:cubicBezTo>
                    <a:pt x="9523" y="560"/>
                    <a:pt x="9481" y="509"/>
                    <a:pt x="9419" y="457"/>
                  </a:cubicBezTo>
                  <a:cubicBezTo>
                    <a:pt x="9378" y="415"/>
                    <a:pt x="9326" y="374"/>
                    <a:pt x="9264" y="343"/>
                  </a:cubicBezTo>
                  <a:cubicBezTo>
                    <a:pt x="9202" y="301"/>
                    <a:pt x="9129" y="260"/>
                    <a:pt x="9077" y="239"/>
                  </a:cubicBezTo>
                  <a:cubicBezTo>
                    <a:pt x="8963" y="187"/>
                    <a:pt x="8838" y="145"/>
                    <a:pt x="8683" y="104"/>
                  </a:cubicBezTo>
                  <a:cubicBezTo>
                    <a:pt x="8559" y="73"/>
                    <a:pt x="8423" y="52"/>
                    <a:pt x="8268" y="32"/>
                  </a:cubicBezTo>
                  <a:cubicBezTo>
                    <a:pt x="8071" y="11"/>
                    <a:pt x="7863" y="0"/>
                    <a:pt x="766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2174;p53"/>
            <p:cNvGrpSpPr/>
            <p:nvPr/>
          </p:nvGrpSpPr>
          <p:grpSpPr>
            <a:xfrm>
              <a:off x="5176025" y="539400"/>
              <a:ext cx="2212705" cy="2673352"/>
              <a:chOff x="5176025" y="539400"/>
              <a:chExt cx="2212705" cy="2673352"/>
            </a:xfrm>
          </p:grpSpPr>
          <p:sp>
            <p:nvSpPr>
              <p:cNvPr id="396" name="Google Shape;2175;p53"/>
              <p:cNvSpPr/>
              <p:nvPr/>
            </p:nvSpPr>
            <p:spPr>
              <a:xfrm>
                <a:off x="5176025" y="539400"/>
                <a:ext cx="1765192" cy="2035570"/>
              </a:xfrm>
              <a:custGeom>
                <a:avLst/>
                <a:gdLst/>
                <a:ahLst/>
                <a:cxnLst/>
                <a:rect l="l" t="t" r="r" b="b"/>
                <a:pathLst>
                  <a:path w="23973" h="27645" extrusionOk="0">
                    <a:moveTo>
                      <a:pt x="10466" y="2812"/>
                    </a:moveTo>
                    <a:cubicBezTo>
                      <a:pt x="10463" y="2814"/>
                      <a:pt x="10460" y="2816"/>
                      <a:pt x="10456" y="2818"/>
                    </a:cubicBezTo>
                    <a:lnTo>
                      <a:pt x="10456" y="2818"/>
                    </a:lnTo>
                    <a:lnTo>
                      <a:pt x="10456" y="2812"/>
                    </a:lnTo>
                    <a:close/>
                    <a:moveTo>
                      <a:pt x="10452" y="2822"/>
                    </a:moveTo>
                    <a:cubicBezTo>
                      <a:pt x="10450" y="2824"/>
                      <a:pt x="10448" y="2826"/>
                      <a:pt x="10446" y="2828"/>
                    </a:cubicBezTo>
                    <a:lnTo>
                      <a:pt x="10446" y="2828"/>
                    </a:lnTo>
                    <a:lnTo>
                      <a:pt x="10446" y="2822"/>
                    </a:lnTo>
                    <a:close/>
                    <a:moveTo>
                      <a:pt x="2230" y="25456"/>
                    </a:moveTo>
                    <a:lnTo>
                      <a:pt x="2241" y="25467"/>
                    </a:lnTo>
                    <a:lnTo>
                      <a:pt x="2230" y="25467"/>
                    </a:lnTo>
                    <a:lnTo>
                      <a:pt x="2230" y="25456"/>
                    </a:lnTo>
                    <a:close/>
                    <a:moveTo>
                      <a:pt x="16504" y="0"/>
                    </a:moveTo>
                    <a:cubicBezTo>
                      <a:pt x="15456" y="0"/>
                      <a:pt x="14450" y="156"/>
                      <a:pt x="13527" y="468"/>
                    </a:cubicBezTo>
                    <a:cubicBezTo>
                      <a:pt x="13184" y="592"/>
                      <a:pt x="12842" y="726"/>
                      <a:pt x="12520" y="892"/>
                    </a:cubicBezTo>
                    <a:cubicBezTo>
                      <a:pt x="12209" y="1058"/>
                      <a:pt x="11888" y="1245"/>
                      <a:pt x="11587" y="1473"/>
                    </a:cubicBezTo>
                    <a:cubicBezTo>
                      <a:pt x="11307" y="1681"/>
                      <a:pt x="11017" y="1930"/>
                      <a:pt x="10715" y="2231"/>
                    </a:cubicBezTo>
                    <a:cubicBezTo>
                      <a:pt x="10466" y="2480"/>
                      <a:pt x="10217" y="2760"/>
                      <a:pt x="9969" y="3082"/>
                    </a:cubicBezTo>
                    <a:cubicBezTo>
                      <a:pt x="9461" y="3725"/>
                      <a:pt x="9046" y="4430"/>
                      <a:pt x="8745" y="4979"/>
                    </a:cubicBezTo>
                    <a:cubicBezTo>
                      <a:pt x="8527" y="5353"/>
                      <a:pt x="8320" y="5747"/>
                      <a:pt x="8112" y="6131"/>
                    </a:cubicBezTo>
                    <a:lnTo>
                      <a:pt x="7645" y="7003"/>
                    </a:lnTo>
                    <a:cubicBezTo>
                      <a:pt x="6794" y="8548"/>
                      <a:pt x="5892" y="9990"/>
                      <a:pt x="4969" y="11286"/>
                    </a:cubicBezTo>
                    <a:cubicBezTo>
                      <a:pt x="4482" y="11982"/>
                      <a:pt x="3952" y="12655"/>
                      <a:pt x="3424" y="13299"/>
                    </a:cubicBezTo>
                    <a:cubicBezTo>
                      <a:pt x="3237" y="13527"/>
                      <a:pt x="3039" y="13766"/>
                      <a:pt x="2853" y="14004"/>
                    </a:cubicBezTo>
                    <a:cubicBezTo>
                      <a:pt x="2677" y="14243"/>
                      <a:pt x="2500" y="14481"/>
                      <a:pt x="2334" y="14720"/>
                    </a:cubicBezTo>
                    <a:cubicBezTo>
                      <a:pt x="1629" y="15747"/>
                      <a:pt x="1059" y="16795"/>
                      <a:pt x="654" y="17842"/>
                    </a:cubicBezTo>
                    <a:cubicBezTo>
                      <a:pt x="218" y="18994"/>
                      <a:pt x="0" y="20103"/>
                      <a:pt x="0" y="21141"/>
                    </a:cubicBezTo>
                    <a:cubicBezTo>
                      <a:pt x="10" y="21691"/>
                      <a:pt x="83" y="22219"/>
                      <a:pt x="218" y="22728"/>
                    </a:cubicBezTo>
                    <a:cubicBezTo>
                      <a:pt x="363" y="23257"/>
                      <a:pt x="591" y="23755"/>
                      <a:pt x="882" y="24232"/>
                    </a:cubicBezTo>
                    <a:cubicBezTo>
                      <a:pt x="1193" y="24709"/>
                      <a:pt x="1587" y="25165"/>
                      <a:pt x="2054" y="25580"/>
                    </a:cubicBezTo>
                    <a:cubicBezTo>
                      <a:pt x="2573" y="26037"/>
                      <a:pt x="3143" y="26410"/>
                      <a:pt x="3755" y="26711"/>
                    </a:cubicBezTo>
                    <a:cubicBezTo>
                      <a:pt x="4565" y="27095"/>
                      <a:pt x="5508" y="27375"/>
                      <a:pt x="6545" y="27530"/>
                    </a:cubicBezTo>
                    <a:cubicBezTo>
                      <a:pt x="7064" y="27603"/>
                      <a:pt x="7583" y="27645"/>
                      <a:pt x="8091" y="27645"/>
                    </a:cubicBezTo>
                    <a:cubicBezTo>
                      <a:pt x="8537" y="27645"/>
                      <a:pt x="8973" y="27613"/>
                      <a:pt x="9398" y="27562"/>
                    </a:cubicBezTo>
                    <a:lnTo>
                      <a:pt x="9419" y="27562"/>
                    </a:lnTo>
                    <a:cubicBezTo>
                      <a:pt x="10166" y="27468"/>
                      <a:pt x="10923" y="27323"/>
                      <a:pt x="11701" y="27106"/>
                    </a:cubicBezTo>
                    <a:cubicBezTo>
                      <a:pt x="12417" y="26908"/>
                      <a:pt x="13153" y="26659"/>
                      <a:pt x="13952" y="26338"/>
                    </a:cubicBezTo>
                    <a:cubicBezTo>
                      <a:pt x="15259" y="25819"/>
                      <a:pt x="16597" y="25155"/>
                      <a:pt x="18163" y="24263"/>
                    </a:cubicBezTo>
                    <a:cubicBezTo>
                      <a:pt x="18433" y="24107"/>
                      <a:pt x="18755" y="23921"/>
                      <a:pt x="19055" y="23734"/>
                    </a:cubicBezTo>
                    <a:cubicBezTo>
                      <a:pt x="19325" y="23568"/>
                      <a:pt x="19585" y="23392"/>
                      <a:pt x="19844" y="23195"/>
                    </a:cubicBezTo>
                    <a:cubicBezTo>
                      <a:pt x="20352" y="22832"/>
                      <a:pt x="20830" y="22427"/>
                      <a:pt x="21265" y="22002"/>
                    </a:cubicBezTo>
                    <a:cubicBezTo>
                      <a:pt x="22167" y="21099"/>
                      <a:pt x="22852" y="20093"/>
                      <a:pt x="23308" y="19015"/>
                    </a:cubicBezTo>
                    <a:cubicBezTo>
                      <a:pt x="23557" y="18434"/>
                      <a:pt x="23734" y="17832"/>
                      <a:pt x="23838" y="17220"/>
                    </a:cubicBezTo>
                    <a:cubicBezTo>
                      <a:pt x="23889" y="16898"/>
                      <a:pt x="23931" y="16556"/>
                      <a:pt x="23951" y="16214"/>
                    </a:cubicBezTo>
                    <a:cubicBezTo>
                      <a:pt x="23972" y="15840"/>
                      <a:pt x="23962" y="15456"/>
                      <a:pt x="23921" y="15041"/>
                    </a:cubicBezTo>
                    <a:cubicBezTo>
                      <a:pt x="23848" y="14367"/>
                      <a:pt x="23702" y="13651"/>
                      <a:pt x="23444" y="12801"/>
                    </a:cubicBezTo>
                    <a:cubicBezTo>
                      <a:pt x="23329" y="12417"/>
                      <a:pt x="23195" y="12023"/>
                      <a:pt x="23080" y="11680"/>
                    </a:cubicBezTo>
                    <a:cubicBezTo>
                      <a:pt x="22946" y="11297"/>
                      <a:pt x="22852" y="10934"/>
                      <a:pt x="22790" y="10581"/>
                    </a:cubicBezTo>
                    <a:cubicBezTo>
                      <a:pt x="22780" y="10529"/>
                      <a:pt x="22780" y="10488"/>
                      <a:pt x="22769" y="10436"/>
                    </a:cubicBezTo>
                    <a:cubicBezTo>
                      <a:pt x="22738" y="10218"/>
                      <a:pt x="22727" y="9990"/>
                      <a:pt x="22727" y="9772"/>
                    </a:cubicBezTo>
                    <a:cubicBezTo>
                      <a:pt x="22727" y="9564"/>
                      <a:pt x="22748" y="9336"/>
                      <a:pt x="22780" y="9087"/>
                    </a:cubicBezTo>
                    <a:cubicBezTo>
                      <a:pt x="22831" y="8672"/>
                      <a:pt x="22935" y="8257"/>
                      <a:pt x="23008" y="7957"/>
                    </a:cubicBezTo>
                    <a:cubicBezTo>
                      <a:pt x="23039" y="7863"/>
                      <a:pt x="23059" y="7759"/>
                      <a:pt x="23091" y="7666"/>
                    </a:cubicBezTo>
                    <a:cubicBezTo>
                      <a:pt x="23163" y="7397"/>
                      <a:pt x="23236" y="7106"/>
                      <a:pt x="23298" y="6826"/>
                    </a:cubicBezTo>
                    <a:cubicBezTo>
                      <a:pt x="23381" y="6411"/>
                      <a:pt x="23433" y="6037"/>
                      <a:pt x="23444" y="5685"/>
                    </a:cubicBezTo>
                    <a:cubicBezTo>
                      <a:pt x="23453" y="5405"/>
                      <a:pt x="23433" y="5094"/>
                      <a:pt x="23381" y="4751"/>
                    </a:cubicBezTo>
                    <a:cubicBezTo>
                      <a:pt x="23308" y="4191"/>
                      <a:pt x="23132" y="3683"/>
                      <a:pt x="22863" y="3237"/>
                    </a:cubicBezTo>
                    <a:cubicBezTo>
                      <a:pt x="22738" y="3019"/>
                      <a:pt x="22582" y="2812"/>
                      <a:pt x="22395" y="2625"/>
                    </a:cubicBezTo>
                    <a:cubicBezTo>
                      <a:pt x="22229" y="2448"/>
                      <a:pt x="22022" y="2272"/>
                      <a:pt x="21784" y="2127"/>
                    </a:cubicBezTo>
                    <a:cubicBezTo>
                      <a:pt x="21503" y="1941"/>
                      <a:pt x="21171" y="1784"/>
                      <a:pt x="20788" y="1660"/>
                    </a:cubicBezTo>
                    <a:cubicBezTo>
                      <a:pt x="20726" y="1546"/>
                      <a:pt x="20664" y="1432"/>
                      <a:pt x="20581" y="1318"/>
                    </a:cubicBezTo>
                    <a:cubicBezTo>
                      <a:pt x="20508" y="1204"/>
                      <a:pt x="20404" y="1090"/>
                      <a:pt x="20279" y="975"/>
                    </a:cubicBezTo>
                    <a:cubicBezTo>
                      <a:pt x="20176" y="892"/>
                      <a:pt x="20072" y="809"/>
                      <a:pt x="19947" y="726"/>
                    </a:cubicBezTo>
                    <a:cubicBezTo>
                      <a:pt x="19813" y="643"/>
                      <a:pt x="19668" y="571"/>
                      <a:pt x="19553" y="509"/>
                    </a:cubicBezTo>
                    <a:cubicBezTo>
                      <a:pt x="19304" y="395"/>
                      <a:pt x="19025" y="312"/>
                      <a:pt x="18682" y="229"/>
                    </a:cubicBezTo>
                    <a:cubicBezTo>
                      <a:pt x="18423" y="166"/>
                      <a:pt x="18142" y="115"/>
                      <a:pt x="17801" y="73"/>
                    </a:cubicBezTo>
                    <a:cubicBezTo>
                      <a:pt x="17365" y="21"/>
                      <a:pt x="16929" y="0"/>
                      <a:pt x="16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176;p53"/>
              <p:cNvSpPr/>
              <p:nvPr/>
            </p:nvSpPr>
            <p:spPr>
              <a:xfrm>
                <a:off x="5407449" y="733418"/>
                <a:ext cx="1394747" cy="18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2" h="25010" extrusionOk="0">
                    <a:moveTo>
                      <a:pt x="17862" y="0"/>
                    </a:moveTo>
                    <a:cubicBezTo>
                      <a:pt x="17779" y="21"/>
                      <a:pt x="17696" y="42"/>
                      <a:pt x="17614" y="52"/>
                    </a:cubicBezTo>
                    <a:cubicBezTo>
                      <a:pt x="17209" y="156"/>
                      <a:pt x="16804" y="270"/>
                      <a:pt x="16400" y="394"/>
                    </a:cubicBezTo>
                    <a:cubicBezTo>
                      <a:pt x="15995" y="530"/>
                      <a:pt x="15601" y="685"/>
                      <a:pt x="15207" y="851"/>
                    </a:cubicBezTo>
                    <a:cubicBezTo>
                      <a:pt x="14813" y="1017"/>
                      <a:pt x="14429" y="1183"/>
                      <a:pt x="14045" y="1369"/>
                    </a:cubicBezTo>
                    <a:cubicBezTo>
                      <a:pt x="13858" y="1463"/>
                      <a:pt x="13672" y="1556"/>
                      <a:pt x="13475" y="1650"/>
                    </a:cubicBezTo>
                    <a:lnTo>
                      <a:pt x="12977" y="1899"/>
                    </a:lnTo>
                    <a:cubicBezTo>
                      <a:pt x="12614" y="2095"/>
                      <a:pt x="12261" y="2303"/>
                      <a:pt x="11929" y="2542"/>
                    </a:cubicBezTo>
                    <a:cubicBezTo>
                      <a:pt x="11774" y="2656"/>
                      <a:pt x="11608" y="2770"/>
                      <a:pt x="11452" y="2905"/>
                    </a:cubicBezTo>
                    <a:cubicBezTo>
                      <a:pt x="11307" y="3019"/>
                      <a:pt x="11172" y="3133"/>
                      <a:pt x="11037" y="3257"/>
                    </a:cubicBezTo>
                    <a:cubicBezTo>
                      <a:pt x="10788" y="3485"/>
                      <a:pt x="10560" y="3714"/>
                      <a:pt x="10342" y="3963"/>
                    </a:cubicBezTo>
                    <a:cubicBezTo>
                      <a:pt x="10124" y="4191"/>
                      <a:pt x="9927" y="4440"/>
                      <a:pt x="9730" y="4689"/>
                    </a:cubicBezTo>
                    <a:cubicBezTo>
                      <a:pt x="9533" y="4948"/>
                      <a:pt x="9336" y="5207"/>
                      <a:pt x="9149" y="5477"/>
                    </a:cubicBezTo>
                    <a:cubicBezTo>
                      <a:pt x="8973" y="5737"/>
                      <a:pt x="8796" y="6007"/>
                      <a:pt x="8630" y="6276"/>
                    </a:cubicBezTo>
                    <a:cubicBezTo>
                      <a:pt x="8330" y="6733"/>
                      <a:pt x="8040" y="7189"/>
                      <a:pt x="7749" y="7655"/>
                    </a:cubicBezTo>
                    <a:cubicBezTo>
                      <a:pt x="7562" y="7946"/>
                      <a:pt x="7376" y="8236"/>
                      <a:pt x="7178" y="8527"/>
                    </a:cubicBezTo>
                    <a:cubicBezTo>
                      <a:pt x="6971" y="8838"/>
                      <a:pt x="6763" y="9139"/>
                      <a:pt x="6535" y="9440"/>
                    </a:cubicBezTo>
                    <a:cubicBezTo>
                      <a:pt x="6193" y="9907"/>
                      <a:pt x="5799" y="10332"/>
                      <a:pt x="5373" y="10726"/>
                    </a:cubicBezTo>
                    <a:cubicBezTo>
                      <a:pt x="4523" y="11556"/>
                      <a:pt x="3579" y="12282"/>
                      <a:pt x="2697" y="13081"/>
                    </a:cubicBezTo>
                    <a:lnTo>
                      <a:pt x="2708" y="13081"/>
                    </a:lnTo>
                    <a:cubicBezTo>
                      <a:pt x="2365" y="13392"/>
                      <a:pt x="2033" y="13703"/>
                      <a:pt x="1722" y="14045"/>
                    </a:cubicBezTo>
                    <a:cubicBezTo>
                      <a:pt x="1577" y="14222"/>
                      <a:pt x="1422" y="14398"/>
                      <a:pt x="1276" y="14575"/>
                    </a:cubicBezTo>
                    <a:cubicBezTo>
                      <a:pt x="1152" y="14741"/>
                      <a:pt x="1027" y="14917"/>
                      <a:pt x="903" y="15093"/>
                    </a:cubicBezTo>
                    <a:lnTo>
                      <a:pt x="903" y="15103"/>
                    </a:lnTo>
                    <a:cubicBezTo>
                      <a:pt x="768" y="15311"/>
                      <a:pt x="643" y="15529"/>
                      <a:pt x="539" y="15746"/>
                    </a:cubicBezTo>
                    <a:cubicBezTo>
                      <a:pt x="488" y="15861"/>
                      <a:pt x="436" y="15975"/>
                      <a:pt x="384" y="16099"/>
                    </a:cubicBezTo>
                    <a:lnTo>
                      <a:pt x="260" y="16442"/>
                    </a:lnTo>
                    <a:lnTo>
                      <a:pt x="260" y="16452"/>
                    </a:lnTo>
                    <a:cubicBezTo>
                      <a:pt x="187" y="16670"/>
                      <a:pt x="135" y="16898"/>
                      <a:pt x="94" y="17136"/>
                    </a:cubicBezTo>
                    <a:cubicBezTo>
                      <a:pt x="73" y="17251"/>
                      <a:pt x="52" y="17375"/>
                      <a:pt x="42" y="17500"/>
                    </a:cubicBezTo>
                    <a:cubicBezTo>
                      <a:pt x="32" y="17604"/>
                      <a:pt x="21" y="17717"/>
                      <a:pt x="11" y="17821"/>
                    </a:cubicBezTo>
                    <a:cubicBezTo>
                      <a:pt x="0" y="18164"/>
                      <a:pt x="11" y="18496"/>
                      <a:pt x="42" y="18838"/>
                    </a:cubicBezTo>
                    <a:lnTo>
                      <a:pt x="104" y="19335"/>
                    </a:lnTo>
                    <a:cubicBezTo>
                      <a:pt x="135" y="19491"/>
                      <a:pt x="166" y="19657"/>
                      <a:pt x="208" y="19813"/>
                    </a:cubicBezTo>
                    <a:cubicBezTo>
                      <a:pt x="291" y="20176"/>
                      <a:pt x="394" y="20539"/>
                      <a:pt x="530" y="20881"/>
                    </a:cubicBezTo>
                    <a:cubicBezTo>
                      <a:pt x="592" y="21068"/>
                      <a:pt x="664" y="21244"/>
                      <a:pt x="747" y="21421"/>
                    </a:cubicBezTo>
                    <a:cubicBezTo>
                      <a:pt x="820" y="21587"/>
                      <a:pt x="903" y="21753"/>
                      <a:pt x="986" y="21908"/>
                    </a:cubicBezTo>
                    <a:lnTo>
                      <a:pt x="986" y="21898"/>
                    </a:lnTo>
                    <a:cubicBezTo>
                      <a:pt x="1183" y="22281"/>
                      <a:pt x="1411" y="22655"/>
                      <a:pt x="1660" y="22998"/>
                    </a:cubicBezTo>
                    <a:cubicBezTo>
                      <a:pt x="1774" y="23174"/>
                      <a:pt x="1909" y="23339"/>
                      <a:pt x="2033" y="23505"/>
                    </a:cubicBezTo>
                    <a:cubicBezTo>
                      <a:pt x="2168" y="23661"/>
                      <a:pt x="2303" y="23827"/>
                      <a:pt x="2448" y="23983"/>
                    </a:cubicBezTo>
                    <a:cubicBezTo>
                      <a:pt x="2739" y="24305"/>
                      <a:pt x="3061" y="24605"/>
                      <a:pt x="3392" y="24895"/>
                    </a:cubicBezTo>
                    <a:lnTo>
                      <a:pt x="3402" y="24895"/>
                    </a:lnTo>
                    <a:cubicBezTo>
                      <a:pt x="3921" y="24968"/>
                      <a:pt x="4440" y="25010"/>
                      <a:pt x="4948" y="25010"/>
                    </a:cubicBezTo>
                    <a:cubicBezTo>
                      <a:pt x="5394" y="25010"/>
                      <a:pt x="5830" y="24978"/>
                      <a:pt x="6255" y="24927"/>
                    </a:cubicBezTo>
                    <a:lnTo>
                      <a:pt x="6276" y="24927"/>
                    </a:lnTo>
                    <a:cubicBezTo>
                      <a:pt x="7012" y="24844"/>
                      <a:pt x="7780" y="24688"/>
                      <a:pt x="8558" y="24471"/>
                    </a:cubicBezTo>
                    <a:cubicBezTo>
                      <a:pt x="9274" y="24284"/>
                      <a:pt x="10010" y="24024"/>
                      <a:pt x="10809" y="23703"/>
                    </a:cubicBezTo>
                    <a:cubicBezTo>
                      <a:pt x="12116" y="23184"/>
                      <a:pt x="13454" y="22520"/>
                      <a:pt x="15020" y="21628"/>
                    </a:cubicBezTo>
                    <a:cubicBezTo>
                      <a:pt x="15290" y="21472"/>
                      <a:pt x="15612" y="21296"/>
                      <a:pt x="15923" y="21099"/>
                    </a:cubicBezTo>
                    <a:cubicBezTo>
                      <a:pt x="16182" y="20933"/>
                      <a:pt x="16442" y="20757"/>
                      <a:pt x="16701" y="20570"/>
                    </a:cubicBezTo>
                    <a:cubicBezTo>
                      <a:pt x="17209" y="20197"/>
                      <a:pt x="17687" y="19792"/>
                      <a:pt x="18122" y="19367"/>
                    </a:cubicBezTo>
                    <a:cubicBezTo>
                      <a:pt x="18298" y="19190"/>
                      <a:pt x="18464" y="19014"/>
                      <a:pt x="18620" y="18828"/>
                    </a:cubicBezTo>
                    <a:cubicBezTo>
                      <a:pt x="18672" y="18609"/>
                      <a:pt x="18724" y="18381"/>
                      <a:pt x="18765" y="18164"/>
                    </a:cubicBezTo>
                    <a:cubicBezTo>
                      <a:pt x="18807" y="17915"/>
                      <a:pt x="18848" y="17666"/>
                      <a:pt x="18869" y="17417"/>
                    </a:cubicBezTo>
                    <a:cubicBezTo>
                      <a:pt x="18900" y="17168"/>
                      <a:pt x="18921" y="16919"/>
                      <a:pt x="18931" y="16670"/>
                    </a:cubicBezTo>
                    <a:lnTo>
                      <a:pt x="18931" y="16680"/>
                    </a:lnTo>
                    <a:cubicBezTo>
                      <a:pt x="18941" y="16390"/>
                      <a:pt x="18941" y="16099"/>
                      <a:pt x="18931" y="15819"/>
                    </a:cubicBezTo>
                    <a:cubicBezTo>
                      <a:pt x="18911" y="15456"/>
                      <a:pt x="18890" y="15103"/>
                      <a:pt x="18848" y="14751"/>
                    </a:cubicBezTo>
                    <a:cubicBezTo>
                      <a:pt x="18765" y="14015"/>
                      <a:pt x="18651" y="13288"/>
                      <a:pt x="18516" y="12562"/>
                    </a:cubicBezTo>
                    <a:cubicBezTo>
                      <a:pt x="18433" y="12116"/>
                      <a:pt x="18350" y="11670"/>
                      <a:pt x="18277" y="11214"/>
                    </a:cubicBezTo>
                    <a:cubicBezTo>
                      <a:pt x="18194" y="10767"/>
                      <a:pt x="18122" y="10322"/>
                      <a:pt x="18049" y="9875"/>
                    </a:cubicBezTo>
                    <a:cubicBezTo>
                      <a:pt x="17987" y="9430"/>
                      <a:pt x="17935" y="8983"/>
                      <a:pt x="17894" y="8527"/>
                    </a:cubicBezTo>
                    <a:cubicBezTo>
                      <a:pt x="17883" y="8299"/>
                      <a:pt x="17862" y="8070"/>
                      <a:pt x="17862" y="7832"/>
                    </a:cubicBezTo>
                    <a:cubicBezTo>
                      <a:pt x="17862" y="7625"/>
                      <a:pt x="17862" y="7406"/>
                      <a:pt x="17873" y="7199"/>
                    </a:cubicBezTo>
                    <a:cubicBezTo>
                      <a:pt x="17904" y="6348"/>
                      <a:pt x="18039" y="5498"/>
                      <a:pt x="18174" y="4658"/>
                    </a:cubicBezTo>
                    <a:lnTo>
                      <a:pt x="18360" y="3382"/>
                    </a:lnTo>
                    <a:cubicBezTo>
                      <a:pt x="18381" y="3153"/>
                      <a:pt x="18413" y="2925"/>
                      <a:pt x="18433" y="2708"/>
                    </a:cubicBezTo>
                    <a:cubicBezTo>
                      <a:pt x="18454" y="2490"/>
                      <a:pt x="18464" y="2282"/>
                      <a:pt x="18475" y="2075"/>
                    </a:cubicBezTo>
                    <a:lnTo>
                      <a:pt x="18475" y="2085"/>
                    </a:lnTo>
                    <a:cubicBezTo>
                      <a:pt x="18475" y="1982"/>
                      <a:pt x="18485" y="1867"/>
                      <a:pt x="18485" y="1764"/>
                    </a:cubicBezTo>
                    <a:lnTo>
                      <a:pt x="18485" y="1484"/>
                    </a:lnTo>
                    <a:lnTo>
                      <a:pt x="18485" y="1110"/>
                    </a:lnTo>
                    <a:cubicBezTo>
                      <a:pt x="18485" y="996"/>
                      <a:pt x="18475" y="871"/>
                      <a:pt x="18464" y="747"/>
                    </a:cubicBezTo>
                    <a:cubicBezTo>
                      <a:pt x="18464" y="685"/>
                      <a:pt x="18454" y="613"/>
                      <a:pt x="18443" y="550"/>
                    </a:cubicBezTo>
                    <a:lnTo>
                      <a:pt x="18413" y="394"/>
                    </a:lnTo>
                    <a:cubicBezTo>
                      <a:pt x="18402" y="343"/>
                      <a:pt x="18381" y="281"/>
                      <a:pt x="18360" y="228"/>
                    </a:cubicBezTo>
                    <a:cubicBezTo>
                      <a:pt x="18350" y="198"/>
                      <a:pt x="18340" y="177"/>
                      <a:pt x="18330" y="145"/>
                    </a:cubicBezTo>
                    <a:cubicBezTo>
                      <a:pt x="18319" y="125"/>
                      <a:pt x="18319" y="115"/>
                      <a:pt x="18309" y="94"/>
                    </a:cubicBezTo>
                    <a:lnTo>
                      <a:pt x="18247" y="62"/>
                    </a:lnTo>
                    <a:cubicBezTo>
                      <a:pt x="18215" y="52"/>
                      <a:pt x="18194" y="42"/>
                      <a:pt x="18164" y="42"/>
                    </a:cubicBezTo>
                    <a:lnTo>
                      <a:pt x="18070" y="11"/>
                    </a:lnTo>
                    <a:lnTo>
                      <a:pt x="17873" y="11"/>
                    </a:lnTo>
                    <a:lnTo>
                      <a:pt x="17862" y="0"/>
                    </a:ln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177;p53"/>
              <p:cNvSpPr/>
              <p:nvPr/>
            </p:nvSpPr>
            <p:spPr>
              <a:xfrm>
                <a:off x="6726485" y="73415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178;p53"/>
              <p:cNvSpPr/>
              <p:nvPr/>
            </p:nvSpPr>
            <p:spPr>
              <a:xfrm>
                <a:off x="6704322" y="73724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179;p53"/>
              <p:cNvSpPr/>
              <p:nvPr/>
            </p:nvSpPr>
            <p:spPr>
              <a:xfrm>
                <a:off x="6704322" y="737247"/>
                <a:ext cx="7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180;p53"/>
              <p:cNvSpPr/>
              <p:nvPr/>
            </p:nvSpPr>
            <p:spPr>
              <a:xfrm>
                <a:off x="6220047" y="97323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181;p53"/>
              <p:cNvSpPr/>
              <p:nvPr/>
            </p:nvSpPr>
            <p:spPr>
              <a:xfrm>
                <a:off x="6104004" y="1491085"/>
                <a:ext cx="404831" cy="407188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530" extrusionOk="0">
                    <a:moveTo>
                      <a:pt x="1567" y="0"/>
                    </a:moveTo>
                    <a:cubicBezTo>
                      <a:pt x="1556" y="0"/>
                      <a:pt x="1536" y="0"/>
                      <a:pt x="1526" y="11"/>
                    </a:cubicBezTo>
                    <a:cubicBezTo>
                      <a:pt x="1505" y="21"/>
                      <a:pt x="1484" y="42"/>
                      <a:pt x="1473" y="73"/>
                    </a:cubicBezTo>
                    <a:cubicBezTo>
                      <a:pt x="1463" y="94"/>
                      <a:pt x="1463" y="125"/>
                      <a:pt x="1473" y="145"/>
                    </a:cubicBezTo>
                    <a:cubicBezTo>
                      <a:pt x="1505" y="208"/>
                      <a:pt x="1536" y="281"/>
                      <a:pt x="1556" y="343"/>
                    </a:cubicBezTo>
                    <a:cubicBezTo>
                      <a:pt x="1588" y="447"/>
                      <a:pt x="1609" y="550"/>
                      <a:pt x="1618" y="664"/>
                    </a:cubicBezTo>
                    <a:cubicBezTo>
                      <a:pt x="1629" y="789"/>
                      <a:pt x="1618" y="913"/>
                      <a:pt x="1588" y="1037"/>
                    </a:cubicBezTo>
                    <a:cubicBezTo>
                      <a:pt x="1567" y="1173"/>
                      <a:pt x="1515" y="1297"/>
                      <a:pt x="1453" y="1432"/>
                    </a:cubicBezTo>
                    <a:cubicBezTo>
                      <a:pt x="1453" y="1442"/>
                      <a:pt x="1443" y="1442"/>
                      <a:pt x="1443" y="1452"/>
                    </a:cubicBezTo>
                    <a:cubicBezTo>
                      <a:pt x="1380" y="1567"/>
                      <a:pt x="1297" y="1681"/>
                      <a:pt x="1204" y="1784"/>
                    </a:cubicBezTo>
                    <a:cubicBezTo>
                      <a:pt x="1131" y="1867"/>
                      <a:pt x="1038" y="1940"/>
                      <a:pt x="945" y="2003"/>
                    </a:cubicBezTo>
                    <a:cubicBezTo>
                      <a:pt x="851" y="2054"/>
                      <a:pt x="758" y="2106"/>
                      <a:pt x="654" y="2137"/>
                    </a:cubicBezTo>
                    <a:cubicBezTo>
                      <a:pt x="560" y="2169"/>
                      <a:pt x="467" y="2189"/>
                      <a:pt x="364" y="2189"/>
                    </a:cubicBezTo>
                    <a:cubicBezTo>
                      <a:pt x="343" y="2199"/>
                      <a:pt x="322" y="2199"/>
                      <a:pt x="302" y="2199"/>
                    </a:cubicBezTo>
                    <a:cubicBezTo>
                      <a:pt x="260" y="2199"/>
                      <a:pt x="228" y="2189"/>
                      <a:pt x="187" y="2189"/>
                    </a:cubicBezTo>
                    <a:cubicBezTo>
                      <a:pt x="146" y="2189"/>
                      <a:pt x="115" y="2199"/>
                      <a:pt x="94" y="2231"/>
                    </a:cubicBezTo>
                    <a:cubicBezTo>
                      <a:pt x="63" y="2231"/>
                      <a:pt x="32" y="2252"/>
                      <a:pt x="21" y="2272"/>
                    </a:cubicBezTo>
                    <a:cubicBezTo>
                      <a:pt x="0" y="2303"/>
                      <a:pt x="0" y="2324"/>
                      <a:pt x="11" y="2355"/>
                    </a:cubicBezTo>
                    <a:cubicBezTo>
                      <a:pt x="156" y="2957"/>
                      <a:pt x="457" y="3559"/>
                      <a:pt x="882" y="4087"/>
                    </a:cubicBezTo>
                    <a:cubicBezTo>
                      <a:pt x="1307" y="4627"/>
                      <a:pt x="1847" y="5052"/>
                      <a:pt x="2428" y="5290"/>
                    </a:cubicBezTo>
                    <a:cubicBezTo>
                      <a:pt x="2718" y="5426"/>
                      <a:pt x="3040" y="5498"/>
                      <a:pt x="3351" y="5519"/>
                    </a:cubicBezTo>
                    <a:cubicBezTo>
                      <a:pt x="3413" y="5529"/>
                      <a:pt x="3476" y="5529"/>
                      <a:pt x="3538" y="5529"/>
                    </a:cubicBezTo>
                    <a:cubicBezTo>
                      <a:pt x="3808" y="5529"/>
                      <a:pt x="4077" y="5488"/>
                      <a:pt x="4336" y="5405"/>
                    </a:cubicBezTo>
                    <a:cubicBezTo>
                      <a:pt x="4471" y="5363"/>
                      <a:pt x="4647" y="5301"/>
                      <a:pt x="4813" y="5207"/>
                    </a:cubicBezTo>
                    <a:cubicBezTo>
                      <a:pt x="4938" y="5124"/>
                      <a:pt x="5052" y="5021"/>
                      <a:pt x="5156" y="4907"/>
                    </a:cubicBezTo>
                    <a:cubicBezTo>
                      <a:pt x="5249" y="4803"/>
                      <a:pt x="5322" y="4668"/>
                      <a:pt x="5384" y="4523"/>
                    </a:cubicBezTo>
                    <a:cubicBezTo>
                      <a:pt x="5426" y="4398"/>
                      <a:pt x="5467" y="4253"/>
                      <a:pt x="5477" y="4087"/>
                    </a:cubicBezTo>
                    <a:cubicBezTo>
                      <a:pt x="5498" y="3911"/>
                      <a:pt x="5488" y="3725"/>
                      <a:pt x="5447" y="3527"/>
                    </a:cubicBezTo>
                    <a:cubicBezTo>
                      <a:pt x="5426" y="3444"/>
                      <a:pt x="5394" y="3340"/>
                      <a:pt x="5353" y="3237"/>
                    </a:cubicBezTo>
                    <a:cubicBezTo>
                      <a:pt x="5322" y="3133"/>
                      <a:pt x="5260" y="3029"/>
                      <a:pt x="5208" y="2925"/>
                    </a:cubicBezTo>
                    <a:lnTo>
                      <a:pt x="5177" y="2874"/>
                    </a:lnTo>
                    <a:cubicBezTo>
                      <a:pt x="5166" y="2853"/>
                      <a:pt x="5156" y="2842"/>
                      <a:pt x="5145" y="2832"/>
                    </a:cubicBezTo>
                    <a:cubicBezTo>
                      <a:pt x="5135" y="2801"/>
                      <a:pt x="5115" y="2791"/>
                      <a:pt x="5083" y="2780"/>
                    </a:cubicBezTo>
                    <a:cubicBezTo>
                      <a:pt x="5000" y="2749"/>
                      <a:pt x="4928" y="2718"/>
                      <a:pt x="4855" y="2687"/>
                    </a:cubicBezTo>
                    <a:lnTo>
                      <a:pt x="4845" y="2676"/>
                    </a:lnTo>
                    <a:cubicBezTo>
                      <a:pt x="4741" y="2625"/>
                      <a:pt x="4658" y="2563"/>
                      <a:pt x="4585" y="2500"/>
                    </a:cubicBezTo>
                    <a:cubicBezTo>
                      <a:pt x="4523" y="2438"/>
                      <a:pt x="4461" y="2365"/>
                      <a:pt x="4409" y="2293"/>
                    </a:cubicBezTo>
                    <a:cubicBezTo>
                      <a:pt x="4357" y="2220"/>
                      <a:pt x="4315" y="2127"/>
                      <a:pt x="4285" y="2044"/>
                    </a:cubicBezTo>
                    <a:cubicBezTo>
                      <a:pt x="4253" y="1930"/>
                      <a:pt x="4232" y="1816"/>
                      <a:pt x="4223" y="1691"/>
                    </a:cubicBezTo>
                    <a:lnTo>
                      <a:pt x="4223" y="1463"/>
                    </a:lnTo>
                    <a:cubicBezTo>
                      <a:pt x="4243" y="1442"/>
                      <a:pt x="4264" y="1411"/>
                      <a:pt x="4264" y="1380"/>
                    </a:cubicBezTo>
                    <a:cubicBezTo>
                      <a:pt x="4264" y="1328"/>
                      <a:pt x="4253" y="1286"/>
                      <a:pt x="4243" y="1235"/>
                    </a:cubicBezTo>
                    <a:lnTo>
                      <a:pt x="4274" y="1079"/>
                    </a:lnTo>
                    <a:cubicBezTo>
                      <a:pt x="4285" y="1058"/>
                      <a:pt x="4264" y="1017"/>
                      <a:pt x="4253" y="1007"/>
                    </a:cubicBezTo>
                    <a:cubicBezTo>
                      <a:pt x="4232" y="986"/>
                      <a:pt x="4212" y="965"/>
                      <a:pt x="4181" y="965"/>
                    </a:cubicBezTo>
                    <a:cubicBezTo>
                      <a:pt x="4160" y="965"/>
                      <a:pt x="4150" y="965"/>
                      <a:pt x="4140" y="975"/>
                    </a:cubicBezTo>
                    <a:cubicBezTo>
                      <a:pt x="4108" y="903"/>
                      <a:pt x="4057" y="841"/>
                      <a:pt x="4004" y="789"/>
                    </a:cubicBezTo>
                    <a:cubicBezTo>
                      <a:pt x="3859" y="633"/>
                      <a:pt x="3662" y="498"/>
                      <a:pt x="3413" y="405"/>
                    </a:cubicBezTo>
                    <a:cubicBezTo>
                      <a:pt x="3310" y="374"/>
                      <a:pt x="3185" y="343"/>
                      <a:pt x="3050" y="311"/>
                    </a:cubicBezTo>
                    <a:cubicBezTo>
                      <a:pt x="2936" y="291"/>
                      <a:pt x="2812" y="281"/>
                      <a:pt x="2687" y="281"/>
                    </a:cubicBezTo>
                    <a:lnTo>
                      <a:pt x="2667" y="281"/>
                    </a:lnTo>
                    <a:cubicBezTo>
                      <a:pt x="2428" y="281"/>
                      <a:pt x="2210" y="322"/>
                      <a:pt x="2023" y="405"/>
                    </a:cubicBezTo>
                    <a:lnTo>
                      <a:pt x="1867" y="498"/>
                    </a:lnTo>
                    <a:cubicBezTo>
                      <a:pt x="1847" y="519"/>
                      <a:pt x="1826" y="530"/>
                      <a:pt x="1816" y="550"/>
                    </a:cubicBezTo>
                    <a:cubicBezTo>
                      <a:pt x="1795" y="374"/>
                      <a:pt x="1743" y="208"/>
                      <a:pt x="1660" y="62"/>
                    </a:cubicBezTo>
                    <a:cubicBezTo>
                      <a:pt x="1650" y="21"/>
                      <a:pt x="1609" y="0"/>
                      <a:pt x="15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182;p53"/>
              <p:cNvSpPr/>
              <p:nvPr/>
            </p:nvSpPr>
            <p:spPr>
              <a:xfrm>
                <a:off x="6211727" y="1491085"/>
                <a:ext cx="207791" cy="13909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1889" extrusionOk="0">
                    <a:moveTo>
                      <a:pt x="104" y="0"/>
                    </a:moveTo>
                    <a:cubicBezTo>
                      <a:pt x="93" y="0"/>
                      <a:pt x="73" y="0"/>
                      <a:pt x="63" y="11"/>
                    </a:cubicBezTo>
                    <a:cubicBezTo>
                      <a:pt x="42" y="21"/>
                      <a:pt x="21" y="42"/>
                      <a:pt x="10" y="73"/>
                    </a:cubicBezTo>
                    <a:cubicBezTo>
                      <a:pt x="0" y="94"/>
                      <a:pt x="0" y="125"/>
                      <a:pt x="10" y="145"/>
                    </a:cubicBezTo>
                    <a:cubicBezTo>
                      <a:pt x="42" y="218"/>
                      <a:pt x="73" y="281"/>
                      <a:pt x="93" y="343"/>
                    </a:cubicBezTo>
                    <a:cubicBezTo>
                      <a:pt x="125" y="436"/>
                      <a:pt x="146" y="550"/>
                      <a:pt x="155" y="664"/>
                    </a:cubicBezTo>
                    <a:cubicBezTo>
                      <a:pt x="155" y="789"/>
                      <a:pt x="146" y="913"/>
                      <a:pt x="125" y="1037"/>
                    </a:cubicBezTo>
                    <a:cubicBezTo>
                      <a:pt x="114" y="1069"/>
                      <a:pt x="104" y="1110"/>
                      <a:pt x="93" y="1152"/>
                    </a:cubicBezTo>
                    <a:cubicBezTo>
                      <a:pt x="259" y="1224"/>
                      <a:pt x="425" y="1307"/>
                      <a:pt x="591" y="1380"/>
                    </a:cubicBezTo>
                    <a:cubicBezTo>
                      <a:pt x="1048" y="1588"/>
                      <a:pt x="1525" y="1774"/>
                      <a:pt x="2023" y="1857"/>
                    </a:cubicBezTo>
                    <a:lnTo>
                      <a:pt x="2013" y="1847"/>
                    </a:lnTo>
                    <a:lnTo>
                      <a:pt x="2013" y="1847"/>
                    </a:lnTo>
                    <a:cubicBezTo>
                      <a:pt x="2137" y="1867"/>
                      <a:pt x="2262" y="1888"/>
                      <a:pt x="2386" y="1888"/>
                    </a:cubicBezTo>
                    <a:cubicBezTo>
                      <a:pt x="2511" y="1888"/>
                      <a:pt x="2624" y="1888"/>
                      <a:pt x="2739" y="1878"/>
                    </a:cubicBezTo>
                    <a:lnTo>
                      <a:pt x="2728" y="1878"/>
                    </a:lnTo>
                    <a:cubicBezTo>
                      <a:pt x="2749" y="1878"/>
                      <a:pt x="2769" y="1878"/>
                      <a:pt x="2780" y="1867"/>
                    </a:cubicBezTo>
                    <a:cubicBezTo>
                      <a:pt x="2769" y="1816"/>
                      <a:pt x="2769" y="1754"/>
                      <a:pt x="2760" y="1691"/>
                    </a:cubicBezTo>
                    <a:lnTo>
                      <a:pt x="2760" y="1463"/>
                    </a:lnTo>
                    <a:cubicBezTo>
                      <a:pt x="2790" y="1442"/>
                      <a:pt x="2801" y="1411"/>
                      <a:pt x="2801" y="1380"/>
                    </a:cubicBezTo>
                    <a:cubicBezTo>
                      <a:pt x="2801" y="1328"/>
                      <a:pt x="2801" y="1286"/>
                      <a:pt x="2790" y="1235"/>
                    </a:cubicBezTo>
                    <a:lnTo>
                      <a:pt x="2822" y="1079"/>
                    </a:lnTo>
                    <a:cubicBezTo>
                      <a:pt x="2822" y="1048"/>
                      <a:pt x="2811" y="1017"/>
                      <a:pt x="2790" y="1007"/>
                    </a:cubicBezTo>
                    <a:cubicBezTo>
                      <a:pt x="2769" y="975"/>
                      <a:pt x="2749" y="965"/>
                      <a:pt x="2718" y="965"/>
                    </a:cubicBezTo>
                    <a:lnTo>
                      <a:pt x="2677" y="965"/>
                    </a:lnTo>
                    <a:cubicBezTo>
                      <a:pt x="2645" y="903"/>
                      <a:pt x="2604" y="841"/>
                      <a:pt x="2541" y="789"/>
                    </a:cubicBezTo>
                    <a:cubicBezTo>
                      <a:pt x="2396" y="623"/>
                      <a:pt x="2199" y="498"/>
                      <a:pt x="1950" y="405"/>
                    </a:cubicBezTo>
                    <a:cubicBezTo>
                      <a:pt x="1847" y="364"/>
                      <a:pt x="1722" y="332"/>
                      <a:pt x="1587" y="311"/>
                    </a:cubicBezTo>
                    <a:cubicBezTo>
                      <a:pt x="1473" y="291"/>
                      <a:pt x="1349" y="270"/>
                      <a:pt x="1224" y="270"/>
                    </a:cubicBezTo>
                    <a:lnTo>
                      <a:pt x="1204" y="270"/>
                    </a:lnTo>
                    <a:cubicBezTo>
                      <a:pt x="965" y="270"/>
                      <a:pt x="747" y="322"/>
                      <a:pt x="560" y="405"/>
                    </a:cubicBezTo>
                    <a:cubicBezTo>
                      <a:pt x="508" y="426"/>
                      <a:pt x="457" y="457"/>
                      <a:pt x="404" y="498"/>
                    </a:cubicBezTo>
                    <a:cubicBezTo>
                      <a:pt x="384" y="519"/>
                      <a:pt x="363" y="530"/>
                      <a:pt x="342" y="550"/>
                    </a:cubicBezTo>
                    <a:cubicBezTo>
                      <a:pt x="332" y="384"/>
                      <a:pt x="280" y="218"/>
                      <a:pt x="208" y="62"/>
                    </a:cubicBezTo>
                    <a:cubicBezTo>
                      <a:pt x="187" y="21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183;p53"/>
              <p:cNvSpPr/>
              <p:nvPr/>
            </p:nvSpPr>
            <p:spPr>
              <a:xfrm>
                <a:off x="6801368" y="1140526"/>
                <a:ext cx="104632" cy="19630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666" extrusionOk="0">
                    <a:moveTo>
                      <a:pt x="467" y="0"/>
                    </a:moveTo>
                    <a:cubicBezTo>
                      <a:pt x="436" y="0"/>
                      <a:pt x="415" y="0"/>
                      <a:pt x="394" y="21"/>
                    </a:cubicBezTo>
                    <a:cubicBezTo>
                      <a:pt x="363" y="42"/>
                      <a:pt x="342" y="73"/>
                      <a:pt x="342" y="114"/>
                    </a:cubicBezTo>
                    <a:cubicBezTo>
                      <a:pt x="342" y="135"/>
                      <a:pt x="342" y="156"/>
                      <a:pt x="353" y="166"/>
                    </a:cubicBezTo>
                    <a:cubicBezTo>
                      <a:pt x="229" y="996"/>
                      <a:pt x="114" y="1722"/>
                      <a:pt x="0" y="2396"/>
                    </a:cubicBezTo>
                    <a:lnTo>
                      <a:pt x="0" y="2438"/>
                    </a:lnTo>
                    <a:lnTo>
                      <a:pt x="0" y="2490"/>
                    </a:lnTo>
                    <a:cubicBezTo>
                      <a:pt x="0" y="2521"/>
                      <a:pt x="21" y="2552"/>
                      <a:pt x="42" y="2562"/>
                    </a:cubicBezTo>
                    <a:cubicBezTo>
                      <a:pt x="83" y="2583"/>
                      <a:pt x="125" y="2604"/>
                      <a:pt x="176" y="2624"/>
                    </a:cubicBezTo>
                    <a:cubicBezTo>
                      <a:pt x="229" y="2645"/>
                      <a:pt x="280" y="2656"/>
                      <a:pt x="321" y="2656"/>
                    </a:cubicBezTo>
                    <a:cubicBezTo>
                      <a:pt x="353" y="2666"/>
                      <a:pt x="384" y="2666"/>
                      <a:pt x="415" y="2666"/>
                    </a:cubicBezTo>
                    <a:cubicBezTo>
                      <a:pt x="467" y="2666"/>
                      <a:pt x="519" y="2656"/>
                      <a:pt x="581" y="2645"/>
                    </a:cubicBezTo>
                    <a:cubicBezTo>
                      <a:pt x="685" y="2635"/>
                      <a:pt x="778" y="2594"/>
                      <a:pt x="872" y="2541"/>
                    </a:cubicBezTo>
                    <a:cubicBezTo>
                      <a:pt x="955" y="2490"/>
                      <a:pt x="1027" y="2428"/>
                      <a:pt x="1100" y="2345"/>
                    </a:cubicBezTo>
                    <a:lnTo>
                      <a:pt x="1193" y="2220"/>
                    </a:lnTo>
                    <a:cubicBezTo>
                      <a:pt x="1224" y="2168"/>
                      <a:pt x="1245" y="2106"/>
                      <a:pt x="1266" y="2064"/>
                    </a:cubicBezTo>
                    <a:cubicBezTo>
                      <a:pt x="1307" y="1971"/>
                      <a:pt x="1338" y="1867"/>
                      <a:pt x="1370" y="1753"/>
                    </a:cubicBezTo>
                    <a:cubicBezTo>
                      <a:pt x="1390" y="1649"/>
                      <a:pt x="1411" y="1525"/>
                      <a:pt x="1411" y="1411"/>
                    </a:cubicBezTo>
                    <a:cubicBezTo>
                      <a:pt x="1421" y="1183"/>
                      <a:pt x="1379" y="955"/>
                      <a:pt x="1307" y="726"/>
                    </a:cubicBezTo>
                    <a:cubicBezTo>
                      <a:pt x="1276" y="633"/>
                      <a:pt x="1234" y="550"/>
                      <a:pt x="1183" y="467"/>
                    </a:cubicBezTo>
                    <a:cubicBezTo>
                      <a:pt x="1151" y="415"/>
                      <a:pt x="1121" y="374"/>
                      <a:pt x="1089" y="332"/>
                    </a:cubicBezTo>
                    <a:cubicBezTo>
                      <a:pt x="1058" y="291"/>
                      <a:pt x="1017" y="259"/>
                      <a:pt x="985" y="218"/>
                    </a:cubicBezTo>
                    <a:cubicBezTo>
                      <a:pt x="861" y="104"/>
                      <a:pt x="695" y="31"/>
                      <a:pt x="519" y="10"/>
                    </a:cubicBezTo>
                    <a:cubicBezTo>
                      <a:pt x="498" y="0"/>
                      <a:pt x="487" y="0"/>
                      <a:pt x="467" y="0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184;p53"/>
              <p:cNvSpPr/>
              <p:nvPr/>
            </p:nvSpPr>
            <p:spPr>
              <a:xfrm>
                <a:off x="6809689" y="1177194"/>
                <a:ext cx="61999" cy="572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778" extrusionOk="0">
                    <a:moveTo>
                      <a:pt x="789" y="0"/>
                    </a:moveTo>
                    <a:cubicBezTo>
                      <a:pt x="779" y="0"/>
                      <a:pt x="779" y="10"/>
                      <a:pt x="769" y="10"/>
                    </a:cubicBezTo>
                    <a:cubicBezTo>
                      <a:pt x="686" y="42"/>
                      <a:pt x="613" y="72"/>
                      <a:pt x="540" y="114"/>
                    </a:cubicBezTo>
                    <a:cubicBezTo>
                      <a:pt x="468" y="155"/>
                      <a:pt x="395" y="218"/>
                      <a:pt x="333" y="270"/>
                    </a:cubicBezTo>
                    <a:cubicBezTo>
                      <a:pt x="271" y="332"/>
                      <a:pt x="208" y="394"/>
                      <a:pt x="157" y="467"/>
                    </a:cubicBezTo>
                    <a:cubicBezTo>
                      <a:pt x="95" y="540"/>
                      <a:pt x="53" y="612"/>
                      <a:pt x="12" y="695"/>
                    </a:cubicBezTo>
                    <a:cubicBezTo>
                      <a:pt x="1" y="706"/>
                      <a:pt x="1" y="716"/>
                      <a:pt x="1" y="736"/>
                    </a:cubicBezTo>
                    <a:cubicBezTo>
                      <a:pt x="1" y="747"/>
                      <a:pt x="12" y="757"/>
                      <a:pt x="22" y="768"/>
                    </a:cubicBezTo>
                    <a:cubicBezTo>
                      <a:pt x="33" y="778"/>
                      <a:pt x="53" y="778"/>
                      <a:pt x="63" y="778"/>
                    </a:cubicBezTo>
                    <a:cubicBezTo>
                      <a:pt x="74" y="778"/>
                      <a:pt x="95" y="768"/>
                      <a:pt x="95" y="757"/>
                    </a:cubicBezTo>
                    <a:cubicBezTo>
                      <a:pt x="157" y="643"/>
                      <a:pt x="219" y="550"/>
                      <a:pt x="302" y="457"/>
                    </a:cubicBezTo>
                    <a:cubicBezTo>
                      <a:pt x="344" y="404"/>
                      <a:pt x="385" y="363"/>
                      <a:pt x="427" y="321"/>
                    </a:cubicBezTo>
                    <a:cubicBezTo>
                      <a:pt x="475" y="282"/>
                      <a:pt x="524" y="243"/>
                      <a:pt x="582" y="204"/>
                    </a:cubicBezTo>
                    <a:lnTo>
                      <a:pt x="582" y="204"/>
                    </a:lnTo>
                    <a:cubicBezTo>
                      <a:pt x="582" y="205"/>
                      <a:pt x="582" y="206"/>
                      <a:pt x="582" y="208"/>
                    </a:cubicBezTo>
                    <a:cubicBezTo>
                      <a:pt x="582" y="206"/>
                      <a:pt x="582" y="205"/>
                      <a:pt x="582" y="204"/>
                    </a:cubicBezTo>
                    <a:lnTo>
                      <a:pt x="582" y="204"/>
                    </a:lnTo>
                    <a:cubicBezTo>
                      <a:pt x="586" y="202"/>
                      <a:pt x="589" y="199"/>
                      <a:pt x="593" y="197"/>
                    </a:cubicBezTo>
                    <a:cubicBezTo>
                      <a:pt x="623" y="176"/>
                      <a:pt x="655" y="155"/>
                      <a:pt x="696" y="135"/>
                    </a:cubicBezTo>
                    <a:cubicBezTo>
                      <a:pt x="727" y="125"/>
                      <a:pt x="769" y="104"/>
                      <a:pt x="810" y="93"/>
                    </a:cubicBezTo>
                    <a:cubicBezTo>
                      <a:pt x="831" y="83"/>
                      <a:pt x="842" y="52"/>
                      <a:pt x="831" y="31"/>
                    </a:cubicBezTo>
                    <a:cubicBezTo>
                      <a:pt x="821" y="21"/>
                      <a:pt x="810" y="10"/>
                      <a:pt x="800" y="10"/>
                    </a:cubicBezTo>
                    <a:cubicBezTo>
                      <a:pt x="800" y="0"/>
                      <a:pt x="789" y="0"/>
                      <a:pt x="789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185;p53"/>
              <p:cNvSpPr/>
              <p:nvPr/>
            </p:nvSpPr>
            <p:spPr>
              <a:xfrm>
                <a:off x="5883993" y="716557"/>
                <a:ext cx="961714" cy="895298"/>
              </a:xfrm>
              <a:custGeom>
                <a:avLst/>
                <a:gdLst/>
                <a:ahLst/>
                <a:cxnLst/>
                <a:rect l="l" t="t" r="r" b="b"/>
                <a:pathLst>
                  <a:path w="13061" h="12159" extrusionOk="0">
                    <a:moveTo>
                      <a:pt x="9721" y="447"/>
                    </a:moveTo>
                    <a:cubicBezTo>
                      <a:pt x="9689" y="457"/>
                      <a:pt x="9659" y="468"/>
                      <a:pt x="9627" y="468"/>
                    </a:cubicBezTo>
                    <a:cubicBezTo>
                      <a:pt x="9648" y="468"/>
                      <a:pt x="9679" y="457"/>
                      <a:pt x="9710" y="447"/>
                    </a:cubicBezTo>
                    <a:close/>
                    <a:moveTo>
                      <a:pt x="11463" y="1"/>
                    </a:moveTo>
                    <a:cubicBezTo>
                      <a:pt x="10758" y="1"/>
                      <a:pt x="10021" y="125"/>
                      <a:pt x="9191" y="385"/>
                    </a:cubicBezTo>
                    <a:cubicBezTo>
                      <a:pt x="8497" y="603"/>
                      <a:pt x="7771" y="924"/>
                      <a:pt x="6982" y="1349"/>
                    </a:cubicBezTo>
                    <a:cubicBezTo>
                      <a:pt x="6339" y="1692"/>
                      <a:pt x="5665" y="2107"/>
                      <a:pt x="4991" y="2563"/>
                    </a:cubicBezTo>
                    <a:cubicBezTo>
                      <a:pt x="4254" y="3071"/>
                      <a:pt x="3684" y="3539"/>
                      <a:pt x="3207" y="4026"/>
                    </a:cubicBezTo>
                    <a:cubicBezTo>
                      <a:pt x="3051" y="4202"/>
                      <a:pt x="2885" y="4389"/>
                      <a:pt x="2750" y="4576"/>
                    </a:cubicBezTo>
                    <a:cubicBezTo>
                      <a:pt x="2677" y="4669"/>
                      <a:pt x="2605" y="4763"/>
                      <a:pt x="2532" y="4876"/>
                    </a:cubicBezTo>
                    <a:cubicBezTo>
                      <a:pt x="2470" y="4970"/>
                      <a:pt x="2407" y="5074"/>
                      <a:pt x="2345" y="5177"/>
                    </a:cubicBezTo>
                    <a:lnTo>
                      <a:pt x="2314" y="5229"/>
                    </a:lnTo>
                    <a:cubicBezTo>
                      <a:pt x="2211" y="5157"/>
                      <a:pt x="2096" y="5084"/>
                      <a:pt x="1983" y="5032"/>
                    </a:cubicBezTo>
                    <a:cubicBezTo>
                      <a:pt x="1847" y="4970"/>
                      <a:pt x="1692" y="4929"/>
                      <a:pt x="1526" y="4897"/>
                    </a:cubicBezTo>
                    <a:cubicBezTo>
                      <a:pt x="1432" y="4876"/>
                      <a:pt x="1329" y="4866"/>
                      <a:pt x="1246" y="4866"/>
                    </a:cubicBezTo>
                    <a:cubicBezTo>
                      <a:pt x="1132" y="4866"/>
                      <a:pt x="1028" y="4887"/>
                      <a:pt x="924" y="4908"/>
                    </a:cubicBezTo>
                    <a:cubicBezTo>
                      <a:pt x="768" y="4949"/>
                      <a:pt x="613" y="5021"/>
                      <a:pt x="489" y="5125"/>
                    </a:cubicBezTo>
                    <a:cubicBezTo>
                      <a:pt x="364" y="5229"/>
                      <a:pt x="261" y="5353"/>
                      <a:pt x="188" y="5519"/>
                    </a:cubicBezTo>
                    <a:cubicBezTo>
                      <a:pt x="115" y="5655"/>
                      <a:pt x="63" y="5821"/>
                      <a:pt x="32" y="5997"/>
                    </a:cubicBezTo>
                    <a:cubicBezTo>
                      <a:pt x="1" y="6162"/>
                      <a:pt x="1" y="6339"/>
                      <a:pt x="22" y="6526"/>
                    </a:cubicBezTo>
                    <a:cubicBezTo>
                      <a:pt x="53" y="6889"/>
                      <a:pt x="188" y="7231"/>
                      <a:pt x="385" y="7501"/>
                    </a:cubicBezTo>
                    <a:cubicBezTo>
                      <a:pt x="551" y="7718"/>
                      <a:pt x="748" y="7874"/>
                      <a:pt x="976" y="7967"/>
                    </a:cubicBezTo>
                    <a:cubicBezTo>
                      <a:pt x="1100" y="8009"/>
                      <a:pt x="1236" y="8040"/>
                      <a:pt x="1370" y="8050"/>
                    </a:cubicBezTo>
                    <a:lnTo>
                      <a:pt x="1464" y="8050"/>
                    </a:lnTo>
                    <a:cubicBezTo>
                      <a:pt x="1505" y="8050"/>
                      <a:pt x="1547" y="8050"/>
                      <a:pt x="1598" y="8040"/>
                    </a:cubicBezTo>
                    <a:cubicBezTo>
                      <a:pt x="1640" y="8040"/>
                      <a:pt x="1692" y="8030"/>
                      <a:pt x="1734" y="8020"/>
                    </a:cubicBezTo>
                    <a:cubicBezTo>
                      <a:pt x="1806" y="8269"/>
                      <a:pt x="1909" y="8528"/>
                      <a:pt x="2055" y="8797"/>
                    </a:cubicBezTo>
                    <a:cubicBezTo>
                      <a:pt x="2179" y="9046"/>
                      <a:pt x="2345" y="9295"/>
                      <a:pt x="2532" y="9534"/>
                    </a:cubicBezTo>
                    <a:cubicBezTo>
                      <a:pt x="2885" y="9991"/>
                      <a:pt x="3341" y="10415"/>
                      <a:pt x="3870" y="10789"/>
                    </a:cubicBezTo>
                    <a:cubicBezTo>
                      <a:pt x="4368" y="11142"/>
                      <a:pt x="4918" y="11443"/>
                      <a:pt x="5519" y="11671"/>
                    </a:cubicBezTo>
                    <a:cubicBezTo>
                      <a:pt x="6111" y="11899"/>
                      <a:pt x="6702" y="12044"/>
                      <a:pt x="7283" y="12117"/>
                    </a:cubicBezTo>
                    <a:cubicBezTo>
                      <a:pt x="7511" y="12137"/>
                      <a:pt x="7750" y="12158"/>
                      <a:pt x="7978" y="12158"/>
                    </a:cubicBezTo>
                    <a:cubicBezTo>
                      <a:pt x="8030" y="12158"/>
                      <a:pt x="8082" y="12148"/>
                      <a:pt x="8144" y="12148"/>
                    </a:cubicBezTo>
                    <a:cubicBezTo>
                      <a:pt x="8445" y="12137"/>
                      <a:pt x="8766" y="12107"/>
                      <a:pt x="9078" y="12034"/>
                    </a:cubicBezTo>
                    <a:cubicBezTo>
                      <a:pt x="9659" y="11909"/>
                      <a:pt x="10208" y="11671"/>
                      <a:pt x="10675" y="11349"/>
                    </a:cubicBezTo>
                    <a:cubicBezTo>
                      <a:pt x="10893" y="11194"/>
                      <a:pt x="11111" y="11007"/>
                      <a:pt x="11307" y="10810"/>
                    </a:cubicBezTo>
                    <a:cubicBezTo>
                      <a:pt x="11484" y="10623"/>
                      <a:pt x="11660" y="10405"/>
                      <a:pt x="11826" y="10157"/>
                    </a:cubicBezTo>
                    <a:cubicBezTo>
                      <a:pt x="12127" y="9721"/>
                      <a:pt x="12376" y="9202"/>
                      <a:pt x="12563" y="8611"/>
                    </a:cubicBezTo>
                    <a:cubicBezTo>
                      <a:pt x="12739" y="8082"/>
                      <a:pt x="12863" y="7480"/>
                      <a:pt x="12936" y="6847"/>
                    </a:cubicBezTo>
                    <a:cubicBezTo>
                      <a:pt x="12999" y="6298"/>
                      <a:pt x="13040" y="5727"/>
                      <a:pt x="13040" y="5157"/>
                    </a:cubicBezTo>
                    <a:cubicBezTo>
                      <a:pt x="13061" y="4482"/>
                      <a:pt x="13029" y="3870"/>
                      <a:pt x="12957" y="3279"/>
                    </a:cubicBezTo>
                    <a:cubicBezTo>
                      <a:pt x="12863" y="2584"/>
                      <a:pt x="12729" y="1993"/>
                      <a:pt x="12522" y="1464"/>
                    </a:cubicBezTo>
                    <a:cubicBezTo>
                      <a:pt x="12303" y="883"/>
                      <a:pt x="12003" y="406"/>
                      <a:pt x="11639" y="32"/>
                    </a:cubicBezTo>
                    <a:cubicBezTo>
                      <a:pt x="11619" y="22"/>
                      <a:pt x="11598" y="12"/>
                      <a:pt x="11567" y="12"/>
                    </a:cubicBezTo>
                    <a:cubicBezTo>
                      <a:pt x="11546" y="1"/>
                      <a:pt x="11526" y="1"/>
                      <a:pt x="11505" y="1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186;p53"/>
              <p:cNvSpPr/>
              <p:nvPr/>
            </p:nvSpPr>
            <p:spPr>
              <a:xfrm>
                <a:off x="6045172" y="715821"/>
                <a:ext cx="793685" cy="447244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6074" extrusionOk="0">
                    <a:moveTo>
                      <a:pt x="10778" y="3420"/>
                    </a:moveTo>
                    <a:cubicBezTo>
                      <a:pt x="10778" y="3421"/>
                      <a:pt x="10778" y="3423"/>
                      <a:pt x="10778" y="3424"/>
                    </a:cubicBezTo>
                    <a:cubicBezTo>
                      <a:pt x="10778" y="3423"/>
                      <a:pt x="10778" y="3421"/>
                      <a:pt x="10778" y="3420"/>
                    </a:cubicBezTo>
                    <a:close/>
                    <a:moveTo>
                      <a:pt x="9274" y="1"/>
                    </a:moveTo>
                    <a:cubicBezTo>
                      <a:pt x="8569" y="1"/>
                      <a:pt x="7832" y="135"/>
                      <a:pt x="7002" y="395"/>
                    </a:cubicBezTo>
                    <a:cubicBezTo>
                      <a:pt x="6308" y="613"/>
                      <a:pt x="5592" y="934"/>
                      <a:pt x="4783" y="1359"/>
                    </a:cubicBezTo>
                    <a:cubicBezTo>
                      <a:pt x="4150" y="1702"/>
                      <a:pt x="3476" y="2117"/>
                      <a:pt x="2802" y="2573"/>
                    </a:cubicBezTo>
                    <a:cubicBezTo>
                      <a:pt x="2065" y="3071"/>
                      <a:pt x="1495" y="3538"/>
                      <a:pt x="1018" y="4036"/>
                    </a:cubicBezTo>
                    <a:cubicBezTo>
                      <a:pt x="852" y="4212"/>
                      <a:pt x="696" y="4399"/>
                      <a:pt x="550" y="4586"/>
                    </a:cubicBezTo>
                    <a:cubicBezTo>
                      <a:pt x="478" y="4679"/>
                      <a:pt x="416" y="4782"/>
                      <a:pt x="343" y="4886"/>
                    </a:cubicBezTo>
                    <a:cubicBezTo>
                      <a:pt x="281" y="4980"/>
                      <a:pt x="218" y="5084"/>
                      <a:pt x="167" y="5177"/>
                    </a:cubicBezTo>
                    <a:lnTo>
                      <a:pt x="125" y="5239"/>
                    </a:lnTo>
                    <a:cubicBezTo>
                      <a:pt x="84" y="5208"/>
                      <a:pt x="42" y="5177"/>
                      <a:pt x="1" y="5156"/>
                    </a:cubicBezTo>
                    <a:lnTo>
                      <a:pt x="1" y="5156"/>
                    </a:lnTo>
                    <a:cubicBezTo>
                      <a:pt x="52" y="5218"/>
                      <a:pt x="115" y="5280"/>
                      <a:pt x="177" y="5343"/>
                    </a:cubicBezTo>
                    <a:cubicBezTo>
                      <a:pt x="291" y="5446"/>
                      <a:pt x="405" y="5540"/>
                      <a:pt x="530" y="5633"/>
                    </a:cubicBezTo>
                    <a:cubicBezTo>
                      <a:pt x="623" y="5695"/>
                      <a:pt x="706" y="5758"/>
                      <a:pt x="799" y="5810"/>
                    </a:cubicBezTo>
                    <a:cubicBezTo>
                      <a:pt x="903" y="5851"/>
                      <a:pt x="997" y="5903"/>
                      <a:pt x="1101" y="5944"/>
                    </a:cubicBezTo>
                    <a:lnTo>
                      <a:pt x="1090" y="5934"/>
                    </a:lnTo>
                    <a:lnTo>
                      <a:pt x="1090" y="5934"/>
                    </a:lnTo>
                    <a:cubicBezTo>
                      <a:pt x="1173" y="5965"/>
                      <a:pt x="1266" y="5997"/>
                      <a:pt x="1349" y="6017"/>
                    </a:cubicBezTo>
                    <a:cubicBezTo>
                      <a:pt x="1432" y="6038"/>
                      <a:pt x="1525" y="6048"/>
                      <a:pt x="1608" y="6059"/>
                    </a:cubicBezTo>
                    <a:lnTo>
                      <a:pt x="1619" y="6059"/>
                    </a:lnTo>
                    <a:cubicBezTo>
                      <a:pt x="1685" y="6066"/>
                      <a:pt x="1745" y="6073"/>
                      <a:pt x="1808" y="6073"/>
                    </a:cubicBezTo>
                    <a:cubicBezTo>
                      <a:pt x="1834" y="6073"/>
                      <a:pt x="1861" y="6072"/>
                      <a:pt x="1889" y="6069"/>
                    </a:cubicBezTo>
                    <a:cubicBezTo>
                      <a:pt x="1982" y="6069"/>
                      <a:pt x="2076" y="6059"/>
                      <a:pt x="2169" y="6048"/>
                    </a:cubicBezTo>
                    <a:lnTo>
                      <a:pt x="2159" y="6048"/>
                    </a:lnTo>
                    <a:cubicBezTo>
                      <a:pt x="2262" y="6038"/>
                      <a:pt x="2366" y="6007"/>
                      <a:pt x="2459" y="5986"/>
                    </a:cubicBezTo>
                    <a:cubicBezTo>
                      <a:pt x="2573" y="5944"/>
                      <a:pt x="2677" y="5914"/>
                      <a:pt x="2781" y="5861"/>
                    </a:cubicBezTo>
                    <a:cubicBezTo>
                      <a:pt x="3102" y="5716"/>
                      <a:pt x="3403" y="5519"/>
                      <a:pt x="3683" y="5291"/>
                    </a:cubicBezTo>
                    <a:cubicBezTo>
                      <a:pt x="3849" y="5156"/>
                      <a:pt x="4005" y="5021"/>
                      <a:pt x="4139" y="4865"/>
                    </a:cubicBezTo>
                    <a:cubicBezTo>
                      <a:pt x="4285" y="4720"/>
                      <a:pt x="4409" y="4565"/>
                      <a:pt x="4534" y="4399"/>
                    </a:cubicBezTo>
                    <a:lnTo>
                      <a:pt x="4752" y="4056"/>
                    </a:lnTo>
                    <a:cubicBezTo>
                      <a:pt x="4814" y="3953"/>
                      <a:pt x="4866" y="3839"/>
                      <a:pt x="4918" y="3714"/>
                    </a:cubicBezTo>
                    <a:cubicBezTo>
                      <a:pt x="4918" y="3714"/>
                      <a:pt x="4928" y="3714"/>
                      <a:pt x="4928" y="3704"/>
                    </a:cubicBezTo>
                    <a:cubicBezTo>
                      <a:pt x="4918" y="3704"/>
                      <a:pt x="4918" y="3694"/>
                      <a:pt x="4918" y="3683"/>
                    </a:cubicBezTo>
                    <a:cubicBezTo>
                      <a:pt x="4928" y="3673"/>
                      <a:pt x="4928" y="3662"/>
                      <a:pt x="4939" y="3662"/>
                    </a:cubicBezTo>
                    <a:cubicBezTo>
                      <a:pt x="4949" y="3652"/>
                      <a:pt x="4959" y="3652"/>
                      <a:pt x="4959" y="3652"/>
                    </a:cubicBezTo>
                    <a:cubicBezTo>
                      <a:pt x="5052" y="3694"/>
                      <a:pt x="5146" y="3724"/>
                      <a:pt x="5250" y="3745"/>
                    </a:cubicBezTo>
                    <a:cubicBezTo>
                      <a:pt x="5312" y="3756"/>
                      <a:pt x="5384" y="3766"/>
                      <a:pt x="5457" y="3777"/>
                    </a:cubicBezTo>
                    <a:cubicBezTo>
                      <a:pt x="5550" y="3787"/>
                      <a:pt x="5654" y="3787"/>
                      <a:pt x="5748" y="3787"/>
                    </a:cubicBezTo>
                    <a:cubicBezTo>
                      <a:pt x="5841" y="3787"/>
                      <a:pt x="5934" y="3777"/>
                      <a:pt x="6027" y="3766"/>
                    </a:cubicBezTo>
                    <a:cubicBezTo>
                      <a:pt x="6152" y="3745"/>
                      <a:pt x="6287" y="3714"/>
                      <a:pt x="6412" y="3673"/>
                    </a:cubicBezTo>
                    <a:cubicBezTo>
                      <a:pt x="6536" y="3641"/>
                      <a:pt x="6660" y="3590"/>
                      <a:pt x="6785" y="3538"/>
                    </a:cubicBezTo>
                    <a:cubicBezTo>
                      <a:pt x="7138" y="3372"/>
                      <a:pt x="7459" y="3164"/>
                      <a:pt x="7760" y="2926"/>
                    </a:cubicBezTo>
                    <a:lnTo>
                      <a:pt x="7760" y="2926"/>
                    </a:lnTo>
                    <a:lnTo>
                      <a:pt x="7749" y="2936"/>
                    </a:lnTo>
                    <a:cubicBezTo>
                      <a:pt x="8102" y="2646"/>
                      <a:pt x="8413" y="2314"/>
                      <a:pt x="8683" y="1951"/>
                    </a:cubicBezTo>
                    <a:cubicBezTo>
                      <a:pt x="8682" y="1951"/>
                      <a:pt x="8681" y="1951"/>
                      <a:pt x="8680" y="1951"/>
                    </a:cubicBezTo>
                    <a:lnTo>
                      <a:pt x="8680" y="1951"/>
                    </a:lnTo>
                    <a:cubicBezTo>
                      <a:pt x="8864" y="1684"/>
                      <a:pt x="9027" y="1408"/>
                      <a:pt x="9150" y="1100"/>
                    </a:cubicBezTo>
                    <a:lnTo>
                      <a:pt x="9150" y="1100"/>
                    </a:lnTo>
                    <a:lnTo>
                      <a:pt x="9139" y="1110"/>
                    </a:lnTo>
                    <a:lnTo>
                      <a:pt x="9171" y="1038"/>
                    </a:lnTo>
                    <a:cubicBezTo>
                      <a:pt x="9171" y="1027"/>
                      <a:pt x="9181" y="1017"/>
                      <a:pt x="9181" y="1017"/>
                    </a:cubicBezTo>
                    <a:cubicBezTo>
                      <a:pt x="9192" y="1007"/>
                      <a:pt x="9192" y="1007"/>
                      <a:pt x="9201" y="1007"/>
                    </a:cubicBezTo>
                    <a:lnTo>
                      <a:pt x="9212" y="1007"/>
                    </a:lnTo>
                    <a:cubicBezTo>
                      <a:pt x="9222" y="1017"/>
                      <a:pt x="9243" y="1027"/>
                      <a:pt x="9233" y="1048"/>
                    </a:cubicBezTo>
                    <a:cubicBezTo>
                      <a:pt x="9378" y="1142"/>
                      <a:pt x="9513" y="1266"/>
                      <a:pt x="9616" y="1412"/>
                    </a:cubicBezTo>
                    <a:cubicBezTo>
                      <a:pt x="9720" y="1546"/>
                      <a:pt x="9814" y="1691"/>
                      <a:pt x="9907" y="1837"/>
                    </a:cubicBezTo>
                    <a:cubicBezTo>
                      <a:pt x="10011" y="1993"/>
                      <a:pt x="10114" y="2159"/>
                      <a:pt x="10208" y="2314"/>
                    </a:cubicBezTo>
                    <a:cubicBezTo>
                      <a:pt x="10416" y="2666"/>
                      <a:pt x="10612" y="3019"/>
                      <a:pt x="10768" y="3392"/>
                    </a:cubicBezTo>
                    <a:cubicBezTo>
                      <a:pt x="10777" y="3402"/>
                      <a:pt x="10778" y="3411"/>
                      <a:pt x="10778" y="3420"/>
                    </a:cubicBezTo>
                    <a:lnTo>
                      <a:pt x="10778" y="3420"/>
                    </a:lnTo>
                    <a:cubicBezTo>
                      <a:pt x="10778" y="3370"/>
                      <a:pt x="10768" y="3329"/>
                      <a:pt x="10768" y="3289"/>
                    </a:cubicBezTo>
                    <a:cubicBezTo>
                      <a:pt x="10674" y="2594"/>
                      <a:pt x="10540" y="2003"/>
                      <a:pt x="10342" y="1474"/>
                    </a:cubicBezTo>
                    <a:cubicBezTo>
                      <a:pt x="10114" y="893"/>
                      <a:pt x="9814" y="416"/>
                      <a:pt x="9450" y="42"/>
                    </a:cubicBezTo>
                    <a:cubicBezTo>
                      <a:pt x="9430" y="32"/>
                      <a:pt x="9409" y="22"/>
                      <a:pt x="9378" y="22"/>
                    </a:cubicBezTo>
                    <a:cubicBezTo>
                      <a:pt x="9357" y="11"/>
                      <a:pt x="9347" y="1"/>
                      <a:pt x="931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187;p53"/>
              <p:cNvSpPr/>
              <p:nvPr/>
            </p:nvSpPr>
            <p:spPr>
              <a:xfrm>
                <a:off x="5883993" y="1178667"/>
                <a:ext cx="521834" cy="427805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5810" extrusionOk="0">
                    <a:moveTo>
                      <a:pt x="1" y="1"/>
                    </a:moveTo>
                    <a:cubicBezTo>
                      <a:pt x="1" y="84"/>
                      <a:pt x="12" y="167"/>
                      <a:pt x="12" y="250"/>
                    </a:cubicBezTo>
                    <a:cubicBezTo>
                      <a:pt x="53" y="613"/>
                      <a:pt x="188" y="955"/>
                      <a:pt x="385" y="1235"/>
                    </a:cubicBezTo>
                    <a:cubicBezTo>
                      <a:pt x="540" y="1442"/>
                      <a:pt x="748" y="1598"/>
                      <a:pt x="976" y="1691"/>
                    </a:cubicBezTo>
                    <a:cubicBezTo>
                      <a:pt x="1100" y="1744"/>
                      <a:pt x="1236" y="1764"/>
                      <a:pt x="1370" y="1774"/>
                    </a:cubicBezTo>
                    <a:lnTo>
                      <a:pt x="1598" y="1774"/>
                    </a:lnTo>
                    <a:cubicBezTo>
                      <a:pt x="1640" y="1764"/>
                      <a:pt x="1692" y="1764"/>
                      <a:pt x="1734" y="1754"/>
                    </a:cubicBezTo>
                    <a:cubicBezTo>
                      <a:pt x="1806" y="1993"/>
                      <a:pt x="1900" y="2252"/>
                      <a:pt x="2045" y="2521"/>
                    </a:cubicBezTo>
                    <a:cubicBezTo>
                      <a:pt x="2179" y="2770"/>
                      <a:pt x="2335" y="3019"/>
                      <a:pt x="2532" y="3268"/>
                    </a:cubicBezTo>
                    <a:cubicBezTo>
                      <a:pt x="2885" y="3725"/>
                      <a:pt x="3341" y="4139"/>
                      <a:pt x="3870" y="4524"/>
                    </a:cubicBezTo>
                    <a:cubicBezTo>
                      <a:pt x="4368" y="4866"/>
                      <a:pt x="4918" y="5167"/>
                      <a:pt x="5519" y="5395"/>
                    </a:cubicBezTo>
                    <a:cubicBezTo>
                      <a:pt x="6038" y="5592"/>
                      <a:pt x="6567" y="5737"/>
                      <a:pt x="7086" y="5810"/>
                    </a:cubicBezTo>
                    <a:cubicBezTo>
                      <a:pt x="6816" y="5748"/>
                      <a:pt x="6557" y="5675"/>
                      <a:pt x="6308" y="5571"/>
                    </a:cubicBezTo>
                    <a:cubicBezTo>
                      <a:pt x="5945" y="5436"/>
                      <a:pt x="5602" y="5280"/>
                      <a:pt x="5270" y="5094"/>
                    </a:cubicBezTo>
                    <a:cubicBezTo>
                      <a:pt x="4970" y="4939"/>
                      <a:pt x="4680" y="4752"/>
                      <a:pt x="4399" y="4554"/>
                    </a:cubicBezTo>
                    <a:cubicBezTo>
                      <a:pt x="3850" y="4160"/>
                      <a:pt x="3352" y="3694"/>
                      <a:pt x="2916" y="3175"/>
                    </a:cubicBezTo>
                    <a:cubicBezTo>
                      <a:pt x="2698" y="2905"/>
                      <a:pt x="2501" y="2625"/>
                      <a:pt x="2324" y="2335"/>
                    </a:cubicBezTo>
                    <a:cubicBezTo>
                      <a:pt x="2138" y="2044"/>
                      <a:pt x="1983" y="1744"/>
                      <a:pt x="1837" y="1432"/>
                    </a:cubicBezTo>
                    <a:cubicBezTo>
                      <a:pt x="1744" y="1455"/>
                      <a:pt x="1640" y="1467"/>
                      <a:pt x="1536" y="1467"/>
                    </a:cubicBezTo>
                    <a:cubicBezTo>
                      <a:pt x="1501" y="1467"/>
                      <a:pt x="1466" y="1466"/>
                      <a:pt x="1432" y="1463"/>
                    </a:cubicBezTo>
                    <a:cubicBezTo>
                      <a:pt x="1308" y="1453"/>
                      <a:pt x="1173" y="1422"/>
                      <a:pt x="1049" y="1370"/>
                    </a:cubicBezTo>
                    <a:cubicBezTo>
                      <a:pt x="924" y="1318"/>
                      <a:pt x="810" y="1256"/>
                      <a:pt x="706" y="1173"/>
                    </a:cubicBezTo>
                    <a:cubicBezTo>
                      <a:pt x="602" y="1080"/>
                      <a:pt x="510" y="986"/>
                      <a:pt x="427" y="882"/>
                    </a:cubicBezTo>
                    <a:cubicBezTo>
                      <a:pt x="250" y="665"/>
                      <a:pt x="115" y="405"/>
                      <a:pt x="42" y="146"/>
                    </a:cubicBezTo>
                    <a:cubicBezTo>
                      <a:pt x="32" y="94"/>
                      <a:pt x="12" y="52"/>
                      <a:pt x="1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188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189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190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191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192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193;p53"/>
              <p:cNvSpPr/>
              <p:nvPr/>
            </p:nvSpPr>
            <p:spPr>
              <a:xfrm>
                <a:off x="6378944" y="103972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194;p53"/>
              <p:cNvSpPr/>
              <p:nvPr/>
            </p:nvSpPr>
            <p:spPr>
              <a:xfrm>
                <a:off x="5961895" y="1126757"/>
                <a:ext cx="35270" cy="12944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758" extrusionOk="0">
                    <a:moveTo>
                      <a:pt x="385" y="1"/>
                    </a:moveTo>
                    <a:cubicBezTo>
                      <a:pt x="364" y="1"/>
                      <a:pt x="344" y="11"/>
                      <a:pt x="333" y="21"/>
                    </a:cubicBezTo>
                    <a:cubicBezTo>
                      <a:pt x="302" y="42"/>
                      <a:pt x="281" y="63"/>
                      <a:pt x="261" y="84"/>
                    </a:cubicBezTo>
                    <a:cubicBezTo>
                      <a:pt x="229" y="114"/>
                      <a:pt x="208" y="146"/>
                      <a:pt x="178" y="177"/>
                    </a:cubicBezTo>
                    <a:cubicBezTo>
                      <a:pt x="136" y="239"/>
                      <a:pt x="105" y="312"/>
                      <a:pt x="74" y="395"/>
                    </a:cubicBezTo>
                    <a:cubicBezTo>
                      <a:pt x="53" y="457"/>
                      <a:pt x="32" y="529"/>
                      <a:pt x="22" y="612"/>
                    </a:cubicBezTo>
                    <a:cubicBezTo>
                      <a:pt x="12" y="685"/>
                      <a:pt x="1" y="768"/>
                      <a:pt x="1" y="851"/>
                    </a:cubicBezTo>
                    <a:cubicBezTo>
                      <a:pt x="12" y="1162"/>
                      <a:pt x="105" y="1474"/>
                      <a:pt x="271" y="1733"/>
                    </a:cubicBezTo>
                    <a:cubicBezTo>
                      <a:pt x="286" y="1748"/>
                      <a:pt x="296" y="1758"/>
                      <a:pt x="308" y="1758"/>
                    </a:cubicBezTo>
                    <a:cubicBezTo>
                      <a:pt x="312" y="1758"/>
                      <a:pt x="317" y="1756"/>
                      <a:pt x="323" y="1753"/>
                    </a:cubicBezTo>
                    <a:cubicBezTo>
                      <a:pt x="344" y="1743"/>
                      <a:pt x="354" y="1723"/>
                      <a:pt x="344" y="1702"/>
                    </a:cubicBezTo>
                    <a:cubicBezTo>
                      <a:pt x="291" y="1629"/>
                      <a:pt x="261" y="1546"/>
                      <a:pt x="229" y="1463"/>
                    </a:cubicBezTo>
                    <a:cubicBezTo>
                      <a:pt x="178" y="1318"/>
                      <a:pt x="157" y="1172"/>
                      <a:pt x="146" y="1027"/>
                    </a:cubicBezTo>
                    <a:cubicBezTo>
                      <a:pt x="136" y="903"/>
                      <a:pt x="146" y="778"/>
                      <a:pt x="167" y="665"/>
                    </a:cubicBezTo>
                    <a:cubicBezTo>
                      <a:pt x="188" y="571"/>
                      <a:pt x="208" y="478"/>
                      <a:pt x="250" y="395"/>
                    </a:cubicBezTo>
                    <a:cubicBezTo>
                      <a:pt x="291" y="322"/>
                      <a:pt x="333" y="260"/>
                      <a:pt x="374" y="208"/>
                    </a:cubicBezTo>
                    <a:lnTo>
                      <a:pt x="437" y="146"/>
                    </a:lnTo>
                    <a:cubicBezTo>
                      <a:pt x="468" y="114"/>
                      <a:pt x="478" y="63"/>
                      <a:pt x="447" y="31"/>
                    </a:cubicBezTo>
                    <a:cubicBezTo>
                      <a:pt x="427" y="11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195;p53"/>
              <p:cNvSpPr/>
              <p:nvPr/>
            </p:nvSpPr>
            <p:spPr>
              <a:xfrm>
                <a:off x="5923754" y="1122928"/>
                <a:ext cx="63471" cy="1936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3" extrusionOk="0">
                    <a:moveTo>
                      <a:pt x="447" y="0"/>
                    </a:moveTo>
                    <a:cubicBezTo>
                      <a:pt x="436" y="0"/>
                      <a:pt x="426" y="0"/>
                      <a:pt x="415" y="11"/>
                    </a:cubicBezTo>
                    <a:cubicBezTo>
                      <a:pt x="270" y="11"/>
                      <a:pt x="136" y="53"/>
                      <a:pt x="32" y="146"/>
                    </a:cubicBezTo>
                    <a:cubicBezTo>
                      <a:pt x="0" y="166"/>
                      <a:pt x="0" y="208"/>
                      <a:pt x="21" y="229"/>
                    </a:cubicBezTo>
                    <a:cubicBezTo>
                      <a:pt x="31" y="239"/>
                      <a:pt x="44" y="244"/>
                      <a:pt x="59" y="244"/>
                    </a:cubicBezTo>
                    <a:cubicBezTo>
                      <a:pt x="73" y="244"/>
                      <a:pt x="89" y="239"/>
                      <a:pt x="104" y="229"/>
                    </a:cubicBezTo>
                    <a:cubicBezTo>
                      <a:pt x="104" y="229"/>
                      <a:pt x="115" y="219"/>
                      <a:pt x="125" y="219"/>
                    </a:cubicBezTo>
                    <a:cubicBezTo>
                      <a:pt x="145" y="198"/>
                      <a:pt x="177" y="187"/>
                      <a:pt x="208" y="166"/>
                    </a:cubicBezTo>
                    <a:cubicBezTo>
                      <a:pt x="249" y="156"/>
                      <a:pt x="291" y="146"/>
                      <a:pt x="332" y="146"/>
                    </a:cubicBezTo>
                    <a:cubicBezTo>
                      <a:pt x="384" y="146"/>
                      <a:pt x="436" y="146"/>
                      <a:pt x="488" y="156"/>
                    </a:cubicBezTo>
                    <a:cubicBezTo>
                      <a:pt x="540" y="166"/>
                      <a:pt x="592" y="187"/>
                      <a:pt x="633" y="208"/>
                    </a:cubicBezTo>
                    <a:cubicBezTo>
                      <a:pt x="664" y="219"/>
                      <a:pt x="685" y="229"/>
                      <a:pt x="706" y="249"/>
                    </a:cubicBezTo>
                    <a:cubicBezTo>
                      <a:pt x="723" y="258"/>
                      <a:pt x="742" y="263"/>
                      <a:pt x="760" y="263"/>
                    </a:cubicBezTo>
                    <a:cubicBezTo>
                      <a:pt x="787" y="263"/>
                      <a:pt x="812" y="253"/>
                      <a:pt x="830" y="229"/>
                    </a:cubicBezTo>
                    <a:cubicBezTo>
                      <a:pt x="862" y="187"/>
                      <a:pt x="841" y="136"/>
                      <a:pt x="809" y="104"/>
                    </a:cubicBezTo>
                    <a:cubicBezTo>
                      <a:pt x="706" y="32"/>
                      <a:pt x="571" y="0"/>
                      <a:pt x="447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196;p53"/>
              <p:cNvSpPr/>
              <p:nvPr/>
            </p:nvSpPr>
            <p:spPr>
              <a:xfrm>
                <a:off x="5910794" y="1648435"/>
                <a:ext cx="1048011" cy="156358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1235" extrusionOk="0">
                    <a:moveTo>
                      <a:pt x="2624" y="0"/>
                    </a:moveTo>
                    <a:lnTo>
                      <a:pt x="2614" y="11"/>
                    </a:lnTo>
                    <a:cubicBezTo>
                      <a:pt x="2594" y="11"/>
                      <a:pt x="2573" y="32"/>
                      <a:pt x="2552" y="52"/>
                    </a:cubicBezTo>
                    <a:cubicBezTo>
                      <a:pt x="2541" y="73"/>
                      <a:pt x="2531" y="104"/>
                      <a:pt x="2541" y="135"/>
                    </a:cubicBezTo>
                    <a:cubicBezTo>
                      <a:pt x="2552" y="187"/>
                      <a:pt x="2573" y="239"/>
                      <a:pt x="2583" y="281"/>
                    </a:cubicBezTo>
                    <a:cubicBezTo>
                      <a:pt x="2552" y="301"/>
                      <a:pt x="2531" y="332"/>
                      <a:pt x="2531" y="363"/>
                    </a:cubicBezTo>
                    <a:cubicBezTo>
                      <a:pt x="2521" y="519"/>
                      <a:pt x="2490" y="664"/>
                      <a:pt x="2458" y="830"/>
                    </a:cubicBezTo>
                    <a:cubicBezTo>
                      <a:pt x="2458" y="841"/>
                      <a:pt x="2458" y="851"/>
                      <a:pt x="2448" y="851"/>
                    </a:cubicBezTo>
                    <a:cubicBezTo>
                      <a:pt x="2407" y="1069"/>
                      <a:pt x="2324" y="1297"/>
                      <a:pt x="2220" y="1546"/>
                    </a:cubicBezTo>
                    <a:cubicBezTo>
                      <a:pt x="2126" y="1784"/>
                      <a:pt x="2002" y="2023"/>
                      <a:pt x="1909" y="2199"/>
                    </a:cubicBezTo>
                    <a:lnTo>
                      <a:pt x="1909" y="2210"/>
                    </a:lnTo>
                    <a:cubicBezTo>
                      <a:pt x="1909" y="2210"/>
                      <a:pt x="1909" y="2210"/>
                      <a:pt x="1909" y="2210"/>
                    </a:cubicBezTo>
                    <a:lnTo>
                      <a:pt x="1909" y="2210"/>
                    </a:lnTo>
                    <a:cubicBezTo>
                      <a:pt x="1898" y="2210"/>
                      <a:pt x="1898" y="2220"/>
                      <a:pt x="1898" y="2220"/>
                    </a:cubicBezTo>
                    <a:lnTo>
                      <a:pt x="1909" y="2210"/>
                    </a:lnTo>
                    <a:lnTo>
                      <a:pt x="1909" y="2210"/>
                    </a:lnTo>
                    <a:cubicBezTo>
                      <a:pt x="1826" y="2344"/>
                      <a:pt x="1753" y="2480"/>
                      <a:pt x="1681" y="2614"/>
                    </a:cubicBezTo>
                    <a:cubicBezTo>
                      <a:pt x="1536" y="2884"/>
                      <a:pt x="1380" y="3164"/>
                      <a:pt x="1245" y="3444"/>
                    </a:cubicBezTo>
                    <a:cubicBezTo>
                      <a:pt x="1141" y="3662"/>
                      <a:pt x="1048" y="3890"/>
                      <a:pt x="975" y="4108"/>
                    </a:cubicBezTo>
                    <a:cubicBezTo>
                      <a:pt x="882" y="4367"/>
                      <a:pt x="830" y="4637"/>
                      <a:pt x="789" y="4865"/>
                    </a:cubicBezTo>
                    <a:cubicBezTo>
                      <a:pt x="602" y="5840"/>
                      <a:pt x="550" y="6899"/>
                      <a:pt x="623" y="8309"/>
                    </a:cubicBezTo>
                    <a:cubicBezTo>
                      <a:pt x="653" y="8983"/>
                      <a:pt x="716" y="9668"/>
                      <a:pt x="778" y="10332"/>
                    </a:cubicBezTo>
                    <a:cubicBezTo>
                      <a:pt x="840" y="11048"/>
                      <a:pt x="902" y="11795"/>
                      <a:pt x="944" y="12531"/>
                    </a:cubicBezTo>
                    <a:lnTo>
                      <a:pt x="944" y="12541"/>
                    </a:lnTo>
                    <a:cubicBezTo>
                      <a:pt x="955" y="12956"/>
                      <a:pt x="965" y="13340"/>
                      <a:pt x="955" y="13692"/>
                    </a:cubicBezTo>
                    <a:cubicBezTo>
                      <a:pt x="955" y="14056"/>
                      <a:pt x="934" y="14429"/>
                      <a:pt x="902" y="14844"/>
                    </a:cubicBezTo>
                    <a:cubicBezTo>
                      <a:pt x="830" y="15653"/>
                      <a:pt x="716" y="16421"/>
                      <a:pt x="560" y="17157"/>
                    </a:cubicBezTo>
                    <a:lnTo>
                      <a:pt x="550" y="17168"/>
                    </a:lnTo>
                    <a:cubicBezTo>
                      <a:pt x="404" y="17811"/>
                      <a:pt x="218" y="18423"/>
                      <a:pt x="0" y="18973"/>
                    </a:cubicBezTo>
                    <a:lnTo>
                      <a:pt x="0" y="19035"/>
                    </a:lnTo>
                    <a:cubicBezTo>
                      <a:pt x="0" y="19045"/>
                      <a:pt x="0" y="19056"/>
                      <a:pt x="10" y="19066"/>
                    </a:cubicBezTo>
                    <a:lnTo>
                      <a:pt x="10" y="19086"/>
                    </a:lnTo>
                    <a:cubicBezTo>
                      <a:pt x="10" y="19107"/>
                      <a:pt x="21" y="19128"/>
                      <a:pt x="52" y="19149"/>
                    </a:cubicBezTo>
                    <a:lnTo>
                      <a:pt x="93" y="19190"/>
                    </a:lnTo>
                    <a:cubicBezTo>
                      <a:pt x="653" y="19709"/>
                      <a:pt x="1359" y="20041"/>
                      <a:pt x="2023" y="20310"/>
                    </a:cubicBezTo>
                    <a:cubicBezTo>
                      <a:pt x="2324" y="20446"/>
                      <a:pt x="2728" y="20601"/>
                      <a:pt x="3143" y="20736"/>
                    </a:cubicBezTo>
                    <a:cubicBezTo>
                      <a:pt x="3537" y="20861"/>
                      <a:pt x="3963" y="20964"/>
                      <a:pt x="4408" y="21037"/>
                    </a:cubicBezTo>
                    <a:cubicBezTo>
                      <a:pt x="5145" y="21172"/>
                      <a:pt x="5923" y="21234"/>
                      <a:pt x="6794" y="21234"/>
                    </a:cubicBezTo>
                    <a:lnTo>
                      <a:pt x="6981" y="21234"/>
                    </a:lnTo>
                    <a:cubicBezTo>
                      <a:pt x="7822" y="21223"/>
                      <a:pt x="8641" y="21161"/>
                      <a:pt x="9398" y="21037"/>
                    </a:cubicBezTo>
                    <a:cubicBezTo>
                      <a:pt x="10238" y="20891"/>
                      <a:pt x="11026" y="20674"/>
                      <a:pt x="11732" y="20384"/>
                    </a:cubicBezTo>
                    <a:cubicBezTo>
                      <a:pt x="11919" y="20301"/>
                      <a:pt x="12095" y="20218"/>
                      <a:pt x="12282" y="20124"/>
                    </a:cubicBezTo>
                    <a:cubicBezTo>
                      <a:pt x="12479" y="20031"/>
                      <a:pt x="12665" y="19927"/>
                      <a:pt x="12801" y="19844"/>
                    </a:cubicBezTo>
                    <a:cubicBezTo>
                      <a:pt x="13070" y="19688"/>
                      <a:pt x="13433" y="19481"/>
                      <a:pt x="13755" y="19211"/>
                    </a:cubicBezTo>
                    <a:cubicBezTo>
                      <a:pt x="13921" y="19086"/>
                      <a:pt x="14066" y="18941"/>
                      <a:pt x="14180" y="18796"/>
                    </a:cubicBezTo>
                    <a:cubicBezTo>
                      <a:pt x="14211" y="18775"/>
                      <a:pt x="14232" y="18745"/>
                      <a:pt x="14232" y="18713"/>
                    </a:cubicBezTo>
                    <a:cubicBezTo>
                      <a:pt x="14221" y="18413"/>
                      <a:pt x="14201" y="18122"/>
                      <a:pt x="14180" y="17862"/>
                    </a:cubicBezTo>
                    <a:cubicBezTo>
                      <a:pt x="14159" y="17613"/>
                      <a:pt x="14138" y="17344"/>
                      <a:pt x="14097" y="17012"/>
                    </a:cubicBezTo>
                    <a:cubicBezTo>
                      <a:pt x="14035" y="16483"/>
                      <a:pt x="13962" y="15912"/>
                      <a:pt x="13848" y="15290"/>
                    </a:cubicBezTo>
                    <a:cubicBezTo>
                      <a:pt x="13672" y="14232"/>
                      <a:pt x="13444" y="13153"/>
                      <a:pt x="13226" y="12127"/>
                    </a:cubicBezTo>
                    <a:lnTo>
                      <a:pt x="13174" y="11857"/>
                    </a:lnTo>
                    <a:cubicBezTo>
                      <a:pt x="13070" y="11359"/>
                      <a:pt x="12956" y="10820"/>
                      <a:pt x="12852" y="10290"/>
                    </a:cubicBezTo>
                    <a:lnTo>
                      <a:pt x="12769" y="9865"/>
                    </a:lnTo>
                    <a:cubicBezTo>
                      <a:pt x="12728" y="9679"/>
                      <a:pt x="12697" y="9492"/>
                      <a:pt x="12655" y="9294"/>
                    </a:cubicBezTo>
                    <a:cubicBezTo>
                      <a:pt x="12479" y="8413"/>
                      <a:pt x="12333" y="7749"/>
                      <a:pt x="12178" y="7127"/>
                    </a:cubicBezTo>
                    <a:cubicBezTo>
                      <a:pt x="11960" y="6297"/>
                      <a:pt x="11732" y="5571"/>
                      <a:pt x="11483" y="4907"/>
                    </a:cubicBezTo>
                    <a:cubicBezTo>
                      <a:pt x="11182" y="4119"/>
                      <a:pt x="10851" y="3455"/>
                      <a:pt x="10477" y="2874"/>
                    </a:cubicBezTo>
                    <a:cubicBezTo>
                      <a:pt x="10134" y="2344"/>
                      <a:pt x="9761" y="1888"/>
                      <a:pt x="9346" y="1525"/>
                    </a:cubicBezTo>
                    <a:cubicBezTo>
                      <a:pt x="9129" y="1328"/>
                      <a:pt x="8900" y="1141"/>
                      <a:pt x="8661" y="996"/>
                    </a:cubicBezTo>
                    <a:cubicBezTo>
                      <a:pt x="8423" y="841"/>
                      <a:pt x="8154" y="705"/>
                      <a:pt x="7873" y="592"/>
                    </a:cubicBezTo>
                    <a:cubicBezTo>
                      <a:pt x="7873" y="581"/>
                      <a:pt x="7863" y="581"/>
                      <a:pt x="7842" y="581"/>
                    </a:cubicBezTo>
                    <a:lnTo>
                      <a:pt x="7832" y="581"/>
                    </a:lnTo>
                    <a:cubicBezTo>
                      <a:pt x="7811" y="571"/>
                      <a:pt x="7790" y="571"/>
                      <a:pt x="7769" y="571"/>
                    </a:cubicBezTo>
                    <a:cubicBezTo>
                      <a:pt x="7759" y="571"/>
                      <a:pt x="7749" y="571"/>
                      <a:pt x="7739" y="581"/>
                    </a:cubicBezTo>
                    <a:cubicBezTo>
                      <a:pt x="7686" y="602"/>
                      <a:pt x="7666" y="664"/>
                      <a:pt x="7697" y="716"/>
                    </a:cubicBezTo>
                    <a:cubicBezTo>
                      <a:pt x="7707" y="747"/>
                      <a:pt x="7718" y="788"/>
                      <a:pt x="7739" y="820"/>
                    </a:cubicBezTo>
                    <a:cubicBezTo>
                      <a:pt x="7780" y="934"/>
                      <a:pt x="7811" y="1069"/>
                      <a:pt x="7822" y="1193"/>
                    </a:cubicBezTo>
                    <a:cubicBezTo>
                      <a:pt x="7832" y="1307"/>
                      <a:pt x="7832" y="1432"/>
                      <a:pt x="7811" y="1546"/>
                    </a:cubicBezTo>
                    <a:cubicBezTo>
                      <a:pt x="7801" y="1660"/>
                      <a:pt x="7769" y="1763"/>
                      <a:pt x="7718" y="1857"/>
                    </a:cubicBezTo>
                    <a:cubicBezTo>
                      <a:pt x="7686" y="1940"/>
                      <a:pt x="7635" y="2012"/>
                      <a:pt x="7583" y="2085"/>
                    </a:cubicBezTo>
                    <a:cubicBezTo>
                      <a:pt x="7531" y="2148"/>
                      <a:pt x="7469" y="2199"/>
                      <a:pt x="7396" y="2251"/>
                    </a:cubicBezTo>
                    <a:cubicBezTo>
                      <a:pt x="7313" y="2314"/>
                      <a:pt x="7199" y="2376"/>
                      <a:pt x="7075" y="2427"/>
                    </a:cubicBezTo>
                    <a:cubicBezTo>
                      <a:pt x="6909" y="2490"/>
                      <a:pt x="6732" y="2531"/>
                      <a:pt x="6545" y="2552"/>
                    </a:cubicBezTo>
                    <a:cubicBezTo>
                      <a:pt x="6462" y="2552"/>
                      <a:pt x="6379" y="2563"/>
                      <a:pt x="6296" y="2563"/>
                    </a:cubicBezTo>
                    <a:cubicBezTo>
                      <a:pt x="6141" y="2563"/>
                      <a:pt x="5964" y="2542"/>
                      <a:pt x="5788" y="2521"/>
                    </a:cubicBezTo>
                    <a:lnTo>
                      <a:pt x="5819" y="2521"/>
                    </a:lnTo>
                    <a:cubicBezTo>
                      <a:pt x="5487" y="2469"/>
                      <a:pt x="5135" y="2355"/>
                      <a:pt x="4793" y="2199"/>
                    </a:cubicBezTo>
                    <a:lnTo>
                      <a:pt x="4793" y="2199"/>
                    </a:lnTo>
                    <a:lnTo>
                      <a:pt x="4823" y="2220"/>
                    </a:lnTo>
                    <a:cubicBezTo>
                      <a:pt x="4450" y="2044"/>
                      <a:pt x="4108" y="1826"/>
                      <a:pt x="3797" y="1577"/>
                    </a:cubicBezTo>
                    <a:cubicBezTo>
                      <a:pt x="3537" y="1359"/>
                      <a:pt x="3309" y="1131"/>
                      <a:pt x="3133" y="882"/>
                    </a:cubicBezTo>
                    <a:cubicBezTo>
                      <a:pt x="2998" y="695"/>
                      <a:pt x="2894" y="509"/>
                      <a:pt x="2822" y="311"/>
                    </a:cubicBezTo>
                    <a:cubicBezTo>
                      <a:pt x="2790" y="239"/>
                      <a:pt x="2760" y="156"/>
                      <a:pt x="2739" y="83"/>
                    </a:cubicBezTo>
                    <a:cubicBezTo>
                      <a:pt x="2739" y="52"/>
                      <a:pt x="2718" y="32"/>
                      <a:pt x="2697" y="21"/>
                    </a:cubicBezTo>
                    <a:cubicBezTo>
                      <a:pt x="2687" y="21"/>
                      <a:pt x="2666" y="11"/>
                      <a:pt x="2656" y="11"/>
                    </a:cubicBezTo>
                    <a:cubicBezTo>
                      <a:pt x="2645" y="11"/>
                      <a:pt x="2635" y="11"/>
                      <a:pt x="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197;p53"/>
              <p:cNvSpPr/>
              <p:nvPr/>
            </p:nvSpPr>
            <p:spPr>
              <a:xfrm>
                <a:off x="5909984" y="1948629"/>
                <a:ext cx="940361" cy="1264123"/>
              </a:xfrm>
              <a:custGeom>
                <a:avLst/>
                <a:gdLst/>
                <a:ahLst/>
                <a:cxnLst/>
                <a:rect l="l" t="t" r="r" b="b"/>
                <a:pathLst>
                  <a:path w="12771" h="17168" extrusionOk="0">
                    <a:moveTo>
                      <a:pt x="996" y="0"/>
                    </a:moveTo>
                    <a:cubicBezTo>
                      <a:pt x="986" y="10"/>
                      <a:pt x="986" y="21"/>
                      <a:pt x="986" y="31"/>
                    </a:cubicBezTo>
                    <a:cubicBezTo>
                      <a:pt x="893" y="290"/>
                      <a:pt x="841" y="560"/>
                      <a:pt x="800" y="788"/>
                    </a:cubicBezTo>
                    <a:cubicBezTo>
                      <a:pt x="602" y="1763"/>
                      <a:pt x="551" y="2822"/>
                      <a:pt x="623" y="4232"/>
                    </a:cubicBezTo>
                    <a:cubicBezTo>
                      <a:pt x="664" y="4885"/>
                      <a:pt x="717" y="5560"/>
                      <a:pt x="779" y="6203"/>
                    </a:cubicBezTo>
                    <a:lnTo>
                      <a:pt x="779" y="6255"/>
                    </a:lnTo>
                    <a:cubicBezTo>
                      <a:pt x="851" y="6971"/>
                      <a:pt x="913" y="7718"/>
                      <a:pt x="945" y="8454"/>
                    </a:cubicBezTo>
                    <a:lnTo>
                      <a:pt x="955" y="8464"/>
                    </a:lnTo>
                    <a:cubicBezTo>
                      <a:pt x="966" y="8910"/>
                      <a:pt x="976" y="9284"/>
                      <a:pt x="966" y="9615"/>
                    </a:cubicBezTo>
                    <a:cubicBezTo>
                      <a:pt x="955" y="9989"/>
                      <a:pt x="945" y="10362"/>
                      <a:pt x="903" y="10767"/>
                    </a:cubicBezTo>
                    <a:cubicBezTo>
                      <a:pt x="841" y="11576"/>
                      <a:pt x="727" y="12354"/>
                      <a:pt x="561" y="13080"/>
                    </a:cubicBezTo>
                    <a:lnTo>
                      <a:pt x="561" y="13091"/>
                    </a:lnTo>
                    <a:cubicBezTo>
                      <a:pt x="415" y="13734"/>
                      <a:pt x="229" y="14346"/>
                      <a:pt x="11" y="14896"/>
                    </a:cubicBezTo>
                    <a:cubicBezTo>
                      <a:pt x="1" y="14917"/>
                      <a:pt x="1" y="14937"/>
                      <a:pt x="11" y="14958"/>
                    </a:cubicBezTo>
                    <a:cubicBezTo>
                      <a:pt x="11" y="14968"/>
                      <a:pt x="11" y="14979"/>
                      <a:pt x="21" y="14989"/>
                    </a:cubicBezTo>
                    <a:cubicBezTo>
                      <a:pt x="21" y="15030"/>
                      <a:pt x="32" y="15051"/>
                      <a:pt x="63" y="15082"/>
                    </a:cubicBezTo>
                    <a:lnTo>
                      <a:pt x="104" y="15113"/>
                    </a:lnTo>
                    <a:cubicBezTo>
                      <a:pt x="664" y="15632"/>
                      <a:pt x="1360" y="15964"/>
                      <a:pt x="2034" y="16244"/>
                    </a:cubicBezTo>
                    <a:cubicBezTo>
                      <a:pt x="2335" y="16369"/>
                      <a:pt x="2729" y="16524"/>
                      <a:pt x="3154" y="16659"/>
                    </a:cubicBezTo>
                    <a:cubicBezTo>
                      <a:pt x="3548" y="16784"/>
                      <a:pt x="3974" y="16887"/>
                      <a:pt x="4419" y="16970"/>
                    </a:cubicBezTo>
                    <a:cubicBezTo>
                      <a:pt x="5156" y="17095"/>
                      <a:pt x="5934" y="17167"/>
                      <a:pt x="6805" y="17167"/>
                    </a:cubicBezTo>
                    <a:lnTo>
                      <a:pt x="6992" y="17167"/>
                    </a:lnTo>
                    <a:cubicBezTo>
                      <a:pt x="7833" y="17157"/>
                      <a:pt x="8652" y="17084"/>
                      <a:pt x="9409" y="16960"/>
                    </a:cubicBezTo>
                    <a:cubicBezTo>
                      <a:pt x="10249" y="16814"/>
                      <a:pt x="11037" y="16597"/>
                      <a:pt x="11743" y="16307"/>
                    </a:cubicBezTo>
                    <a:cubicBezTo>
                      <a:pt x="11920" y="16233"/>
                      <a:pt x="12106" y="16150"/>
                      <a:pt x="12293" y="16058"/>
                    </a:cubicBezTo>
                    <a:cubicBezTo>
                      <a:pt x="12469" y="15964"/>
                      <a:pt x="12646" y="15871"/>
                      <a:pt x="12770" y="15798"/>
                    </a:cubicBezTo>
                    <a:lnTo>
                      <a:pt x="12770" y="15798"/>
                    </a:lnTo>
                    <a:cubicBezTo>
                      <a:pt x="12552" y="15860"/>
                      <a:pt x="12344" y="15922"/>
                      <a:pt x="12127" y="15964"/>
                    </a:cubicBezTo>
                    <a:cubicBezTo>
                      <a:pt x="11722" y="16058"/>
                      <a:pt x="11318" y="16120"/>
                      <a:pt x="10913" y="16150"/>
                    </a:cubicBezTo>
                    <a:cubicBezTo>
                      <a:pt x="10678" y="16169"/>
                      <a:pt x="10439" y="16180"/>
                      <a:pt x="10199" y="16180"/>
                    </a:cubicBezTo>
                    <a:cubicBezTo>
                      <a:pt x="10026" y="16180"/>
                      <a:pt x="9853" y="16174"/>
                      <a:pt x="9679" y="16161"/>
                    </a:cubicBezTo>
                    <a:cubicBezTo>
                      <a:pt x="9285" y="16141"/>
                      <a:pt x="8880" y="16078"/>
                      <a:pt x="8496" y="15995"/>
                    </a:cubicBezTo>
                    <a:cubicBezTo>
                      <a:pt x="7718" y="15819"/>
                      <a:pt x="6961" y="15518"/>
                      <a:pt x="6287" y="15082"/>
                    </a:cubicBezTo>
                    <a:cubicBezTo>
                      <a:pt x="5955" y="14864"/>
                      <a:pt x="5643" y="14615"/>
                      <a:pt x="5353" y="14336"/>
                    </a:cubicBezTo>
                    <a:cubicBezTo>
                      <a:pt x="5063" y="14045"/>
                      <a:pt x="4793" y="13723"/>
                      <a:pt x="4565" y="13381"/>
                    </a:cubicBezTo>
                    <a:cubicBezTo>
                      <a:pt x="4451" y="13205"/>
                      <a:pt x="4336" y="13018"/>
                      <a:pt x="4233" y="12821"/>
                    </a:cubicBezTo>
                    <a:cubicBezTo>
                      <a:pt x="4119" y="12593"/>
                      <a:pt x="4005" y="12365"/>
                      <a:pt x="3922" y="12126"/>
                    </a:cubicBezTo>
                    <a:cubicBezTo>
                      <a:pt x="3818" y="11856"/>
                      <a:pt x="3735" y="11576"/>
                      <a:pt x="3663" y="11296"/>
                    </a:cubicBezTo>
                    <a:cubicBezTo>
                      <a:pt x="3600" y="11005"/>
                      <a:pt x="3538" y="10726"/>
                      <a:pt x="3497" y="10435"/>
                    </a:cubicBezTo>
                    <a:cubicBezTo>
                      <a:pt x="3331" y="9263"/>
                      <a:pt x="3310" y="8070"/>
                      <a:pt x="3154" y="6898"/>
                    </a:cubicBezTo>
                    <a:cubicBezTo>
                      <a:pt x="3102" y="6524"/>
                      <a:pt x="3040" y="6151"/>
                      <a:pt x="2946" y="5777"/>
                    </a:cubicBezTo>
                    <a:cubicBezTo>
                      <a:pt x="2905" y="5602"/>
                      <a:pt x="2854" y="5415"/>
                      <a:pt x="2791" y="5238"/>
                    </a:cubicBezTo>
                    <a:cubicBezTo>
                      <a:pt x="2729" y="5062"/>
                      <a:pt x="2667" y="4885"/>
                      <a:pt x="2594" y="4709"/>
                    </a:cubicBezTo>
                    <a:cubicBezTo>
                      <a:pt x="2480" y="4450"/>
                      <a:pt x="2356" y="4201"/>
                      <a:pt x="2231" y="3942"/>
                    </a:cubicBezTo>
                    <a:cubicBezTo>
                      <a:pt x="2107" y="3693"/>
                      <a:pt x="1971" y="3454"/>
                      <a:pt x="1847" y="3205"/>
                    </a:cubicBezTo>
                    <a:cubicBezTo>
                      <a:pt x="1722" y="2956"/>
                      <a:pt x="1598" y="2707"/>
                      <a:pt x="1484" y="2458"/>
                    </a:cubicBezTo>
                    <a:cubicBezTo>
                      <a:pt x="1381" y="2220"/>
                      <a:pt x="1287" y="1981"/>
                      <a:pt x="1215" y="1732"/>
                    </a:cubicBezTo>
                    <a:cubicBezTo>
                      <a:pt x="1142" y="1473"/>
                      <a:pt x="1079" y="1203"/>
                      <a:pt x="1049" y="923"/>
                    </a:cubicBezTo>
                    <a:cubicBezTo>
                      <a:pt x="1038" y="778"/>
                      <a:pt x="1028" y="643"/>
                      <a:pt x="1017" y="498"/>
                    </a:cubicBezTo>
                    <a:cubicBezTo>
                      <a:pt x="1007" y="363"/>
                      <a:pt x="1007" y="217"/>
                      <a:pt x="996" y="83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198;p53"/>
              <p:cNvSpPr/>
              <p:nvPr/>
            </p:nvSpPr>
            <p:spPr>
              <a:xfrm>
                <a:off x="6104814" y="1649171"/>
                <a:ext cx="386497" cy="19409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636" extrusionOk="0">
                    <a:moveTo>
                      <a:pt x="10" y="1"/>
                    </a:moveTo>
                    <a:cubicBezTo>
                      <a:pt x="10" y="22"/>
                      <a:pt x="0" y="52"/>
                      <a:pt x="10" y="73"/>
                    </a:cubicBezTo>
                    <a:cubicBezTo>
                      <a:pt x="125" y="395"/>
                      <a:pt x="280" y="706"/>
                      <a:pt x="487" y="986"/>
                    </a:cubicBezTo>
                    <a:cubicBezTo>
                      <a:pt x="685" y="1256"/>
                      <a:pt x="923" y="1504"/>
                      <a:pt x="1193" y="1712"/>
                    </a:cubicBezTo>
                    <a:cubicBezTo>
                      <a:pt x="1462" y="1930"/>
                      <a:pt x="1753" y="2117"/>
                      <a:pt x="2054" y="2272"/>
                    </a:cubicBezTo>
                    <a:cubicBezTo>
                      <a:pt x="2158" y="2324"/>
                      <a:pt x="2261" y="2376"/>
                      <a:pt x="2365" y="2417"/>
                    </a:cubicBezTo>
                    <a:cubicBezTo>
                      <a:pt x="2469" y="2459"/>
                      <a:pt x="2573" y="2490"/>
                      <a:pt x="2686" y="2521"/>
                    </a:cubicBezTo>
                    <a:cubicBezTo>
                      <a:pt x="2914" y="2573"/>
                      <a:pt x="3153" y="2615"/>
                      <a:pt x="3392" y="2625"/>
                    </a:cubicBezTo>
                    <a:cubicBezTo>
                      <a:pt x="3472" y="2632"/>
                      <a:pt x="3554" y="2635"/>
                      <a:pt x="3635" y="2635"/>
                    </a:cubicBezTo>
                    <a:cubicBezTo>
                      <a:pt x="3796" y="2635"/>
                      <a:pt x="3956" y="2622"/>
                      <a:pt x="4108" y="2594"/>
                    </a:cubicBezTo>
                    <a:cubicBezTo>
                      <a:pt x="4336" y="2553"/>
                      <a:pt x="4553" y="2480"/>
                      <a:pt x="4740" y="2345"/>
                    </a:cubicBezTo>
                    <a:cubicBezTo>
                      <a:pt x="4927" y="2231"/>
                      <a:pt x="5072" y="2055"/>
                      <a:pt x="5155" y="1857"/>
                    </a:cubicBezTo>
                    <a:cubicBezTo>
                      <a:pt x="5187" y="1785"/>
                      <a:pt x="5207" y="1712"/>
                      <a:pt x="5217" y="1640"/>
                    </a:cubicBezTo>
                    <a:cubicBezTo>
                      <a:pt x="5238" y="1546"/>
                      <a:pt x="5238" y="1453"/>
                      <a:pt x="5249" y="1349"/>
                    </a:cubicBezTo>
                    <a:cubicBezTo>
                      <a:pt x="5249" y="1090"/>
                      <a:pt x="5217" y="820"/>
                      <a:pt x="5155" y="561"/>
                    </a:cubicBezTo>
                    <a:cubicBezTo>
                      <a:pt x="5093" y="550"/>
                      <a:pt x="5031" y="540"/>
                      <a:pt x="4958" y="540"/>
                    </a:cubicBezTo>
                    <a:cubicBezTo>
                      <a:pt x="4948" y="561"/>
                      <a:pt x="4948" y="592"/>
                      <a:pt x="4958" y="612"/>
                    </a:cubicBezTo>
                    <a:cubicBezTo>
                      <a:pt x="4968" y="665"/>
                      <a:pt x="4979" y="716"/>
                      <a:pt x="4989" y="758"/>
                    </a:cubicBezTo>
                    <a:lnTo>
                      <a:pt x="4989" y="737"/>
                    </a:lnTo>
                    <a:cubicBezTo>
                      <a:pt x="5031" y="965"/>
                      <a:pt x="5051" y="1204"/>
                      <a:pt x="5041" y="1442"/>
                    </a:cubicBezTo>
                    <a:lnTo>
                      <a:pt x="5041" y="1453"/>
                    </a:lnTo>
                    <a:lnTo>
                      <a:pt x="5041" y="1463"/>
                    </a:lnTo>
                    <a:cubicBezTo>
                      <a:pt x="5031" y="1557"/>
                      <a:pt x="5010" y="1640"/>
                      <a:pt x="4989" y="1723"/>
                    </a:cubicBezTo>
                    <a:cubicBezTo>
                      <a:pt x="4958" y="1795"/>
                      <a:pt x="4927" y="1857"/>
                      <a:pt x="4885" y="1919"/>
                    </a:cubicBezTo>
                    <a:cubicBezTo>
                      <a:pt x="4844" y="1982"/>
                      <a:pt x="4802" y="2044"/>
                      <a:pt x="4740" y="2096"/>
                    </a:cubicBezTo>
                    <a:cubicBezTo>
                      <a:pt x="4678" y="2148"/>
                      <a:pt x="4606" y="2200"/>
                      <a:pt x="4523" y="2241"/>
                    </a:cubicBezTo>
                    <a:lnTo>
                      <a:pt x="4512" y="2251"/>
                    </a:lnTo>
                    <a:cubicBezTo>
                      <a:pt x="4378" y="2314"/>
                      <a:pt x="4242" y="2355"/>
                      <a:pt x="4108" y="2387"/>
                    </a:cubicBezTo>
                    <a:lnTo>
                      <a:pt x="4097" y="2387"/>
                    </a:lnTo>
                    <a:cubicBezTo>
                      <a:pt x="3922" y="2418"/>
                      <a:pt x="3742" y="2432"/>
                      <a:pt x="3559" y="2432"/>
                    </a:cubicBezTo>
                    <a:cubicBezTo>
                      <a:pt x="3503" y="2432"/>
                      <a:pt x="3448" y="2430"/>
                      <a:pt x="3392" y="2428"/>
                    </a:cubicBezTo>
                    <a:cubicBezTo>
                      <a:pt x="3101" y="2407"/>
                      <a:pt x="2801" y="2345"/>
                      <a:pt x="2520" y="2251"/>
                    </a:cubicBezTo>
                    <a:cubicBezTo>
                      <a:pt x="2407" y="2221"/>
                      <a:pt x="2303" y="2168"/>
                      <a:pt x="2199" y="2117"/>
                    </a:cubicBezTo>
                    <a:cubicBezTo>
                      <a:pt x="2022" y="2034"/>
                      <a:pt x="1846" y="1930"/>
                      <a:pt x="1681" y="1816"/>
                    </a:cubicBezTo>
                    <a:lnTo>
                      <a:pt x="1670" y="1816"/>
                    </a:lnTo>
                    <a:cubicBezTo>
                      <a:pt x="1369" y="1608"/>
                      <a:pt x="1100" y="1380"/>
                      <a:pt x="861" y="1121"/>
                    </a:cubicBezTo>
                    <a:cubicBezTo>
                      <a:pt x="664" y="903"/>
                      <a:pt x="498" y="665"/>
                      <a:pt x="374" y="405"/>
                    </a:cubicBezTo>
                    <a:cubicBezTo>
                      <a:pt x="311" y="291"/>
                      <a:pt x="259" y="167"/>
                      <a:pt x="217" y="32"/>
                    </a:cubicBezTo>
                    <a:lnTo>
                      <a:pt x="187" y="32"/>
                    </a:lnTo>
                    <a:cubicBezTo>
                      <a:pt x="166" y="22"/>
                      <a:pt x="145" y="22"/>
                      <a:pt x="125" y="22"/>
                    </a:cubicBezTo>
                    <a:cubicBezTo>
                      <a:pt x="83" y="11"/>
                      <a:pt x="52" y="11"/>
                      <a:pt x="21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199;p53"/>
              <p:cNvSpPr/>
              <p:nvPr/>
            </p:nvSpPr>
            <p:spPr>
              <a:xfrm>
                <a:off x="6475990" y="1755347"/>
                <a:ext cx="74" cy="1546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200;p53"/>
              <p:cNvSpPr/>
              <p:nvPr/>
            </p:nvSpPr>
            <p:spPr>
              <a:xfrm>
                <a:off x="6406482" y="18248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201;p53"/>
              <p:cNvSpPr/>
              <p:nvPr/>
            </p:nvSpPr>
            <p:spPr>
              <a:xfrm>
                <a:off x="6475990" y="175682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202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203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204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205;p53"/>
              <p:cNvSpPr/>
              <p:nvPr/>
            </p:nvSpPr>
            <p:spPr>
              <a:xfrm>
                <a:off x="6436966" y="181417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206;p53"/>
              <p:cNvSpPr/>
              <p:nvPr/>
            </p:nvSpPr>
            <p:spPr>
              <a:xfrm>
                <a:off x="6645564" y="1870654"/>
                <a:ext cx="543850" cy="914368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12418" extrusionOk="0">
                    <a:moveTo>
                      <a:pt x="3205" y="1"/>
                    </a:moveTo>
                    <a:cubicBezTo>
                      <a:pt x="3184" y="1"/>
                      <a:pt x="3174" y="1"/>
                      <a:pt x="3164" y="11"/>
                    </a:cubicBezTo>
                    <a:cubicBezTo>
                      <a:pt x="3143" y="22"/>
                      <a:pt x="3122" y="42"/>
                      <a:pt x="3112" y="63"/>
                    </a:cubicBezTo>
                    <a:cubicBezTo>
                      <a:pt x="3101" y="73"/>
                      <a:pt x="3101" y="84"/>
                      <a:pt x="3101" y="94"/>
                    </a:cubicBezTo>
                    <a:cubicBezTo>
                      <a:pt x="3081" y="105"/>
                      <a:pt x="3060" y="135"/>
                      <a:pt x="3050" y="156"/>
                    </a:cubicBezTo>
                    <a:cubicBezTo>
                      <a:pt x="3029" y="582"/>
                      <a:pt x="3018" y="1007"/>
                      <a:pt x="3008" y="1412"/>
                    </a:cubicBezTo>
                    <a:lnTo>
                      <a:pt x="3008" y="1432"/>
                    </a:lnTo>
                    <a:lnTo>
                      <a:pt x="3008" y="1442"/>
                    </a:lnTo>
                    <a:cubicBezTo>
                      <a:pt x="3008" y="1681"/>
                      <a:pt x="2998" y="1910"/>
                      <a:pt x="2988" y="2148"/>
                    </a:cubicBezTo>
                    <a:lnTo>
                      <a:pt x="2998" y="2138"/>
                    </a:lnTo>
                    <a:lnTo>
                      <a:pt x="2998" y="2138"/>
                    </a:lnTo>
                    <a:cubicBezTo>
                      <a:pt x="2967" y="2843"/>
                      <a:pt x="2905" y="3393"/>
                      <a:pt x="2801" y="3881"/>
                    </a:cubicBezTo>
                    <a:cubicBezTo>
                      <a:pt x="2780" y="3994"/>
                      <a:pt x="2749" y="4109"/>
                      <a:pt x="2718" y="4212"/>
                    </a:cubicBezTo>
                    <a:lnTo>
                      <a:pt x="2707" y="4254"/>
                    </a:lnTo>
                    <a:lnTo>
                      <a:pt x="2697" y="4305"/>
                    </a:lnTo>
                    <a:cubicBezTo>
                      <a:pt x="2666" y="4451"/>
                      <a:pt x="2624" y="4596"/>
                      <a:pt x="2583" y="4741"/>
                    </a:cubicBezTo>
                    <a:cubicBezTo>
                      <a:pt x="2510" y="5011"/>
                      <a:pt x="2437" y="5280"/>
                      <a:pt x="2354" y="5550"/>
                    </a:cubicBezTo>
                    <a:cubicBezTo>
                      <a:pt x="2106" y="6349"/>
                      <a:pt x="1815" y="7117"/>
                      <a:pt x="1494" y="7832"/>
                    </a:cubicBezTo>
                    <a:cubicBezTo>
                      <a:pt x="1328" y="8206"/>
                      <a:pt x="1141" y="8579"/>
                      <a:pt x="944" y="8943"/>
                    </a:cubicBezTo>
                    <a:cubicBezTo>
                      <a:pt x="861" y="9088"/>
                      <a:pt x="778" y="9233"/>
                      <a:pt x="695" y="9367"/>
                    </a:cubicBezTo>
                    <a:cubicBezTo>
                      <a:pt x="581" y="9565"/>
                      <a:pt x="477" y="9752"/>
                      <a:pt x="384" y="9928"/>
                    </a:cubicBezTo>
                    <a:cubicBezTo>
                      <a:pt x="197" y="10301"/>
                      <a:pt x="83" y="10612"/>
                      <a:pt x="31" y="10913"/>
                    </a:cubicBezTo>
                    <a:cubicBezTo>
                      <a:pt x="10" y="11069"/>
                      <a:pt x="0" y="11245"/>
                      <a:pt x="21" y="11411"/>
                    </a:cubicBezTo>
                    <a:cubicBezTo>
                      <a:pt x="42" y="11587"/>
                      <a:pt x="93" y="11764"/>
                      <a:pt x="176" y="11940"/>
                    </a:cubicBezTo>
                    <a:cubicBezTo>
                      <a:pt x="187" y="11961"/>
                      <a:pt x="208" y="11981"/>
                      <a:pt x="228" y="12002"/>
                    </a:cubicBezTo>
                    <a:lnTo>
                      <a:pt x="249" y="12044"/>
                    </a:lnTo>
                    <a:cubicBezTo>
                      <a:pt x="280" y="12096"/>
                      <a:pt x="301" y="12137"/>
                      <a:pt x="321" y="12179"/>
                    </a:cubicBezTo>
                    <a:cubicBezTo>
                      <a:pt x="332" y="12210"/>
                      <a:pt x="363" y="12241"/>
                      <a:pt x="394" y="12283"/>
                    </a:cubicBezTo>
                    <a:cubicBezTo>
                      <a:pt x="425" y="12313"/>
                      <a:pt x="467" y="12334"/>
                      <a:pt x="498" y="12355"/>
                    </a:cubicBezTo>
                    <a:cubicBezTo>
                      <a:pt x="550" y="12386"/>
                      <a:pt x="633" y="12407"/>
                      <a:pt x="726" y="12417"/>
                    </a:cubicBezTo>
                    <a:lnTo>
                      <a:pt x="768" y="12417"/>
                    </a:lnTo>
                    <a:cubicBezTo>
                      <a:pt x="840" y="12417"/>
                      <a:pt x="923" y="12407"/>
                      <a:pt x="1027" y="12396"/>
                    </a:cubicBezTo>
                    <a:cubicBezTo>
                      <a:pt x="1120" y="12376"/>
                      <a:pt x="1224" y="12355"/>
                      <a:pt x="1317" y="12334"/>
                    </a:cubicBezTo>
                    <a:lnTo>
                      <a:pt x="1328" y="12334"/>
                    </a:lnTo>
                    <a:lnTo>
                      <a:pt x="1369" y="12324"/>
                    </a:lnTo>
                    <a:lnTo>
                      <a:pt x="1421" y="12313"/>
                    </a:lnTo>
                    <a:cubicBezTo>
                      <a:pt x="1743" y="12230"/>
                      <a:pt x="2064" y="12147"/>
                      <a:pt x="2365" y="12034"/>
                    </a:cubicBezTo>
                    <a:cubicBezTo>
                      <a:pt x="3589" y="11598"/>
                      <a:pt x="4689" y="10882"/>
                      <a:pt x="5539" y="9948"/>
                    </a:cubicBezTo>
                    <a:cubicBezTo>
                      <a:pt x="5964" y="9482"/>
                      <a:pt x="6328" y="8953"/>
                      <a:pt x="6628" y="8372"/>
                    </a:cubicBezTo>
                    <a:cubicBezTo>
                      <a:pt x="6773" y="8092"/>
                      <a:pt x="6898" y="7791"/>
                      <a:pt x="7012" y="7480"/>
                    </a:cubicBezTo>
                    <a:cubicBezTo>
                      <a:pt x="7126" y="7138"/>
                      <a:pt x="7220" y="6826"/>
                      <a:pt x="7271" y="6536"/>
                    </a:cubicBezTo>
                    <a:cubicBezTo>
                      <a:pt x="7386" y="5924"/>
                      <a:pt x="7375" y="5301"/>
                      <a:pt x="7261" y="4658"/>
                    </a:cubicBezTo>
                    <a:cubicBezTo>
                      <a:pt x="7147" y="4056"/>
                      <a:pt x="6929" y="3455"/>
                      <a:pt x="6607" y="2885"/>
                    </a:cubicBezTo>
                    <a:cubicBezTo>
                      <a:pt x="6317" y="2335"/>
                      <a:pt x="5923" y="1827"/>
                      <a:pt x="5456" y="1370"/>
                    </a:cubicBezTo>
                    <a:cubicBezTo>
                      <a:pt x="5000" y="924"/>
                      <a:pt x="4471" y="550"/>
                      <a:pt x="3900" y="281"/>
                    </a:cubicBezTo>
                    <a:cubicBezTo>
                      <a:pt x="3693" y="177"/>
                      <a:pt x="3475" y="94"/>
                      <a:pt x="3247" y="11"/>
                    </a:cubicBezTo>
                    <a:cubicBezTo>
                      <a:pt x="3226" y="11"/>
                      <a:pt x="3216" y="1"/>
                      <a:pt x="3205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207;p53"/>
              <p:cNvSpPr/>
              <p:nvPr/>
            </p:nvSpPr>
            <p:spPr>
              <a:xfrm>
                <a:off x="5498310" y="2420606"/>
                <a:ext cx="833373" cy="754733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10250" extrusionOk="0">
                    <a:moveTo>
                      <a:pt x="9482" y="1"/>
                    </a:moveTo>
                    <a:cubicBezTo>
                      <a:pt x="9471" y="1"/>
                      <a:pt x="9461" y="1"/>
                      <a:pt x="9450" y="11"/>
                    </a:cubicBezTo>
                    <a:cubicBezTo>
                      <a:pt x="9420" y="21"/>
                      <a:pt x="9399" y="31"/>
                      <a:pt x="9388" y="63"/>
                    </a:cubicBezTo>
                    <a:cubicBezTo>
                      <a:pt x="9171" y="31"/>
                      <a:pt x="8942" y="21"/>
                      <a:pt x="8703" y="21"/>
                    </a:cubicBezTo>
                    <a:cubicBezTo>
                      <a:pt x="8569" y="21"/>
                      <a:pt x="8424" y="21"/>
                      <a:pt x="8268" y="31"/>
                    </a:cubicBezTo>
                    <a:cubicBezTo>
                      <a:pt x="7583" y="84"/>
                      <a:pt x="6868" y="229"/>
                      <a:pt x="6069" y="478"/>
                    </a:cubicBezTo>
                    <a:cubicBezTo>
                      <a:pt x="5436" y="674"/>
                      <a:pt x="4772" y="934"/>
                      <a:pt x="4036" y="1266"/>
                    </a:cubicBezTo>
                    <a:cubicBezTo>
                      <a:pt x="3673" y="1432"/>
                      <a:pt x="3403" y="1567"/>
                      <a:pt x="3154" y="1712"/>
                    </a:cubicBezTo>
                    <a:cubicBezTo>
                      <a:pt x="2864" y="1878"/>
                      <a:pt x="2583" y="2054"/>
                      <a:pt x="2324" y="2251"/>
                    </a:cubicBezTo>
                    <a:cubicBezTo>
                      <a:pt x="2044" y="2459"/>
                      <a:pt x="1795" y="2677"/>
                      <a:pt x="1567" y="2905"/>
                    </a:cubicBezTo>
                    <a:cubicBezTo>
                      <a:pt x="1339" y="3133"/>
                      <a:pt x="1121" y="3382"/>
                      <a:pt x="934" y="3652"/>
                    </a:cubicBezTo>
                    <a:cubicBezTo>
                      <a:pt x="540" y="4191"/>
                      <a:pt x="271" y="4814"/>
                      <a:pt x="135" y="5446"/>
                    </a:cubicBezTo>
                    <a:cubicBezTo>
                      <a:pt x="11" y="6027"/>
                      <a:pt x="1" y="6639"/>
                      <a:pt x="105" y="7272"/>
                    </a:cubicBezTo>
                    <a:cubicBezTo>
                      <a:pt x="156" y="7583"/>
                      <a:pt x="229" y="7873"/>
                      <a:pt x="333" y="8164"/>
                    </a:cubicBezTo>
                    <a:cubicBezTo>
                      <a:pt x="437" y="8465"/>
                      <a:pt x="571" y="8735"/>
                      <a:pt x="737" y="8984"/>
                    </a:cubicBezTo>
                    <a:cubicBezTo>
                      <a:pt x="903" y="9243"/>
                      <a:pt x="1100" y="9471"/>
                      <a:pt x="1318" y="9668"/>
                    </a:cubicBezTo>
                    <a:cubicBezTo>
                      <a:pt x="1432" y="9761"/>
                      <a:pt x="1557" y="9855"/>
                      <a:pt x="1681" y="9938"/>
                    </a:cubicBezTo>
                    <a:cubicBezTo>
                      <a:pt x="1816" y="10021"/>
                      <a:pt x="1930" y="10083"/>
                      <a:pt x="2055" y="10125"/>
                    </a:cubicBezTo>
                    <a:cubicBezTo>
                      <a:pt x="2148" y="10166"/>
                      <a:pt x="2262" y="10197"/>
                      <a:pt x="2387" y="10218"/>
                    </a:cubicBezTo>
                    <a:cubicBezTo>
                      <a:pt x="2511" y="10238"/>
                      <a:pt x="2646" y="10249"/>
                      <a:pt x="2770" y="10249"/>
                    </a:cubicBezTo>
                    <a:cubicBezTo>
                      <a:pt x="3040" y="10249"/>
                      <a:pt x="3289" y="10208"/>
                      <a:pt x="3517" y="10114"/>
                    </a:cubicBezTo>
                    <a:cubicBezTo>
                      <a:pt x="3777" y="10021"/>
                      <a:pt x="3973" y="9876"/>
                      <a:pt x="4109" y="9699"/>
                    </a:cubicBezTo>
                    <a:cubicBezTo>
                      <a:pt x="4264" y="9492"/>
                      <a:pt x="4337" y="9233"/>
                      <a:pt x="4316" y="8973"/>
                    </a:cubicBezTo>
                    <a:cubicBezTo>
                      <a:pt x="4305" y="8828"/>
                      <a:pt x="4264" y="8693"/>
                      <a:pt x="4192" y="8548"/>
                    </a:cubicBezTo>
                    <a:cubicBezTo>
                      <a:pt x="4119" y="8403"/>
                      <a:pt x="4005" y="8278"/>
                      <a:pt x="3932" y="8195"/>
                    </a:cubicBezTo>
                    <a:cubicBezTo>
                      <a:pt x="3807" y="8039"/>
                      <a:pt x="3652" y="7915"/>
                      <a:pt x="3507" y="7780"/>
                    </a:cubicBezTo>
                    <a:cubicBezTo>
                      <a:pt x="3434" y="7718"/>
                      <a:pt x="3362" y="7645"/>
                      <a:pt x="3289" y="7573"/>
                    </a:cubicBezTo>
                    <a:cubicBezTo>
                      <a:pt x="3175" y="7469"/>
                      <a:pt x="3092" y="7375"/>
                      <a:pt x="3009" y="7262"/>
                    </a:cubicBezTo>
                    <a:cubicBezTo>
                      <a:pt x="2874" y="7085"/>
                      <a:pt x="2760" y="6888"/>
                      <a:pt x="2687" y="6681"/>
                    </a:cubicBezTo>
                    <a:cubicBezTo>
                      <a:pt x="2604" y="6473"/>
                      <a:pt x="2542" y="6255"/>
                      <a:pt x="2521" y="6027"/>
                    </a:cubicBezTo>
                    <a:lnTo>
                      <a:pt x="2521" y="6048"/>
                    </a:lnTo>
                    <a:cubicBezTo>
                      <a:pt x="2521" y="6038"/>
                      <a:pt x="2521" y="6038"/>
                      <a:pt x="2511" y="6027"/>
                    </a:cubicBezTo>
                    <a:cubicBezTo>
                      <a:pt x="2500" y="5810"/>
                      <a:pt x="2500" y="5602"/>
                      <a:pt x="2532" y="5395"/>
                    </a:cubicBezTo>
                    <a:lnTo>
                      <a:pt x="2532" y="5374"/>
                    </a:lnTo>
                    <a:cubicBezTo>
                      <a:pt x="2563" y="5176"/>
                      <a:pt x="2615" y="4980"/>
                      <a:pt x="2698" y="4803"/>
                    </a:cubicBezTo>
                    <a:cubicBezTo>
                      <a:pt x="2791" y="4595"/>
                      <a:pt x="2905" y="4399"/>
                      <a:pt x="3071" y="4191"/>
                    </a:cubicBezTo>
                    <a:cubicBezTo>
                      <a:pt x="3320" y="3869"/>
                      <a:pt x="3621" y="3579"/>
                      <a:pt x="3984" y="3299"/>
                    </a:cubicBezTo>
                    <a:lnTo>
                      <a:pt x="3994" y="3299"/>
                    </a:lnTo>
                    <a:lnTo>
                      <a:pt x="3994" y="3288"/>
                    </a:lnTo>
                    <a:lnTo>
                      <a:pt x="4005" y="3288"/>
                    </a:lnTo>
                    <a:cubicBezTo>
                      <a:pt x="4533" y="2894"/>
                      <a:pt x="5135" y="2573"/>
                      <a:pt x="5851" y="2283"/>
                    </a:cubicBezTo>
                    <a:lnTo>
                      <a:pt x="5861" y="2283"/>
                    </a:lnTo>
                    <a:lnTo>
                      <a:pt x="5861" y="2272"/>
                    </a:lnTo>
                    <a:cubicBezTo>
                      <a:pt x="6816" y="1898"/>
                      <a:pt x="7832" y="1650"/>
                      <a:pt x="8880" y="1536"/>
                    </a:cubicBezTo>
                    <a:cubicBezTo>
                      <a:pt x="9212" y="1494"/>
                      <a:pt x="9544" y="1474"/>
                      <a:pt x="9855" y="1474"/>
                    </a:cubicBezTo>
                    <a:cubicBezTo>
                      <a:pt x="9865" y="1484"/>
                      <a:pt x="9886" y="1494"/>
                      <a:pt x="9907" y="1504"/>
                    </a:cubicBezTo>
                    <a:lnTo>
                      <a:pt x="9927" y="1504"/>
                    </a:lnTo>
                    <a:cubicBezTo>
                      <a:pt x="9948" y="1504"/>
                      <a:pt x="9969" y="1494"/>
                      <a:pt x="9990" y="1484"/>
                    </a:cubicBezTo>
                    <a:cubicBezTo>
                      <a:pt x="10000" y="1484"/>
                      <a:pt x="10010" y="1474"/>
                      <a:pt x="10021" y="1463"/>
                    </a:cubicBezTo>
                    <a:cubicBezTo>
                      <a:pt x="10405" y="1463"/>
                      <a:pt x="10747" y="1494"/>
                      <a:pt x="11069" y="1536"/>
                    </a:cubicBezTo>
                    <a:lnTo>
                      <a:pt x="11079" y="1536"/>
                    </a:lnTo>
                    <a:cubicBezTo>
                      <a:pt x="11121" y="1546"/>
                      <a:pt x="11151" y="1546"/>
                      <a:pt x="11172" y="1557"/>
                    </a:cubicBezTo>
                    <a:lnTo>
                      <a:pt x="11204" y="1557"/>
                    </a:lnTo>
                    <a:cubicBezTo>
                      <a:pt x="11225" y="1557"/>
                      <a:pt x="11245" y="1557"/>
                      <a:pt x="11255" y="1546"/>
                    </a:cubicBezTo>
                    <a:cubicBezTo>
                      <a:pt x="11276" y="1536"/>
                      <a:pt x="11297" y="1504"/>
                      <a:pt x="11308" y="1484"/>
                    </a:cubicBezTo>
                    <a:cubicBezTo>
                      <a:pt x="11317" y="1453"/>
                      <a:pt x="11308" y="1432"/>
                      <a:pt x="11297" y="1401"/>
                    </a:cubicBezTo>
                    <a:cubicBezTo>
                      <a:pt x="11287" y="1380"/>
                      <a:pt x="11255" y="1359"/>
                      <a:pt x="11234" y="1359"/>
                    </a:cubicBezTo>
                    <a:cubicBezTo>
                      <a:pt x="10913" y="1297"/>
                      <a:pt x="10581" y="1266"/>
                      <a:pt x="10218" y="1266"/>
                    </a:cubicBezTo>
                    <a:cubicBezTo>
                      <a:pt x="10249" y="1225"/>
                      <a:pt x="10259" y="1172"/>
                      <a:pt x="10270" y="1131"/>
                    </a:cubicBezTo>
                    <a:cubicBezTo>
                      <a:pt x="10291" y="955"/>
                      <a:pt x="10218" y="789"/>
                      <a:pt x="10156" y="674"/>
                    </a:cubicBezTo>
                    <a:cubicBezTo>
                      <a:pt x="10104" y="581"/>
                      <a:pt x="10031" y="478"/>
                      <a:pt x="9938" y="374"/>
                    </a:cubicBezTo>
                    <a:lnTo>
                      <a:pt x="9938" y="374"/>
                    </a:lnTo>
                    <a:cubicBezTo>
                      <a:pt x="10063" y="416"/>
                      <a:pt x="10187" y="446"/>
                      <a:pt x="10301" y="499"/>
                    </a:cubicBezTo>
                    <a:lnTo>
                      <a:pt x="10332" y="499"/>
                    </a:lnTo>
                    <a:cubicBezTo>
                      <a:pt x="10374" y="499"/>
                      <a:pt x="10425" y="467"/>
                      <a:pt x="10436" y="425"/>
                    </a:cubicBezTo>
                    <a:cubicBezTo>
                      <a:pt x="10436" y="395"/>
                      <a:pt x="10436" y="363"/>
                      <a:pt x="10425" y="342"/>
                    </a:cubicBezTo>
                    <a:cubicBezTo>
                      <a:pt x="10415" y="322"/>
                      <a:pt x="10395" y="301"/>
                      <a:pt x="10363" y="291"/>
                    </a:cubicBezTo>
                    <a:cubicBezTo>
                      <a:pt x="10146" y="208"/>
                      <a:pt x="9907" y="146"/>
                      <a:pt x="9648" y="104"/>
                    </a:cubicBezTo>
                    <a:cubicBezTo>
                      <a:pt x="9616" y="73"/>
                      <a:pt x="9575" y="42"/>
                      <a:pt x="9533" y="11"/>
                    </a:cubicBezTo>
                    <a:cubicBezTo>
                      <a:pt x="9523" y="11"/>
                      <a:pt x="9503" y="1"/>
                      <a:pt x="9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208;p53"/>
              <p:cNvSpPr/>
              <p:nvPr/>
            </p:nvSpPr>
            <p:spPr>
              <a:xfrm>
                <a:off x="6036778" y="2422889"/>
                <a:ext cx="87107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66" extrusionOk="0">
                    <a:moveTo>
                      <a:pt x="955" y="0"/>
                    </a:moveTo>
                    <a:cubicBezTo>
                      <a:pt x="644" y="21"/>
                      <a:pt x="332" y="63"/>
                      <a:pt x="0" y="125"/>
                    </a:cubicBezTo>
                    <a:lnTo>
                      <a:pt x="249" y="436"/>
                    </a:lnTo>
                    <a:cubicBezTo>
                      <a:pt x="322" y="519"/>
                      <a:pt x="395" y="602"/>
                      <a:pt x="468" y="675"/>
                    </a:cubicBezTo>
                    <a:cubicBezTo>
                      <a:pt x="540" y="747"/>
                      <a:pt x="613" y="809"/>
                      <a:pt x="696" y="862"/>
                    </a:cubicBezTo>
                    <a:lnTo>
                      <a:pt x="685" y="862"/>
                    </a:lnTo>
                    <a:cubicBezTo>
                      <a:pt x="737" y="892"/>
                      <a:pt x="789" y="924"/>
                      <a:pt x="841" y="945"/>
                    </a:cubicBezTo>
                    <a:cubicBezTo>
                      <a:pt x="862" y="955"/>
                      <a:pt x="893" y="955"/>
                      <a:pt x="924" y="965"/>
                    </a:cubicBezTo>
                    <a:lnTo>
                      <a:pt x="986" y="965"/>
                    </a:lnTo>
                    <a:cubicBezTo>
                      <a:pt x="1007" y="955"/>
                      <a:pt x="1028" y="955"/>
                      <a:pt x="1038" y="945"/>
                    </a:cubicBezTo>
                    <a:cubicBezTo>
                      <a:pt x="1059" y="934"/>
                      <a:pt x="1079" y="924"/>
                      <a:pt x="1090" y="913"/>
                    </a:cubicBezTo>
                    <a:cubicBezTo>
                      <a:pt x="1111" y="903"/>
                      <a:pt x="1121" y="882"/>
                      <a:pt x="1132" y="862"/>
                    </a:cubicBezTo>
                    <a:cubicBezTo>
                      <a:pt x="1141" y="851"/>
                      <a:pt x="1152" y="830"/>
                      <a:pt x="1162" y="809"/>
                    </a:cubicBezTo>
                    <a:cubicBezTo>
                      <a:pt x="1173" y="779"/>
                      <a:pt x="1183" y="737"/>
                      <a:pt x="1183" y="706"/>
                    </a:cubicBezTo>
                    <a:cubicBezTo>
                      <a:pt x="1183" y="633"/>
                      <a:pt x="1183" y="560"/>
                      <a:pt x="1173" y="488"/>
                    </a:cubicBezTo>
                    <a:lnTo>
                      <a:pt x="1173" y="498"/>
                    </a:lnTo>
                    <a:cubicBezTo>
                      <a:pt x="1141" y="332"/>
                      <a:pt x="1090" y="177"/>
                      <a:pt x="1028" y="21"/>
                    </a:cubicBezTo>
                    <a:cubicBezTo>
                      <a:pt x="1028" y="11"/>
                      <a:pt x="1028" y="0"/>
                      <a:pt x="1017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209;p53"/>
              <p:cNvSpPr/>
              <p:nvPr/>
            </p:nvSpPr>
            <p:spPr>
              <a:xfrm>
                <a:off x="6055112" y="245491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210;p53"/>
              <p:cNvSpPr/>
              <p:nvPr/>
            </p:nvSpPr>
            <p:spPr>
              <a:xfrm>
                <a:off x="6109379" y="2493943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211;p53"/>
              <p:cNvSpPr/>
              <p:nvPr/>
            </p:nvSpPr>
            <p:spPr>
              <a:xfrm>
                <a:off x="5954311" y="2495489"/>
                <a:ext cx="93219" cy="7871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069" extrusionOk="0">
                    <a:moveTo>
                      <a:pt x="301" y="0"/>
                    </a:moveTo>
                    <a:cubicBezTo>
                      <a:pt x="281" y="0"/>
                      <a:pt x="260" y="0"/>
                      <a:pt x="239" y="10"/>
                    </a:cubicBezTo>
                    <a:cubicBezTo>
                      <a:pt x="218" y="10"/>
                      <a:pt x="198" y="21"/>
                      <a:pt x="177" y="31"/>
                    </a:cubicBezTo>
                    <a:cubicBezTo>
                      <a:pt x="145" y="42"/>
                      <a:pt x="125" y="52"/>
                      <a:pt x="115" y="72"/>
                    </a:cubicBezTo>
                    <a:lnTo>
                      <a:pt x="115" y="62"/>
                    </a:lnTo>
                    <a:cubicBezTo>
                      <a:pt x="94" y="83"/>
                      <a:pt x="83" y="104"/>
                      <a:pt x="62" y="125"/>
                    </a:cubicBezTo>
                    <a:cubicBezTo>
                      <a:pt x="52" y="145"/>
                      <a:pt x="32" y="166"/>
                      <a:pt x="21" y="19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21" y="218"/>
                      <a:pt x="11" y="259"/>
                      <a:pt x="11" y="291"/>
                    </a:cubicBezTo>
                    <a:cubicBezTo>
                      <a:pt x="0" y="363"/>
                      <a:pt x="11" y="436"/>
                      <a:pt x="21" y="508"/>
                    </a:cubicBezTo>
                    <a:lnTo>
                      <a:pt x="21" y="498"/>
                    </a:lnTo>
                    <a:cubicBezTo>
                      <a:pt x="52" y="685"/>
                      <a:pt x="115" y="861"/>
                      <a:pt x="198" y="1027"/>
                    </a:cubicBezTo>
                    <a:lnTo>
                      <a:pt x="198" y="1037"/>
                    </a:lnTo>
                    <a:cubicBezTo>
                      <a:pt x="198" y="1047"/>
                      <a:pt x="208" y="1058"/>
                      <a:pt x="208" y="1068"/>
                    </a:cubicBezTo>
                    <a:cubicBezTo>
                      <a:pt x="560" y="954"/>
                      <a:pt x="903" y="851"/>
                      <a:pt x="1266" y="768"/>
                    </a:cubicBezTo>
                    <a:cubicBezTo>
                      <a:pt x="1224" y="715"/>
                      <a:pt x="1183" y="664"/>
                      <a:pt x="1141" y="623"/>
                    </a:cubicBezTo>
                    <a:lnTo>
                      <a:pt x="1152" y="623"/>
                    </a:lnTo>
                    <a:cubicBezTo>
                      <a:pt x="1069" y="529"/>
                      <a:pt x="975" y="436"/>
                      <a:pt x="882" y="342"/>
                    </a:cubicBezTo>
                    <a:cubicBezTo>
                      <a:pt x="809" y="270"/>
                      <a:pt x="726" y="197"/>
                      <a:pt x="643" y="135"/>
                    </a:cubicBezTo>
                    <a:cubicBezTo>
                      <a:pt x="581" y="93"/>
                      <a:pt x="509" y="52"/>
                      <a:pt x="447" y="31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212;p53"/>
              <p:cNvSpPr/>
              <p:nvPr/>
            </p:nvSpPr>
            <p:spPr>
              <a:xfrm>
                <a:off x="5978756" y="249548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213;p53"/>
              <p:cNvSpPr/>
              <p:nvPr/>
            </p:nvSpPr>
            <p:spPr>
              <a:xfrm>
                <a:off x="5769422" y="2490114"/>
                <a:ext cx="100950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32" extrusionOk="0">
                    <a:moveTo>
                      <a:pt x="1090" y="0"/>
                    </a:moveTo>
                    <a:cubicBezTo>
                      <a:pt x="851" y="104"/>
                      <a:pt x="603" y="208"/>
                      <a:pt x="354" y="322"/>
                    </a:cubicBezTo>
                    <a:cubicBezTo>
                      <a:pt x="229" y="384"/>
                      <a:pt x="115" y="436"/>
                      <a:pt x="1" y="488"/>
                    </a:cubicBezTo>
                    <a:cubicBezTo>
                      <a:pt x="12" y="488"/>
                      <a:pt x="12" y="498"/>
                      <a:pt x="22" y="498"/>
                    </a:cubicBezTo>
                    <a:cubicBezTo>
                      <a:pt x="125" y="571"/>
                      <a:pt x="229" y="643"/>
                      <a:pt x="344" y="716"/>
                    </a:cubicBezTo>
                    <a:cubicBezTo>
                      <a:pt x="457" y="788"/>
                      <a:pt x="572" y="871"/>
                      <a:pt x="696" y="934"/>
                    </a:cubicBezTo>
                    <a:cubicBezTo>
                      <a:pt x="800" y="996"/>
                      <a:pt x="904" y="1058"/>
                      <a:pt x="1017" y="1100"/>
                    </a:cubicBezTo>
                    <a:lnTo>
                      <a:pt x="1007" y="1090"/>
                    </a:lnTo>
                    <a:lnTo>
                      <a:pt x="1007" y="1090"/>
                    </a:lnTo>
                    <a:cubicBezTo>
                      <a:pt x="1049" y="1110"/>
                      <a:pt x="1100" y="1120"/>
                      <a:pt x="1153" y="1131"/>
                    </a:cubicBezTo>
                    <a:lnTo>
                      <a:pt x="1204" y="1131"/>
                    </a:lnTo>
                    <a:cubicBezTo>
                      <a:pt x="1215" y="1120"/>
                      <a:pt x="1225" y="1120"/>
                      <a:pt x="1236" y="1110"/>
                    </a:cubicBezTo>
                    <a:cubicBezTo>
                      <a:pt x="1256" y="1110"/>
                      <a:pt x="1266" y="1100"/>
                      <a:pt x="1277" y="1090"/>
                    </a:cubicBezTo>
                    <a:cubicBezTo>
                      <a:pt x="1298" y="1079"/>
                      <a:pt x="1308" y="1058"/>
                      <a:pt x="1319" y="1048"/>
                    </a:cubicBezTo>
                    <a:cubicBezTo>
                      <a:pt x="1329" y="1037"/>
                      <a:pt x="1339" y="1017"/>
                      <a:pt x="1339" y="996"/>
                    </a:cubicBezTo>
                    <a:cubicBezTo>
                      <a:pt x="1349" y="965"/>
                      <a:pt x="1360" y="934"/>
                      <a:pt x="1360" y="913"/>
                    </a:cubicBezTo>
                    <a:cubicBezTo>
                      <a:pt x="1370" y="841"/>
                      <a:pt x="1360" y="779"/>
                      <a:pt x="1349" y="706"/>
                    </a:cubicBezTo>
                    <a:lnTo>
                      <a:pt x="1349" y="716"/>
                    </a:lnTo>
                    <a:cubicBezTo>
                      <a:pt x="1329" y="613"/>
                      <a:pt x="1298" y="509"/>
                      <a:pt x="1266" y="415"/>
                    </a:cubicBezTo>
                    <a:cubicBezTo>
                      <a:pt x="1225" y="311"/>
                      <a:pt x="1194" y="218"/>
                      <a:pt x="1142" y="125"/>
                    </a:cubicBezTo>
                    <a:cubicBezTo>
                      <a:pt x="1121" y="83"/>
                      <a:pt x="1111" y="42"/>
                      <a:pt x="1090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214;p53"/>
              <p:cNvSpPr/>
              <p:nvPr/>
            </p:nvSpPr>
            <p:spPr>
              <a:xfrm>
                <a:off x="5853435" y="249850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215;p53"/>
              <p:cNvSpPr/>
              <p:nvPr/>
            </p:nvSpPr>
            <p:spPr>
              <a:xfrm>
                <a:off x="5868014" y="256337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216;p53"/>
              <p:cNvSpPr/>
              <p:nvPr/>
            </p:nvSpPr>
            <p:spPr>
              <a:xfrm>
                <a:off x="5853435" y="257339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217;p53"/>
              <p:cNvSpPr/>
              <p:nvPr/>
            </p:nvSpPr>
            <p:spPr>
              <a:xfrm>
                <a:off x="5703006" y="2600856"/>
                <a:ext cx="114646" cy="8327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31" extrusionOk="0">
                    <a:moveTo>
                      <a:pt x="260" y="1"/>
                    </a:moveTo>
                    <a:cubicBezTo>
                      <a:pt x="239" y="11"/>
                      <a:pt x="208" y="21"/>
                      <a:pt x="177" y="31"/>
                    </a:cubicBezTo>
                    <a:cubicBezTo>
                      <a:pt x="156" y="42"/>
                      <a:pt x="135" y="52"/>
                      <a:pt x="115" y="73"/>
                    </a:cubicBezTo>
                    <a:cubicBezTo>
                      <a:pt x="94" y="84"/>
                      <a:pt x="73" y="104"/>
                      <a:pt x="63" y="135"/>
                    </a:cubicBezTo>
                    <a:lnTo>
                      <a:pt x="63" y="125"/>
                    </a:lnTo>
                    <a:cubicBezTo>
                      <a:pt x="42" y="156"/>
                      <a:pt x="32" y="187"/>
                      <a:pt x="11" y="229"/>
                    </a:cubicBezTo>
                    <a:cubicBezTo>
                      <a:pt x="11" y="250"/>
                      <a:pt x="1" y="260"/>
                      <a:pt x="1" y="280"/>
                    </a:cubicBezTo>
                    <a:lnTo>
                      <a:pt x="1" y="343"/>
                    </a:lnTo>
                    <a:cubicBezTo>
                      <a:pt x="11" y="363"/>
                      <a:pt x="22" y="395"/>
                      <a:pt x="32" y="416"/>
                    </a:cubicBezTo>
                    <a:cubicBezTo>
                      <a:pt x="52" y="467"/>
                      <a:pt x="84" y="509"/>
                      <a:pt x="115" y="561"/>
                    </a:cubicBezTo>
                    <a:cubicBezTo>
                      <a:pt x="177" y="623"/>
                      <a:pt x="239" y="685"/>
                      <a:pt x="312" y="737"/>
                    </a:cubicBezTo>
                    <a:cubicBezTo>
                      <a:pt x="384" y="810"/>
                      <a:pt x="478" y="872"/>
                      <a:pt x="561" y="923"/>
                    </a:cubicBezTo>
                    <a:lnTo>
                      <a:pt x="550" y="923"/>
                    </a:lnTo>
                    <a:cubicBezTo>
                      <a:pt x="654" y="996"/>
                      <a:pt x="768" y="1059"/>
                      <a:pt x="872" y="1131"/>
                    </a:cubicBezTo>
                    <a:cubicBezTo>
                      <a:pt x="976" y="1038"/>
                      <a:pt x="1090" y="944"/>
                      <a:pt x="1204" y="851"/>
                    </a:cubicBezTo>
                    <a:lnTo>
                      <a:pt x="1214" y="840"/>
                    </a:lnTo>
                    <a:cubicBezTo>
                      <a:pt x="1329" y="768"/>
                      <a:pt x="1442" y="685"/>
                      <a:pt x="1557" y="612"/>
                    </a:cubicBezTo>
                    <a:cubicBezTo>
                      <a:pt x="1484" y="550"/>
                      <a:pt x="1401" y="488"/>
                      <a:pt x="1318" y="436"/>
                    </a:cubicBezTo>
                    <a:cubicBezTo>
                      <a:pt x="1204" y="353"/>
                      <a:pt x="1090" y="280"/>
                      <a:pt x="976" y="218"/>
                    </a:cubicBezTo>
                    <a:cubicBezTo>
                      <a:pt x="872" y="156"/>
                      <a:pt x="758" y="104"/>
                      <a:pt x="644" y="63"/>
                    </a:cubicBezTo>
                    <a:cubicBezTo>
                      <a:pt x="561" y="31"/>
                      <a:pt x="478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218;p53"/>
              <p:cNvSpPr/>
              <p:nvPr/>
            </p:nvSpPr>
            <p:spPr>
              <a:xfrm>
                <a:off x="5705289" y="26321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219;p53"/>
              <p:cNvSpPr/>
              <p:nvPr/>
            </p:nvSpPr>
            <p:spPr>
              <a:xfrm>
                <a:off x="5541090" y="2666535"/>
                <a:ext cx="134527" cy="6428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73" extrusionOk="0">
                    <a:moveTo>
                      <a:pt x="592" y="1"/>
                    </a:moveTo>
                    <a:cubicBezTo>
                      <a:pt x="499" y="94"/>
                      <a:pt x="426" y="197"/>
                      <a:pt x="343" y="312"/>
                    </a:cubicBezTo>
                    <a:cubicBezTo>
                      <a:pt x="218" y="488"/>
                      <a:pt x="105" y="675"/>
                      <a:pt x="1" y="861"/>
                    </a:cubicBezTo>
                    <a:lnTo>
                      <a:pt x="208" y="861"/>
                    </a:lnTo>
                    <a:cubicBezTo>
                      <a:pt x="405" y="861"/>
                      <a:pt x="591" y="872"/>
                      <a:pt x="788" y="872"/>
                    </a:cubicBezTo>
                    <a:lnTo>
                      <a:pt x="788" y="872"/>
                    </a:lnTo>
                    <a:cubicBezTo>
                      <a:pt x="961" y="872"/>
                      <a:pt x="1124" y="872"/>
                      <a:pt x="1287" y="861"/>
                    </a:cubicBezTo>
                    <a:cubicBezTo>
                      <a:pt x="1359" y="861"/>
                      <a:pt x="1432" y="851"/>
                      <a:pt x="1504" y="841"/>
                    </a:cubicBezTo>
                    <a:cubicBezTo>
                      <a:pt x="1557" y="831"/>
                      <a:pt x="1608" y="820"/>
                      <a:pt x="1670" y="810"/>
                    </a:cubicBezTo>
                    <a:cubicBezTo>
                      <a:pt x="1702" y="799"/>
                      <a:pt x="1733" y="789"/>
                      <a:pt x="1774" y="768"/>
                    </a:cubicBezTo>
                    <a:lnTo>
                      <a:pt x="1795" y="748"/>
                    </a:lnTo>
                    <a:cubicBezTo>
                      <a:pt x="1806" y="748"/>
                      <a:pt x="1806" y="737"/>
                      <a:pt x="1816" y="737"/>
                    </a:cubicBezTo>
                    <a:lnTo>
                      <a:pt x="1816" y="716"/>
                    </a:lnTo>
                    <a:cubicBezTo>
                      <a:pt x="1826" y="706"/>
                      <a:pt x="1826" y="685"/>
                      <a:pt x="1826" y="665"/>
                    </a:cubicBezTo>
                    <a:cubicBezTo>
                      <a:pt x="1826" y="644"/>
                      <a:pt x="1816" y="623"/>
                      <a:pt x="1816" y="612"/>
                    </a:cubicBezTo>
                    <a:cubicBezTo>
                      <a:pt x="1806" y="582"/>
                      <a:pt x="1806" y="561"/>
                      <a:pt x="1785" y="540"/>
                    </a:cubicBezTo>
                    <a:cubicBezTo>
                      <a:pt x="1774" y="509"/>
                      <a:pt x="1743" y="478"/>
                      <a:pt x="1723" y="457"/>
                    </a:cubicBezTo>
                    <a:cubicBezTo>
                      <a:pt x="1670" y="405"/>
                      <a:pt x="1608" y="363"/>
                      <a:pt x="1546" y="322"/>
                    </a:cubicBezTo>
                    <a:lnTo>
                      <a:pt x="1546" y="322"/>
                    </a:lnTo>
                    <a:cubicBezTo>
                      <a:pt x="1546" y="324"/>
                      <a:pt x="1546" y="326"/>
                      <a:pt x="1547" y="327"/>
                    </a:cubicBezTo>
                    <a:lnTo>
                      <a:pt x="1547" y="327"/>
                    </a:lnTo>
                    <a:cubicBezTo>
                      <a:pt x="1446" y="268"/>
                      <a:pt x="1346" y="228"/>
                      <a:pt x="1246" y="187"/>
                    </a:cubicBezTo>
                    <a:cubicBezTo>
                      <a:pt x="1131" y="146"/>
                      <a:pt x="1007" y="104"/>
                      <a:pt x="893" y="73"/>
                    </a:cubicBezTo>
                    <a:lnTo>
                      <a:pt x="903" y="73"/>
                    </a:lnTo>
                    <a:cubicBezTo>
                      <a:pt x="799" y="42"/>
                      <a:pt x="695" y="21"/>
                      <a:pt x="592" y="1"/>
                    </a:cubicBezTo>
                    <a:close/>
                    <a:moveTo>
                      <a:pt x="788" y="872"/>
                    </a:moveTo>
                    <a:cubicBezTo>
                      <a:pt x="785" y="872"/>
                      <a:pt x="782" y="872"/>
                      <a:pt x="778" y="872"/>
                    </a:cubicBezTo>
                    <a:lnTo>
                      <a:pt x="789" y="872"/>
                    </a:lnTo>
                    <a:cubicBezTo>
                      <a:pt x="789" y="872"/>
                      <a:pt x="789" y="872"/>
                      <a:pt x="788" y="8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220;p53"/>
              <p:cNvSpPr/>
              <p:nvPr/>
            </p:nvSpPr>
            <p:spPr>
              <a:xfrm>
                <a:off x="5674732" y="271086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221;p53"/>
              <p:cNvSpPr/>
              <p:nvPr/>
            </p:nvSpPr>
            <p:spPr>
              <a:xfrm>
                <a:off x="5671713" y="2723083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222;p53"/>
              <p:cNvSpPr/>
              <p:nvPr/>
            </p:nvSpPr>
            <p:spPr>
              <a:xfrm>
                <a:off x="5563990" y="2806287"/>
                <a:ext cx="123040" cy="6958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945" extrusionOk="0">
                    <a:moveTo>
                      <a:pt x="696" y="136"/>
                    </a:moveTo>
                    <a:cubicBezTo>
                      <a:pt x="689" y="136"/>
                      <a:pt x="687" y="136"/>
                      <a:pt x="686" y="139"/>
                    </a:cubicBezTo>
                    <a:lnTo>
                      <a:pt x="686" y="139"/>
                    </a:lnTo>
                    <a:cubicBezTo>
                      <a:pt x="689" y="138"/>
                      <a:pt x="692" y="137"/>
                      <a:pt x="696" y="136"/>
                    </a:cubicBezTo>
                    <a:close/>
                    <a:moveTo>
                      <a:pt x="1671" y="1"/>
                    </a:moveTo>
                    <a:cubicBezTo>
                      <a:pt x="1608" y="1"/>
                      <a:pt x="1546" y="11"/>
                      <a:pt x="1484" y="11"/>
                    </a:cubicBezTo>
                    <a:cubicBezTo>
                      <a:pt x="1214" y="32"/>
                      <a:pt x="944" y="74"/>
                      <a:pt x="686" y="146"/>
                    </a:cubicBezTo>
                    <a:cubicBezTo>
                      <a:pt x="686" y="142"/>
                      <a:pt x="686" y="140"/>
                      <a:pt x="686" y="139"/>
                    </a:cubicBezTo>
                    <a:lnTo>
                      <a:pt x="686" y="139"/>
                    </a:lnTo>
                    <a:cubicBezTo>
                      <a:pt x="544" y="180"/>
                      <a:pt x="402" y="230"/>
                      <a:pt x="271" y="302"/>
                    </a:cubicBezTo>
                    <a:cubicBezTo>
                      <a:pt x="218" y="333"/>
                      <a:pt x="167" y="374"/>
                      <a:pt x="125" y="416"/>
                    </a:cubicBezTo>
                    <a:cubicBezTo>
                      <a:pt x="94" y="436"/>
                      <a:pt x="63" y="468"/>
                      <a:pt x="42" y="509"/>
                    </a:cubicBezTo>
                    <a:cubicBezTo>
                      <a:pt x="32" y="540"/>
                      <a:pt x="22" y="561"/>
                      <a:pt x="11" y="602"/>
                    </a:cubicBezTo>
                    <a:cubicBezTo>
                      <a:pt x="1" y="623"/>
                      <a:pt x="1" y="634"/>
                      <a:pt x="1" y="664"/>
                    </a:cubicBezTo>
                    <a:lnTo>
                      <a:pt x="1" y="685"/>
                    </a:lnTo>
                    <a:cubicBezTo>
                      <a:pt x="1" y="696"/>
                      <a:pt x="11" y="706"/>
                      <a:pt x="11" y="717"/>
                    </a:cubicBezTo>
                    <a:cubicBezTo>
                      <a:pt x="22" y="717"/>
                      <a:pt x="22" y="727"/>
                      <a:pt x="32" y="737"/>
                    </a:cubicBezTo>
                    <a:cubicBezTo>
                      <a:pt x="52" y="758"/>
                      <a:pt x="73" y="768"/>
                      <a:pt x="94" y="779"/>
                    </a:cubicBezTo>
                    <a:cubicBezTo>
                      <a:pt x="135" y="810"/>
                      <a:pt x="188" y="830"/>
                      <a:pt x="250" y="841"/>
                    </a:cubicBezTo>
                    <a:lnTo>
                      <a:pt x="239" y="841"/>
                    </a:lnTo>
                    <a:cubicBezTo>
                      <a:pt x="312" y="862"/>
                      <a:pt x="374" y="872"/>
                      <a:pt x="447" y="883"/>
                    </a:cubicBezTo>
                    <a:cubicBezTo>
                      <a:pt x="540" y="893"/>
                      <a:pt x="623" y="903"/>
                      <a:pt x="706" y="913"/>
                    </a:cubicBezTo>
                    <a:cubicBezTo>
                      <a:pt x="882" y="924"/>
                      <a:pt x="1059" y="934"/>
                      <a:pt x="1246" y="934"/>
                    </a:cubicBezTo>
                    <a:cubicBezTo>
                      <a:pt x="1380" y="945"/>
                      <a:pt x="1515" y="945"/>
                      <a:pt x="1650" y="945"/>
                    </a:cubicBezTo>
                    <a:cubicBezTo>
                      <a:pt x="1640" y="893"/>
                      <a:pt x="1640" y="841"/>
                      <a:pt x="1629" y="789"/>
                    </a:cubicBezTo>
                    <a:cubicBezTo>
                      <a:pt x="1608" y="572"/>
                      <a:pt x="1608" y="353"/>
                      <a:pt x="1640" y="157"/>
                    </a:cubicBezTo>
                    <a:lnTo>
                      <a:pt x="1640" y="136"/>
                    </a:lnTo>
                    <a:cubicBezTo>
                      <a:pt x="1650" y="94"/>
                      <a:pt x="1661" y="42"/>
                      <a:pt x="1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223;p53"/>
              <p:cNvSpPr/>
              <p:nvPr/>
            </p:nvSpPr>
            <p:spPr>
              <a:xfrm>
                <a:off x="5507514" y="2944566"/>
                <a:ext cx="158899" cy="11008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95" extrusionOk="0">
                    <a:moveTo>
                      <a:pt x="1649" y="1"/>
                    </a:moveTo>
                    <a:cubicBezTo>
                      <a:pt x="1442" y="1"/>
                      <a:pt x="1224" y="31"/>
                      <a:pt x="1017" y="73"/>
                    </a:cubicBezTo>
                    <a:cubicBezTo>
                      <a:pt x="809" y="104"/>
                      <a:pt x="591" y="156"/>
                      <a:pt x="384" y="208"/>
                    </a:cubicBezTo>
                    <a:lnTo>
                      <a:pt x="395" y="208"/>
                    </a:lnTo>
                    <a:cubicBezTo>
                      <a:pt x="280" y="239"/>
                      <a:pt x="176" y="270"/>
                      <a:pt x="73" y="301"/>
                    </a:cubicBezTo>
                    <a:cubicBezTo>
                      <a:pt x="52" y="312"/>
                      <a:pt x="21" y="322"/>
                      <a:pt x="0" y="322"/>
                    </a:cubicBezTo>
                    <a:cubicBezTo>
                      <a:pt x="52" y="571"/>
                      <a:pt x="125" y="820"/>
                      <a:pt x="208" y="1048"/>
                    </a:cubicBezTo>
                    <a:cubicBezTo>
                      <a:pt x="259" y="1204"/>
                      <a:pt x="322" y="1349"/>
                      <a:pt x="395" y="1494"/>
                    </a:cubicBezTo>
                    <a:cubicBezTo>
                      <a:pt x="457" y="1442"/>
                      <a:pt x="519" y="1391"/>
                      <a:pt x="591" y="1349"/>
                    </a:cubicBezTo>
                    <a:cubicBezTo>
                      <a:pt x="768" y="1214"/>
                      <a:pt x="944" y="1100"/>
                      <a:pt x="1121" y="976"/>
                    </a:cubicBezTo>
                    <a:cubicBezTo>
                      <a:pt x="1317" y="851"/>
                      <a:pt x="1515" y="727"/>
                      <a:pt x="1702" y="591"/>
                    </a:cubicBezTo>
                    <a:cubicBezTo>
                      <a:pt x="1785" y="540"/>
                      <a:pt x="1868" y="488"/>
                      <a:pt x="1940" y="425"/>
                    </a:cubicBezTo>
                    <a:cubicBezTo>
                      <a:pt x="1992" y="384"/>
                      <a:pt x="2054" y="342"/>
                      <a:pt x="2096" y="291"/>
                    </a:cubicBezTo>
                    <a:lnTo>
                      <a:pt x="2096" y="301"/>
                    </a:lnTo>
                    <a:cubicBezTo>
                      <a:pt x="2116" y="280"/>
                      <a:pt x="2137" y="259"/>
                      <a:pt x="2147" y="239"/>
                    </a:cubicBezTo>
                    <a:cubicBezTo>
                      <a:pt x="2147" y="229"/>
                      <a:pt x="2158" y="229"/>
                      <a:pt x="2158" y="218"/>
                    </a:cubicBezTo>
                    <a:cubicBezTo>
                      <a:pt x="2158" y="208"/>
                      <a:pt x="2147" y="197"/>
                      <a:pt x="2147" y="187"/>
                    </a:cubicBezTo>
                    <a:cubicBezTo>
                      <a:pt x="2147" y="176"/>
                      <a:pt x="2137" y="166"/>
                      <a:pt x="2137" y="156"/>
                    </a:cubicBezTo>
                    <a:cubicBezTo>
                      <a:pt x="2126" y="146"/>
                      <a:pt x="2116" y="125"/>
                      <a:pt x="2106" y="114"/>
                    </a:cubicBezTo>
                    <a:cubicBezTo>
                      <a:pt x="2085" y="104"/>
                      <a:pt x="2075" y="93"/>
                      <a:pt x="2054" y="84"/>
                    </a:cubicBezTo>
                    <a:lnTo>
                      <a:pt x="2054" y="73"/>
                    </a:lnTo>
                    <a:lnTo>
                      <a:pt x="1960" y="42"/>
                    </a:lnTo>
                    <a:lnTo>
                      <a:pt x="1950" y="42"/>
                    </a:lnTo>
                    <a:cubicBezTo>
                      <a:pt x="1857" y="10"/>
                      <a:pt x="1753" y="1"/>
                      <a:pt x="1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224;p53"/>
              <p:cNvSpPr/>
              <p:nvPr/>
            </p:nvSpPr>
            <p:spPr>
              <a:xfrm>
                <a:off x="5650286" y="2991101"/>
                <a:ext cx="15212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1" extrusionOk="0">
                    <a:moveTo>
                      <a:pt x="1411" y="1"/>
                    </a:moveTo>
                    <a:cubicBezTo>
                      <a:pt x="1287" y="63"/>
                      <a:pt x="1153" y="136"/>
                      <a:pt x="1028" y="198"/>
                    </a:cubicBezTo>
                    <a:cubicBezTo>
                      <a:pt x="883" y="291"/>
                      <a:pt x="727" y="385"/>
                      <a:pt x="582" y="489"/>
                    </a:cubicBezTo>
                    <a:cubicBezTo>
                      <a:pt x="457" y="572"/>
                      <a:pt x="333" y="665"/>
                      <a:pt x="229" y="779"/>
                    </a:cubicBezTo>
                    <a:cubicBezTo>
                      <a:pt x="157" y="841"/>
                      <a:pt x="94" y="914"/>
                      <a:pt x="53" y="987"/>
                    </a:cubicBezTo>
                    <a:cubicBezTo>
                      <a:pt x="32" y="1017"/>
                      <a:pt x="21" y="1049"/>
                      <a:pt x="11" y="1080"/>
                    </a:cubicBezTo>
                    <a:cubicBezTo>
                      <a:pt x="11" y="1080"/>
                      <a:pt x="11" y="1090"/>
                      <a:pt x="1" y="1090"/>
                    </a:cubicBezTo>
                    <a:lnTo>
                      <a:pt x="1" y="1153"/>
                    </a:lnTo>
                    <a:lnTo>
                      <a:pt x="1" y="1194"/>
                    </a:lnTo>
                    <a:cubicBezTo>
                      <a:pt x="1" y="1204"/>
                      <a:pt x="11" y="1215"/>
                      <a:pt x="21" y="1225"/>
                    </a:cubicBezTo>
                    <a:cubicBezTo>
                      <a:pt x="21" y="1242"/>
                      <a:pt x="29" y="1252"/>
                      <a:pt x="42" y="1261"/>
                    </a:cubicBezTo>
                    <a:lnTo>
                      <a:pt x="42" y="1261"/>
                    </a:lnTo>
                    <a:cubicBezTo>
                      <a:pt x="42" y="1259"/>
                      <a:pt x="42" y="1258"/>
                      <a:pt x="42" y="1256"/>
                    </a:cubicBezTo>
                    <a:lnTo>
                      <a:pt x="42" y="1256"/>
                    </a:lnTo>
                    <a:cubicBezTo>
                      <a:pt x="45" y="1259"/>
                      <a:pt x="48" y="1263"/>
                      <a:pt x="51" y="1266"/>
                    </a:cubicBezTo>
                    <a:lnTo>
                      <a:pt x="51" y="1266"/>
                    </a:lnTo>
                    <a:cubicBezTo>
                      <a:pt x="48" y="1264"/>
                      <a:pt x="45" y="1262"/>
                      <a:pt x="42" y="1261"/>
                    </a:cubicBezTo>
                    <a:lnTo>
                      <a:pt x="42" y="1261"/>
                    </a:lnTo>
                    <a:cubicBezTo>
                      <a:pt x="42" y="1266"/>
                      <a:pt x="44" y="1266"/>
                      <a:pt x="52" y="1266"/>
                    </a:cubicBezTo>
                    <a:lnTo>
                      <a:pt x="52" y="1266"/>
                    </a:lnTo>
                    <a:cubicBezTo>
                      <a:pt x="52" y="1266"/>
                      <a:pt x="52" y="1266"/>
                      <a:pt x="51" y="1266"/>
                    </a:cubicBezTo>
                    <a:lnTo>
                      <a:pt x="51" y="1266"/>
                    </a:lnTo>
                    <a:cubicBezTo>
                      <a:pt x="52" y="1266"/>
                      <a:pt x="52" y="1266"/>
                      <a:pt x="53" y="1266"/>
                    </a:cubicBezTo>
                    <a:cubicBezTo>
                      <a:pt x="53" y="1266"/>
                      <a:pt x="52" y="1266"/>
                      <a:pt x="52" y="1266"/>
                    </a:cubicBezTo>
                    <a:lnTo>
                      <a:pt x="52" y="1266"/>
                    </a:lnTo>
                    <a:cubicBezTo>
                      <a:pt x="70" y="1284"/>
                      <a:pt x="89" y="1301"/>
                      <a:pt x="115" y="1319"/>
                    </a:cubicBezTo>
                    <a:lnTo>
                      <a:pt x="104" y="1308"/>
                    </a:lnTo>
                    <a:lnTo>
                      <a:pt x="104" y="1308"/>
                    </a:lnTo>
                    <a:cubicBezTo>
                      <a:pt x="136" y="1329"/>
                      <a:pt x="177" y="1349"/>
                      <a:pt x="219" y="1360"/>
                    </a:cubicBezTo>
                    <a:cubicBezTo>
                      <a:pt x="250" y="1370"/>
                      <a:pt x="281" y="1370"/>
                      <a:pt x="323" y="1370"/>
                    </a:cubicBezTo>
                    <a:cubicBezTo>
                      <a:pt x="385" y="1370"/>
                      <a:pt x="447" y="1360"/>
                      <a:pt x="519" y="1339"/>
                    </a:cubicBezTo>
                    <a:cubicBezTo>
                      <a:pt x="665" y="1298"/>
                      <a:pt x="821" y="1236"/>
                      <a:pt x="955" y="1163"/>
                    </a:cubicBezTo>
                    <a:cubicBezTo>
                      <a:pt x="1121" y="1090"/>
                      <a:pt x="1287" y="997"/>
                      <a:pt x="1443" y="924"/>
                    </a:cubicBezTo>
                    <a:cubicBezTo>
                      <a:pt x="1536" y="883"/>
                      <a:pt x="1619" y="841"/>
                      <a:pt x="1702" y="810"/>
                    </a:cubicBezTo>
                    <a:cubicBezTo>
                      <a:pt x="1775" y="779"/>
                      <a:pt x="1858" y="748"/>
                      <a:pt x="1941" y="727"/>
                    </a:cubicBezTo>
                    <a:lnTo>
                      <a:pt x="2065" y="696"/>
                    </a:lnTo>
                    <a:cubicBezTo>
                      <a:pt x="2003" y="593"/>
                      <a:pt x="1930" y="510"/>
                      <a:pt x="1868" y="437"/>
                    </a:cubicBezTo>
                    <a:cubicBezTo>
                      <a:pt x="1743" y="291"/>
                      <a:pt x="1588" y="157"/>
                      <a:pt x="1453" y="32"/>
                    </a:cubicBezTo>
                    <a:lnTo>
                      <a:pt x="1432" y="12"/>
                    </a:lnTo>
                    <a:cubicBezTo>
                      <a:pt x="1422" y="12"/>
                      <a:pt x="1422" y="1"/>
                      <a:pt x="1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225;p53"/>
              <p:cNvSpPr/>
              <p:nvPr/>
            </p:nvSpPr>
            <p:spPr>
              <a:xfrm>
                <a:off x="5650286" y="3071360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226;p53"/>
              <p:cNvSpPr/>
              <p:nvPr/>
            </p:nvSpPr>
            <p:spPr>
              <a:xfrm>
                <a:off x="5651832" y="3081226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227;p53"/>
              <p:cNvSpPr/>
              <p:nvPr/>
            </p:nvSpPr>
            <p:spPr>
              <a:xfrm>
                <a:off x="5688501" y="308969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228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229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230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231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232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233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234;p53"/>
              <p:cNvSpPr/>
              <p:nvPr/>
            </p:nvSpPr>
            <p:spPr>
              <a:xfrm>
                <a:off x="5802335" y="30423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235;p53"/>
              <p:cNvSpPr/>
              <p:nvPr/>
            </p:nvSpPr>
            <p:spPr>
              <a:xfrm>
                <a:off x="6015425" y="2475609"/>
                <a:ext cx="316252" cy="7643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038" extrusionOk="0">
                    <a:moveTo>
                      <a:pt x="3019" y="0"/>
                    </a:moveTo>
                    <a:cubicBezTo>
                      <a:pt x="2708" y="0"/>
                      <a:pt x="2407" y="31"/>
                      <a:pt x="2095" y="63"/>
                    </a:cubicBezTo>
                    <a:cubicBezTo>
                      <a:pt x="1857" y="93"/>
                      <a:pt x="1629" y="135"/>
                      <a:pt x="1390" y="187"/>
                    </a:cubicBezTo>
                    <a:cubicBezTo>
                      <a:pt x="1390" y="187"/>
                      <a:pt x="1380" y="187"/>
                      <a:pt x="1380" y="197"/>
                    </a:cubicBezTo>
                    <a:cubicBezTo>
                      <a:pt x="1369" y="208"/>
                      <a:pt x="1349" y="218"/>
                      <a:pt x="1328" y="229"/>
                    </a:cubicBezTo>
                    <a:cubicBezTo>
                      <a:pt x="1307" y="239"/>
                      <a:pt x="1297" y="239"/>
                      <a:pt x="1276" y="239"/>
                    </a:cubicBezTo>
                    <a:cubicBezTo>
                      <a:pt x="1266" y="249"/>
                      <a:pt x="1256" y="249"/>
                      <a:pt x="1235" y="249"/>
                    </a:cubicBezTo>
                    <a:lnTo>
                      <a:pt x="1214" y="249"/>
                    </a:lnTo>
                    <a:cubicBezTo>
                      <a:pt x="1193" y="239"/>
                      <a:pt x="1183" y="239"/>
                      <a:pt x="1173" y="239"/>
                    </a:cubicBezTo>
                    <a:cubicBezTo>
                      <a:pt x="1110" y="249"/>
                      <a:pt x="1048" y="259"/>
                      <a:pt x="975" y="280"/>
                    </a:cubicBezTo>
                    <a:lnTo>
                      <a:pt x="986" y="280"/>
                    </a:lnTo>
                    <a:cubicBezTo>
                      <a:pt x="954" y="291"/>
                      <a:pt x="924" y="291"/>
                      <a:pt x="903" y="301"/>
                    </a:cubicBezTo>
                    <a:cubicBezTo>
                      <a:pt x="602" y="374"/>
                      <a:pt x="301" y="467"/>
                      <a:pt x="0" y="561"/>
                    </a:cubicBezTo>
                    <a:cubicBezTo>
                      <a:pt x="21" y="581"/>
                      <a:pt x="42" y="591"/>
                      <a:pt x="52" y="612"/>
                    </a:cubicBezTo>
                    <a:cubicBezTo>
                      <a:pt x="135" y="685"/>
                      <a:pt x="218" y="778"/>
                      <a:pt x="322" y="893"/>
                    </a:cubicBezTo>
                    <a:cubicBezTo>
                      <a:pt x="353" y="934"/>
                      <a:pt x="384" y="976"/>
                      <a:pt x="426" y="1027"/>
                    </a:cubicBezTo>
                    <a:lnTo>
                      <a:pt x="436" y="1038"/>
                    </a:lnTo>
                    <a:cubicBezTo>
                      <a:pt x="903" y="923"/>
                      <a:pt x="1380" y="840"/>
                      <a:pt x="1857" y="789"/>
                    </a:cubicBezTo>
                    <a:cubicBezTo>
                      <a:pt x="2189" y="747"/>
                      <a:pt x="2521" y="727"/>
                      <a:pt x="2832" y="727"/>
                    </a:cubicBezTo>
                    <a:cubicBezTo>
                      <a:pt x="2842" y="737"/>
                      <a:pt x="2863" y="757"/>
                      <a:pt x="2884" y="757"/>
                    </a:cubicBezTo>
                    <a:lnTo>
                      <a:pt x="2904" y="757"/>
                    </a:lnTo>
                    <a:cubicBezTo>
                      <a:pt x="2925" y="757"/>
                      <a:pt x="2946" y="747"/>
                      <a:pt x="2967" y="737"/>
                    </a:cubicBezTo>
                    <a:cubicBezTo>
                      <a:pt x="2977" y="737"/>
                      <a:pt x="2987" y="727"/>
                      <a:pt x="2998" y="727"/>
                    </a:cubicBezTo>
                    <a:cubicBezTo>
                      <a:pt x="3392" y="727"/>
                      <a:pt x="3724" y="747"/>
                      <a:pt x="4046" y="789"/>
                    </a:cubicBezTo>
                    <a:lnTo>
                      <a:pt x="4056" y="789"/>
                    </a:lnTo>
                    <a:cubicBezTo>
                      <a:pt x="4077" y="799"/>
                      <a:pt x="4098" y="799"/>
                      <a:pt x="4119" y="810"/>
                    </a:cubicBezTo>
                    <a:lnTo>
                      <a:pt x="4191" y="810"/>
                    </a:lnTo>
                    <a:cubicBezTo>
                      <a:pt x="4202" y="810"/>
                      <a:pt x="4222" y="810"/>
                      <a:pt x="4232" y="799"/>
                    </a:cubicBezTo>
                    <a:cubicBezTo>
                      <a:pt x="4264" y="789"/>
                      <a:pt x="4274" y="768"/>
                      <a:pt x="4285" y="737"/>
                    </a:cubicBezTo>
                    <a:cubicBezTo>
                      <a:pt x="4294" y="706"/>
                      <a:pt x="4294" y="685"/>
                      <a:pt x="4274" y="654"/>
                    </a:cubicBezTo>
                    <a:cubicBezTo>
                      <a:pt x="4264" y="633"/>
                      <a:pt x="4243" y="612"/>
                      <a:pt x="4211" y="602"/>
                    </a:cubicBezTo>
                    <a:cubicBezTo>
                      <a:pt x="3890" y="550"/>
                      <a:pt x="3558" y="519"/>
                      <a:pt x="3195" y="508"/>
                    </a:cubicBezTo>
                    <a:cubicBezTo>
                      <a:pt x="3226" y="478"/>
                      <a:pt x="3236" y="436"/>
                      <a:pt x="3247" y="384"/>
                    </a:cubicBezTo>
                    <a:cubicBezTo>
                      <a:pt x="3268" y="239"/>
                      <a:pt x="3226" y="114"/>
                      <a:pt x="3174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236;p53"/>
              <p:cNvSpPr/>
              <p:nvPr/>
            </p:nvSpPr>
            <p:spPr>
              <a:xfrm>
                <a:off x="5793867" y="2539005"/>
                <a:ext cx="175761" cy="106988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53" extrusionOk="0">
                    <a:moveTo>
                      <a:pt x="2221" y="0"/>
                    </a:moveTo>
                    <a:cubicBezTo>
                      <a:pt x="1826" y="156"/>
                      <a:pt x="1443" y="343"/>
                      <a:pt x="1070" y="539"/>
                    </a:cubicBezTo>
                    <a:lnTo>
                      <a:pt x="1080" y="539"/>
                    </a:lnTo>
                    <a:cubicBezTo>
                      <a:pt x="706" y="737"/>
                      <a:pt x="344" y="965"/>
                      <a:pt x="1" y="1214"/>
                    </a:cubicBezTo>
                    <a:cubicBezTo>
                      <a:pt x="22" y="1235"/>
                      <a:pt x="53" y="1245"/>
                      <a:pt x="84" y="1266"/>
                    </a:cubicBezTo>
                    <a:cubicBezTo>
                      <a:pt x="167" y="1328"/>
                      <a:pt x="250" y="1380"/>
                      <a:pt x="323" y="1452"/>
                    </a:cubicBezTo>
                    <a:cubicBezTo>
                      <a:pt x="779" y="1152"/>
                      <a:pt x="1277" y="903"/>
                      <a:pt x="1837" y="675"/>
                    </a:cubicBezTo>
                    <a:cubicBezTo>
                      <a:pt x="2024" y="602"/>
                      <a:pt x="2211" y="539"/>
                      <a:pt x="2387" y="477"/>
                    </a:cubicBezTo>
                    <a:cubicBezTo>
                      <a:pt x="2387" y="467"/>
                      <a:pt x="2377" y="456"/>
                      <a:pt x="2377" y="446"/>
                    </a:cubicBezTo>
                    <a:cubicBezTo>
                      <a:pt x="2314" y="322"/>
                      <a:pt x="2252" y="166"/>
                      <a:pt x="2221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237;p53"/>
              <p:cNvSpPr/>
              <p:nvPr/>
            </p:nvSpPr>
            <p:spPr>
              <a:xfrm>
                <a:off x="5649550" y="2668817"/>
                <a:ext cx="117738" cy="14137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920" extrusionOk="0">
                    <a:moveTo>
                      <a:pt x="1276" y="0"/>
                    </a:moveTo>
                    <a:cubicBezTo>
                      <a:pt x="1255" y="21"/>
                      <a:pt x="1235" y="42"/>
                      <a:pt x="1214" y="53"/>
                    </a:cubicBezTo>
                    <a:cubicBezTo>
                      <a:pt x="893" y="364"/>
                      <a:pt x="602" y="696"/>
                      <a:pt x="374" y="1069"/>
                    </a:cubicBezTo>
                    <a:lnTo>
                      <a:pt x="374" y="1058"/>
                    </a:lnTo>
                    <a:cubicBezTo>
                      <a:pt x="229" y="1318"/>
                      <a:pt x="94" y="1588"/>
                      <a:pt x="11" y="1868"/>
                    </a:cubicBezTo>
                    <a:lnTo>
                      <a:pt x="11" y="1878"/>
                    </a:lnTo>
                    <a:cubicBezTo>
                      <a:pt x="11" y="1888"/>
                      <a:pt x="1" y="1899"/>
                      <a:pt x="1" y="1920"/>
                    </a:cubicBezTo>
                    <a:cubicBezTo>
                      <a:pt x="104" y="1899"/>
                      <a:pt x="208" y="1888"/>
                      <a:pt x="322" y="1878"/>
                    </a:cubicBezTo>
                    <a:lnTo>
                      <a:pt x="353" y="1878"/>
                    </a:lnTo>
                    <a:cubicBezTo>
                      <a:pt x="405" y="1868"/>
                      <a:pt x="457" y="1868"/>
                      <a:pt x="499" y="1858"/>
                    </a:cubicBezTo>
                    <a:lnTo>
                      <a:pt x="509" y="1858"/>
                    </a:lnTo>
                    <a:cubicBezTo>
                      <a:pt x="540" y="1712"/>
                      <a:pt x="592" y="1567"/>
                      <a:pt x="644" y="1432"/>
                    </a:cubicBezTo>
                    <a:cubicBezTo>
                      <a:pt x="737" y="1224"/>
                      <a:pt x="861" y="1028"/>
                      <a:pt x="1017" y="820"/>
                    </a:cubicBezTo>
                    <a:cubicBezTo>
                      <a:pt x="1183" y="602"/>
                      <a:pt x="1380" y="405"/>
                      <a:pt x="1598" y="208"/>
                    </a:cubicBezTo>
                    <a:cubicBezTo>
                      <a:pt x="1587" y="208"/>
                      <a:pt x="1577" y="198"/>
                      <a:pt x="1577" y="198"/>
                    </a:cubicBezTo>
                    <a:lnTo>
                      <a:pt x="1494" y="146"/>
                    </a:lnTo>
                    <a:lnTo>
                      <a:pt x="1474" y="125"/>
                    </a:lnTo>
                    <a:cubicBezTo>
                      <a:pt x="1411" y="83"/>
                      <a:pt x="1349" y="53"/>
                      <a:pt x="1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238;p53"/>
              <p:cNvSpPr/>
              <p:nvPr/>
            </p:nvSpPr>
            <p:spPr>
              <a:xfrm>
                <a:off x="5650286" y="2806287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239;p53"/>
              <p:cNvSpPr/>
              <p:nvPr/>
            </p:nvSpPr>
            <p:spPr>
              <a:xfrm>
                <a:off x="5642628" y="2875058"/>
                <a:ext cx="111627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62" extrusionOk="0">
                    <a:moveTo>
                      <a:pt x="1" y="0"/>
                    </a:moveTo>
                    <a:cubicBezTo>
                      <a:pt x="1" y="42"/>
                      <a:pt x="12" y="94"/>
                      <a:pt x="12" y="135"/>
                    </a:cubicBezTo>
                    <a:cubicBezTo>
                      <a:pt x="22" y="260"/>
                      <a:pt x="42" y="374"/>
                      <a:pt x="74" y="488"/>
                    </a:cubicBezTo>
                    <a:cubicBezTo>
                      <a:pt x="105" y="623"/>
                      <a:pt x="146" y="747"/>
                      <a:pt x="198" y="871"/>
                    </a:cubicBezTo>
                    <a:cubicBezTo>
                      <a:pt x="250" y="1007"/>
                      <a:pt x="312" y="1141"/>
                      <a:pt x="385" y="1276"/>
                    </a:cubicBezTo>
                    <a:lnTo>
                      <a:pt x="385" y="1266"/>
                    </a:lnTo>
                    <a:cubicBezTo>
                      <a:pt x="447" y="1390"/>
                      <a:pt x="520" y="1505"/>
                      <a:pt x="593" y="1618"/>
                    </a:cubicBezTo>
                    <a:cubicBezTo>
                      <a:pt x="634" y="1681"/>
                      <a:pt x="686" y="1743"/>
                      <a:pt x="727" y="1805"/>
                    </a:cubicBezTo>
                    <a:cubicBezTo>
                      <a:pt x="769" y="1857"/>
                      <a:pt x="810" y="1909"/>
                      <a:pt x="842" y="1961"/>
                    </a:cubicBezTo>
                    <a:cubicBezTo>
                      <a:pt x="935" y="1899"/>
                      <a:pt x="1028" y="1837"/>
                      <a:pt x="1132" y="1774"/>
                    </a:cubicBezTo>
                    <a:lnTo>
                      <a:pt x="1163" y="1764"/>
                    </a:lnTo>
                    <a:cubicBezTo>
                      <a:pt x="1277" y="1701"/>
                      <a:pt x="1402" y="1639"/>
                      <a:pt x="1515" y="1577"/>
                    </a:cubicBezTo>
                    <a:lnTo>
                      <a:pt x="1453" y="1525"/>
                    </a:lnTo>
                    <a:lnTo>
                      <a:pt x="1329" y="1401"/>
                    </a:lnTo>
                    <a:cubicBezTo>
                      <a:pt x="1225" y="1297"/>
                      <a:pt x="1132" y="1193"/>
                      <a:pt x="1049" y="1090"/>
                    </a:cubicBezTo>
                    <a:cubicBezTo>
                      <a:pt x="914" y="913"/>
                      <a:pt x="810" y="716"/>
                      <a:pt x="727" y="509"/>
                    </a:cubicBezTo>
                    <a:cubicBezTo>
                      <a:pt x="665" y="353"/>
                      <a:pt x="613" y="177"/>
                      <a:pt x="582" y="11"/>
                    </a:cubicBezTo>
                    <a:lnTo>
                      <a:pt x="333" y="1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240;p53"/>
              <p:cNvSpPr/>
              <p:nvPr/>
            </p:nvSpPr>
            <p:spPr>
              <a:xfrm>
                <a:off x="5726716" y="3042349"/>
                <a:ext cx="90936" cy="131434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85" extrusionOk="0">
                    <a:moveTo>
                      <a:pt x="1027" y="0"/>
                    </a:moveTo>
                    <a:lnTo>
                      <a:pt x="903" y="31"/>
                    </a:lnTo>
                    <a:cubicBezTo>
                      <a:pt x="809" y="63"/>
                      <a:pt x="726" y="93"/>
                      <a:pt x="664" y="114"/>
                    </a:cubicBezTo>
                    <a:cubicBezTo>
                      <a:pt x="581" y="145"/>
                      <a:pt x="498" y="187"/>
                      <a:pt x="405" y="228"/>
                    </a:cubicBezTo>
                    <a:cubicBezTo>
                      <a:pt x="332" y="270"/>
                      <a:pt x="249" y="311"/>
                      <a:pt x="166" y="353"/>
                    </a:cubicBezTo>
                    <a:lnTo>
                      <a:pt x="145" y="363"/>
                    </a:lnTo>
                    <a:lnTo>
                      <a:pt x="73" y="394"/>
                    </a:lnTo>
                    <a:cubicBezTo>
                      <a:pt x="145" y="602"/>
                      <a:pt x="187" y="830"/>
                      <a:pt x="198" y="1048"/>
                    </a:cubicBezTo>
                    <a:cubicBezTo>
                      <a:pt x="198" y="1162"/>
                      <a:pt x="187" y="1266"/>
                      <a:pt x="166" y="1370"/>
                    </a:cubicBezTo>
                    <a:cubicBezTo>
                      <a:pt x="145" y="1473"/>
                      <a:pt x="115" y="1566"/>
                      <a:pt x="73" y="1660"/>
                    </a:cubicBezTo>
                    <a:cubicBezTo>
                      <a:pt x="52" y="1701"/>
                      <a:pt x="32" y="1743"/>
                      <a:pt x="0" y="1784"/>
                    </a:cubicBezTo>
                    <a:cubicBezTo>
                      <a:pt x="145" y="1764"/>
                      <a:pt x="290" y="1722"/>
                      <a:pt x="415" y="1681"/>
                    </a:cubicBezTo>
                    <a:cubicBezTo>
                      <a:pt x="675" y="1577"/>
                      <a:pt x="871" y="1442"/>
                      <a:pt x="1007" y="1255"/>
                    </a:cubicBezTo>
                    <a:cubicBezTo>
                      <a:pt x="1162" y="1048"/>
                      <a:pt x="1235" y="789"/>
                      <a:pt x="1214" y="529"/>
                    </a:cubicBezTo>
                    <a:cubicBezTo>
                      <a:pt x="1203" y="384"/>
                      <a:pt x="1162" y="249"/>
                      <a:pt x="1090" y="104"/>
                    </a:cubicBezTo>
                    <a:cubicBezTo>
                      <a:pt x="1069" y="72"/>
                      <a:pt x="1048" y="31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241;p53"/>
              <p:cNvSpPr/>
              <p:nvPr/>
            </p:nvSpPr>
            <p:spPr>
              <a:xfrm>
                <a:off x="5731281" y="308733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242;p53"/>
              <p:cNvSpPr/>
              <p:nvPr/>
            </p:nvSpPr>
            <p:spPr>
              <a:xfrm>
                <a:off x="6016161" y="1944727"/>
                <a:ext cx="874607" cy="556956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7564" extrusionOk="0">
                    <a:moveTo>
                      <a:pt x="9710" y="1"/>
                    </a:moveTo>
                    <a:cubicBezTo>
                      <a:pt x="9295" y="1"/>
                      <a:pt x="8859" y="136"/>
                      <a:pt x="8330" y="406"/>
                    </a:cubicBezTo>
                    <a:cubicBezTo>
                      <a:pt x="8071" y="540"/>
                      <a:pt x="7822" y="696"/>
                      <a:pt x="7583" y="841"/>
                    </a:cubicBezTo>
                    <a:cubicBezTo>
                      <a:pt x="7376" y="966"/>
                      <a:pt x="7127" y="1121"/>
                      <a:pt x="6878" y="1256"/>
                    </a:cubicBezTo>
                    <a:cubicBezTo>
                      <a:pt x="6619" y="1391"/>
                      <a:pt x="6380" y="1494"/>
                      <a:pt x="6162" y="1568"/>
                    </a:cubicBezTo>
                    <a:lnTo>
                      <a:pt x="6027" y="1557"/>
                    </a:lnTo>
                    <a:lnTo>
                      <a:pt x="5644" y="1557"/>
                    </a:lnTo>
                    <a:cubicBezTo>
                      <a:pt x="5343" y="1568"/>
                      <a:pt x="5031" y="1640"/>
                      <a:pt x="4741" y="1764"/>
                    </a:cubicBezTo>
                    <a:cubicBezTo>
                      <a:pt x="4471" y="1868"/>
                      <a:pt x="4212" y="2034"/>
                      <a:pt x="3953" y="2231"/>
                    </a:cubicBezTo>
                    <a:cubicBezTo>
                      <a:pt x="3839" y="2335"/>
                      <a:pt x="3735" y="2439"/>
                      <a:pt x="3621" y="2553"/>
                    </a:cubicBezTo>
                    <a:lnTo>
                      <a:pt x="3558" y="2626"/>
                    </a:lnTo>
                    <a:lnTo>
                      <a:pt x="3517" y="2656"/>
                    </a:lnTo>
                    <a:cubicBezTo>
                      <a:pt x="3455" y="2729"/>
                      <a:pt x="3382" y="2812"/>
                      <a:pt x="3299" y="2875"/>
                    </a:cubicBezTo>
                    <a:lnTo>
                      <a:pt x="3330" y="2864"/>
                    </a:lnTo>
                    <a:lnTo>
                      <a:pt x="3299" y="2884"/>
                    </a:lnTo>
                    <a:cubicBezTo>
                      <a:pt x="3237" y="2937"/>
                      <a:pt x="3185" y="2988"/>
                      <a:pt x="3113" y="3030"/>
                    </a:cubicBezTo>
                    <a:cubicBezTo>
                      <a:pt x="3081" y="3040"/>
                      <a:pt x="3060" y="3050"/>
                      <a:pt x="3040" y="3050"/>
                    </a:cubicBezTo>
                    <a:cubicBezTo>
                      <a:pt x="3030" y="3061"/>
                      <a:pt x="3009" y="3061"/>
                      <a:pt x="2998" y="3061"/>
                    </a:cubicBezTo>
                    <a:cubicBezTo>
                      <a:pt x="2988" y="3061"/>
                      <a:pt x="2977" y="3061"/>
                      <a:pt x="2967" y="3050"/>
                    </a:cubicBezTo>
                    <a:cubicBezTo>
                      <a:pt x="2947" y="3050"/>
                      <a:pt x="2936" y="3040"/>
                      <a:pt x="2915" y="3030"/>
                    </a:cubicBezTo>
                    <a:cubicBezTo>
                      <a:pt x="2885" y="3009"/>
                      <a:pt x="2853" y="2988"/>
                      <a:pt x="2822" y="2958"/>
                    </a:cubicBezTo>
                    <a:cubicBezTo>
                      <a:pt x="2729" y="2843"/>
                      <a:pt x="2646" y="2729"/>
                      <a:pt x="2573" y="2584"/>
                    </a:cubicBezTo>
                    <a:lnTo>
                      <a:pt x="2511" y="2480"/>
                    </a:lnTo>
                    <a:lnTo>
                      <a:pt x="2490" y="2460"/>
                    </a:lnTo>
                    <a:cubicBezTo>
                      <a:pt x="2438" y="2366"/>
                      <a:pt x="2376" y="2262"/>
                      <a:pt x="2314" y="2169"/>
                    </a:cubicBezTo>
                    <a:cubicBezTo>
                      <a:pt x="2085" y="1826"/>
                      <a:pt x="1868" y="1609"/>
                      <a:pt x="1629" y="1453"/>
                    </a:cubicBezTo>
                    <a:cubicBezTo>
                      <a:pt x="1484" y="1370"/>
                      <a:pt x="1329" y="1319"/>
                      <a:pt x="1173" y="1287"/>
                    </a:cubicBezTo>
                    <a:cubicBezTo>
                      <a:pt x="1121" y="1287"/>
                      <a:pt x="1069" y="1277"/>
                      <a:pt x="1017" y="1277"/>
                    </a:cubicBezTo>
                    <a:cubicBezTo>
                      <a:pt x="924" y="1277"/>
                      <a:pt x="820" y="1287"/>
                      <a:pt x="716" y="1319"/>
                    </a:cubicBezTo>
                    <a:cubicBezTo>
                      <a:pt x="582" y="1349"/>
                      <a:pt x="457" y="1412"/>
                      <a:pt x="333" y="1505"/>
                    </a:cubicBezTo>
                    <a:cubicBezTo>
                      <a:pt x="218" y="1598"/>
                      <a:pt x="135" y="1713"/>
                      <a:pt x="73" y="1837"/>
                    </a:cubicBezTo>
                    <a:cubicBezTo>
                      <a:pt x="22" y="1962"/>
                      <a:pt x="1" y="2107"/>
                      <a:pt x="22" y="2262"/>
                    </a:cubicBezTo>
                    <a:cubicBezTo>
                      <a:pt x="32" y="2345"/>
                      <a:pt x="52" y="2428"/>
                      <a:pt x="73" y="2511"/>
                    </a:cubicBezTo>
                    <a:cubicBezTo>
                      <a:pt x="105" y="2594"/>
                      <a:pt x="135" y="2677"/>
                      <a:pt x="177" y="2771"/>
                    </a:cubicBezTo>
                    <a:cubicBezTo>
                      <a:pt x="250" y="2937"/>
                      <a:pt x="343" y="3103"/>
                      <a:pt x="416" y="3248"/>
                    </a:cubicBezTo>
                    <a:cubicBezTo>
                      <a:pt x="457" y="3310"/>
                      <a:pt x="488" y="3372"/>
                      <a:pt x="519" y="3435"/>
                    </a:cubicBezTo>
                    <a:lnTo>
                      <a:pt x="529" y="3455"/>
                    </a:lnTo>
                    <a:cubicBezTo>
                      <a:pt x="592" y="3548"/>
                      <a:pt x="644" y="3642"/>
                      <a:pt x="695" y="3746"/>
                    </a:cubicBezTo>
                    <a:lnTo>
                      <a:pt x="695" y="3725"/>
                    </a:lnTo>
                    <a:cubicBezTo>
                      <a:pt x="799" y="3933"/>
                      <a:pt x="861" y="4088"/>
                      <a:pt x="914" y="4223"/>
                    </a:cubicBezTo>
                    <a:cubicBezTo>
                      <a:pt x="944" y="4306"/>
                      <a:pt x="965" y="4389"/>
                      <a:pt x="986" y="4461"/>
                    </a:cubicBezTo>
                    <a:lnTo>
                      <a:pt x="986" y="4472"/>
                    </a:lnTo>
                    <a:lnTo>
                      <a:pt x="1059" y="4742"/>
                    </a:lnTo>
                    <a:cubicBezTo>
                      <a:pt x="1152" y="5063"/>
                      <a:pt x="1256" y="5395"/>
                      <a:pt x="1401" y="5727"/>
                    </a:cubicBezTo>
                    <a:cubicBezTo>
                      <a:pt x="1474" y="5883"/>
                      <a:pt x="1567" y="6038"/>
                      <a:pt x="1660" y="6183"/>
                    </a:cubicBezTo>
                    <a:cubicBezTo>
                      <a:pt x="1753" y="6318"/>
                      <a:pt x="1868" y="6453"/>
                      <a:pt x="2013" y="6588"/>
                    </a:cubicBezTo>
                    <a:cubicBezTo>
                      <a:pt x="2127" y="6702"/>
                      <a:pt x="2251" y="6805"/>
                      <a:pt x="2417" y="6920"/>
                    </a:cubicBezTo>
                    <a:cubicBezTo>
                      <a:pt x="2542" y="7003"/>
                      <a:pt x="2687" y="7086"/>
                      <a:pt x="2832" y="7158"/>
                    </a:cubicBezTo>
                    <a:cubicBezTo>
                      <a:pt x="3102" y="7293"/>
                      <a:pt x="3392" y="7397"/>
                      <a:pt x="3724" y="7469"/>
                    </a:cubicBezTo>
                    <a:cubicBezTo>
                      <a:pt x="4005" y="7532"/>
                      <a:pt x="4305" y="7563"/>
                      <a:pt x="4637" y="7563"/>
                    </a:cubicBezTo>
                    <a:lnTo>
                      <a:pt x="4658" y="7563"/>
                    </a:lnTo>
                    <a:cubicBezTo>
                      <a:pt x="5250" y="7563"/>
                      <a:pt x="5882" y="7449"/>
                      <a:pt x="6587" y="7220"/>
                    </a:cubicBezTo>
                    <a:cubicBezTo>
                      <a:pt x="7179" y="7034"/>
                      <a:pt x="7770" y="6764"/>
                      <a:pt x="8413" y="6401"/>
                    </a:cubicBezTo>
                    <a:cubicBezTo>
                      <a:pt x="8673" y="6256"/>
                      <a:pt x="8952" y="6090"/>
                      <a:pt x="9222" y="5903"/>
                    </a:cubicBezTo>
                    <a:cubicBezTo>
                      <a:pt x="9492" y="5727"/>
                      <a:pt x="9720" y="5561"/>
                      <a:pt x="9917" y="5395"/>
                    </a:cubicBezTo>
                    <a:cubicBezTo>
                      <a:pt x="10125" y="5229"/>
                      <a:pt x="10332" y="5032"/>
                      <a:pt x="10540" y="4814"/>
                    </a:cubicBezTo>
                    <a:cubicBezTo>
                      <a:pt x="10747" y="4596"/>
                      <a:pt x="10944" y="4357"/>
                      <a:pt x="11121" y="4109"/>
                    </a:cubicBezTo>
                    <a:cubicBezTo>
                      <a:pt x="11504" y="3548"/>
                      <a:pt x="11743" y="2999"/>
                      <a:pt x="11826" y="2480"/>
                    </a:cubicBezTo>
                    <a:cubicBezTo>
                      <a:pt x="11878" y="2190"/>
                      <a:pt x="11868" y="1909"/>
                      <a:pt x="11805" y="1650"/>
                    </a:cubicBezTo>
                    <a:cubicBezTo>
                      <a:pt x="11743" y="1381"/>
                      <a:pt x="11608" y="1111"/>
                      <a:pt x="11421" y="883"/>
                    </a:cubicBezTo>
                    <a:cubicBezTo>
                      <a:pt x="11224" y="634"/>
                      <a:pt x="10955" y="416"/>
                      <a:pt x="10644" y="250"/>
                    </a:cubicBezTo>
                    <a:cubicBezTo>
                      <a:pt x="10395" y="104"/>
                      <a:pt x="10104" y="22"/>
                      <a:pt x="9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243;p53"/>
              <p:cNvSpPr/>
              <p:nvPr/>
            </p:nvSpPr>
            <p:spPr>
              <a:xfrm>
                <a:off x="6245303" y="1949366"/>
                <a:ext cx="645462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7501" extrusionOk="0">
                    <a:moveTo>
                      <a:pt x="7054" y="0"/>
                    </a:moveTo>
                    <a:cubicBezTo>
                      <a:pt x="7034" y="11"/>
                      <a:pt x="7013" y="32"/>
                      <a:pt x="7002" y="52"/>
                    </a:cubicBezTo>
                    <a:cubicBezTo>
                      <a:pt x="6619" y="477"/>
                      <a:pt x="6204" y="861"/>
                      <a:pt x="5737" y="1183"/>
                    </a:cubicBezTo>
                    <a:cubicBezTo>
                      <a:pt x="5467" y="1380"/>
                      <a:pt x="5176" y="1556"/>
                      <a:pt x="4876" y="1712"/>
                    </a:cubicBezTo>
                    <a:cubicBezTo>
                      <a:pt x="4575" y="1857"/>
                      <a:pt x="4264" y="1992"/>
                      <a:pt x="3942" y="2095"/>
                    </a:cubicBezTo>
                    <a:cubicBezTo>
                      <a:pt x="3859" y="2127"/>
                      <a:pt x="3766" y="2158"/>
                      <a:pt x="3683" y="2178"/>
                    </a:cubicBezTo>
                    <a:cubicBezTo>
                      <a:pt x="3600" y="2210"/>
                      <a:pt x="3517" y="2231"/>
                      <a:pt x="3434" y="2251"/>
                    </a:cubicBezTo>
                    <a:cubicBezTo>
                      <a:pt x="3268" y="2293"/>
                      <a:pt x="3102" y="2334"/>
                      <a:pt x="2947" y="2386"/>
                    </a:cubicBezTo>
                    <a:cubicBezTo>
                      <a:pt x="2625" y="2480"/>
                      <a:pt x="2313" y="2583"/>
                      <a:pt x="2013" y="2718"/>
                    </a:cubicBezTo>
                    <a:cubicBezTo>
                      <a:pt x="1868" y="2780"/>
                      <a:pt x="1723" y="2863"/>
                      <a:pt x="1587" y="2946"/>
                    </a:cubicBezTo>
                    <a:cubicBezTo>
                      <a:pt x="1442" y="3029"/>
                      <a:pt x="1308" y="3123"/>
                      <a:pt x="1183" y="3226"/>
                    </a:cubicBezTo>
                    <a:cubicBezTo>
                      <a:pt x="1080" y="3309"/>
                      <a:pt x="976" y="3413"/>
                      <a:pt x="882" y="3506"/>
                    </a:cubicBezTo>
                    <a:cubicBezTo>
                      <a:pt x="789" y="3610"/>
                      <a:pt x="695" y="3724"/>
                      <a:pt x="623" y="3838"/>
                    </a:cubicBezTo>
                    <a:cubicBezTo>
                      <a:pt x="529" y="3963"/>
                      <a:pt x="446" y="4098"/>
                      <a:pt x="374" y="4243"/>
                    </a:cubicBezTo>
                    <a:cubicBezTo>
                      <a:pt x="312" y="4367"/>
                      <a:pt x="250" y="4502"/>
                      <a:pt x="208" y="4637"/>
                    </a:cubicBezTo>
                    <a:cubicBezTo>
                      <a:pt x="156" y="4772"/>
                      <a:pt x="114" y="4907"/>
                      <a:pt x="84" y="5052"/>
                    </a:cubicBezTo>
                    <a:cubicBezTo>
                      <a:pt x="52" y="5187"/>
                      <a:pt x="31" y="5332"/>
                      <a:pt x="21" y="5477"/>
                    </a:cubicBezTo>
                    <a:lnTo>
                      <a:pt x="21" y="5467"/>
                    </a:lnTo>
                    <a:cubicBezTo>
                      <a:pt x="11" y="5612"/>
                      <a:pt x="1" y="5767"/>
                      <a:pt x="11" y="5913"/>
                    </a:cubicBezTo>
                    <a:cubicBezTo>
                      <a:pt x="21" y="6058"/>
                      <a:pt x="31" y="6203"/>
                      <a:pt x="52" y="6348"/>
                    </a:cubicBezTo>
                    <a:cubicBezTo>
                      <a:pt x="84" y="6504"/>
                      <a:pt x="114" y="6660"/>
                      <a:pt x="167" y="6805"/>
                    </a:cubicBezTo>
                    <a:cubicBezTo>
                      <a:pt x="208" y="6950"/>
                      <a:pt x="260" y="7095"/>
                      <a:pt x="322" y="7230"/>
                    </a:cubicBezTo>
                    <a:lnTo>
                      <a:pt x="322" y="7220"/>
                    </a:lnTo>
                    <a:cubicBezTo>
                      <a:pt x="343" y="7272"/>
                      <a:pt x="363" y="7313"/>
                      <a:pt x="384" y="7355"/>
                    </a:cubicBezTo>
                    <a:cubicBezTo>
                      <a:pt x="457" y="7376"/>
                      <a:pt x="529" y="7396"/>
                      <a:pt x="612" y="7406"/>
                    </a:cubicBezTo>
                    <a:cubicBezTo>
                      <a:pt x="893" y="7469"/>
                      <a:pt x="1193" y="7500"/>
                      <a:pt x="1525" y="7500"/>
                    </a:cubicBezTo>
                    <a:lnTo>
                      <a:pt x="1546" y="7500"/>
                    </a:lnTo>
                    <a:cubicBezTo>
                      <a:pt x="2138" y="7500"/>
                      <a:pt x="2770" y="7386"/>
                      <a:pt x="3475" y="7157"/>
                    </a:cubicBezTo>
                    <a:cubicBezTo>
                      <a:pt x="4067" y="6971"/>
                      <a:pt x="4658" y="6701"/>
                      <a:pt x="5301" y="6338"/>
                    </a:cubicBezTo>
                    <a:cubicBezTo>
                      <a:pt x="5561" y="6193"/>
                      <a:pt x="5840" y="6027"/>
                      <a:pt x="6110" y="5840"/>
                    </a:cubicBezTo>
                    <a:cubicBezTo>
                      <a:pt x="6380" y="5664"/>
                      <a:pt x="6608" y="5498"/>
                      <a:pt x="6805" y="5332"/>
                    </a:cubicBezTo>
                    <a:cubicBezTo>
                      <a:pt x="7013" y="5166"/>
                      <a:pt x="7220" y="4969"/>
                      <a:pt x="7428" y="4751"/>
                    </a:cubicBezTo>
                    <a:cubicBezTo>
                      <a:pt x="7635" y="4533"/>
                      <a:pt x="7832" y="4294"/>
                      <a:pt x="7998" y="4046"/>
                    </a:cubicBezTo>
                    <a:cubicBezTo>
                      <a:pt x="8392" y="3485"/>
                      <a:pt x="8631" y="2936"/>
                      <a:pt x="8714" y="2417"/>
                    </a:cubicBezTo>
                    <a:cubicBezTo>
                      <a:pt x="8766" y="2127"/>
                      <a:pt x="8756" y="1846"/>
                      <a:pt x="8693" y="1587"/>
                    </a:cubicBezTo>
                    <a:cubicBezTo>
                      <a:pt x="8631" y="1318"/>
                      <a:pt x="8496" y="1048"/>
                      <a:pt x="8309" y="820"/>
                    </a:cubicBezTo>
                    <a:cubicBezTo>
                      <a:pt x="8112" y="571"/>
                      <a:pt x="7843" y="353"/>
                      <a:pt x="7532" y="187"/>
                    </a:cubicBezTo>
                    <a:cubicBezTo>
                      <a:pt x="7386" y="104"/>
                      <a:pt x="7220" y="41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244;p53"/>
              <p:cNvSpPr/>
              <p:nvPr/>
            </p:nvSpPr>
            <p:spPr>
              <a:xfrm>
                <a:off x="6332409" y="2186090"/>
                <a:ext cx="810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cubicBezTo>
                      <a:pt x="0" y="1"/>
                      <a:pt x="10" y="1"/>
                      <a:pt x="10" y="1"/>
                    </a:cubicBezTo>
                    <a:cubicBezTo>
                      <a:pt x="10" y="1"/>
                      <a:pt x="0" y="1"/>
                      <a:pt x="0" y="1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245;p53"/>
              <p:cNvSpPr/>
              <p:nvPr/>
            </p:nvSpPr>
            <p:spPr>
              <a:xfrm>
                <a:off x="6094800" y="2002086"/>
                <a:ext cx="1057215" cy="687433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9336" extrusionOk="0">
                    <a:moveTo>
                      <a:pt x="12812" y="0"/>
                    </a:moveTo>
                    <a:cubicBezTo>
                      <a:pt x="12718" y="0"/>
                      <a:pt x="12614" y="10"/>
                      <a:pt x="12501" y="21"/>
                    </a:cubicBezTo>
                    <a:cubicBezTo>
                      <a:pt x="12252" y="31"/>
                      <a:pt x="11982" y="72"/>
                      <a:pt x="11692" y="145"/>
                    </a:cubicBezTo>
                    <a:cubicBezTo>
                      <a:pt x="11588" y="166"/>
                      <a:pt x="11484" y="197"/>
                      <a:pt x="11390" y="228"/>
                    </a:cubicBezTo>
                    <a:cubicBezTo>
                      <a:pt x="11307" y="425"/>
                      <a:pt x="11224" y="623"/>
                      <a:pt x="11132" y="809"/>
                    </a:cubicBezTo>
                    <a:cubicBezTo>
                      <a:pt x="10975" y="1130"/>
                      <a:pt x="10800" y="1442"/>
                      <a:pt x="10613" y="1743"/>
                    </a:cubicBezTo>
                    <a:cubicBezTo>
                      <a:pt x="10436" y="2022"/>
                      <a:pt x="10239" y="2292"/>
                      <a:pt x="10021" y="2552"/>
                    </a:cubicBezTo>
                    <a:cubicBezTo>
                      <a:pt x="9762" y="2852"/>
                      <a:pt x="9503" y="3143"/>
                      <a:pt x="9212" y="3412"/>
                    </a:cubicBezTo>
                    <a:cubicBezTo>
                      <a:pt x="8932" y="3682"/>
                      <a:pt x="8631" y="3931"/>
                      <a:pt x="8299" y="4139"/>
                    </a:cubicBezTo>
                    <a:cubicBezTo>
                      <a:pt x="8216" y="4201"/>
                      <a:pt x="8133" y="4253"/>
                      <a:pt x="8040" y="4305"/>
                    </a:cubicBezTo>
                    <a:cubicBezTo>
                      <a:pt x="7957" y="4346"/>
                      <a:pt x="7884" y="4398"/>
                      <a:pt x="7801" y="4429"/>
                    </a:cubicBezTo>
                    <a:cubicBezTo>
                      <a:pt x="7718" y="4471"/>
                      <a:pt x="7646" y="4502"/>
                      <a:pt x="7563" y="4523"/>
                    </a:cubicBezTo>
                    <a:cubicBezTo>
                      <a:pt x="7511" y="4544"/>
                      <a:pt x="7449" y="4554"/>
                      <a:pt x="7386" y="4554"/>
                    </a:cubicBezTo>
                    <a:cubicBezTo>
                      <a:pt x="7335" y="4554"/>
                      <a:pt x="7283" y="4554"/>
                      <a:pt x="7231" y="4533"/>
                    </a:cubicBezTo>
                    <a:cubicBezTo>
                      <a:pt x="7190" y="4523"/>
                      <a:pt x="7148" y="4502"/>
                      <a:pt x="7107" y="4471"/>
                    </a:cubicBezTo>
                    <a:cubicBezTo>
                      <a:pt x="7065" y="4450"/>
                      <a:pt x="7024" y="4408"/>
                      <a:pt x="6992" y="4378"/>
                    </a:cubicBezTo>
                    <a:lnTo>
                      <a:pt x="6899" y="4253"/>
                    </a:lnTo>
                    <a:cubicBezTo>
                      <a:pt x="6826" y="4139"/>
                      <a:pt x="6775" y="4025"/>
                      <a:pt x="6723" y="3900"/>
                    </a:cubicBezTo>
                    <a:cubicBezTo>
                      <a:pt x="6443" y="3641"/>
                      <a:pt x="6111" y="3412"/>
                      <a:pt x="5747" y="3257"/>
                    </a:cubicBezTo>
                    <a:cubicBezTo>
                      <a:pt x="5602" y="3195"/>
                      <a:pt x="5457" y="3143"/>
                      <a:pt x="5302" y="3101"/>
                    </a:cubicBezTo>
                    <a:cubicBezTo>
                      <a:pt x="5167" y="3071"/>
                      <a:pt x="5011" y="3039"/>
                      <a:pt x="4845" y="3018"/>
                    </a:cubicBezTo>
                    <a:cubicBezTo>
                      <a:pt x="4752" y="3008"/>
                      <a:pt x="4648" y="3008"/>
                      <a:pt x="4555" y="3008"/>
                    </a:cubicBezTo>
                    <a:cubicBezTo>
                      <a:pt x="4348" y="3008"/>
                      <a:pt x="4140" y="3029"/>
                      <a:pt x="3943" y="3081"/>
                    </a:cubicBezTo>
                    <a:cubicBezTo>
                      <a:pt x="3652" y="3143"/>
                      <a:pt x="3393" y="3267"/>
                      <a:pt x="3144" y="3433"/>
                    </a:cubicBezTo>
                    <a:cubicBezTo>
                      <a:pt x="3124" y="3320"/>
                      <a:pt x="3103" y="3216"/>
                      <a:pt x="3061" y="3112"/>
                    </a:cubicBezTo>
                    <a:cubicBezTo>
                      <a:pt x="3020" y="2967"/>
                      <a:pt x="2947" y="2822"/>
                      <a:pt x="2854" y="2666"/>
                    </a:cubicBezTo>
                    <a:cubicBezTo>
                      <a:pt x="2771" y="2531"/>
                      <a:pt x="2667" y="2396"/>
                      <a:pt x="2543" y="2251"/>
                    </a:cubicBezTo>
                    <a:cubicBezTo>
                      <a:pt x="2428" y="2126"/>
                      <a:pt x="2304" y="2002"/>
                      <a:pt x="2158" y="1888"/>
                    </a:cubicBezTo>
                    <a:cubicBezTo>
                      <a:pt x="1879" y="1660"/>
                      <a:pt x="1578" y="1515"/>
                      <a:pt x="1277" y="1442"/>
                    </a:cubicBezTo>
                    <a:cubicBezTo>
                      <a:pt x="1163" y="1411"/>
                      <a:pt x="1049" y="1400"/>
                      <a:pt x="934" y="1400"/>
                    </a:cubicBezTo>
                    <a:cubicBezTo>
                      <a:pt x="893" y="1400"/>
                      <a:pt x="851" y="1400"/>
                      <a:pt x="810" y="1411"/>
                    </a:cubicBezTo>
                    <a:cubicBezTo>
                      <a:pt x="727" y="1411"/>
                      <a:pt x="644" y="1421"/>
                      <a:pt x="572" y="1442"/>
                    </a:cubicBezTo>
                    <a:cubicBezTo>
                      <a:pt x="510" y="1462"/>
                      <a:pt x="436" y="1483"/>
                      <a:pt x="364" y="1515"/>
                    </a:cubicBezTo>
                    <a:cubicBezTo>
                      <a:pt x="281" y="1556"/>
                      <a:pt x="208" y="1608"/>
                      <a:pt x="157" y="1681"/>
                    </a:cubicBezTo>
                    <a:cubicBezTo>
                      <a:pt x="95" y="1743"/>
                      <a:pt x="53" y="1815"/>
                      <a:pt x="32" y="1909"/>
                    </a:cubicBezTo>
                    <a:cubicBezTo>
                      <a:pt x="12" y="1981"/>
                      <a:pt x="1" y="2064"/>
                      <a:pt x="12" y="2147"/>
                    </a:cubicBezTo>
                    <a:cubicBezTo>
                      <a:pt x="12" y="2241"/>
                      <a:pt x="22" y="2324"/>
                      <a:pt x="53" y="2427"/>
                    </a:cubicBezTo>
                    <a:cubicBezTo>
                      <a:pt x="105" y="2635"/>
                      <a:pt x="198" y="2832"/>
                      <a:pt x="281" y="2988"/>
                    </a:cubicBezTo>
                    <a:cubicBezTo>
                      <a:pt x="323" y="3071"/>
                      <a:pt x="364" y="3164"/>
                      <a:pt x="416" y="3247"/>
                    </a:cubicBezTo>
                    <a:cubicBezTo>
                      <a:pt x="489" y="3361"/>
                      <a:pt x="540" y="3486"/>
                      <a:pt x="592" y="3589"/>
                    </a:cubicBezTo>
                    <a:cubicBezTo>
                      <a:pt x="727" y="3910"/>
                      <a:pt x="821" y="4284"/>
                      <a:pt x="893" y="4751"/>
                    </a:cubicBezTo>
                    <a:lnTo>
                      <a:pt x="893" y="4782"/>
                    </a:lnTo>
                    <a:cubicBezTo>
                      <a:pt x="924" y="4958"/>
                      <a:pt x="945" y="5145"/>
                      <a:pt x="966" y="5321"/>
                    </a:cubicBezTo>
                    <a:cubicBezTo>
                      <a:pt x="1017" y="5778"/>
                      <a:pt x="1070" y="6255"/>
                      <a:pt x="1204" y="6701"/>
                    </a:cubicBezTo>
                    <a:cubicBezTo>
                      <a:pt x="1298" y="7022"/>
                      <a:pt x="1443" y="7324"/>
                      <a:pt x="1630" y="7572"/>
                    </a:cubicBezTo>
                    <a:cubicBezTo>
                      <a:pt x="1723" y="7707"/>
                      <a:pt x="1847" y="7842"/>
                      <a:pt x="1982" y="7967"/>
                    </a:cubicBezTo>
                    <a:cubicBezTo>
                      <a:pt x="2117" y="8091"/>
                      <a:pt x="2262" y="8195"/>
                      <a:pt x="2449" y="8319"/>
                    </a:cubicBezTo>
                    <a:cubicBezTo>
                      <a:pt x="3071" y="8744"/>
                      <a:pt x="3808" y="9055"/>
                      <a:pt x="4555" y="9211"/>
                    </a:cubicBezTo>
                    <a:cubicBezTo>
                      <a:pt x="4949" y="9294"/>
                      <a:pt x="5364" y="9336"/>
                      <a:pt x="5789" y="9336"/>
                    </a:cubicBezTo>
                    <a:cubicBezTo>
                      <a:pt x="6100" y="9336"/>
                      <a:pt x="6422" y="9315"/>
                      <a:pt x="6743" y="9263"/>
                    </a:cubicBezTo>
                    <a:cubicBezTo>
                      <a:pt x="7107" y="9211"/>
                      <a:pt x="7469" y="9138"/>
                      <a:pt x="7833" y="9035"/>
                    </a:cubicBezTo>
                    <a:cubicBezTo>
                      <a:pt x="8186" y="8931"/>
                      <a:pt x="8527" y="8806"/>
                      <a:pt x="8901" y="8641"/>
                    </a:cubicBezTo>
                    <a:cubicBezTo>
                      <a:pt x="9576" y="8350"/>
                      <a:pt x="10229" y="7967"/>
                      <a:pt x="10851" y="7499"/>
                    </a:cubicBezTo>
                    <a:cubicBezTo>
                      <a:pt x="11484" y="7033"/>
                      <a:pt x="12054" y="6514"/>
                      <a:pt x="12542" y="5944"/>
                    </a:cubicBezTo>
                    <a:cubicBezTo>
                      <a:pt x="13071" y="5321"/>
                      <a:pt x="13497" y="4657"/>
                      <a:pt x="13797" y="3973"/>
                    </a:cubicBezTo>
                    <a:cubicBezTo>
                      <a:pt x="14004" y="3516"/>
                      <a:pt x="14150" y="3050"/>
                      <a:pt x="14243" y="2583"/>
                    </a:cubicBezTo>
                    <a:cubicBezTo>
                      <a:pt x="14336" y="2085"/>
                      <a:pt x="14357" y="1587"/>
                      <a:pt x="14306" y="1089"/>
                    </a:cubicBezTo>
                    <a:cubicBezTo>
                      <a:pt x="14306" y="1058"/>
                      <a:pt x="14306" y="1047"/>
                      <a:pt x="14295" y="1027"/>
                    </a:cubicBezTo>
                    <a:cubicBezTo>
                      <a:pt x="14295" y="1006"/>
                      <a:pt x="14285" y="985"/>
                      <a:pt x="14285" y="954"/>
                    </a:cubicBezTo>
                    <a:cubicBezTo>
                      <a:pt x="14285" y="871"/>
                      <a:pt x="14264" y="789"/>
                      <a:pt x="14212" y="685"/>
                    </a:cubicBezTo>
                    <a:cubicBezTo>
                      <a:pt x="14191" y="623"/>
                      <a:pt x="14150" y="560"/>
                      <a:pt x="14098" y="487"/>
                    </a:cubicBezTo>
                    <a:cubicBezTo>
                      <a:pt x="14057" y="436"/>
                      <a:pt x="14015" y="394"/>
                      <a:pt x="13974" y="353"/>
                    </a:cubicBezTo>
                    <a:cubicBezTo>
                      <a:pt x="13891" y="280"/>
                      <a:pt x="13797" y="218"/>
                      <a:pt x="13672" y="155"/>
                    </a:cubicBezTo>
                    <a:cubicBezTo>
                      <a:pt x="13569" y="114"/>
                      <a:pt x="13455" y="83"/>
                      <a:pt x="13310" y="52"/>
                    </a:cubicBezTo>
                    <a:cubicBezTo>
                      <a:pt x="13165" y="21"/>
                      <a:pt x="12999" y="0"/>
                      <a:pt x="128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246;p53"/>
              <p:cNvSpPr/>
              <p:nvPr/>
            </p:nvSpPr>
            <p:spPr>
              <a:xfrm>
                <a:off x="6104814" y="2096776"/>
                <a:ext cx="231427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251" extrusionOk="0">
                    <a:moveTo>
                      <a:pt x="871" y="0"/>
                    </a:moveTo>
                    <a:cubicBezTo>
                      <a:pt x="819" y="0"/>
                      <a:pt x="768" y="0"/>
                      <a:pt x="715" y="10"/>
                    </a:cubicBezTo>
                    <a:cubicBezTo>
                      <a:pt x="570" y="21"/>
                      <a:pt x="436" y="73"/>
                      <a:pt x="311" y="135"/>
                    </a:cubicBezTo>
                    <a:cubicBezTo>
                      <a:pt x="197" y="197"/>
                      <a:pt x="104" y="280"/>
                      <a:pt x="21" y="374"/>
                    </a:cubicBezTo>
                    <a:cubicBezTo>
                      <a:pt x="0" y="384"/>
                      <a:pt x="0" y="405"/>
                      <a:pt x="10" y="415"/>
                    </a:cubicBezTo>
                    <a:cubicBezTo>
                      <a:pt x="18" y="422"/>
                      <a:pt x="35" y="430"/>
                      <a:pt x="49" y="430"/>
                    </a:cubicBezTo>
                    <a:cubicBezTo>
                      <a:pt x="54" y="430"/>
                      <a:pt x="59" y="428"/>
                      <a:pt x="62" y="425"/>
                    </a:cubicBezTo>
                    <a:cubicBezTo>
                      <a:pt x="114" y="363"/>
                      <a:pt x="176" y="312"/>
                      <a:pt x="238" y="270"/>
                    </a:cubicBezTo>
                    <a:lnTo>
                      <a:pt x="249" y="270"/>
                    </a:lnTo>
                    <a:cubicBezTo>
                      <a:pt x="300" y="239"/>
                      <a:pt x="363" y="208"/>
                      <a:pt x="425" y="187"/>
                    </a:cubicBezTo>
                    <a:cubicBezTo>
                      <a:pt x="498" y="166"/>
                      <a:pt x="581" y="156"/>
                      <a:pt x="664" y="146"/>
                    </a:cubicBezTo>
                    <a:cubicBezTo>
                      <a:pt x="747" y="146"/>
                      <a:pt x="840" y="156"/>
                      <a:pt x="934" y="176"/>
                    </a:cubicBezTo>
                    <a:cubicBezTo>
                      <a:pt x="1120" y="218"/>
                      <a:pt x="1296" y="291"/>
                      <a:pt x="1462" y="384"/>
                    </a:cubicBezTo>
                    <a:cubicBezTo>
                      <a:pt x="1690" y="508"/>
                      <a:pt x="1909" y="674"/>
                      <a:pt x="2105" y="851"/>
                    </a:cubicBezTo>
                    <a:cubicBezTo>
                      <a:pt x="2199" y="944"/>
                      <a:pt x="2292" y="1038"/>
                      <a:pt x="2375" y="1141"/>
                    </a:cubicBezTo>
                    <a:cubicBezTo>
                      <a:pt x="2490" y="1287"/>
                      <a:pt x="2603" y="1432"/>
                      <a:pt x="2697" y="1587"/>
                    </a:cubicBezTo>
                    <a:cubicBezTo>
                      <a:pt x="2759" y="1681"/>
                      <a:pt x="2811" y="1785"/>
                      <a:pt x="2842" y="1888"/>
                    </a:cubicBezTo>
                    <a:cubicBezTo>
                      <a:pt x="2863" y="1951"/>
                      <a:pt x="2873" y="2002"/>
                      <a:pt x="2873" y="2064"/>
                    </a:cubicBezTo>
                    <a:lnTo>
                      <a:pt x="2873" y="2106"/>
                    </a:lnTo>
                    <a:cubicBezTo>
                      <a:pt x="2873" y="2147"/>
                      <a:pt x="2884" y="2179"/>
                      <a:pt x="2905" y="2200"/>
                    </a:cubicBezTo>
                    <a:cubicBezTo>
                      <a:pt x="2925" y="2230"/>
                      <a:pt x="2956" y="2241"/>
                      <a:pt x="2988" y="2251"/>
                    </a:cubicBezTo>
                    <a:cubicBezTo>
                      <a:pt x="3071" y="2251"/>
                      <a:pt x="3143" y="2179"/>
                      <a:pt x="3122" y="2106"/>
                    </a:cubicBezTo>
                    <a:cubicBezTo>
                      <a:pt x="3101" y="1919"/>
                      <a:pt x="3029" y="1743"/>
                      <a:pt x="2956" y="1577"/>
                    </a:cubicBezTo>
                    <a:cubicBezTo>
                      <a:pt x="2873" y="1400"/>
                      <a:pt x="2769" y="1234"/>
                      <a:pt x="2666" y="1068"/>
                    </a:cubicBezTo>
                    <a:cubicBezTo>
                      <a:pt x="2583" y="944"/>
                      <a:pt x="2479" y="830"/>
                      <a:pt x="2375" y="727"/>
                    </a:cubicBezTo>
                    <a:cubicBezTo>
                      <a:pt x="2261" y="623"/>
                      <a:pt x="2147" y="519"/>
                      <a:pt x="2022" y="425"/>
                    </a:cubicBezTo>
                    <a:cubicBezTo>
                      <a:pt x="1888" y="332"/>
                      <a:pt x="1743" y="249"/>
                      <a:pt x="1598" y="176"/>
                    </a:cubicBezTo>
                    <a:cubicBezTo>
                      <a:pt x="1452" y="114"/>
                      <a:pt x="1307" y="63"/>
                      <a:pt x="1151" y="31"/>
                    </a:cubicBezTo>
                    <a:cubicBezTo>
                      <a:pt x="1058" y="10"/>
                      <a:pt x="964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247;p53"/>
              <p:cNvSpPr/>
              <p:nvPr/>
            </p:nvSpPr>
            <p:spPr>
              <a:xfrm>
                <a:off x="6319376" y="2218194"/>
                <a:ext cx="328475" cy="185038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513" extrusionOk="0">
                    <a:moveTo>
                      <a:pt x="183" y="602"/>
                    </a:moveTo>
                    <a:cubicBezTo>
                      <a:pt x="175" y="605"/>
                      <a:pt x="166" y="613"/>
                      <a:pt x="166" y="613"/>
                    </a:cubicBezTo>
                    <a:cubicBezTo>
                      <a:pt x="172" y="609"/>
                      <a:pt x="178" y="606"/>
                      <a:pt x="183" y="602"/>
                    </a:cubicBezTo>
                    <a:close/>
                    <a:moveTo>
                      <a:pt x="1360" y="0"/>
                    </a:moveTo>
                    <a:cubicBezTo>
                      <a:pt x="1132" y="21"/>
                      <a:pt x="913" y="73"/>
                      <a:pt x="696" y="146"/>
                    </a:cubicBezTo>
                    <a:cubicBezTo>
                      <a:pt x="457" y="219"/>
                      <a:pt x="249" y="332"/>
                      <a:pt x="42" y="457"/>
                    </a:cubicBezTo>
                    <a:cubicBezTo>
                      <a:pt x="21" y="468"/>
                      <a:pt x="0" y="498"/>
                      <a:pt x="0" y="530"/>
                    </a:cubicBezTo>
                    <a:cubicBezTo>
                      <a:pt x="0" y="551"/>
                      <a:pt x="11" y="581"/>
                      <a:pt x="21" y="592"/>
                    </a:cubicBezTo>
                    <a:cubicBezTo>
                      <a:pt x="42" y="613"/>
                      <a:pt x="63" y="633"/>
                      <a:pt x="94" y="633"/>
                    </a:cubicBezTo>
                    <a:cubicBezTo>
                      <a:pt x="125" y="633"/>
                      <a:pt x="146" y="623"/>
                      <a:pt x="166" y="613"/>
                    </a:cubicBezTo>
                    <a:cubicBezTo>
                      <a:pt x="166" y="603"/>
                      <a:pt x="175" y="602"/>
                      <a:pt x="184" y="602"/>
                    </a:cubicBezTo>
                    <a:lnTo>
                      <a:pt x="184" y="602"/>
                    </a:lnTo>
                    <a:cubicBezTo>
                      <a:pt x="184" y="602"/>
                      <a:pt x="184" y="602"/>
                      <a:pt x="183" y="602"/>
                    </a:cubicBezTo>
                    <a:lnTo>
                      <a:pt x="183" y="602"/>
                    </a:lnTo>
                    <a:cubicBezTo>
                      <a:pt x="185" y="602"/>
                      <a:pt x="186" y="602"/>
                      <a:pt x="187" y="602"/>
                    </a:cubicBezTo>
                    <a:cubicBezTo>
                      <a:pt x="186" y="602"/>
                      <a:pt x="185" y="602"/>
                      <a:pt x="184" y="602"/>
                    </a:cubicBezTo>
                    <a:lnTo>
                      <a:pt x="184" y="602"/>
                    </a:lnTo>
                    <a:cubicBezTo>
                      <a:pt x="366" y="492"/>
                      <a:pt x="558" y="403"/>
                      <a:pt x="768" y="343"/>
                    </a:cubicBezTo>
                    <a:cubicBezTo>
                      <a:pt x="966" y="281"/>
                      <a:pt x="1173" y="249"/>
                      <a:pt x="1381" y="239"/>
                    </a:cubicBezTo>
                    <a:cubicBezTo>
                      <a:pt x="1598" y="239"/>
                      <a:pt x="1816" y="260"/>
                      <a:pt x="2034" y="302"/>
                    </a:cubicBezTo>
                    <a:cubicBezTo>
                      <a:pt x="2303" y="364"/>
                      <a:pt x="2552" y="457"/>
                      <a:pt x="2791" y="581"/>
                    </a:cubicBezTo>
                    <a:cubicBezTo>
                      <a:pt x="3019" y="716"/>
                      <a:pt x="3237" y="872"/>
                      <a:pt x="3434" y="1048"/>
                    </a:cubicBezTo>
                    <a:cubicBezTo>
                      <a:pt x="3517" y="1121"/>
                      <a:pt x="3590" y="1204"/>
                      <a:pt x="3652" y="1287"/>
                    </a:cubicBezTo>
                    <a:cubicBezTo>
                      <a:pt x="3725" y="1370"/>
                      <a:pt x="3787" y="1453"/>
                      <a:pt x="3839" y="1546"/>
                    </a:cubicBezTo>
                    <a:cubicBezTo>
                      <a:pt x="3953" y="1722"/>
                      <a:pt x="4036" y="1920"/>
                      <a:pt x="4098" y="2116"/>
                    </a:cubicBezTo>
                    <a:lnTo>
                      <a:pt x="4098" y="2127"/>
                    </a:lnTo>
                    <a:cubicBezTo>
                      <a:pt x="4129" y="2220"/>
                      <a:pt x="4150" y="2303"/>
                      <a:pt x="4170" y="2397"/>
                    </a:cubicBezTo>
                    <a:cubicBezTo>
                      <a:pt x="4181" y="2459"/>
                      <a:pt x="4223" y="2511"/>
                      <a:pt x="4295" y="2511"/>
                    </a:cubicBezTo>
                    <a:cubicBezTo>
                      <a:pt x="4301" y="2512"/>
                      <a:pt x="4308" y="2512"/>
                      <a:pt x="4314" y="2512"/>
                    </a:cubicBezTo>
                    <a:cubicBezTo>
                      <a:pt x="4380" y="2512"/>
                      <a:pt x="4440" y="2462"/>
                      <a:pt x="4440" y="2386"/>
                    </a:cubicBezTo>
                    <a:cubicBezTo>
                      <a:pt x="4461" y="2210"/>
                      <a:pt x="4430" y="2023"/>
                      <a:pt x="4378" y="1858"/>
                    </a:cubicBezTo>
                    <a:cubicBezTo>
                      <a:pt x="4326" y="1681"/>
                      <a:pt x="4253" y="1536"/>
                      <a:pt x="4150" y="1390"/>
                    </a:cubicBezTo>
                    <a:cubicBezTo>
                      <a:pt x="4067" y="1245"/>
                      <a:pt x="3953" y="1121"/>
                      <a:pt x="3839" y="1007"/>
                    </a:cubicBezTo>
                    <a:cubicBezTo>
                      <a:pt x="3714" y="892"/>
                      <a:pt x="3580" y="779"/>
                      <a:pt x="3444" y="675"/>
                    </a:cubicBezTo>
                    <a:cubicBezTo>
                      <a:pt x="3310" y="571"/>
                      <a:pt x="3165" y="488"/>
                      <a:pt x="3019" y="405"/>
                    </a:cubicBezTo>
                    <a:cubicBezTo>
                      <a:pt x="2853" y="312"/>
                      <a:pt x="2688" y="229"/>
                      <a:pt x="2511" y="166"/>
                    </a:cubicBezTo>
                    <a:cubicBezTo>
                      <a:pt x="2324" y="94"/>
                      <a:pt x="2137" y="42"/>
                      <a:pt x="1941" y="21"/>
                    </a:cubicBezTo>
                    <a:cubicBezTo>
                      <a:pt x="1826" y="0"/>
                      <a:pt x="1702" y="0"/>
                      <a:pt x="1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248;p53"/>
              <p:cNvSpPr/>
              <p:nvPr/>
            </p:nvSpPr>
            <p:spPr>
              <a:xfrm>
                <a:off x="6133824" y="2105906"/>
                <a:ext cx="61189" cy="5279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7" extrusionOk="0">
                    <a:moveTo>
                      <a:pt x="52" y="1"/>
                    </a:moveTo>
                    <a:cubicBezTo>
                      <a:pt x="31" y="1"/>
                      <a:pt x="10" y="11"/>
                      <a:pt x="10" y="32"/>
                    </a:cubicBezTo>
                    <a:cubicBezTo>
                      <a:pt x="0" y="52"/>
                      <a:pt x="10" y="84"/>
                      <a:pt x="42" y="84"/>
                    </a:cubicBezTo>
                    <a:cubicBezTo>
                      <a:pt x="83" y="94"/>
                      <a:pt x="125" y="115"/>
                      <a:pt x="166" y="125"/>
                    </a:cubicBezTo>
                    <a:cubicBezTo>
                      <a:pt x="228" y="156"/>
                      <a:pt x="280" y="188"/>
                      <a:pt x="332" y="229"/>
                    </a:cubicBezTo>
                    <a:cubicBezTo>
                      <a:pt x="404" y="281"/>
                      <a:pt x="467" y="354"/>
                      <a:pt x="519" y="416"/>
                    </a:cubicBezTo>
                    <a:cubicBezTo>
                      <a:pt x="591" y="499"/>
                      <a:pt x="643" y="592"/>
                      <a:pt x="695" y="686"/>
                    </a:cubicBezTo>
                    <a:cubicBezTo>
                      <a:pt x="708" y="705"/>
                      <a:pt x="730" y="717"/>
                      <a:pt x="753" y="717"/>
                    </a:cubicBezTo>
                    <a:cubicBezTo>
                      <a:pt x="765" y="717"/>
                      <a:pt x="778" y="714"/>
                      <a:pt x="789" y="706"/>
                    </a:cubicBezTo>
                    <a:cubicBezTo>
                      <a:pt x="809" y="695"/>
                      <a:pt x="819" y="686"/>
                      <a:pt x="819" y="665"/>
                    </a:cubicBezTo>
                    <a:cubicBezTo>
                      <a:pt x="830" y="644"/>
                      <a:pt x="819" y="633"/>
                      <a:pt x="819" y="612"/>
                    </a:cubicBezTo>
                    <a:cubicBezTo>
                      <a:pt x="789" y="540"/>
                      <a:pt x="747" y="467"/>
                      <a:pt x="695" y="405"/>
                    </a:cubicBezTo>
                    <a:cubicBezTo>
                      <a:pt x="643" y="333"/>
                      <a:pt x="581" y="271"/>
                      <a:pt x="508" y="218"/>
                    </a:cubicBezTo>
                    <a:cubicBezTo>
                      <a:pt x="446" y="167"/>
                      <a:pt x="374" y="115"/>
                      <a:pt x="301" y="84"/>
                    </a:cubicBezTo>
                    <a:cubicBezTo>
                      <a:pt x="228" y="42"/>
                      <a:pt x="145" y="22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249;p53"/>
              <p:cNvSpPr/>
              <p:nvPr/>
            </p:nvSpPr>
            <p:spPr>
              <a:xfrm>
                <a:off x="6104814" y="2123504"/>
                <a:ext cx="55740" cy="6221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45" extrusionOk="0">
                    <a:moveTo>
                      <a:pt x="62" y="0"/>
                    </a:moveTo>
                    <a:cubicBezTo>
                      <a:pt x="42" y="0"/>
                      <a:pt x="21" y="11"/>
                      <a:pt x="10" y="21"/>
                    </a:cubicBezTo>
                    <a:cubicBezTo>
                      <a:pt x="0" y="52"/>
                      <a:pt x="10" y="83"/>
                      <a:pt x="31" y="94"/>
                    </a:cubicBezTo>
                    <a:cubicBezTo>
                      <a:pt x="93" y="125"/>
                      <a:pt x="155" y="166"/>
                      <a:pt x="208" y="208"/>
                    </a:cubicBezTo>
                    <a:cubicBezTo>
                      <a:pt x="280" y="260"/>
                      <a:pt x="332" y="322"/>
                      <a:pt x="394" y="394"/>
                    </a:cubicBezTo>
                    <a:cubicBezTo>
                      <a:pt x="477" y="509"/>
                      <a:pt x="549" y="633"/>
                      <a:pt x="602" y="758"/>
                    </a:cubicBezTo>
                    <a:cubicBezTo>
                      <a:pt x="602" y="768"/>
                      <a:pt x="612" y="778"/>
                      <a:pt x="612" y="788"/>
                    </a:cubicBezTo>
                    <a:cubicBezTo>
                      <a:pt x="622" y="809"/>
                      <a:pt x="632" y="820"/>
                      <a:pt x="643" y="830"/>
                    </a:cubicBezTo>
                    <a:cubicBezTo>
                      <a:pt x="658" y="838"/>
                      <a:pt x="673" y="845"/>
                      <a:pt x="684" y="845"/>
                    </a:cubicBezTo>
                    <a:cubicBezTo>
                      <a:pt x="688" y="845"/>
                      <a:pt x="692" y="844"/>
                      <a:pt x="695" y="841"/>
                    </a:cubicBezTo>
                    <a:cubicBezTo>
                      <a:pt x="715" y="841"/>
                      <a:pt x="726" y="830"/>
                      <a:pt x="736" y="809"/>
                    </a:cubicBezTo>
                    <a:cubicBezTo>
                      <a:pt x="757" y="788"/>
                      <a:pt x="747" y="768"/>
                      <a:pt x="736" y="737"/>
                    </a:cubicBezTo>
                    <a:cubicBezTo>
                      <a:pt x="705" y="664"/>
                      <a:pt x="664" y="592"/>
                      <a:pt x="622" y="519"/>
                    </a:cubicBezTo>
                    <a:cubicBezTo>
                      <a:pt x="581" y="447"/>
                      <a:pt x="529" y="384"/>
                      <a:pt x="477" y="311"/>
                    </a:cubicBezTo>
                    <a:cubicBezTo>
                      <a:pt x="374" y="187"/>
                      <a:pt x="238" y="83"/>
                      <a:pt x="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250;p53"/>
              <p:cNvSpPr/>
              <p:nvPr/>
            </p:nvSpPr>
            <p:spPr>
              <a:xfrm>
                <a:off x="6092591" y="2121958"/>
                <a:ext cx="152787" cy="46734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6347" extrusionOk="0">
                    <a:moveTo>
                      <a:pt x="228" y="0"/>
                    </a:moveTo>
                    <a:cubicBezTo>
                      <a:pt x="218" y="0"/>
                      <a:pt x="208" y="11"/>
                      <a:pt x="197" y="21"/>
                    </a:cubicBezTo>
                    <a:cubicBezTo>
                      <a:pt x="145" y="83"/>
                      <a:pt x="104" y="146"/>
                      <a:pt x="72" y="219"/>
                    </a:cubicBezTo>
                    <a:cubicBezTo>
                      <a:pt x="42" y="291"/>
                      <a:pt x="21" y="364"/>
                      <a:pt x="21" y="436"/>
                    </a:cubicBezTo>
                    <a:cubicBezTo>
                      <a:pt x="0" y="592"/>
                      <a:pt x="31" y="758"/>
                      <a:pt x="83" y="903"/>
                    </a:cubicBezTo>
                    <a:cubicBezTo>
                      <a:pt x="135" y="1069"/>
                      <a:pt x="208" y="1224"/>
                      <a:pt x="280" y="1380"/>
                    </a:cubicBezTo>
                    <a:lnTo>
                      <a:pt x="524" y="1838"/>
                    </a:lnTo>
                    <a:lnTo>
                      <a:pt x="524" y="1838"/>
                    </a:lnTo>
                    <a:cubicBezTo>
                      <a:pt x="523" y="1837"/>
                      <a:pt x="521" y="1837"/>
                      <a:pt x="519" y="1837"/>
                    </a:cubicBezTo>
                    <a:lnTo>
                      <a:pt x="519" y="1837"/>
                    </a:lnTo>
                    <a:cubicBezTo>
                      <a:pt x="549" y="1888"/>
                      <a:pt x="581" y="1950"/>
                      <a:pt x="602" y="2003"/>
                    </a:cubicBezTo>
                    <a:cubicBezTo>
                      <a:pt x="622" y="2054"/>
                      <a:pt x="643" y="2116"/>
                      <a:pt x="664" y="2179"/>
                    </a:cubicBezTo>
                    <a:cubicBezTo>
                      <a:pt x="726" y="2345"/>
                      <a:pt x="768" y="2531"/>
                      <a:pt x="798" y="2708"/>
                    </a:cubicBezTo>
                    <a:lnTo>
                      <a:pt x="798" y="2697"/>
                    </a:lnTo>
                    <a:cubicBezTo>
                      <a:pt x="934" y="3351"/>
                      <a:pt x="954" y="4025"/>
                      <a:pt x="1100" y="4679"/>
                    </a:cubicBezTo>
                    <a:cubicBezTo>
                      <a:pt x="1130" y="4834"/>
                      <a:pt x="1183" y="5000"/>
                      <a:pt x="1234" y="5156"/>
                    </a:cubicBezTo>
                    <a:cubicBezTo>
                      <a:pt x="1296" y="5311"/>
                      <a:pt x="1359" y="5467"/>
                      <a:pt x="1442" y="5602"/>
                    </a:cubicBezTo>
                    <a:cubicBezTo>
                      <a:pt x="1587" y="5882"/>
                      <a:pt x="1784" y="6131"/>
                      <a:pt x="2012" y="6339"/>
                    </a:cubicBezTo>
                    <a:cubicBezTo>
                      <a:pt x="2017" y="6344"/>
                      <a:pt x="2028" y="6346"/>
                      <a:pt x="2038" y="6346"/>
                    </a:cubicBezTo>
                    <a:cubicBezTo>
                      <a:pt x="2049" y="6346"/>
                      <a:pt x="2059" y="6344"/>
                      <a:pt x="2064" y="6339"/>
                    </a:cubicBezTo>
                    <a:cubicBezTo>
                      <a:pt x="2075" y="6318"/>
                      <a:pt x="2075" y="6297"/>
                      <a:pt x="2064" y="6286"/>
                    </a:cubicBezTo>
                    <a:cubicBezTo>
                      <a:pt x="2002" y="6235"/>
                      <a:pt x="1950" y="6183"/>
                      <a:pt x="1898" y="6131"/>
                    </a:cubicBezTo>
                    <a:lnTo>
                      <a:pt x="1909" y="6131"/>
                    </a:lnTo>
                    <a:cubicBezTo>
                      <a:pt x="1773" y="5975"/>
                      <a:pt x="1670" y="5809"/>
                      <a:pt x="1577" y="5633"/>
                    </a:cubicBezTo>
                    <a:cubicBezTo>
                      <a:pt x="1494" y="5457"/>
                      <a:pt x="1421" y="5281"/>
                      <a:pt x="1359" y="5094"/>
                    </a:cubicBezTo>
                    <a:cubicBezTo>
                      <a:pt x="1296" y="4907"/>
                      <a:pt x="1255" y="4710"/>
                      <a:pt x="1213" y="4523"/>
                    </a:cubicBezTo>
                    <a:cubicBezTo>
                      <a:pt x="1151" y="4223"/>
                      <a:pt x="1110" y="3921"/>
                      <a:pt x="1079" y="3621"/>
                    </a:cubicBezTo>
                    <a:cubicBezTo>
                      <a:pt x="1037" y="3310"/>
                      <a:pt x="985" y="2999"/>
                      <a:pt x="923" y="2697"/>
                    </a:cubicBezTo>
                    <a:cubicBezTo>
                      <a:pt x="881" y="2552"/>
                      <a:pt x="840" y="2397"/>
                      <a:pt x="798" y="2252"/>
                    </a:cubicBezTo>
                    <a:cubicBezTo>
                      <a:pt x="757" y="2137"/>
                      <a:pt x="715" y="2023"/>
                      <a:pt x="653" y="1920"/>
                    </a:cubicBezTo>
                    <a:cubicBezTo>
                      <a:pt x="560" y="1712"/>
                      <a:pt x="436" y="1505"/>
                      <a:pt x="332" y="1307"/>
                    </a:cubicBezTo>
                    <a:cubicBezTo>
                      <a:pt x="238" y="1121"/>
                      <a:pt x="166" y="934"/>
                      <a:pt x="125" y="726"/>
                    </a:cubicBezTo>
                    <a:cubicBezTo>
                      <a:pt x="104" y="643"/>
                      <a:pt x="93" y="560"/>
                      <a:pt x="104" y="477"/>
                    </a:cubicBezTo>
                    <a:lnTo>
                      <a:pt x="104" y="477"/>
                    </a:lnTo>
                    <a:lnTo>
                      <a:pt x="104" y="488"/>
                    </a:lnTo>
                    <a:cubicBezTo>
                      <a:pt x="104" y="426"/>
                      <a:pt x="125" y="364"/>
                      <a:pt x="135" y="302"/>
                    </a:cubicBezTo>
                    <a:cubicBezTo>
                      <a:pt x="155" y="249"/>
                      <a:pt x="187" y="198"/>
                      <a:pt x="218" y="146"/>
                    </a:cubicBezTo>
                    <a:lnTo>
                      <a:pt x="218" y="156"/>
                    </a:lnTo>
                    <a:cubicBezTo>
                      <a:pt x="228" y="125"/>
                      <a:pt x="249" y="104"/>
                      <a:pt x="270" y="83"/>
                    </a:cubicBezTo>
                    <a:cubicBezTo>
                      <a:pt x="280" y="63"/>
                      <a:pt x="280" y="32"/>
                      <a:pt x="259" y="11"/>
                    </a:cubicBezTo>
                    <a:cubicBezTo>
                      <a:pt x="249" y="11"/>
                      <a:pt x="238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251;p53"/>
              <p:cNvSpPr/>
              <p:nvPr/>
            </p:nvSpPr>
            <p:spPr>
              <a:xfrm>
                <a:off x="6535558" y="2089118"/>
                <a:ext cx="484281" cy="236876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3217" extrusionOk="0">
                    <a:moveTo>
                      <a:pt x="2303" y="1"/>
                    </a:moveTo>
                    <a:cubicBezTo>
                      <a:pt x="2147" y="1"/>
                      <a:pt x="1981" y="11"/>
                      <a:pt x="1815" y="42"/>
                    </a:cubicBezTo>
                    <a:cubicBezTo>
                      <a:pt x="1639" y="73"/>
                      <a:pt x="1442" y="135"/>
                      <a:pt x="1255" y="218"/>
                    </a:cubicBezTo>
                    <a:cubicBezTo>
                      <a:pt x="965" y="343"/>
                      <a:pt x="695" y="540"/>
                      <a:pt x="467" y="778"/>
                    </a:cubicBezTo>
                    <a:cubicBezTo>
                      <a:pt x="353" y="893"/>
                      <a:pt x="259" y="1017"/>
                      <a:pt x="176" y="1142"/>
                    </a:cubicBezTo>
                    <a:cubicBezTo>
                      <a:pt x="93" y="1287"/>
                      <a:pt x="42" y="1421"/>
                      <a:pt x="21" y="1557"/>
                    </a:cubicBezTo>
                    <a:cubicBezTo>
                      <a:pt x="10" y="1629"/>
                      <a:pt x="0" y="1712"/>
                      <a:pt x="10" y="1785"/>
                    </a:cubicBezTo>
                    <a:cubicBezTo>
                      <a:pt x="21" y="1857"/>
                      <a:pt x="42" y="1919"/>
                      <a:pt x="73" y="2002"/>
                    </a:cubicBezTo>
                    <a:cubicBezTo>
                      <a:pt x="104" y="2065"/>
                      <a:pt x="146" y="2127"/>
                      <a:pt x="208" y="2200"/>
                    </a:cubicBezTo>
                    <a:cubicBezTo>
                      <a:pt x="270" y="2272"/>
                      <a:pt x="342" y="2334"/>
                      <a:pt x="425" y="2376"/>
                    </a:cubicBezTo>
                    <a:cubicBezTo>
                      <a:pt x="519" y="2417"/>
                      <a:pt x="623" y="2438"/>
                      <a:pt x="737" y="2438"/>
                    </a:cubicBezTo>
                    <a:cubicBezTo>
                      <a:pt x="882" y="2438"/>
                      <a:pt x="1027" y="2407"/>
                      <a:pt x="1162" y="2376"/>
                    </a:cubicBezTo>
                    <a:lnTo>
                      <a:pt x="1442" y="2313"/>
                    </a:lnTo>
                    <a:lnTo>
                      <a:pt x="1598" y="2313"/>
                    </a:lnTo>
                    <a:cubicBezTo>
                      <a:pt x="1670" y="2313"/>
                      <a:pt x="1753" y="2313"/>
                      <a:pt x="1836" y="2324"/>
                    </a:cubicBezTo>
                    <a:cubicBezTo>
                      <a:pt x="1992" y="2355"/>
                      <a:pt x="2147" y="2396"/>
                      <a:pt x="2303" y="2469"/>
                    </a:cubicBezTo>
                    <a:cubicBezTo>
                      <a:pt x="2449" y="2532"/>
                      <a:pt x="2604" y="2615"/>
                      <a:pt x="2790" y="2739"/>
                    </a:cubicBezTo>
                    <a:cubicBezTo>
                      <a:pt x="2853" y="2770"/>
                      <a:pt x="2915" y="2811"/>
                      <a:pt x="2977" y="2853"/>
                    </a:cubicBezTo>
                    <a:cubicBezTo>
                      <a:pt x="3039" y="2884"/>
                      <a:pt x="3112" y="2915"/>
                      <a:pt x="3175" y="2947"/>
                    </a:cubicBezTo>
                    <a:cubicBezTo>
                      <a:pt x="3309" y="3009"/>
                      <a:pt x="3444" y="3060"/>
                      <a:pt x="3579" y="3102"/>
                    </a:cubicBezTo>
                    <a:cubicBezTo>
                      <a:pt x="3703" y="3143"/>
                      <a:pt x="3839" y="3164"/>
                      <a:pt x="3994" y="3185"/>
                    </a:cubicBezTo>
                    <a:cubicBezTo>
                      <a:pt x="4108" y="3206"/>
                      <a:pt x="4222" y="3216"/>
                      <a:pt x="4326" y="3216"/>
                    </a:cubicBezTo>
                    <a:cubicBezTo>
                      <a:pt x="4782" y="3216"/>
                      <a:pt x="5208" y="3092"/>
                      <a:pt x="5581" y="2874"/>
                    </a:cubicBezTo>
                    <a:cubicBezTo>
                      <a:pt x="5778" y="2749"/>
                      <a:pt x="5965" y="2594"/>
                      <a:pt x="6121" y="2407"/>
                    </a:cubicBezTo>
                    <a:cubicBezTo>
                      <a:pt x="6193" y="2313"/>
                      <a:pt x="6266" y="2210"/>
                      <a:pt x="6338" y="2096"/>
                    </a:cubicBezTo>
                    <a:cubicBezTo>
                      <a:pt x="6400" y="2002"/>
                      <a:pt x="6453" y="1889"/>
                      <a:pt x="6504" y="1764"/>
                    </a:cubicBezTo>
                    <a:lnTo>
                      <a:pt x="6525" y="1764"/>
                    </a:lnTo>
                    <a:cubicBezTo>
                      <a:pt x="6545" y="1743"/>
                      <a:pt x="6566" y="1723"/>
                      <a:pt x="6566" y="1702"/>
                    </a:cubicBezTo>
                    <a:cubicBezTo>
                      <a:pt x="6577" y="1670"/>
                      <a:pt x="6566" y="1640"/>
                      <a:pt x="6556" y="1619"/>
                    </a:cubicBezTo>
                    <a:cubicBezTo>
                      <a:pt x="6504" y="1494"/>
                      <a:pt x="6432" y="1370"/>
                      <a:pt x="6338" y="1266"/>
                    </a:cubicBezTo>
                    <a:cubicBezTo>
                      <a:pt x="6255" y="1172"/>
                      <a:pt x="6151" y="1089"/>
                      <a:pt x="6027" y="1006"/>
                    </a:cubicBezTo>
                    <a:cubicBezTo>
                      <a:pt x="5923" y="934"/>
                      <a:pt x="5809" y="882"/>
                      <a:pt x="5653" y="820"/>
                    </a:cubicBezTo>
                    <a:cubicBezTo>
                      <a:pt x="5540" y="768"/>
                      <a:pt x="5415" y="727"/>
                      <a:pt x="5259" y="685"/>
                    </a:cubicBezTo>
                    <a:cubicBezTo>
                      <a:pt x="5083" y="633"/>
                      <a:pt x="4897" y="592"/>
                      <a:pt x="4720" y="561"/>
                    </a:cubicBezTo>
                    <a:cubicBezTo>
                      <a:pt x="4627" y="540"/>
                      <a:pt x="4523" y="509"/>
                      <a:pt x="4419" y="488"/>
                    </a:cubicBezTo>
                    <a:cubicBezTo>
                      <a:pt x="4274" y="457"/>
                      <a:pt x="4150" y="416"/>
                      <a:pt x="4035" y="384"/>
                    </a:cubicBezTo>
                    <a:cubicBezTo>
                      <a:pt x="3994" y="363"/>
                      <a:pt x="3942" y="353"/>
                      <a:pt x="3890" y="333"/>
                    </a:cubicBezTo>
                    <a:lnTo>
                      <a:pt x="3818" y="301"/>
                    </a:lnTo>
                    <a:cubicBezTo>
                      <a:pt x="3714" y="270"/>
                      <a:pt x="3620" y="239"/>
                      <a:pt x="3527" y="208"/>
                    </a:cubicBezTo>
                    <a:cubicBezTo>
                      <a:pt x="3102" y="73"/>
                      <a:pt x="2739" y="11"/>
                      <a:pt x="2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252;p53"/>
              <p:cNvSpPr/>
              <p:nvPr/>
            </p:nvSpPr>
            <p:spPr>
              <a:xfrm>
                <a:off x="6894512" y="2196031"/>
                <a:ext cx="126059" cy="1284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745" extrusionOk="0">
                    <a:moveTo>
                      <a:pt x="1515" y="1"/>
                    </a:moveTo>
                    <a:cubicBezTo>
                      <a:pt x="1495" y="1"/>
                      <a:pt x="1474" y="11"/>
                      <a:pt x="1463" y="22"/>
                    </a:cubicBezTo>
                    <a:cubicBezTo>
                      <a:pt x="1422" y="52"/>
                      <a:pt x="1401" y="115"/>
                      <a:pt x="1432" y="156"/>
                    </a:cubicBezTo>
                    <a:cubicBezTo>
                      <a:pt x="1453" y="177"/>
                      <a:pt x="1463" y="198"/>
                      <a:pt x="1474" y="218"/>
                    </a:cubicBezTo>
                    <a:cubicBezTo>
                      <a:pt x="1484" y="239"/>
                      <a:pt x="1495" y="260"/>
                      <a:pt x="1495" y="281"/>
                    </a:cubicBezTo>
                    <a:cubicBezTo>
                      <a:pt x="1504" y="322"/>
                      <a:pt x="1504" y="354"/>
                      <a:pt x="1504" y="384"/>
                    </a:cubicBezTo>
                    <a:cubicBezTo>
                      <a:pt x="1504" y="437"/>
                      <a:pt x="1495" y="499"/>
                      <a:pt x="1474" y="550"/>
                    </a:cubicBezTo>
                    <a:cubicBezTo>
                      <a:pt x="1432" y="665"/>
                      <a:pt x="1370" y="769"/>
                      <a:pt x="1308" y="872"/>
                    </a:cubicBezTo>
                    <a:cubicBezTo>
                      <a:pt x="1235" y="976"/>
                      <a:pt x="1163" y="1069"/>
                      <a:pt x="1069" y="1152"/>
                    </a:cubicBezTo>
                    <a:cubicBezTo>
                      <a:pt x="965" y="1246"/>
                      <a:pt x="851" y="1318"/>
                      <a:pt x="727" y="1391"/>
                    </a:cubicBezTo>
                    <a:cubicBezTo>
                      <a:pt x="612" y="1442"/>
                      <a:pt x="499" y="1484"/>
                      <a:pt x="374" y="1515"/>
                    </a:cubicBezTo>
                    <a:cubicBezTo>
                      <a:pt x="280" y="1536"/>
                      <a:pt x="188" y="1546"/>
                      <a:pt x="94" y="1546"/>
                    </a:cubicBezTo>
                    <a:cubicBezTo>
                      <a:pt x="88" y="1544"/>
                      <a:pt x="83" y="1544"/>
                      <a:pt x="78" y="1544"/>
                    </a:cubicBezTo>
                    <a:cubicBezTo>
                      <a:pt x="56" y="1544"/>
                      <a:pt x="39" y="1561"/>
                      <a:pt x="22" y="1578"/>
                    </a:cubicBezTo>
                    <a:cubicBezTo>
                      <a:pt x="1" y="1598"/>
                      <a:pt x="1" y="1629"/>
                      <a:pt x="1" y="1650"/>
                    </a:cubicBezTo>
                    <a:cubicBezTo>
                      <a:pt x="1" y="1681"/>
                      <a:pt x="11" y="1702"/>
                      <a:pt x="32" y="1723"/>
                    </a:cubicBezTo>
                    <a:cubicBezTo>
                      <a:pt x="52" y="1744"/>
                      <a:pt x="84" y="1744"/>
                      <a:pt x="105" y="1744"/>
                    </a:cubicBezTo>
                    <a:cubicBezTo>
                      <a:pt x="121" y="1744"/>
                      <a:pt x="137" y="1745"/>
                      <a:pt x="153" y="1745"/>
                    </a:cubicBezTo>
                    <a:cubicBezTo>
                      <a:pt x="363" y="1745"/>
                      <a:pt x="564" y="1685"/>
                      <a:pt x="748" y="1598"/>
                    </a:cubicBezTo>
                    <a:cubicBezTo>
                      <a:pt x="965" y="1505"/>
                      <a:pt x="1152" y="1370"/>
                      <a:pt x="1318" y="1193"/>
                    </a:cubicBezTo>
                    <a:cubicBezTo>
                      <a:pt x="1380" y="1121"/>
                      <a:pt x="1442" y="1038"/>
                      <a:pt x="1495" y="955"/>
                    </a:cubicBezTo>
                    <a:cubicBezTo>
                      <a:pt x="1557" y="861"/>
                      <a:pt x="1608" y="769"/>
                      <a:pt x="1650" y="665"/>
                    </a:cubicBezTo>
                    <a:cubicBezTo>
                      <a:pt x="1670" y="613"/>
                      <a:pt x="1681" y="561"/>
                      <a:pt x="1691" y="499"/>
                    </a:cubicBezTo>
                    <a:cubicBezTo>
                      <a:pt x="1712" y="447"/>
                      <a:pt x="1712" y="395"/>
                      <a:pt x="1712" y="343"/>
                    </a:cubicBezTo>
                    <a:cubicBezTo>
                      <a:pt x="1712" y="239"/>
                      <a:pt x="1670" y="125"/>
                      <a:pt x="1598" y="42"/>
                    </a:cubicBezTo>
                    <a:cubicBezTo>
                      <a:pt x="1587" y="22"/>
                      <a:pt x="1567" y="11"/>
                      <a:pt x="153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253;p53"/>
              <p:cNvSpPr/>
              <p:nvPr/>
            </p:nvSpPr>
            <p:spPr>
              <a:xfrm>
                <a:off x="6634077" y="2237338"/>
                <a:ext cx="326192" cy="9380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274" extrusionOk="0">
                    <a:moveTo>
                      <a:pt x="104" y="0"/>
                    </a:moveTo>
                    <a:cubicBezTo>
                      <a:pt x="52" y="0"/>
                      <a:pt x="0" y="52"/>
                      <a:pt x="11" y="104"/>
                    </a:cubicBezTo>
                    <a:cubicBezTo>
                      <a:pt x="11" y="166"/>
                      <a:pt x="62" y="208"/>
                      <a:pt x="115" y="208"/>
                    </a:cubicBezTo>
                    <a:cubicBezTo>
                      <a:pt x="146" y="202"/>
                      <a:pt x="177" y="199"/>
                      <a:pt x="208" y="199"/>
                    </a:cubicBezTo>
                    <a:cubicBezTo>
                      <a:pt x="239" y="199"/>
                      <a:pt x="270" y="202"/>
                      <a:pt x="301" y="208"/>
                    </a:cubicBezTo>
                    <a:cubicBezTo>
                      <a:pt x="457" y="217"/>
                      <a:pt x="602" y="259"/>
                      <a:pt x="758" y="311"/>
                    </a:cubicBezTo>
                    <a:cubicBezTo>
                      <a:pt x="1349" y="539"/>
                      <a:pt x="1847" y="985"/>
                      <a:pt x="2459" y="1172"/>
                    </a:cubicBezTo>
                    <a:cubicBezTo>
                      <a:pt x="2604" y="1224"/>
                      <a:pt x="2770" y="1255"/>
                      <a:pt x="2925" y="1266"/>
                    </a:cubicBezTo>
                    <a:cubicBezTo>
                      <a:pt x="3008" y="1271"/>
                      <a:pt x="3091" y="1273"/>
                      <a:pt x="3174" y="1273"/>
                    </a:cubicBezTo>
                    <a:cubicBezTo>
                      <a:pt x="3257" y="1273"/>
                      <a:pt x="3340" y="1271"/>
                      <a:pt x="3423" y="1266"/>
                    </a:cubicBezTo>
                    <a:cubicBezTo>
                      <a:pt x="3755" y="1234"/>
                      <a:pt x="4087" y="1141"/>
                      <a:pt x="4368" y="964"/>
                    </a:cubicBezTo>
                    <a:cubicBezTo>
                      <a:pt x="4419" y="934"/>
                      <a:pt x="4430" y="871"/>
                      <a:pt x="4398" y="819"/>
                    </a:cubicBezTo>
                    <a:cubicBezTo>
                      <a:pt x="4378" y="792"/>
                      <a:pt x="4344" y="773"/>
                      <a:pt x="4311" y="773"/>
                    </a:cubicBezTo>
                    <a:cubicBezTo>
                      <a:pt x="4294" y="773"/>
                      <a:pt x="4278" y="778"/>
                      <a:pt x="4264" y="788"/>
                    </a:cubicBezTo>
                    <a:cubicBezTo>
                      <a:pt x="4202" y="830"/>
                      <a:pt x="4149" y="851"/>
                      <a:pt x="4087" y="881"/>
                    </a:cubicBezTo>
                    <a:cubicBezTo>
                      <a:pt x="3921" y="954"/>
                      <a:pt x="3745" y="1006"/>
                      <a:pt x="3569" y="1037"/>
                    </a:cubicBezTo>
                    <a:lnTo>
                      <a:pt x="3589" y="1037"/>
                    </a:lnTo>
                    <a:cubicBezTo>
                      <a:pt x="3448" y="1057"/>
                      <a:pt x="3312" y="1069"/>
                      <a:pt x="3173" y="1069"/>
                    </a:cubicBezTo>
                    <a:cubicBezTo>
                      <a:pt x="3098" y="1069"/>
                      <a:pt x="3023" y="1065"/>
                      <a:pt x="2946" y="1058"/>
                    </a:cubicBezTo>
                    <a:lnTo>
                      <a:pt x="2946" y="1058"/>
                    </a:lnTo>
                    <a:cubicBezTo>
                      <a:pt x="2954" y="1065"/>
                      <a:pt x="2961" y="1067"/>
                      <a:pt x="2964" y="1068"/>
                    </a:cubicBezTo>
                    <a:lnTo>
                      <a:pt x="2964" y="1068"/>
                    </a:lnTo>
                    <a:cubicBezTo>
                      <a:pt x="2778" y="1047"/>
                      <a:pt x="2593" y="1006"/>
                      <a:pt x="2407" y="944"/>
                    </a:cubicBezTo>
                    <a:cubicBezTo>
                      <a:pt x="1660" y="653"/>
                      <a:pt x="1028" y="0"/>
                      <a:pt x="177" y="0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254;p53"/>
              <p:cNvSpPr/>
              <p:nvPr/>
            </p:nvSpPr>
            <p:spPr>
              <a:xfrm>
                <a:off x="6391167" y="1932504"/>
                <a:ext cx="30182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736" extrusionOk="0">
                    <a:moveTo>
                      <a:pt x="3559" y="1"/>
                    </a:moveTo>
                    <a:cubicBezTo>
                      <a:pt x="3538" y="1"/>
                      <a:pt x="3527" y="1"/>
                      <a:pt x="3507" y="12"/>
                    </a:cubicBezTo>
                    <a:lnTo>
                      <a:pt x="3497" y="22"/>
                    </a:lnTo>
                    <a:cubicBezTo>
                      <a:pt x="3455" y="22"/>
                      <a:pt x="3424" y="12"/>
                      <a:pt x="3382" y="12"/>
                    </a:cubicBezTo>
                    <a:cubicBezTo>
                      <a:pt x="3320" y="12"/>
                      <a:pt x="3258" y="22"/>
                      <a:pt x="3185" y="22"/>
                    </a:cubicBezTo>
                    <a:cubicBezTo>
                      <a:pt x="2926" y="53"/>
                      <a:pt x="2635" y="136"/>
                      <a:pt x="2324" y="281"/>
                    </a:cubicBezTo>
                    <a:cubicBezTo>
                      <a:pt x="2054" y="395"/>
                      <a:pt x="1796" y="551"/>
                      <a:pt x="1515" y="748"/>
                    </a:cubicBezTo>
                    <a:cubicBezTo>
                      <a:pt x="1277" y="924"/>
                      <a:pt x="1079" y="1090"/>
                      <a:pt x="913" y="1277"/>
                    </a:cubicBezTo>
                    <a:cubicBezTo>
                      <a:pt x="841" y="1349"/>
                      <a:pt x="779" y="1432"/>
                      <a:pt x="696" y="1536"/>
                    </a:cubicBezTo>
                    <a:cubicBezTo>
                      <a:pt x="613" y="1640"/>
                      <a:pt x="530" y="1754"/>
                      <a:pt x="457" y="1868"/>
                    </a:cubicBezTo>
                    <a:cubicBezTo>
                      <a:pt x="374" y="1992"/>
                      <a:pt x="302" y="2128"/>
                      <a:pt x="240" y="2252"/>
                    </a:cubicBezTo>
                    <a:cubicBezTo>
                      <a:pt x="167" y="2397"/>
                      <a:pt x="115" y="2532"/>
                      <a:pt x="84" y="2667"/>
                    </a:cubicBezTo>
                    <a:cubicBezTo>
                      <a:pt x="32" y="2875"/>
                      <a:pt x="1" y="3175"/>
                      <a:pt x="167" y="3424"/>
                    </a:cubicBezTo>
                    <a:cubicBezTo>
                      <a:pt x="219" y="3486"/>
                      <a:pt x="260" y="3538"/>
                      <a:pt x="312" y="3590"/>
                    </a:cubicBezTo>
                    <a:cubicBezTo>
                      <a:pt x="374" y="3631"/>
                      <a:pt x="436" y="3673"/>
                      <a:pt x="498" y="3694"/>
                    </a:cubicBezTo>
                    <a:cubicBezTo>
                      <a:pt x="551" y="3714"/>
                      <a:pt x="613" y="3725"/>
                      <a:pt x="675" y="3735"/>
                    </a:cubicBezTo>
                    <a:lnTo>
                      <a:pt x="685" y="3735"/>
                    </a:lnTo>
                    <a:cubicBezTo>
                      <a:pt x="737" y="3735"/>
                      <a:pt x="800" y="3725"/>
                      <a:pt x="862" y="3704"/>
                    </a:cubicBezTo>
                    <a:cubicBezTo>
                      <a:pt x="996" y="3663"/>
                      <a:pt x="1121" y="3590"/>
                      <a:pt x="1215" y="3518"/>
                    </a:cubicBezTo>
                    <a:cubicBezTo>
                      <a:pt x="1308" y="3455"/>
                      <a:pt x="1401" y="3362"/>
                      <a:pt x="1515" y="3237"/>
                    </a:cubicBezTo>
                    <a:cubicBezTo>
                      <a:pt x="1639" y="3103"/>
                      <a:pt x="1764" y="2958"/>
                      <a:pt x="1878" y="2802"/>
                    </a:cubicBezTo>
                    <a:cubicBezTo>
                      <a:pt x="1941" y="2729"/>
                      <a:pt x="1992" y="2656"/>
                      <a:pt x="2054" y="2584"/>
                    </a:cubicBezTo>
                    <a:lnTo>
                      <a:pt x="2054" y="2584"/>
                    </a:lnTo>
                    <a:lnTo>
                      <a:pt x="2044" y="2594"/>
                    </a:lnTo>
                    <a:cubicBezTo>
                      <a:pt x="2293" y="2294"/>
                      <a:pt x="2552" y="2013"/>
                      <a:pt x="2822" y="1764"/>
                    </a:cubicBezTo>
                    <a:cubicBezTo>
                      <a:pt x="2967" y="1640"/>
                      <a:pt x="3112" y="1515"/>
                      <a:pt x="3268" y="1391"/>
                    </a:cubicBezTo>
                    <a:cubicBezTo>
                      <a:pt x="3310" y="1360"/>
                      <a:pt x="3351" y="1339"/>
                      <a:pt x="3393" y="1308"/>
                    </a:cubicBezTo>
                    <a:cubicBezTo>
                      <a:pt x="3465" y="1256"/>
                      <a:pt x="3538" y="1194"/>
                      <a:pt x="3600" y="1142"/>
                    </a:cubicBezTo>
                    <a:cubicBezTo>
                      <a:pt x="3704" y="1059"/>
                      <a:pt x="3787" y="976"/>
                      <a:pt x="3859" y="893"/>
                    </a:cubicBezTo>
                    <a:cubicBezTo>
                      <a:pt x="3901" y="841"/>
                      <a:pt x="3932" y="789"/>
                      <a:pt x="3963" y="748"/>
                    </a:cubicBezTo>
                    <a:cubicBezTo>
                      <a:pt x="3995" y="706"/>
                      <a:pt x="4025" y="655"/>
                      <a:pt x="4046" y="592"/>
                    </a:cubicBezTo>
                    <a:cubicBezTo>
                      <a:pt x="4098" y="499"/>
                      <a:pt x="4098" y="395"/>
                      <a:pt x="4078" y="312"/>
                    </a:cubicBezTo>
                    <a:cubicBezTo>
                      <a:pt x="4057" y="261"/>
                      <a:pt x="4036" y="229"/>
                      <a:pt x="4005" y="198"/>
                    </a:cubicBezTo>
                    <a:cubicBezTo>
                      <a:pt x="4005" y="178"/>
                      <a:pt x="3984" y="157"/>
                      <a:pt x="3974" y="157"/>
                    </a:cubicBezTo>
                    <a:cubicBezTo>
                      <a:pt x="3932" y="125"/>
                      <a:pt x="3891" y="95"/>
                      <a:pt x="3829" y="74"/>
                    </a:cubicBezTo>
                    <a:cubicBezTo>
                      <a:pt x="3766" y="42"/>
                      <a:pt x="3683" y="22"/>
                      <a:pt x="3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255;p53"/>
              <p:cNvSpPr/>
              <p:nvPr/>
            </p:nvSpPr>
            <p:spPr>
              <a:xfrm>
                <a:off x="6533202" y="2082197"/>
                <a:ext cx="421693" cy="253222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3439" extrusionOk="0">
                    <a:moveTo>
                      <a:pt x="1266" y="437"/>
                    </a:moveTo>
                    <a:lnTo>
                      <a:pt x="1266" y="437"/>
                    </a:lnTo>
                    <a:cubicBezTo>
                      <a:pt x="1260" y="440"/>
                      <a:pt x="1254" y="444"/>
                      <a:pt x="1247" y="447"/>
                    </a:cubicBezTo>
                    <a:lnTo>
                      <a:pt x="1247" y="447"/>
                    </a:lnTo>
                    <a:cubicBezTo>
                      <a:pt x="1258" y="446"/>
                      <a:pt x="1266" y="437"/>
                      <a:pt x="1266" y="437"/>
                    </a:cubicBezTo>
                    <a:close/>
                    <a:moveTo>
                      <a:pt x="2325" y="1"/>
                    </a:moveTo>
                    <a:cubicBezTo>
                      <a:pt x="2273" y="1"/>
                      <a:pt x="2221" y="12"/>
                      <a:pt x="2179" y="12"/>
                    </a:cubicBezTo>
                    <a:cubicBezTo>
                      <a:pt x="1817" y="22"/>
                      <a:pt x="1453" y="125"/>
                      <a:pt x="1142" y="291"/>
                    </a:cubicBezTo>
                    <a:cubicBezTo>
                      <a:pt x="987" y="374"/>
                      <a:pt x="852" y="478"/>
                      <a:pt x="717" y="593"/>
                    </a:cubicBezTo>
                    <a:cubicBezTo>
                      <a:pt x="593" y="696"/>
                      <a:pt x="468" y="821"/>
                      <a:pt x="364" y="955"/>
                    </a:cubicBezTo>
                    <a:cubicBezTo>
                      <a:pt x="198" y="1153"/>
                      <a:pt x="63" y="1381"/>
                      <a:pt x="12" y="1640"/>
                    </a:cubicBezTo>
                    <a:cubicBezTo>
                      <a:pt x="1" y="1702"/>
                      <a:pt x="1" y="1764"/>
                      <a:pt x="1" y="1827"/>
                    </a:cubicBezTo>
                    <a:cubicBezTo>
                      <a:pt x="1" y="1889"/>
                      <a:pt x="1" y="1951"/>
                      <a:pt x="22" y="2013"/>
                    </a:cubicBezTo>
                    <a:cubicBezTo>
                      <a:pt x="53" y="2138"/>
                      <a:pt x="105" y="2262"/>
                      <a:pt x="188" y="2366"/>
                    </a:cubicBezTo>
                    <a:cubicBezTo>
                      <a:pt x="261" y="2439"/>
                      <a:pt x="344" y="2501"/>
                      <a:pt x="447" y="2532"/>
                    </a:cubicBezTo>
                    <a:cubicBezTo>
                      <a:pt x="551" y="2563"/>
                      <a:pt x="655" y="2563"/>
                      <a:pt x="759" y="2563"/>
                    </a:cubicBezTo>
                    <a:cubicBezTo>
                      <a:pt x="872" y="2553"/>
                      <a:pt x="976" y="2543"/>
                      <a:pt x="1080" y="2522"/>
                    </a:cubicBezTo>
                    <a:cubicBezTo>
                      <a:pt x="1225" y="2501"/>
                      <a:pt x="1370" y="2490"/>
                      <a:pt x="1505" y="2490"/>
                    </a:cubicBezTo>
                    <a:cubicBezTo>
                      <a:pt x="1692" y="2501"/>
                      <a:pt x="1879" y="2522"/>
                      <a:pt x="2066" y="2573"/>
                    </a:cubicBezTo>
                    <a:cubicBezTo>
                      <a:pt x="2221" y="2626"/>
                      <a:pt x="2377" y="2677"/>
                      <a:pt x="2522" y="2750"/>
                    </a:cubicBezTo>
                    <a:cubicBezTo>
                      <a:pt x="2677" y="2822"/>
                      <a:pt x="2822" y="2895"/>
                      <a:pt x="2978" y="2968"/>
                    </a:cubicBezTo>
                    <a:cubicBezTo>
                      <a:pt x="3124" y="3041"/>
                      <a:pt x="3258" y="3092"/>
                      <a:pt x="3403" y="3154"/>
                    </a:cubicBezTo>
                    <a:cubicBezTo>
                      <a:pt x="3549" y="3217"/>
                      <a:pt x="3694" y="3269"/>
                      <a:pt x="3850" y="3310"/>
                    </a:cubicBezTo>
                    <a:cubicBezTo>
                      <a:pt x="3984" y="3362"/>
                      <a:pt x="4129" y="3393"/>
                      <a:pt x="4265" y="3414"/>
                    </a:cubicBezTo>
                    <a:cubicBezTo>
                      <a:pt x="4379" y="3429"/>
                      <a:pt x="4487" y="3439"/>
                      <a:pt x="4598" y="3439"/>
                    </a:cubicBezTo>
                    <a:cubicBezTo>
                      <a:pt x="4639" y="3439"/>
                      <a:pt x="4680" y="3437"/>
                      <a:pt x="4721" y="3435"/>
                    </a:cubicBezTo>
                    <a:cubicBezTo>
                      <a:pt x="4876" y="3424"/>
                      <a:pt x="5032" y="3403"/>
                      <a:pt x="5187" y="3362"/>
                    </a:cubicBezTo>
                    <a:cubicBezTo>
                      <a:pt x="5364" y="3310"/>
                      <a:pt x="5530" y="3237"/>
                      <a:pt x="5696" y="3154"/>
                    </a:cubicBezTo>
                    <a:cubicBezTo>
                      <a:pt x="5717" y="3144"/>
                      <a:pt x="5727" y="3124"/>
                      <a:pt x="5717" y="3103"/>
                    </a:cubicBezTo>
                    <a:cubicBezTo>
                      <a:pt x="5706" y="3092"/>
                      <a:pt x="5685" y="3082"/>
                      <a:pt x="5665" y="3082"/>
                    </a:cubicBezTo>
                    <a:cubicBezTo>
                      <a:pt x="5519" y="3165"/>
                      <a:pt x="5364" y="3227"/>
                      <a:pt x="5198" y="3269"/>
                    </a:cubicBezTo>
                    <a:lnTo>
                      <a:pt x="5208" y="3269"/>
                    </a:lnTo>
                    <a:cubicBezTo>
                      <a:pt x="5042" y="3310"/>
                      <a:pt x="4866" y="3331"/>
                      <a:pt x="4690" y="3331"/>
                    </a:cubicBezTo>
                    <a:cubicBezTo>
                      <a:pt x="4503" y="3331"/>
                      <a:pt x="4316" y="3300"/>
                      <a:pt x="4129" y="3248"/>
                    </a:cubicBezTo>
                    <a:cubicBezTo>
                      <a:pt x="3995" y="3207"/>
                      <a:pt x="3860" y="3154"/>
                      <a:pt x="3735" y="3103"/>
                    </a:cubicBezTo>
                    <a:cubicBezTo>
                      <a:pt x="3663" y="3071"/>
                      <a:pt x="3601" y="3041"/>
                      <a:pt x="3539" y="3009"/>
                    </a:cubicBezTo>
                    <a:cubicBezTo>
                      <a:pt x="3466" y="2978"/>
                      <a:pt x="3393" y="2947"/>
                      <a:pt x="3320" y="2905"/>
                    </a:cubicBezTo>
                    <a:cubicBezTo>
                      <a:pt x="3186" y="2833"/>
                      <a:pt x="3041" y="2760"/>
                      <a:pt x="2905" y="2688"/>
                    </a:cubicBezTo>
                    <a:cubicBezTo>
                      <a:pt x="2750" y="2605"/>
                      <a:pt x="2594" y="2522"/>
                      <a:pt x="2428" y="2460"/>
                    </a:cubicBezTo>
                    <a:cubicBezTo>
                      <a:pt x="2283" y="2398"/>
                      <a:pt x="2117" y="2356"/>
                      <a:pt x="1951" y="2315"/>
                    </a:cubicBezTo>
                    <a:cubicBezTo>
                      <a:pt x="1796" y="2283"/>
                      <a:pt x="1630" y="2273"/>
                      <a:pt x="1464" y="2273"/>
                    </a:cubicBezTo>
                    <a:cubicBezTo>
                      <a:pt x="1319" y="2283"/>
                      <a:pt x="1174" y="2294"/>
                      <a:pt x="1018" y="2324"/>
                    </a:cubicBezTo>
                    <a:cubicBezTo>
                      <a:pt x="904" y="2335"/>
                      <a:pt x="789" y="2356"/>
                      <a:pt x="676" y="2356"/>
                    </a:cubicBezTo>
                    <a:cubicBezTo>
                      <a:pt x="623" y="2356"/>
                      <a:pt x="572" y="2356"/>
                      <a:pt x="530" y="2345"/>
                    </a:cubicBezTo>
                    <a:cubicBezTo>
                      <a:pt x="499" y="2335"/>
                      <a:pt x="468" y="2315"/>
                      <a:pt x="437" y="2304"/>
                    </a:cubicBezTo>
                    <a:cubicBezTo>
                      <a:pt x="416" y="2294"/>
                      <a:pt x="395" y="2273"/>
                      <a:pt x="374" y="2252"/>
                    </a:cubicBezTo>
                    <a:cubicBezTo>
                      <a:pt x="344" y="2232"/>
                      <a:pt x="333" y="2200"/>
                      <a:pt x="312" y="2169"/>
                    </a:cubicBezTo>
                    <a:cubicBezTo>
                      <a:pt x="281" y="2117"/>
                      <a:pt x="261" y="2066"/>
                      <a:pt x="250" y="2013"/>
                    </a:cubicBezTo>
                    <a:cubicBezTo>
                      <a:pt x="229" y="1951"/>
                      <a:pt x="219" y="1889"/>
                      <a:pt x="219" y="1827"/>
                    </a:cubicBezTo>
                    <a:cubicBezTo>
                      <a:pt x="219" y="1744"/>
                      <a:pt x="240" y="1671"/>
                      <a:pt x="250" y="1598"/>
                    </a:cubicBezTo>
                    <a:cubicBezTo>
                      <a:pt x="291" y="1495"/>
                      <a:pt x="333" y="1391"/>
                      <a:pt x="385" y="1298"/>
                    </a:cubicBezTo>
                    <a:cubicBezTo>
                      <a:pt x="489" y="1121"/>
                      <a:pt x="623" y="966"/>
                      <a:pt x="759" y="831"/>
                    </a:cubicBezTo>
                    <a:cubicBezTo>
                      <a:pt x="908" y="681"/>
                      <a:pt x="1068" y="550"/>
                      <a:pt x="1247" y="447"/>
                    </a:cubicBezTo>
                    <a:lnTo>
                      <a:pt x="1247" y="447"/>
                    </a:lnTo>
                    <a:cubicBezTo>
                      <a:pt x="1247" y="447"/>
                      <a:pt x="1246" y="447"/>
                      <a:pt x="1246" y="447"/>
                    </a:cubicBezTo>
                    <a:cubicBezTo>
                      <a:pt x="1402" y="354"/>
                      <a:pt x="1568" y="291"/>
                      <a:pt x="1744" y="240"/>
                    </a:cubicBezTo>
                    <a:cubicBezTo>
                      <a:pt x="1958" y="189"/>
                      <a:pt x="2171" y="168"/>
                      <a:pt x="2385" y="167"/>
                    </a:cubicBezTo>
                    <a:lnTo>
                      <a:pt x="2385" y="167"/>
                    </a:lnTo>
                    <a:cubicBezTo>
                      <a:pt x="2487" y="167"/>
                      <a:pt x="2597" y="178"/>
                      <a:pt x="2698" y="188"/>
                    </a:cubicBezTo>
                    <a:cubicBezTo>
                      <a:pt x="2854" y="188"/>
                      <a:pt x="3009" y="208"/>
                      <a:pt x="3154" y="240"/>
                    </a:cubicBezTo>
                    <a:cubicBezTo>
                      <a:pt x="3331" y="271"/>
                      <a:pt x="3507" y="312"/>
                      <a:pt x="3684" y="364"/>
                    </a:cubicBezTo>
                    <a:lnTo>
                      <a:pt x="4119" y="489"/>
                    </a:lnTo>
                    <a:cubicBezTo>
                      <a:pt x="4192" y="510"/>
                      <a:pt x="4275" y="530"/>
                      <a:pt x="4348" y="561"/>
                    </a:cubicBezTo>
                    <a:cubicBezTo>
                      <a:pt x="4410" y="582"/>
                      <a:pt x="4472" y="593"/>
                      <a:pt x="4534" y="613"/>
                    </a:cubicBezTo>
                    <a:cubicBezTo>
                      <a:pt x="4524" y="603"/>
                      <a:pt x="4514" y="593"/>
                      <a:pt x="4503" y="593"/>
                    </a:cubicBezTo>
                    <a:cubicBezTo>
                      <a:pt x="4306" y="520"/>
                      <a:pt x="4099" y="437"/>
                      <a:pt x="3901" y="364"/>
                    </a:cubicBezTo>
                    <a:cubicBezTo>
                      <a:pt x="3694" y="291"/>
                      <a:pt x="3486" y="219"/>
                      <a:pt x="3279" y="157"/>
                    </a:cubicBezTo>
                    <a:cubicBezTo>
                      <a:pt x="3092" y="105"/>
                      <a:pt x="2916" y="63"/>
                      <a:pt x="2719" y="32"/>
                    </a:cubicBezTo>
                    <a:cubicBezTo>
                      <a:pt x="2594" y="12"/>
                      <a:pt x="2460" y="1"/>
                      <a:pt x="2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256;p53"/>
              <p:cNvSpPr/>
              <p:nvPr/>
            </p:nvSpPr>
            <p:spPr>
              <a:xfrm>
                <a:off x="6387412" y="1996711"/>
                <a:ext cx="238348" cy="21471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916" extrusionOk="0">
                    <a:moveTo>
                      <a:pt x="1400" y="0"/>
                    </a:moveTo>
                    <a:lnTo>
                      <a:pt x="1400" y="0"/>
                    </a:lnTo>
                    <a:cubicBezTo>
                      <a:pt x="1359" y="32"/>
                      <a:pt x="1317" y="73"/>
                      <a:pt x="1276" y="104"/>
                    </a:cubicBezTo>
                    <a:cubicBezTo>
                      <a:pt x="1047" y="270"/>
                      <a:pt x="851" y="457"/>
                      <a:pt x="664" y="664"/>
                    </a:cubicBezTo>
                    <a:cubicBezTo>
                      <a:pt x="477" y="882"/>
                      <a:pt x="301" y="1110"/>
                      <a:pt x="176" y="1359"/>
                    </a:cubicBezTo>
                    <a:cubicBezTo>
                      <a:pt x="72" y="1588"/>
                      <a:pt x="0" y="1837"/>
                      <a:pt x="21" y="2095"/>
                    </a:cubicBezTo>
                    <a:cubicBezTo>
                      <a:pt x="21" y="2158"/>
                      <a:pt x="31" y="2210"/>
                      <a:pt x="42" y="2272"/>
                    </a:cubicBezTo>
                    <a:cubicBezTo>
                      <a:pt x="62" y="2334"/>
                      <a:pt x="83" y="2397"/>
                      <a:pt x="114" y="2459"/>
                    </a:cubicBezTo>
                    <a:cubicBezTo>
                      <a:pt x="135" y="2510"/>
                      <a:pt x="176" y="2563"/>
                      <a:pt x="208" y="2614"/>
                    </a:cubicBezTo>
                    <a:cubicBezTo>
                      <a:pt x="228" y="2646"/>
                      <a:pt x="259" y="2676"/>
                      <a:pt x="280" y="2708"/>
                    </a:cubicBezTo>
                    <a:cubicBezTo>
                      <a:pt x="311" y="2749"/>
                      <a:pt x="353" y="2780"/>
                      <a:pt x="394" y="2801"/>
                    </a:cubicBezTo>
                    <a:cubicBezTo>
                      <a:pt x="446" y="2853"/>
                      <a:pt x="519" y="2884"/>
                      <a:pt x="591" y="2895"/>
                    </a:cubicBezTo>
                    <a:cubicBezTo>
                      <a:pt x="622" y="2905"/>
                      <a:pt x="653" y="2915"/>
                      <a:pt x="695" y="2915"/>
                    </a:cubicBezTo>
                    <a:lnTo>
                      <a:pt x="819" y="2915"/>
                    </a:lnTo>
                    <a:cubicBezTo>
                      <a:pt x="964" y="2895"/>
                      <a:pt x="1110" y="2832"/>
                      <a:pt x="1245" y="2749"/>
                    </a:cubicBezTo>
                    <a:cubicBezTo>
                      <a:pt x="1307" y="2708"/>
                      <a:pt x="1369" y="2656"/>
                      <a:pt x="1421" y="2614"/>
                    </a:cubicBezTo>
                    <a:cubicBezTo>
                      <a:pt x="1494" y="2552"/>
                      <a:pt x="1556" y="2480"/>
                      <a:pt x="1618" y="2417"/>
                    </a:cubicBezTo>
                    <a:cubicBezTo>
                      <a:pt x="1753" y="2272"/>
                      <a:pt x="1877" y="2127"/>
                      <a:pt x="2002" y="1971"/>
                    </a:cubicBezTo>
                    <a:cubicBezTo>
                      <a:pt x="2251" y="1671"/>
                      <a:pt x="2479" y="1359"/>
                      <a:pt x="2749" y="1069"/>
                    </a:cubicBezTo>
                    <a:cubicBezTo>
                      <a:pt x="2894" y="903"/>
                      <a:pt x="3050" y="747"/>
                      <a:pt x="3216" y="613"/>
                    </a:cubicBezTo>
                    <a:cubicBezTo>
                      <a:pt x="3236" y="602"/>
                      <a:pt x="3236" y="581"/>
                      <a:pt x="3226" y="560"/>
                    </a:cubicBezTo>
                    <a:lnTo>
                      <a:pt x="3226" y="560"/>
                    </a:lnTo>
                    <a:lnTo>
                      <a:pt x="3195" y="592"/>
                    </a:lnTo>
                    <a:cubicBezTo>
                      <a:pt x="3154" y="613"/>
                      <a:pt x="3122" y="633"/>
                      <a:pt x="3091" y="664"/>
                    </a:cubicBezTo>
                    <a:cubicBezTo>
                      <a:pt x="2946" y="788"/>
                      <a:pt x="2801" y="913"/>
                      <a:pt x="2666" y="1048"/>
                    </a:cubicBezTo>
                    <a:cubicBezTo>
                      <a:pt x="2510" y="1224"/>
                      <a:pt x="2365" y="1390"/>
                      <a:pt x="2220" y="1567"/>
                    </a:cubicBezTo>
                    <a:cubicBezTo>
                      <a:pt x="2075" y="1743"/>
                      <a:pt x="1919" y="1920"/>
                      <a:pt x="1764" y="2095"/>
                    </a:cubicBezTo>
                    <a:cubicBezTo>
                      <a:pt x="1690" y="2178"/>
                      <a:pt x="1608" y="2272"/>
                      <a:pt x="1525" y="2344"/>
                    </a:cubicBezTo>
                    <a:cubicBezTo>
                      <a:pt x="1452" y="2417"/>
                      <a:pt x="1379" y="2490"/>
                      <a:pt x="1296" y="2552"/>
                    </a:cubicBezTo>
                    <a:cubicBezTo>
                      <a:pt x="1213" y="2614"/>
                      <a:pt x="1120" y="2666"/>
                      <a:pt x="1027" y="2708"/>
                    </a:cubicBezTo>
                    <a:cubicBezTo>
                      <a:pt x="964" y="2729"/>
                      <a:pt x="892" y="2749"/>
                      <a:pt x="819" y="2759"/>
                    </a:cubicBezTo>
                    <a:lnTo>
                      <a:pt x="695" y="2759"/>
                    </a:lnTo>
                    <a:cubicBezTo>
                      <a:pt x="653" y="2749"/>
                      <a:pt x="612" y="2739"/>
                      <a:pt x="581" y="2729"/>
                    </a:cubicBezTo>
                    <a:cubicBezTo>
                      <a:pt x="540" y="2708"/>
                      <a:pt x="498" y="2687"/>
                      <a:pt x="466" y="2656"/>
                    </a:cubicBezTo>
                    <a:cubicBezTo>
                      <a:pt x="415" y="2614"/>
                      <a:pt x="374" y="2573"/>
                      <a:pt x="332" y="2521"/>
                    </a:cubicBezTo>
                    <a:lnTo>
                      <a:pt x="332" y="2510"/>
                    </a:lnTo>
                    <a:cubicBezTo>
                      <a:pt x="280" y="2448"/>
                      <a:pt x="249" y="2386"/>
                      <a:pt x="218" y="2314"/>
                    </a:cubicBezTo>
                    <a:cubicBezTo>
                      <a:pt x="197" y="2252"/>
                      <a:pt x="176" y="2178"/>
                      <a:pt x="166" y="2095"/>
                    </a:cubicBezTo>
                    <a:cubicBezTo>
                      <a:pt x="155" y="2013"/>
                      <a:pt x="155" y="1930"/>
                      <a:pt x="166" y="1847"/>
                    </a:cubicBezTo>
                    <a:lnTo>
                      <a:pt x="166" y="1857"/>
                    </a:lnTo>
                    <a:cubicBezTo>
                      <a:pt x="187" y="1722"/>
                      <a:pt x="218" y="1598"/>
                      <a:pt x="270" y="1473"/>
                    </a:cubicBezTo>
                    <a:lnTo>
                      <a:pt x="270" y="1484"/>
                    </a:lnTo>
                    <a:cubicBezTo>
                      <a:pt x="363" y="1266"/>
                      <a:pt x="487" y="1069"/>
                      <a:pt x="632" y="882"/>
                    </a:cubicBezTo>
                    <a:lnTo>
                      <a:pt x="632" y="882"/>
                    </a:lnTo>
                    <a:cubicBezTo>
                      <a:pt x="632" y="882"/>
                      <a:pt x="631" y="882"/>
                      <a:pt x="631" y="882"/>
                    </a:cubicBezTo>
                    <a:lnTo>
                      <a:pt x="631" y="882"/>
                    </a:lnTo>
                    <a:cubicBezTo>
                      <a:pt x="690" y="813"/>
                      <a:pt x="750" y="734"/>
                      <a:pt x="809" y="664"/>
                    </a:cubicBezTo>
                    <a:cubicBezTo>
                      <a:pt x="881" y="571"/>
                      <a:pt x="954" y="488"/>
                      <a:pt x="1027" y="394"/>
                    </a:cubicBezTo>
                    <a:cubicBezTo>
                      <a:pt x="1100" y="311"/>
                      <a:pt x="1172" y="228"/>
                      <a:pt x="1255" y="145"/>
                    </a:cubicBezTo>
                    <a:cubicBezTo>
                      <a:pt x="1296" y="94"/>
                      <a:pt x="1349" y="52"/>
                      <a:pt x="1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257;p53"/>
              <p:cNvSpPr/>
              <p:nvPr/>
            </p:nvSpPr>
            <p:spPr>
              <a:xfrm>
                <a:off x="6411857" y="2181525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258;p53"/>
              <p:cNvSpPr/>
              <p:nvPr/>
            </p:nvSpPr>
            <p:spPr>
              <a:xfrm>
                <a:off x="6482838" y="218454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259;p53"/>
              <p:cNvSpPr/>
              <p:nvPr/>
            </p:nvSpPr>
            <p:spPr>
              <a:xfrm>
                <a:off x="6557648" y="2215101"/>
                <a:ext cx="63545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21" extrusionOk="0">
                    <a:moveTo>
                      <a:pt x="779" y="1"/>
                    </a:moveTo>
                    <a:cubicBezTo>
                      <a:pt x="779" y="1"/>
                      <a:pt x="768" y="1"/>
                      <a:pt x="768" y="12"/>
                    </a:cubicBezTo>
                    <a:cubicBezTo>
                      <a:pt x="613" y="32"/>
                      <a:pt x="468" y="74"/>
                      <a:pt x="333" y="146"/>
                    </a:cubicBezTo>
                    <a:cubicBezTo>
                      <a:pt x="271" y="178"/>
                      <a:pt x="208" y="219"/>
                      <a:pt x="157" y="271"/>
                    </a:cubicBezTo>
                    <a:cubicBezTo>
                      <a:pt x="125" y="291"/>
                      <a:pt x="105" y="323"/>
                      <a:pt x="84" y="344"/>
                    </a:cubicBezTo>
                    <a:cubicBezTo>
                      <a:pt x="53" y="374"/>
                      <a:pt x="32" y="416"/>
                      <a:pt x="12" y="447"/>
                    </a:cubicBezTo>
                    <a:cubicBezTo>
                      <a:pt x="1" y="468"/>
                      <a:pt x="1" y="499"/>
                      <a:pt x="22" y="510"/>
                    </a:cubicBezTo>
                    <a:cubicBezTo>
                      <a:pt x="29" y="517"/>
                      <a:pt x="39" y="521"/>
                      <a:pt x="48" y="521"/>
                    </a:cubicBezTo>
                    <a:cubicBezTo>
                      <a:pt x="63" y="521"/>
                      <a:pt x="78" y="512"/>
                      <a:pt x="84" y="499"/>
                    </a:cubicBezTo>
                    <a:cubicBezTo>
                      <a:pt x="95" y="478"/>
                      <a:pt x="115" y="447"/>
                      <a:pt x="136" y="427"/>
                    </a:cubicBezTo>
                    <a:cubicBezTo>
                      <a:pt x="157" y="406"/>
                      <a:pt x="188" y="374"/>
                      <a:pt x="219" y="354"/>
                    </a:cubicBezTo>
                    <a:cubicBezTo>
                      <a:pt x="281" y="312"/>
                      <a:pt x="344" y="281"/>
                      <a:pt x="416" y="250"/>
                    </a:cubicBezTo>
                    <a:lnTo>
                      <a:pt x="427" y="250"/>
                    </a:lnTo>
                    <a:cubicBezTo>
                      <a:pt x="551" y="208"/>
                      <a:pt x="676" y="188"/>
                      <a:pt x="800" y="157"/>
                    </a:cubicBezTo>
                    <a:cubicBezTo>
                      <a:pt x="831" y="146"/>
                      <a:pt x="862" y="105"/>
                      <a:pt x="851" y="63"/>
                    </a:cubicBezTo>
                    <a:cubicBezTo>
                      <a:pt x="842" y="32"/>
                      <a:pt x="810" y="1"/>
                      <a:pt x="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260;p53"/>
              <p:cNvSpPr/>
              <p:nvPr/>
            </p:nvSpPr>
            <p:spPr>
              <a:xfrm>
                <a:off x="6539313" y="2179979"/>
                <a:ext cx="65754" cy="4211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72" extrusionOk="0">
                    <a:moveTo>
                      <a:pt x="779" y="1"/>
                    </a:moveTo>
                    <a:cubicBezTo>
                      <a:pt x="623" y="32"/>
                      <a:pt x="478" y="84"/>
                      <a:pt x="333" y="167"/>
                    </a:cubicBezTo>
                    <a:cubicBezTo>
                      <a:pt x="261" y="198"/>
                      <a:pt x="198" y="250"/>
                      <a:pt x="136" y="312"/>
                    </a:cubicBezTo>
                    <a:cubicBezTo>
                      <a:pt x="84" y="364"/>
                      <a:pt x="42" y="426"/>
                      <a:pt x="12" y="499"/>
                    </a:cubicBezTo>
                    <a:cubicBezTo>
                      <a:pt x="1" y="519"/>
                      <a:pt x="22" y="561"/>
                      <a:pt x="42" y="572"/>
                    </a:cubicBezTo>
                    <a:cubicBezTo>
                      <a:pt x="74" y="572"/>
                      <a:pt x="105" y="561"/>
                      <a:pt x="115" y="530"/>
                    </a:cubicBezTo>
                    <a:lnTo>
                      <a:pt x="115" y="519"/>
                    </a:lnTo>
                    <a:cubicBezTo>
                      <a:pt x="136" y="489"/>
                      <a:pt x="146" y="468"/>
                      <a:pt x="167" y="436"/>
                    </a:cubicBezTo>
                    <a:cubicBezTo>
                      <a:pt x="198" y="406"/>
                      <a:pt x="229" y="385"/>
                      <a:pt x="261" y="364"/>
                    </a:cubicBezTo>
                    <a:cubicBezTo>
                      <a:pt x="323" y="323"/>
                      <a:pt x="385" y="291"/>
                      <a:pt x="447" y="270"/>
                    </a:cubicBezTo>
                    <a:cubicBezTo>
                      <a:pt x="572" y="229"/>
                      <a:pt x="696" y="198"/>
                      <a:pt x="821" y="177"/>
                    </a:cubicBezTo>
                    <a:cubicBezTo>
                      <a:pt x="862" y="167"/>
                      <a:pt x="893" y="115"/>
                      <a:pt x="883" y="74"/>
                    </a:cubicBezTo>
                    <a:cubicBezTo>
                      <a:pt x="883" y="32"/>
                      <a:pt x="842" y="1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261;p53"/>
              <p:cNvSpPr/>
              <p:nvPr/>
            </p:nvSpPr>
            <p:spPr>
              <a:xfrm>
                <a:off x="6444623" y="2156343"/>
                <a:ext cx="20764" cy="4764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47" extrusionOk="0">
                    <a:moveTo>
                      <a:pt x="198" y="239"/>
                    </a:moveTo>
                    <a:lnTo>
                      <a:pt x="198" y="239"/>
                    </a:lnTo>
                    <a:cubicBezTo>
                      <a:pt x="196" y="242"/>
                      <a:pt x="195" y="245"/>
                      <a:pt x="193" y="248"/>
                    </a:cubicBezTo>
                    <a:lnTo>
                      <a:pt x="193" y="248"/>
                    </a:lnTo>
                    <a:cubicBezTo>
                      <a:pt x="198" y="245"/>
                      <a:pt x="198" y="239"/>
                      <a:pt x="198" y="239"/>
                    </a:cubicBezTo>
                    <a:close/>
                    <a:moveTo>
                      <a:pt x="208" y="1"/>
                    </a:moveTo>
                    <a:cubicBezTo>
                      <a:pt x="187" y="1"/>
                      <a:pt x="167" y="10"/>
                      <a:pt x="146" y="31"/>
                    </a:cubicBezTo>
                    <a:cubicBezTo>
                      <a:pt x="94" y="114"/>
                      <a:pt x="63" y="208"/>
                      <a:pt x="32" y="301"/>
                    </a:cubicBezTo>
                    <a:cubicBezTo>
                      <a:pt x="11" y="405"/>
                      <a:pt x="1" y="498"/>
                      <a:pt x="11" y="591"/>
                    </a:cubicBezTo>
                    <a:cubicBezTo>
                      <a:pt x="11" y="612"/>
                      <a:pt x="11" y="623"/>
                      <a:pt x="21" y="633"/>
                    </a:cubicBezTo>
                    <a:cubicBezTo>
                      <a:pt x="32" y="644"/>
                      <a:pt x="42" y="644"/>
                      <a:pt x="53" y="644"/>
                    </a:cubicBezTo>
                    <a:cubicBezTo>
                      <a:pt x="58" y="645"/>
                      <a:pt x="63" y="646"/>
                      <a:pt x="68" y="646"/>
                    </a:cubicBezTo>
                    <a:cubicBezTo>
                      <a:pt x="90" y="646"/>
                      <a:pt x="104" y="628"/>
                      <a:pt x="104" y="602"/>
                    </a:cubicBezTo>
                    <a:cubicBezTo>
                      <a:pt x="104" y="561"/>
                      <a:pt x="104" y="508"/>
                      <a:pt x="115" y="467"/>
                    </a:cubicBezTo>
                    <a:cubicBezTo>
                      <a:pt x="135" y="388"/>
                      <a:pt x="155" y="318"/>
                      <a:pt x="193" y="248"/>
                    </a:cubicBezTo>
                    <a:lnTo>
                      <a:pt x="193" y="248"/>
                    </a:lnTo>
                    <a:cubicBezTo>
                      <a:pt x="191" y="249"/>
                      <a:pt x="190" y="249"/>
                      <a:pt x="187" y="249"/>
                    </a:cubicBezTo>
                    <a:cubicBezTo>
                      <a:pt x="219" y="197"/>
                      <a:pt x="240" y="156"/>
                      <a:pt x="260" y="114"/>
                    </a:cubicBezTo>
                    <a:cubicBezTo>
                      <a:pt x="270" y="93"/>
                      <a:pt x="281" y="73"/>
                      <a:pt x="270" y="63"/>
                    </a:cubicBezTo>
                    <a:cubicBezTo>
                      <a:pt x="270" y="42"/>
                      <a:pt x="260" y="21"/>
                      <a:pt x="250" y="10"/>
                    </a:cubicBezTo>
                    <a:cubicBezTo>
                      <a:pt x="240" y="10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262;p53"/>
              <p:cNvSpPr/>
              <p:nvPr/>
            </p:nvSpPr>
            <p:spPr>
              <a:xfrm>
                <a:off x="6408765" y="2138009"/>
                <a:ext cx="19144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99" extrusionOk="0">
                    <a:moveTo>
                      <a:pt x="176" y="1"/>
                    </a:moveTo>
                    <a:lnTo>
                      <a:pt x="146" y="31"/>
                    </a:lnTo>
                    <a:cubicBezTo>
                      <a:pt x="114" y="73"/>
                      <a:pt x="84" y="125"/>
                      <a:pt x="63" y="176"/>
                    </a:cubicBezTo>
                    <a:cubicBezTo>
                      <a:pt x="42" y="239"/>
                      <a:pt x="21" y="301"/>
                      <a:pt x="11" y="363"/>
                    </a:cubicBezTo>
                    <a:cubicBezTo>
                      <a:pt x="1" y="488"/>
                      <a:pt x="1" y="623"/>
                      <a:pt x="11" y="747"/>
                    </a:cubicBezTo>
                    <a:cubicBezTo>
                      <a:pt x="11" y="778"/>
                      <a:pt x="31" y="799"/>
                      <a:pt x="63" y="799"/>
                    </a:cubicBezTo>
                    <a:cubicBezTo>
                      <a:pt x="93" y="799"/>
                      <a:pt x="114" y="778"/>
                      <a:pt x="114" y="747"/>
                    </a:cubicBezTo>
                    <a:cubicBezTo>
                      <a:pt x="114" y="644"/>
                      <a:pt x="104" y="529"/>
                      <a:pt x="125" y="425"/>
                    </a:cubicBezTo>
                    <a:cubicBezTo>
                      <a:pt x="135" y="353"/>
                      <a:pt x="146" y="280"/>
                      <a:pt x="176" y="218"/>
                    </a:cubicBezTo>
                    <a:cubicBezTo>
                      <a:pt x="197" y="167"/>
                      <a:pt x="218" y="125"/>
                      <a:pt x="250" y="84"/>
                    </a:cubicBezTo>
                    <a:cubicBezTo>
                      <a:pt x="259" y="63"/>
                      <a:pt x="250" y="21"/>
                      <a:pt x="229" y="11"/>
                    </a:cubicBezTo>
                    <a:cubicBezTo>
                      <a:pt x="218" y="1"/>
                      <a:pt x="208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263;p53"/>
              <p:cNvSpPr/>
              <p:nvPr/>
            </p:nvSpPr>
            <p:spPr>
              <a:xfrm>
                <a:off x="7146553" y="1591886"/>
                <a:ext cx="242177" cy="31323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254" extrusionOk="0">
                    <a:moveTo>
                      <a:pt x="2013" y="0"/>
                    </a:moveTo>
                    <a:cubicBezTo>
                      <a:pt x="1910" y="0"/>
                      <a:pt x="1806" y="11"/>
                      <a:pt x="1691" y="21"/>
                    </a:cubicBezTo>
                    <a:cubicBezTo>
                      <a:pt x="1474" y="53"/>
                      <a:pt x="1246" y="94"/>
                      <a:pt x="1017" y="166"/>
                    </a:cubicBezTo>
                    <a:cubicBezTo>
                      <a:pt x="675" y="270"/>
                      <a:pt x="343" y="405"/>
                      <a:pt x="52" y="581"/>
                    </a:cubicBezTo>
                    <a:cubicBezTo>
                      <a:pt x="22" y="602"/>
                      <a:pt x="11" y="623"/>
                      <a:pt x="1" y="644"/>
                    </a:cubicBezTo>
                    <a:cubicBezTo>
                      <a:pt x="1" y="675"/>
                      <a:pt x="1" y="706"/>
                      <a:pt x="11" y="727"/>
                    </a:cubicBezTo>
                    <a:cubicBezTo>
                      <a:pt x="32" y="758"/>
                      <a:pt x="63" y="779"/>
                      <a:pt x="105" y="779"/>
                    </a:cubicBezTo>
                    <a:cubicBezTo>
                      <a:pt x="125" y="779"/>
                      <a:pt x="146" y="768"/>
                      <a:pt x="156" y="758"/>
                    </a:cubicBezTo>
                    <a:cubicBezTo>
                      <a:pt x="229" y="717"/>
                      <a:pt x="301" y="685"/>
                      <a:pt x="364" y="644"/>
                    </a:cubicBezTo>
                    <a:cubicBezTo>
                      <a:pt x="426" y="841"/>
                      <a:pt x="509" y="1028"/>
                      <a:pt x="623" y="1235"/>
                    </a:cubicBezTo>
                    <a:cubicBezTo>
                      <a:pt x="737" y="1453"/>
                      <a:pt x="882" y="1660"/>
                      <a:pt x="1007" y="1837"/>
                    </a:cubicBezTo>
                    <a:lnTo>
                      <a:pt x="1100" y="1982"/>
                    </a:lnTo>
                    <a:cubicBezTo>
                      <a:pt x="1339" y="2303"/>
                      <a:pt x="1578" y="2646"/>
                      <a:pt x="1733" y="3019"/>
                    </a:cubicBezTo>
                    <a:cubicBezTo>
                      <a:pt x="1806" y="3195"/>
                      <a:pt x="1857" y="3361"/>
                      <a:pt x="1889" y="3527"/>
                    </a:cubicBezTo>
                    <a:cubicBezTo>
                      <a:pt x="1889" y="3559"/>
                      <a:pt x="1920" y="3589"/>
                      <a:pt x="1961" y="3600"/>
                    </a:cubicBezTo>
                    <a:cubicBezTo>
                      <a:pt x="1857" y="3746"/>
                      <a:pt x="1744" y="3911"/>
                      <a:pt x="1608" y="4077"/>
                    </a:cubicBezTo>
                    <a:cubicBezTo>
                      <a:pt x="1588" y="4098"/>
                      <a:pt x="1578" y="4129"/>
                      <a:pt x="1578" y="4160"/>
                    </a:cubicBezTo>
                    <a:cubicBezTo>
                      <a:pt x="1578" y="4181"/>
                      <a:pt x="1598" y="4212"/>
                      <a:pt x="1619" y="4233"/>
                    </a:cubicBezTo>
                    <a:cubicBezTo>
                      <a:pt x="1629" y="4243"/>
                      <a:pt x="1661" y="4253"/>
                      <a:pt x="1691" y="4253"/>
                    </a:cubicBezTo>
                    <a:cubicBezTo>
                      <a:pt x="1723" y="4253"/>
                      <a:pt x="1744" y="4243"/>
                      <a:pt x="1764" y="4223"/>
                    </a:cubicBezTo>
                    <a:cubicBezTo>
                      <a:pt x="2231" y="3610"/>
                      <a:pt x="2698" y="2936"/>
                      <a:pt x="3009" y="2179"/>
                    </a:cubicBezTo>
                    <a:cubicBezTo>
                      <a:pt x="3081" y="1992"/>
                      <a:pt x="3144" y="1816"/>
                      <a:pt x="3196" y="1639"/>
                    </a:cubicBezTo>
                    <a:cubicBezTo>
                      <a:pt x="3227" y="1505"/>
                      <a:pt x="3258" y="1370"/>
                      <a:pt x="3268" y="1235"/>
                    </a:cubicBezTo>
                    <a:cubicBezTo>
                      <a:pt x="3289" y="986"/>
                      <a:pt x="3258" y="779"/>
                      <a:pt x="3185" y="613"/>
                    </a:cubicBezTo>
                    <a:cubicBezTo>
                      <a:pt x="3164" y="561"/>
                      <a:pt x="3144" y="519"/>
                      <a:pt x="3123" y="488"/>
                    </a:cubicBezTo>
                    <a:cubicBezTo>
                      <a:pt x="3092" y="436"/>
                      <a:pt x="3061" y="405"/>
                      <a:pt x="3030" y="364"/>
                    </a:cubicBezTo>
                    <a:cubicBezTo>
                      <a:pt x="2978" y="312"/>
                      <a:pt x="2915" y="249"/>
                      <a:pt x="2832" y="198"/>
                    </a:cubicBezTo>
                    <a:cubicBezTo>
                      <a:pt x="2760" y="156"/>
                      <a:pt x="2687" y="125"/>
                      <a:pt x="2583" y="83"/>
                    </a:cubicBezTo>
                    <a:cubicBezTo>
                      <a:pt x="2500" y="63"/>
                      <a:pt x="2417" y="42"/>
                      <a:pt x="2314" y="21"/>
                    </a:cubicBezTo>
                    <a:cubicBezTo>
                      <a:pt x="2221" y="11"/>
                      <a:pt x="2117" y="0"/>
                      <a:pt x="2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264;p53"/>
              <p:cNvSpPr/>
              <p:nvPr/>
            </p:nvSpPr>
            <p:spPr>
              <a:xfrm>
                <a:off x="6737162" y="1381079"/>
                <a:ext cx="271188" cy="229218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3113" extrusionOk="0">
                    <a:moveTo>
                      <a:pt x="2604" y="0"/>
                    </a:moveTo>
                    <a:cubicBezTo>
                      <a:pt x="2563" y="0"/>
                      <a:pt x="2511" y="0"/>
                      <a:pt x="2470" y="11"/>
                    </a:cubicBezTo>
                    <a:cubicBezTo>
                      <a:pt x="2221" y="42"/>
                      <a:pt x="1972" y="136"/>
                      <a:pt x="1702" y="312"/>
                    </a:cubicBezTo>
                    <a:cubicBezTo>
                      <a:pt x="1588" y="385"/>
                      <a:pt x="1463" y="478"/>
                      <a:pt x="1329" y="592"/>
                    </a:cubicBezTo>
                    <a:cubicBezTo>
                      <a:pt x="1214" y="696"/>
                      <a:pt x="1101" y="810"/>
                      <a:pt x="976" y="934"/>
                    </a:cubicBezTo>
                    <a:cubicBezTo>
                      <a:pt x="758" y="1173"/>
                      <a:pt x="561" y="1432"/>
                      <a:pt x="384" y="1712"/>
                    </a:cubicBezTo>
                    <a:cubicBezTo>
                      <a:pt x="218" y="1971"/>
                      <a:pt x="94" y="2220"/>
                      <a:pt x="1" y="2469"/>
                    </a:cubicBezTo>
                    <a:cubicBezTo>
                      <a:pt x="1" y="2501"/>
                      <a:pt x="1" y="2531"/>
                      <a:pt x="22" y="2552"/>
                    </a:cubicBezTo>
                    <a:cubicBezTo>
                      <a:pt x="32" y="2573"/>
                      <a:pt x="52" y="2594"/>
                      <a:pt x="84" y="2594"/>
                    </a:cubicBezTo>
                    <a:lnTo>
                      <a:pt x="105" y="2594"/>
                    </a:lnTo>
                    <a:cubicBezTo>
                      <a:pt x="125" y="2594"/>
                      <a:pt x="146" y="2594"/>
                      <a:pt x="156" y="2584"/>
                    </a:cubicBezTo>
                    <a:cubicBezTo>
                      <a:pt x="167" y="2573"/>
                      <a:pt x="177" y="2573"/>
                      <a:pt x="177" y="2563"/>
                    </a:cubicBezTo>
                    <a:cubicBezTo>
                      <a:pt x="188" y="2584"/>
                      <a:pt x="188" y="2594"/>
                      <a:pt x="198" y="2604"/>
                    </a:cubicBezTo>
                    <a:cubicBezTo>
                      <a:pt x="229" y="2646"/>
                      <a:pt x="260" y="2697"/>
                      <a:pt x="301" y="2750"/>
                    </a:cubicBezTo>
                    <a:cubicBezTo>
                      <a:pt x="364" y="2833"/>
                      <a:pt x="447" y="2895"/>
                      <a:pt x="540" y="2957"/>
                    </a:cubicBezTo>
                    <a:cubicBezTo>
                      <a:pt x="706" y="3061"/>
                      <a:pt x="924" y="3112"/>
                      <a:pt x="1183" y="3112"/>
                    </a:cubicBezTo>
                    <a:lnTo>
                      <a:pt x="1214" y="3112"/>
                    </a:lnTo>
                    <a:cubicBezTo>
                      <a:pt x="1318" y="3112"/>
                      <a:pt x="1422" y="3112"/>
                      <a:pt x="1546" y="3092"/>
                    </a:cubicBezTo>
                    <a:cubicBezTo>
                      <a:pt x="1661" y="3071"/>
                      <a:pt x="1785" y="3050"/>
                      <a:pt x="1920" y="3019"/>
                    </a:cubicBezTo>
                    <a:cubicBezTo>
                      <a:pt x="2148" y="2957"/>
                      <a:pt x="2397" y="2863"/>
                      <a:pt x="2656" y="2750"/>
                    </a:cubicBezTo>
                    <a:cubicBezTo>
                      <a:pt x="2853" y="2656"/>
                      <a:pt x="3030" y="2563"/>
                      <a:pt x="3206" y="2448"/>
                    </a:cubicBezTo>
                    <a:cubicBezTo>
                      <a:pt x="3300" y="2386"/>
                      <a:pt x="3393" y="2324"/>
                      <a:pt x="3476" y="2262"/>
                    </a:cubicBezTo>
                    <a:lnTo>
                      <a:pt x="3476" y="2262"/>
                    </a:lnTo>
                    <a:cubicBezTo>
                      <a:pt x="3466" y="2283"/>
                      <a:pt x="3466" y="2303"/>
                      <a:pt x="3466" y="2324"/>
                    </a:cubicBezTo>
                    <a:cubicBezTo>
                      <a:pt x="3455" y="2386"/>
                      <a:pt x="3455" y="2439"/>
                      <a:pt x="3445" y="2490"/>
                    </a:cubicBezTo>
                    <a:cubicBezTo>
                      <a:pt x="3434" y="2552"/>
                      <a:pt x="3466" y="2604"/>
                      <a:pt x="3517" y="2614"/>
                    </a:cubicBezTo>
                    <a:lnTo>
                      <a:pt x="3538" y="2614"/>
                    </a:lnTo>
                    <a:cubicBezTo>
                      <a:pt x="3590" y="2614"/>
                      <a:pt x="3641" y="2584"/>
                      <a:pt x="3641" y="2542"/>
                    </a:cubicBezTo>
                    <a:cubicBezTo>
                      <a:pt x="3683" y="2303"/>
                      <a:pt x="3683" y="2075"/>
                      <a:pt x="3662" y="1888"/>
                    </a:cubicBezTo>
                    <a:cubicBezTo>
                      <a:pt x="3662" y="1764"/>
                      <a:pt x="3652" y="1639"/>
                      <a:pt x="3632" y="1505"/>
                    </a:cubicBezTo>
                    <a:cubicBezTo>
                      <a:pt x="3600" y="1215"/>
                      <a:pt x="3559" y="986"/>
                      <a:pt x="3496" y="789"/>
                    </a:cubicBezTo>
                    <a:cubicBezTo>
                      <a:pt x="3413" y="530"/>
                      <a:pt x="3300" y="332"/>
                      <a:pt x="3144" y="198"/>
                    </a:cubicBezTo>
                    <a:cubicBezTo>
                      <a:pt x="3061" y="125"/>
                      <a:pt x="2957" y="73"/>
                      <a:pt x="2843" y="32"/>
                    </a:cubicBezTo>
                    <a:cubicBezTo>
                      <a:pt x="2770" y="11"/>
                      <a:pt x="2687" y="0"/>
                      <a:pt x="2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265;p53"/>
              <p:cNvSpPr/>
              <p:nvPr/>
            </p:nvSpPr>
            <p:spPr>
              <a:xfrm>
                <a:off x="6770811" y="1424669"/>
                <a:ext cx="191003" cy="144393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61" extrusionOk="0">
                    <a:moveTo>
                      <a:pt x="1877" y="0"/>
                    </a:moveTo>
                    <a:cubicBezTo>
                      <a:pt x="1660" y="0"/>
                      <a:pt x="1442" y="83"/>
                      <a:pt x="1204" y="259"/>
                    </a:cubicBezTo>
                    <a:cubicBezTo>
                      <a:pt x="892" y="487"/>
                      <a:pt x="653" y="798"/>
                      <a:pt x="498" y="1017"/>
                    </a:cubicBezTo>
                    <a:cubicBezTo>
                      <a:pt x="332" y="1266"/>
                      <a:pt x="166" y="1525"/>
                      <a:pt x="21" y="1815"/>
                    </a:cubicBezTo>
                    <a:cubicBezTo>
                      <a:pt x="10" y="1836"/>
                      <a:pt x="0" y="1867"/>
                      <a:pt x="10" y="1888"/>
                    </a:cubicBezTo>
                    <a:cubicBezTo>
                      <a:pt x="21" y="1919"/>
                      <a:pt x="42" y="1939"/>
                      <a:pt x="63" y="1950"/>
                    </a:cubicBezTo>
                    <a:cubicBezTo>
                      <a:pt x="83" y="1960"/>
                      <a:pt x="93" y="1960"/>
                      <a:pt x="114" y="1960"/>
                    </a:cubicBezTo>
                    <a:cubicBezTo>
                      <a:pt x="146" y="1960"/>
                      <a:pt x="187" y="1939"/>
                      <a:pt x="208" y="1909"/>
                    </a:cubicBezTo>
                    <a:cubicBezTo>
                      <a:pt x="280" y="1764"/>
                      <a:pt x="353" y="1618"/>
                      <a:pt x="436" y="1494"/>
                    </a:cubicBezTo>
                    <a:cubicBezTo>
                      <a:pt x="570" y="1587"/>
                      <a:pt x="726" y="1649"/>
                      <a:pt x="882" y="1681"/>
                    </a:cubicBezTo>
                    <a:cubicBezTo>
                      <a:pt x="955" y="1701"/>
                      <a:pt x="1027" y="1701"/>
                      <a:pt x="1110" y="1701"/>
                    </a:cubicBezTo>
                    <a:cubicBezTo>
                      <a:pt x="1193" y="1701"/>
                      <a:pt x="1287" y="1691"/>
                      <a:pt x="1390" y="1681"/>
                    </a:cubicBezTo>
                    <a:cubicBezTo>
                      <a:pt x="1566" y="1649"/>
                      <a:pt x="1732" y="1587"/>
                      <a:pt x="1877" y="1525"/>
                    </a:cubicBezTo>
                    <a:cubicBezTo>
                      <a:pt x="1971" y="1494"/>
                      <a:pt x="2064" y="1452"/>
                      <a:pt x="2158" y="1411"/>
                    </a:cubicBezTo>
                    <a:cubicBezTo>
                      <a:pt x="2220" y="1390"/>
                      <a:pt x="2282" y="1359"/>
                      <a:pt x="2355" y="1338"/>
                    </a:cubicBezTo>
                    <a:lnTo>
                      <a:pt x="2355" y="1338"/>
                    </a:lnTo>
                    <a:cubicBezTo>
                      <a:pt x="2334" y="1442"/>
                      <a:pt x="2313" y="1535"/>
                      <a:pt x="2282" y="1628"/>
                    </a:cubicBezTo>
                    <a:lnTo>
                      <a:pt x="2272" y="1639"/>
                    </a:lnTo>
                    <a:cubicBezTo>
                      <a:pt x="2262" y="1670"/>
                      <a:pt x="2262" y="1691"/>
                      <a:pt x="2272" y="1711"/>
                    </a:cubicBezTo>
                    <a:cubicBezTo>
                      <a:pt x="2282" y="1743"/>
                      <a:pt x="2303" y="1764"/>
                      <a:pt x="2324" y="1774"/>
                    </a:cubicBezTo>
                    <a:cubicBezTo>
                      <a:pt x="2334" y="1784"/>
                      <a:pt x="2355" y="1784"/>
                      <a:pt x="2365" y="1784"/>
                    </a:cubicBezTo>
                    <a:lnTo>
                      <a:pt x="2396" y="1784"/>
                    </a:lnTo>
                    <a:cubicBezTo>
                      <a:pt x="2428" y="1774"/>
                      <a:pt x="2458" y="1753"/>
                      <a:pt x="2458" y="1732"/>
                    </a:cubicBezTo>
                    <a:cubicBezTo>
                      <a:pt x="2521" y="1577"/>
                      <a:pt x="2552" y="1411"/>
                      <a:pt x="2573" y="1234"/>
                    </a:cubicBezTo>
                    <a:cubicBezTo>
                      <a:pt x="2583" y="1203"/>
                      <a:pt x="2594" y="1172"/>
                      <a:pt x="2583" y="1141"/>
                    </a:cubicBezTo>
                    <a:cubicBezTo>
                      <a:pt x="2583" y="1141"/>
                      <a:pt x="2583" y="1130"/>
                      <a:pt x="2573" y="1130"/>
                    </a:cubicBezTo>
                    <a:cubicBezTo>
                      <a:pt x="2573" y="1110"/>
                      <a:pt x="2583" y="1089"/>
                      <a:pt x="2583" y="1068"/>
                    </a:cubicBezTo>
                    <a:cubicBezTo>
                      <a:pt x="2594" y="798"/>
                      <a:pt x="2552" y="560"/>
                      <a:pt x="2458" y="374"/>
                    </a:cubicBezTo>
                    <a:cubicBezTo>
                      <a:pt x="2407" y="270"/>
                      <a:pt x="2345" y="187"/>
                      <a:pt x="2262" y="125"/>
                    </a:cubicBezTo>
                    <a:cubicBezTo>
                      <a:pt x="2220" y="93"/>
                      <a:pt x="2179" y="62"/>
                      <a:pt x="2126" y="42"/>
                    </a:cubicBezTo>
                    <a:cubicBezTo>
                      <a:pt x="2064" y="21"/>
                      <a:pt x="2002" y="1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266;p53"/>
              <p:cNvSpPr/>
              <p:nvPr/>
            </p:nvSpPr>
            <p:spPr>
              <a:xfrm>
                <a:off x="7179393" y="1629364"/>
                <a:ext cx="165084" cy="194022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635" extrusionOk="0">
                    <a:moveTo>
                      <a:pt x="1443" y="0"/>
                    </a:moveTo>
                    <a:cubicBezTo>
                      <a:pt x="1349" y="0"/>
                      <a:pt x="1256" y="10"/>
                      <a:pt x="1132" y="42"/>
                    </a:cubicBezTo>
                    <a:cubicBezTo>
                      <a:pt x="1017" y="62"/>
                      <a:pt x="893" y="104"/>
                      <a:pt x="737" y="176"/>
                    </a:cubicBezTo>
                    <a:cubicBezTo>
                      <a:pt x="571" y="238"/>
                      <a:pt x="406" y="332"/>
                      <a:pt x="240" y="415"/>
                    </a:cubicBezTo>
                    <a:lnTo>
                      <a:pt x="53" y="508"/>
                    </a:lnTo>
                    <a:cubicBezTo>
                      <a:pt x="21" y="519"/>
                      <a:pt x="11" y="549"/>
                      <a:pt x="1" y="581"/>
                    </a:cubicBezTo>
                    <a:cubicBezTo>
                      <a:pt x="1" y="602"/>
                      <a:pt x="1" y="632"/>
                      <a:pt x="21" y="653"/>
                    </a:cubicBezTo>
                    <a:cubicBezTo>
                      <a:pt x="32" y="674"/>
                      <a:pt x="63" y="695"/>
                      <a:pt x="84" y="695"/>
                    </a:cubicBezTo>
                    <a:cubicBezTo>
                      <a:pt x="94" y="705"/>
                      <a:pt x="94" y="705"/>
                      <a:pt x="104" y="705"/>
                    </a:cubicBezTo>
                    <a:cubicBezTo>
                      <a:pt x="125" y="705"/>
                      <a:pt x="136" y="695"/>
                      <a:pt x="167" y="685"/>
                    </a:cubicBezTo>
                    <a:cubicBezTo>
                      <a:pt x="208" y="664"/>
                      <a:pt x="260" y="632"/>
                      <a:pt x="312" y="612"/>
                    </a:cubicBezTo>
                    <a:lnTo>
                      <a:pt x="312" y="622"/>
                    </a:lnTo>
                    <a:cubicBezTo>
                      <a:pt x="302" y="705"/>
                      <a:pt x="323" y="788"/>
                      <a:pt x="343" y="892"/>
                    </a:cubicBezTo>
                    <a:cubicBezTo>
                      <a:pt x="364" y="975"/>
                      <a:pt x="406" y="1058"/>
                      <a:pt x="447" y="1162"/>
                    </a:cubicBezTo>
                    <a:cubicBezTo>
                      <a:pt x="488" y="1255"/>
                      <a:pt x="540" y="1349"/>
                      <a:pt x="613" y="1452"/>
                    </a:cubicBezTo>
                    <a:cubicBezTo>
                      <a:pt x="727" y="1639"/>
                      <a:pt x="862" y="1815"/>
                      <a:pt x="1017" y="1960"/>
                    </a:cubicBezTo>
                    <a:cubicBezTo>
                      <a:pt x="1132" y="2075"/>
                      <a:pt x="1235" y="2158"/>
                      <a:pt x="1349" y="2220"/>
                    </a:cubicBezTo>
                    <a:lnTo>
                      <a:pt x="1328" y="2251"/>
                    </a:lnTo>
                    <a:lnTo>
                      <a:pt x="1266" y="2324"/>
                    </a:lnTo>
                    <a:lnTo>
                      <a:pt x="1277" y="2313"/>
                    </a:lnTo>
                    <a:lnTo>
                      <a:pt x="1277" y="2313"/>
                    </a:lnTo>
                    <a:cubicBezTo>
                      <a:pt x="1245" y="2365"/>
                      <a:pt x="1204" y="2417"/>
                      <a:pt x="1173" y="2469"/>
                    </a:cubicBezTo>
                    <a:cubicBezTo>
                      <a:pt x="1152" y="2490"/>
                      <a:pt x="1142" y="2510"/>
                      <a:pt x="1142" y="2541"/>
                    </a:cubicBezTo>
                    <a:cubicBezTo>
                      <a:pt x="1142" y="2562"/>
                      <a:pt x="1162" y="2593"/>
                      <a:pt x="1183" y="2614"/>
                    </a:cubicBezTo>
                    <a:cubicBezTo>
                      <a:pt x="1194" y="2624"/>
                      <a:pt x="1225" y="2635"/>
                      <a:pt x="1245" y="2635"/>
                    </a:cubicBezTo>
                    <a:cubicBezTo>
                      <a:pt x="1277" y="2635"/>
                      <a:pt x="1308" y="2624"/>
                      <a:pt x="1328" y="2603"/>
                    </a:cubicBezTo>
                    <a:cubicBezTo>
                      <a:pt x="1505" y="2354"/>
                      <a:pt x="1650" y="2126"/>
                      <a:pt x="1785" y="1919"/>
                    </a:cubicBezTo>
                    <a:cubicBezTo>
                      <a:pt x="1961" y="1639"/>
                      <a:pt x="2075" y="1400"/>
                      <a:pt x="2158" y="1162"/>
                    </a:cubicBezTo>
                    <a:cubicBezTo>
                      <a:pt x="2200" y="1037"/>
                      <a:pt x="2220" y="902"/>
                      <a:pt x="2231" y="778"/>
                    </a:cubicBezTo>
                    <a:cubicBezTo>
                      <a:pt x="2241" y="653"/>
                      <a:pt x="2220" y="529"/>
                      <a:pt x="2179" y="436"/>
                    </a:cubicBezTo>
                    <a:cubicBezTo>
                      <a:pt x="2148" y="374"/>
                      <a:pt x="2127" y="332"/>
                      <a:pt x="2086" y="280"/>
                    </a:cubicBezTo>
                    <a:cubicBezTo>
                      <a:pt x="2044" y="228"/>
                      <a:pt x="1992" y="187"/>
                      <a:pt x="1930" y="135"/>
                    </a:cubicBezTo>
                    <a:cubicBezTo>
                      <a:pt x="1868" y="104"/>
                      <a:pt x="1805" y="62"/>
                      <a:pt x="1733" y="42"/>
                    </a:cubicBezTo>
                    <a:cubicBezTo>
                      <a:pt x="1671" y="21"/>
                      <a:pt x="1598" y="1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267;p53"/>
              <p:cNvSpPr/>
              <p:nvPr/>
            </p:nvSpPr>
            <p:spPr>
              <a:xfrm>
                <a:off x="6582903" y="1501761"/>
                <a:ext cx="723366" cy="636332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8642" extrusionOk="0">
                    <a:moveTo>
                      <a:pt x="4399" y="0"/>
                    </a:moveTo>
                    <a:cubicBezTo>
                      <a:pt x="4284" y="0"/>
                      <a:pt x="4171" y="0"/>
                      <a:pt x="4067" y="11"/>
                    </a:cubicBezTo>
                    <a:cubicBezTo>
                      <a:pt x="3735" y="42"/>
                      <a:pt x="3392" y="115"/>
                      <a:pt x="3071" y="229"/>
                    </a:cubicBezTo>
                    <a:cubicBezTo>
                      <a:pt x="2781" y="332"/>
                      <a:pt x="2490" y="478"/>
                      <a:pt x="2179" y="664"/>
                    </a:cubicBezTo>
                    <a:cubicBezTo>
                      <a:pt x="1919" y="830"/>
                      <a:pt x="1650" y="1038"/>
                      <a:pt x="1411" y="1256"/>
                    </a:cubicBezTo>
                    <a:cubicBezTo>
                      <a:pt x="1162" y="1484"/>
                      <a:pt x="944" y="1733"/>
                      <a:pt x="757" y="1992"/>
                    </a:cubicBezTo>
                    <a:cubicBezTo>
                      <a:pt x="353" y="2542"/>
                      <a:pt x="104" y="3133"/>
                      <a:pt x="31" y="3725"/>
                    </a:cubicBezTo>
                    <a:cubicBezTo>
                      <a:pt x="1" y="4036"/>
                      <a:pt x="11" y="4347"/>
                      <a:pt x="73" y="4648"/>
                    </a:cubicBezTo>
                    <a:cubicBezTo>
                      <a:pt x="135" y="4959"/>
                      <a:pt x="260" y="5270"/>
                      <a:pt x="446" y="5571"/>
                    </a:cubicBezTo>
                    <a:cubicBezTo>
                      <a:pt x="540" y="5726"/>
                      <a:pt x="654" y="5872"/>
                      <a:pt x="747" y="5996"/>
                    </a:cubicBezTo>
                    <a:cubicBezTo>
                      <a:pt x="851" y="6120"/>
                      <a:pt x="965" y="6245"/>
                      <a:pt x="1079" y="6369"/>
                    </a:cubicBezTo>
                    <a:cubicBezTo>
                      <a:pt x="1308" y="6629"/>
                      <a:pt x="1567" y="6867"/>
                      <a:pt x="1836" y="7086"/>
                    </a:cubicBezTo>
                    <a:cubicBezTo>
                      <a:pt x="2386" y="7531"/>
                      <a:pt x="2998" y="7884"/>
                      <a:pt x="3652" y="8164"/>
                    </a:cubicBezTo>
                    <a:cubicBezTo>
                      <a:pt x="4316" y="8434"/>
                      <a:pt x="5000" y="8600"/>
                      <a:pt x="5664" y="8631"/>
                    </a:cubicBezTo>
                    <a:cubicBezTo>
                      <a:pt x="5757" y="8642"/>
                      <a:pt x="5851" y="8642"/>
                      <a:pt x="5944" y="8642"/>
                    </a:cubicBezTo>
                    <a:cubicBezTo>
                      <a:pt x="6193" y="8642"/>
                      <a:pt x="6442" y="8621"/>
                      <a:pt x="6670" y="8579"/>
                    </a:cubicBezTo>
                    <a:cubicBezTo>
                      <a:pt x="6951" y="8538"/>
                      <a:pt x="7241" y="8455"/>
                      <a:pt x="7511" y="8340"/>
                    </a:cubicBezTo>
                    <a:cubicBezTo>
                      <a:pt x="8009" y="8123"/>
                      <a:pt x="8475" y="7770"/>
                      <a:pt x="8848" y="7324"/>
                    </a:cubicBezTo>
                    <a:cubicBezTo>
                      <a:pt x="9201" y="6899"/>
                      <a:pt x="9471" y="6390"/>
                      <a:pt x="9627" y="5841"/>
                    </a:cubicBezTo>
                    <a:cubicBezTo>
                      <a:pt x="9782" y="5291"/>
                      <a:pt x="9823" y="4710"/>
                      <a:pt x="9731" y="4170"/>
                    </a:cubicBezTo>
                    <a:cubicBezTo>
                      <a:pt x="9689" y="3921"/>
                      <a:pt x="9616" y="3672"/>
                      <a:pt x="9512" y="3434"/>
                    </a:cubicBezTo>
                    <a:cubicBezTo>
                      <a:pt x="9399" y="3154"/>
                      <a:pt x="9233" y="2874"/>
                      <a:pt x="9025" y="2604"/>
                    </a:cubicBezTo>
                    <a:cubicBezTo>
                      <a:pt x="8901" y="2428"/>
                      <a:pt x="8745" y="2262"/>
                      <a:pt x="8579" y="2086"/>
                    </a:cubicBezTo>
                    <a:cubicBezTo>
                      <a:pt x="8341" y="1816"/>
                      <a:pt x="8081" y="1567"/>
                      <a:pt x="7801" y="1349"/>
                    </a:cubicBezTo>
                    <a:cubicBezTo>
                      <a:pt x="7251" y="892"/>
                      <a:pt x="6660" y="540"/>
                      <a:pt x="6038" y="312"/>
                    </a:cubicBezTo>
                    <a:cubicBezTo>
                      <a:pt x="5716" y="187"/>
                      <a:pt x="5384" y="104"/>
                      <a:pt x="5063" y="53"/>
                    </a:cubicBezTo>
                    <a:cubicBezTo>
                      <a:pt x="4844" y="11"/>
                      <a:pt x="4627" y="0"/>
                      <a:pt x="43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268;p53"/>
              <p:cNvSpPr/>
              <p:nvPr/>
            </p:nvSpPr>
            <p:spPr>
              <a:xfrm>
                <a:off x="6905262" y="1501761"/>
                <a:ext cx="103895" cy="9476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287" extrusionOk="0">
                    <a:moveTo>
                      <a:pt x="238" y="0"/>
                    </a:moveTo>
                    <a:cubicBezTo>
                      <a:pt x="217" y="63"/>
                      <a:pt x="187" y="125"/>
                      <a:pt x="166" y="187"/>
                    </a:cubicBezTo>
                    <a:cubicBezTo>
                      <a:pt x="104" y="374"/>
                      <a:pt x="42" y="571"/>
                      <a:pt x="21" y="768"/>
                    </a:cubicBezTo>
                    <a:cubicBezTo>
                      <a:pt x="10" y="851"/>
                      <a:pt x="0" y="924"/>
                      <a:pt x="10" y="1007"/>
                    </a:cubicBezTo>
                    <a:cubicBezTo>
                      <a:pt x="21" y="1048"/>
                      <a:pt x="31" y="1079"/>
                      <a:pt x="42" y="1121"/>
                    </a:cubicBezTo>
                    <a:cubicBezTo>
                      <a:pt x="51" y="1141"/>
                      <a:pt x="62" y="1173"/>
                      <a:pt x="83" y="1194"/>
                    </a:cubicBezTo>
                    <a:cubicBezTo>
                      <a:pt x="93" y="1204"/>
                      <a:pt x="104" y="1224"/>
                      <a:pt x="125" y="1235"/>
                    </a:cubicBezTo>
                    <a:cubicBezTo>
                      <a:pt x="145" y="1245"/>
                      <a:pt x="155" y="1256"/>
                      <a:pt x="176" y="1266"/>
                    </a:cubicBezTo>
                    <a:cubicBezTo>
                      <a:pt x="197" y="1277"/>
                      <a:pt x="217" y="1287"/>
                      <a:pt x="238" y="1287"/>
                    </a:cubicBezTo>
                    <a:lnTo>
                      <a:pt x="311" y="1287"/>
                    </a:lnTo>
                    <a:cubicBezTo>
                      <a:pt x="342" y="1277"/>
                      <a:pt x="373" y="1266"/>
                      <a:pt x="415" y="1256"/>
                    </a:cubicBezTo>
                    <a:cubicBezTo>
                      <a:pt x="477" y="1224"/>
                      <a:pt x="549" y="1183"/>
                      <a:pt x="612" y="1141"/>
                    </a:cubicBezTo>
                    <a:lnTo>
                      <a:pt x="602" y="1141"/>
                    </a:lnTo>
                    <a:cubicBezTo>
                      <a:pt x="705" y="1069"/>
                      <a:pt x="798" y="975"/>
                      <a:pt x="881" y="883"/>
                    </a:cubicBezTo>
                    <a:cubicBezTo>
                      <a:pt x="975" y="789"/>
                      <a:pt x="1058" y="685"/>
                      <a:pt x="1141" y="581"/>
                    </a:cubicBezTo>
                    <a:lnTo>
                      <a:pt x="1141" y="592"/>
                    </a:lnTo>
                    <a:cubicBezTo>
                      <a:pt x="1234" y="468"/>
                      <a:pt x="1317" y="343"/>
                      <a:pt x="1411" y="219"/>
                    </a:cubicBezTo>
                    <a:cubicBezTo>
                      <a:pt x="1162" y="146"/>
                      <a:pt x="923" y="83"/>
                      <a:pt x="685" y="42"/>
                    </a:cubicBezTo>
                    <a:cubicBezTo>
                      <a:pt x="539" y="21"/>
                      <a:pt x="383" y="11"/>
                      <a:pt x="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269;p53"/>
              <p:cNvSpPr/>
              <p:nvPr/>
            </p:nvSpPr>
            <p:spPr>
              <a:xfrm>
                <a:off x="6918148" y="159490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270;p53"/>
              <p:cNvSpPr/>
              <p:nvPr/>
            </p:nvSpPr>
            <p:spPr>
              <a:xfrm>
                <a:off x="6918148" y="1594905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271;p53"/>
              <p:cNvSpPr/>
              <p:nvPr/>
            </p:nvSpPr>
            <p:spPr>
              <a:xfrm>
                <a:off x="6928162" y="1596451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272;p53"/>
              <p:cNvSpPr/>
              <p:nvPr/>
            </p:nvSpPr>
            <p:spPr>
              <a:xfrm>
                <a:off x="7122107" y="1607127"/>
                <a:ext cx="102423" cy="11604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576" extrusionOk="0">
                    <a:moveTo>
                      <a:pt x="592" y="1"/>
                    </a:moveTo>
                    <a:cubicBezTo>
                      <a:pt x="540" y="74"/>
                      <a:pt x="499" y="146"/>
                      <a:pt x="447" y="219"/>
                    </a:cubicBezTo>
                    <a:cubicBezTo>
                      <a:pt x="333" y="416"/>
                      <a:pt x="218" y="613"/>
                      <a:pt x="125" y="831"/>
                    </a:cubicBezTo>
                    <a:lnTo>
                      <a:pt x="125" y="821"/>
                    </a:lnTo>
                    <a:cubicBezTo>
                      <a:pt x="73" y="945"/>
                      <a:pt x="32" y="1080"/>
                      <a:pt x="11" y="1204"/>
                    </a:cubicBezTo>
                    <a:cubicBezTo>
                      <a:pt x="11" y="1256"/>
                      <a:pt x="1" y="1308"/>
                      <a:pt x="11" y="1360"/>
                    </a:cubicBezTo>
                    <a:cubicBezTo>
                      <a:pt x="11" y="1381"/>
                      <a:pt x="22" y="1412"/>
                      <a:pt x="32" y="1432"/>
                    </a:cubicBezTo>
                    <a:lnTo>
                      <a:pt x="63" y="1495"/>
                    </a:lnTo>
                    <a:cubicBezTo>
                      <a:pt x="73" y="1505"/>
                      <a:pt x="84" y="1515"/>
                      <a:pt x="105" y="1526"/>
                    </a:cubicBezTo>
                    <a:cubicBezTo>
                      <a:pt x="115" y="1536"/>
                      <a:pt x="125" y="1547"/>
                      <a:pt x="146" y="1557"/>
                    </a:cubicBezTo>
                    <a:cubicBezTo>
                      <a:pt x="167" y="1568"/>
                      <a:pt x="188" y="1568"/>
                      <a:pt x="208" y="1568"/>
                    </a:cubicBezTo>
                    <a:cubicBezTo>
                      <a:pt x="224" y="1573"/>
                      <a:pt x="237" y="1575"/>
                      <a:pt x="250" y="1575"/>
                    </a:cubicBezTo>
                    <a:cubicBezTo>
                      <a:pt x="263" y="1575"/>
                      <a:pt x="276" y="1573"/>
                      <a:pt x="291" y="1568"/>
                    </a:cubicBezTo>
                    <a:cubicBezTo>
                      <a:pt x="343" y="1568"/>
                      <a:pt x="384" y="1547"/>
                      <a:pt x="426" y="1536"/>
                    </a:cubicBezTo>
                    <a:cubicBezTo>
                      <a:pt x="571" y="1474"/>
                      <a:pt x="696" y="1391"/>
                      <a:pt x="820" y="1308"/>
                    </a:cubicBezTo>
                    <a:lnTo>
                      <a:pt x="810" y="1308"/>
                    </a:lnTo>
                    <a:cubicBezTo>
                      <a:pt x="955" y="1204"/>
                      <a:pt x="1090" y="1080"/>
                      <a:pt x="1225" y="955"/>
                    </a:cubicBezTo>
                    <a:cubicBezTo>
                      <a:pt x="1276" y="914"/>
                      <a:pt x="1329" y="862"/>
                      <a:pt x="1380" y="810"/>
                    </a:cubicBezTo>
                    <a:cubicBezTo>
                      <a:pt x="1380" y="800"/>
                      <a:pt x="1391" y="800"/>
                      <a:pt x="1391" y="800"/>
                    </a:cubicBezTo>
                    <a:cubicBezTo>
                      <a:pt x="1349" y="748"/>
                      <a:pt x="1308" y="696"/>
                      <a:pt x="1256" y="655"/>
                    </a:cubicBezTo>
                    <a:cubicBezTo>
                      <a:pt x="1048" y="427"/>
                      <a:pt x="820" y="208"/>
                      <a:pt x="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273;p53"/>
              <p:cNvSpPr/>
              <p:nvPr/>
            </p:nvSpPr>
            <p:spPr>
              <a:xfrm>
                <a:off x="7128955" y="1719489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274;p53"/>
              <p:cNvSpPr/>
              <p:nvPr/>
            </p:nvSpPr>
            <p:spPr>
              <a:xfrm>
                <a:off x="7153401" y="171948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cubicBezTo>
                      <a:pt x="12" y="10"/>
                      <a:pt x="12" y="0"/>
                      <a:pt x="12" y="0"/>
                    </a:cubicBezTo>
                    <a:cubicBezTo>
                      <a:pt x="12" y="0"/>
                      <a:pt x="12" y="10"/>
                      <a:pt x="1" y="1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275;p53"/>
              <p:cNvSpPr/>
              <p:nvPr/>
            </p:nvSpPr>
            <p:spPr>
              <a:xfrm>
                <a:off x="6983901" y="1528489"/>
                <a:ext cx="142921" cy="154407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7" extrusionOk="0">
                    <a:moveTo>
                      <a:pt x="737" y="1"/>
                    </a:moveTo>
                    <a:cubicBezTo>
                      <a:pt x="685" y="84"/>
                      <a:pt x="633" y="156"/>
                      <a:pt x="592" y="239"/>
                    </a:cubicBezTo>
                    <a:cubicBezTo>
                      <a:pt x="436" y="488"/>
                      <a:pt x="301" y="748"/>
                      <a:pt x="187" y="1017"/>
                    </a:cubicBezTo>
                    <a:cubicBezTo>
                      <a:pt x="145" y="1121"/>
                      <a:pt x="104" y="1225"/>
                      <a:pt x="73" y="1329"/>
                    </a:cubicBezTo>
                    <a:cubicBezTo>
                      <a:pt x="42" y="1422"/>
                      <a:pt x="21" y="1515"/>
                      <a:pt x="11" y="1619"/>
                    </a:cubicBezTo>
                    <a:cubicBezTo>
                      <a:pt x="0" y="1681"/>
                      <a:pt x="0" y="1753"/>
                      <a:pt x="11" y="1816"/>
                    </a:cubicBezTo>
                    <a:cubicBezTo>
                      <a:pt x="11" y="1857"/>
                      <a:pt x="21" y="1899"/>
                      <a:pt x="32" y="1930"/>
                    </a:cubicBezTo>
                    <a:cubicBezTo>
                      <a:pt x="42" y="1961"/>
                      <a:pt x="62" y="1982"/>
                      <a:pt x="73" y="2002"/>
                    </a:cubicBezTo>
                    <a:cubicBezTo>
                      <a:pt x="94" y="2023"/>
                      <a:pt x="104" y="2044"/>
                      <a:pt x="125" y="2055"/>
                    </a:cubicBezTo>
                    <a:cubicBezTo>
                      <a:pt x="145" y="2065"/>
                      <a:pt x="156" y="2075"/>
                      <a:pt x="177" y="2085"/>
                    </a:cubicBezTo>
                    <a:cubicBezTo>
                      <a:pt x="198" y="2085"/>
                      <a:pt x="208" y="2096"/>
                      <a:pt x="228" y="2096"/>
                    </a:cubicBezTo>
                    <a:lnTo>
                      <a:pt x="290" y="2096"/>
                    </a:lnTo>
                    <a:cubicBezTo>
                      <a:pt x="343" y="2085"/>
                      <a:pt x="384" y="2075"/>
                      <a:pt x="426" y="2065"/>
                    </a:cubicBezTo>
                    <a:cubicBezTo>
                      <a:pt x="539" y="2013"/>
                      <a:pt x="643" y="1951"/>
                      <a:pt x="737" y="1868"/>
                    </a:cubicBezTo>
                    <a:cubicBezTo>
                      <a:pt x="892" y="1764"/>
                      <a:pt x="1027" y="1640"/>
                      <a:pt x="1162" y="1505"/>
                    </a:cubicBezTo>
                    <a:cubicBezTo>
                      <a:pt x="1307" y="1370"/>
                      <a:pt x="1442" y="1225"/>
                      <a:pt x="1577" y="1080"/>
                    </a:cubicBezTo>
                    <a:cubicBezTo>
                      <a:pt x="1691" y="955"/>
                      <a:pt x="1805" y="831"/>
                      <a:pt x="1909" y="695"/>
                    </a:cubicBezTo>
                    <a:lnTo>
                      <a:pt x="1940" y="665"/>
                    </a:lnTo>
                    <a:cubicBezTo>
                      <a:pt x="1556" y="395"/>
                      <a:pt x="1152" y="167"/>
                      <a:pt x="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276;p53"/>
              <p:cNvSpPr/>
              <p:nvPr/>
            </p:nvSpPr>
            <p:spPr>
              <a:xfrm>
                <a:off x="6599691" y="1882140"/>
                <a:ext cx="478979" cy="254695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166"/>
                      <a:pt x="125" y="332"/>
                      <a:pt x="208" y="488"/>
                    </a:cubicBezTo>
                    <a:cubicBezTo>
                      <a:pt x="353" y="758"/>
                      <a:pt x="529" y="1017"/>
                      <a:pt x="737" y="1245"/>
                    </a:cubicBezTo>
                    <a:cubicBezTo>
                      <a:pt x="944" y="1494"/>
                      <a:pt x="1183" y="1722"/>
                      <a:pt x="1442" y="1930"/>
                    </a:cubicBezTo>
                    <a:cubicBezTo>
                      <a:pt x="1691" y="2137"/>
                      <a:pt x="1961" y="2335"/>
                      <a:pt x="2241" y="2500"/>
                    </a:cubicBezTo>
                    <a:cubicBezTo>
                      <a:pt x="2511" y="2666"/>
                      <a:pt x="2802" y="2812"/>
                      <a:pt x="3092" y="2946"/>
                    </a:cubicBezTo>
                    <a:cubicBezTo>
                      <a:pt x="3351" y="3061"/>
                      <a:pt x="3621" y="3154"/>
                      <a:pt x="3901" y="3216"/>
                    </a:cubicBezTo>
                    <a:cubicBezTo>
                      <a:pt x="4316" y="3320"/>
                      <a:pt x="4731" y="3393"/>
                      <a:pt x="5156" y="3434"/>
                    </a:cubicBezTo>
                    <a:cubicBezTo>
                      <a:pt x="5316" y="3449"/>
                      <a:pt x="5470" y="3459"/>
                      <a:pt x="5627" y="3459"/>
                    </a:cubicBezTo>
                    <a:cubicBezTo>
                      <a:pt x="5684" y="3459"/>
                      <a:pt x="5741" y="3457"/>
                      <a:pt x="5799" y="3455"/>
                    </a:cubicBezTo>
                    <a:cubicBezTo>
                      <a:pt x="6006" y="3455"/>
                      <a:pt x="6214" y="3434"/>
                      <a:pt x="6411" y="3403"/>
                    </a:cubicBezTo>
                    <a:cubicBezTo>
                      <a:pt x="6432" y="3393"/>
                      <a:pt x="6453" y="3393"/>
                      <a:pt x="6463" y="3393"/>
                    </a:cubicBezTo>
                    <a:cubicBezTo>
                      <a:pt x="6484" y="3382"/>
                      <a:pt x="6504" y="3361"/>
                      <a:pt x="6494" y="3340"/>
                    </a:cubicBezTo>
                    <a:cubicBezTo>
                      <a:pt x="6494" y="3317"/>
                      <a:pt x="6483" y="3306"/>
                      <a:pt x="6464" y="3306"/>
                    </a:cubicBezTo>
                    <a:cubicBezTo>
                      <a:pt x="6457" y="3306"/>
                      <a:pt x="6450" y="3307"/>
                      <a:pt x="6442" y="3310"/>
                    </a:cubicBezTo>
                    <a:lnTo>
                      <a:pt x="6421" y="3310"/>
                    </a:lnTo>
                    <a:cubicBezTo>
                      <a:pt x="6297" y="3320"/>
                      <a:pt x="6172" y="3325"/>
                      <a:pt x="6048" y="3325"/>
                    </a:cubicBezTo>
                    <a:cubicBezTo>
                      <a:pt x="5923" y="3325"/>
                      <a:pt x="5799" y="3320"/>
                      <a:pt x="5674" y="3310"/>
                    </a:cubicBezTo>
                    <a:cubicBezTo>
                      <a:pt x="5416" y="3299"/>
                      <a:pt x="5156" y="3268"/>
                      <a:pt x="4907" y="3227"/>
                    </a:cubicBezTo>
                    <a:lnTo>
                      <a:pt x="4886" y="3227"/>
                    </a:lnTo>
                    <a:cubicBezTo>
                      <a:pt x="4689" y="3195"/>
                      <a:pt x="4503" y="3154"/>
                      <a:pt x="4305" y="3112"/>
                    </a:cubicBezTo>
                    <a:cubicBezTo>
                      <a:pt x="4129" y="3071"/>
                      <a:pt x="3953" y="3019"/>
                      <a:pt x="3787" y="2967"/>
                    </a:cubicBezTo>
                    <a:cubicBezTo>
                      <a:pt x="3507" y="2884"/>
                      <a:pt x="3247" y="2780"/>
                      <a:pt x="2988" y="2666"/>
                    </a:cubicBezTo>
                    <a:lnTo>
                      <a:pt x="2998" y="2666"/>
                    </a:lnTo>
                    <a:cubicBezTo>
                      <a:pt x="2708" y="2531"/>
                      <a:pt x="2438" y="2386"/>
                      <a:pt x="2168" y="2220"/>
                    </a:cubicBezTo>
                    <a:cubicBezTo>
                      <a:pt x="1889" y="2044"/>
                      <a:pt x="1619" y="1857"/>
                      <a:pt x="1359" y="1650"/>
                    </a:cubicBezTo>
                    <a:lnTo>
                      <a:pt x="1370" y="1650"/>
                    </a:lnTo>
                    <a:cubicBezTo>
                      <a:pt x="1017" y="1359"/>
                      <a:pt x="685" y="1028"/>
                      <a:pt x="426" y="643"/>
                    </a:cubicBezTo>
                    <a:cubicBezTo>
                      <a:pt x="395" y="602"/>
                      <a:pt x="363" y="560"/>
                      <a:pt x="343" y="519"/>
                    </a:cubicBezTo>
                    <a:lnTo>
                      <a:pt x="322" y="498"/>
                    </a:lnTo>
                    <a:cubicBezTo>
                      <a:pt x="312" y="477"/>
                      <a:pt x="291" y="457"/>
                      <a:pt x="280" y="436"/>
                    </a:cubicBezTo>
                    <a:cubicBezTo>
                      <a:pt x="218" y="353"/>
                      <a:pt x="167" y="270"/>
                      <a:pt x="115" y="198"/>
                    </a:cubicBezTo>
                    <a:cubicBezTo>
                      <a:pt x="73" y="125"/>
                      <a:pt x="32" y="6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277;p53"/>
              <p:cNvSpPr/>
              <p:nvPr/>
            </p:nvSpPr>
            <p:spPr>
              <a:xfrm>
                <a:off x="6820439" y="2078441"/>
                <a:ext cx="810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278;p53"/>
              <p:cNvSpPr/>
              <p:nvPr/>
            </p:nvSpPr>
            <p:spPr>
              <a:xfrm>
                <a:off x="6959455" y="211967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279;p53"/>
              <p:cNvSpPr/>
              <p:nvPr/>
            </p:nvSpPr>
            <p:spPr>
              <a:xfrm>
                <a:off x="6838037" y="1679728"/>
                <a:ext cx="465946" cy="91282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397" extrusionOk="0">
                    <a:moveTo>
                      <a:pt x="5415" y="1"/>
                    </a:moveTo>
                    <a:lnTo>
                      <a:pt x="5415" y="1"/>
                    </a:lnTo>
                    <a:cubicBezTo>
                      <a:pt x="5498" y="197"/>
                      <a:pt x="5570" y="405"/>
                      <a:pt x="5622" y="612"/>
                    </a:cubicBezTo>
                    <a:cubicBezTo>
                      <a:pt x="5685" y="914"/>
                      <a:pt x="5726" y="1235"/>
                      <a:pt x="5726" y="1546"/>
                    </a:cubicBezTo>
                    <a:cubicBezTo>
                      <a:pt x="5726" y="1857"/>
                      <a:pt x="5695" y="2168"/>
                      <a:pt x="5632" y="2470"/>
                    </a:cubicBezTo>
                    <a:cubicBezTo>
                      <a:pt x="5581" y="2791"/>
                      <a:pt x="5487" y="3102"/>
                      <a:pt x="5373" y="3413"/>
                    </a:cubicBezTo>
                    <a:cubicBezTo>
                      <a:pt x="5259" y="3714"/>
                      <a:pt x="5124" y="4005"/>
                      <a:pt x="4968" y="4284"/>
                    </a:cubicBezTo>
                    <a:cubicBezTo>
                      <a:pt x="4803" y="4565"/>
                      <a:pt x="4627" y="4845"/>
                      <a:pt x="4429" y="5093"/>
                    </a:cubicBezTo>
                    <a:lnTo>
                      <a:pt x="4274" y="5280"/>
                    </a:lnTo>
                    <a:cubicBezTo>
                      <a:pt x="4222" y="5342"/>
                      <a:pt x="4170" y="5405"/>
                      <a:pt x="4108" y="5478"/>
                    </a:cubicBezTo>
                    <a:cubicBezTo>
                      <a:pt x="4046" y="5540"/>
                      <a:pt x="3983" y="5612"/>
                      <a:pt x="3910" y="5664"/>
                    </a:cubicBezTo>
                    <a:cubicBezTo>
                      <a:pt x="3880" y="5695"/>
                      <a:pt x="3848" y="5716"/>
                      <a:pt x="3817" y="5737"/>
                    </a:cubicBezTo>
                    <a:cubicBezTo>
                      <a:pt x="3786" y="5747"/>
                      <a:pt x="3765" y="5768"/>
                      <a:pt x="3735" y="5778"/>
                    </a:cubicBezTo>
                    <a:lnTo>
                      <a:pt x="3735" y="5789"/>
                    </a:lnTo>
                    <a:cubicBezTo>
                      <a:pt x="3776" y="6017"/>
                      <a:pt x="3786" y="6255"/>
                      <a:pt x="3776" y="6494"/>
                    </a:cubicBezTo>
                    <a:cubicBezTo>
                      <a:pt x="3765" y="6743"/>
                      <a:pt x="3735" y="6992"/>
                      <a:pt x="3682" y="7230"/>
                    </a:cubicBezTo>
                    <a:cubicBezTo>
                      <a:pt x="3578" y="7728"/>
                      <a:pt x="3403" y="8216"/>
                      <a:pt x="3174" y="8683"/>
                    </a:cubicBezTo>
                    <a:cubicBezTo>
                      <a:pt x="3018" y="9005"/>
                      <a:pt x="2852" y="9316"/>
                      <a:pt x="2656" y="9616"/>
                    </a:cubicBezTo>
                    <a:cubicBezTo>
                      <a:pt x="2469" y="9907"/>
                      <a:pt x="2262" y="10197"/>
                      <a:pt x="2043" y="10467"/>
                    </a:cubicBezTo>
                    <a:cubicBezTo>
                      <a:pt x="1847" y="10726"/>
                      <a:pt x="1628" y="10975"/>
                      <a:pt x="1400" y="11204"/>
                    </a:cubicBezTo>
                    <a:lnTo>
                      <a:pt x="1079" y="11525"/>
                    </a:lnTo>
                    <a:cubicBezTo>
                      <a:pt x="955" y="11639"/>
                      <a:pt x="819" y="11753"/>
                      <a:pt x="695" y="11857"/>
                    </a:cubicBezTo>
                    <a:cubicBezTo>
                      <a:pt x="467" y="12043"/>
                      <a:pt x="238" y="12220"/>
                      <a:pt x="0" y="12396"/>
                    </a:cubicBezTo>
                    <a:cubicBezTo>
                      <a:pt x="259" y="12241"/>
                      <a:pt x="519" y="12064"/>
                      <a:pt x="757" y="11888"/>
                    </a:cubicBezTo>
                    <a:cubicBezTo>
                      <a:pt x="1390" y="11421"/>
                      <a:pt x="1950" y="10892"/>
                      <a:pt x="2448" y="10322"/>
                    </a:cubicBezTo>
                    <a:cubicBezTo>
                      <a:pt x="2977" y="9699"/>
                      <a:pt x="3403" y="9035"/>
                      <a:pt x="3703" y="8351"/>
                    </a:cubicBezTo>
                    <a:cubicBezTo>
                      <a:pt x="3910" y="7894"/>
                      <a:pt x="4056" y="7428"/>
                      <a:pt x="4149" y="6961"/>
                    </a:cubicBezTo>
                    <a:cubicBezTo>
                      <a:pt x="4222" y="6587"/>
                      <a:pt x="4242" y="6204"/>
                      <a:pt x="4242" y="5830"/>
                    </a:cubicBezTo>
                    <a:lnTo>
                      <a:pt x="4222" y="5830"/>
                    </a:lnTo>
                    <a:cubicBezTo>
                      <a:pt x="4657" y="5623"/>
                      <a:pt x="5062" y="5291"/>
                      <a:pt x="5383" y="4907"/>
                    </a:cubicBezTo>
                    <a:cubicBezTo>
                      <a:pt x="5747" y="4482"/>
                      <a:pt x="6017" y="3973"/>
                      <a:pt x="6172" y="3424"/>
                    </a:cubicBezTo>
                    <a:cubicBezTo>
                      <a:pt x="6255" y="3133"/>
                      <a:pt x="6307" y="2822"/>
                      <a:pt x="6317" y="2521"/>
                    </a:cubicBezTo>
                    <a:cubicBezTo>
                      <a:pt x="6328" y="2262"/>
                      <a:pt x="6307" y="2002"/>
                      <a:pt x="6266" y="1753"/>
                    </a:cubicBezTo>
                    <a:cubicBezTo>
                      <a:pt x="6234" y="1577"/>
                      <a:pt x="6192" y="1401"/>
                      <a:pt x="6141" y="1235"/>
                    </a:cubicBezTo>
                    <a:cubicBezTo>
                      <a:pt x="6130" y="1225"/>
                      <a:pt x="6130" y="1214"/>
                      <a:pt x="6130" y="1204"/>
                    </a:cubicBezTo>
                    <a:lnTo>
                      <a:pt x="6130" y="1225"/>
                    </a:lnTo>
                    <a:lnTo>
                      <a:pt x="6068" y="1069"/>
                    </a:lnTo>
                    <a:lnTo>
                      <a:pt x="6058" y="1017"/>
                    </a:lnTo>
                    <a:cubicBezTo>
                      <a:pt x="5954" y="778"/>
                      <a:pt x="5809" y="529"/>
                      <a:pt x="5632" y="280"/>
                    </a:cubicBezTo>
                    <a:cubicBezTo>
                      <a:pt x="5612" y="250"/>
                      <a:pt x="5591" y="218"/>
                      <a:pt x="5560" y="187"/>
                    </a:cubicBezTo>
                    <a:cubicBezTo>
                      <a:pt x="5519" y="125"/>
                      <a:pt x="5466" y="63"/>
                      <a:pt x="54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280;p53"/>
              <p:cNvSpPr/>
              <p:nvPr/>
            </p:nvSpPr>
            <p:spPr>
              <a:xfrm>
                <a:off x="6865501" y="1814915"/>
                <a:ext cx="26066" cy="3600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89" extrusionOk="0">
                    <a:moveTo>
                      <a:pt x="260" y="0"/>
                    </a:moveTo>
                    <a:cubicBezTo>
                      <a:pt x="239" y="11"/>
                      <a:pt x="229" y="21"/>
                      <a:pt x="218" y="42"/>
                    </a:cubicBezTo>
                    <a:cubicBezTo>
                      <a:pt x="167" y="115"/>
                      <a:pt x="125" y="198"/>
                      <a:pt x="73" y="281"/>
                    </a:cubicBezTo>
                    <a:lnTo>
                      <a:pt x="11" y="374"/>
                    </a:lnTo>
                    <a:cubicBezTo>
                      <a:pt x="1" y="395"/>
                      <a:pt x="1" y="405"/>
                      <a:pt x="1" y="426"/>
                    </a:cubicBezTo>
                    <a:cubicBezTo>
                      <a:pt x="1" y="447"/>
                      <a:pt x="11" y="457"/>
                      <a:pt x="21" y="468"/>
                    </a:cubicBezTo>
                    <a:cubicBezTo>
                      <a:pt x="42" y="478"/>
                      <a:pt x="63" y="488"/>
                      <a:pt x="73" y="488"/>
                    </a:cubicBezTo>
                    <a:cubicBezTo>
                      <a:pt x="94" y="478"/>
                      <a:pt x="114" y="478"/>
                      <a:pt x="125" y="457"/>
                    </a:cubicBezTo>
                    <a:cubicBezTo>
                      <a:pt x="197" y="343"/>
                      <a:pt x="270" y="219"/>
                      <a:pt x="343" y="94"/>
                    </a:cubicBezTo>
                    <a:cubicBezTo>
                      <a:pt x="353" y="73"/>
                      <a:pt x="353" y="53"/>
                      <a:pt x="343" y="42"/>
                    </a:cubicBezTo>
                    <a:cubicBezTo>
                      <a:pt x="343" y="21"/>
                      <a:pt x="322" y="11"/>
                      <a:pt x="312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281;p53"/>
              <p:cNvSpPr/>
              <p:nvPr/>
            </p:nvSpPr>
            <p:spPr>
              <a:xfrm>
                <a:off x="6835681" y="1809614"/>
                <a:ext cx="40572" cy="45063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12" extrusionOk="0">
                    <a:moveTo>
                      <a:pt x="94" y="0"/>
                    </a:moveTo>
                    <a:cubicBezTo>
                      <a:pt x="63" y="0"/>
                      <a:pt x="42" y="10"/>
                      <a:pt x="32" y="42"/>
                    </a:cubicBezTo>
                    <a:cubicBezTo>
                      <a:pt x="21" y="72"/>
                      <a:pt x="11" y="104"/>
                      <a:pt x="11" y="135"/>
                    </a:cubicBezTo>
                    <a:cubicBezTo>
                      <a:pt x="1" y="176"/>
                      <a:pt x="11" y="218"/>
                      <a:pt x="11" y="259"/>
                    </a:cubicBezTo>
                    <a:cubicBezTo>
                      <a:pt x="21" y="342"/>
                      <a:pt x="63" y="425"/>
                      <a:pt x="115" y="487"/>
                    </a:cubicBezTo>
                    <a:cubicBezTo>
                      <a:pt x="136" y="508"/>
                      <a:pt x="157" y="540"/>
                      <a:pt x="187" y="560"/>
                    </a:cubicBezTo>
                    <a:cubicBezTo>
                      <a:pt x="219" y="581"/>
                      <a:pt x="250" y="591"/>
                      <a:pt x="281" y="602"/>
                    </a:cubicBezTo>
                    <a:cubicBezTo>
                      <a:pt x="302" y="612"/>
                      <a:pt x="323" y="612"/>
                      <a:pt x="343" y="612"/>
                    </a:cubicBezTo>
                    <a:cubicBezTo>
                      <a:pt x="364" y="612"/>
                      <a:pt x="385" y="602"/>
                      <a:pt x="395" y="602"/>
                    </a:cubicBezTo>
                    <a:cubicBezTo>
                      <a:pt x="436" y="591"/>
                      <a:pt x="478" y="570"/>
                      <a:pt x="509" y="540"/>
                    </a:cubicBezTo>
                    <a:cubicBezTo>
                      <a:pt x="540" y="519"/>
                      <a:pt x="551" y="477"/>
                      <a:pt x="530" y="446"/>
                    </a:cubicBezTo>
                    <a:cubicBezTo>
                      <a:pt x="517" y="426"/>
                      <a:pt x="494" y="414"/>
                      <a:pt x="472" y="414"/>
                    </a:cubicBezTo>
                    <a:cubicBezTo>
                      <a:pt x="460" y="414"/>
                      <a:pt x="447" y="418"/>
                      <a:pt x="436" y="425"/>
                    </a:cubicBezTo>
                    <a:cubicBezTo>
                      <a:pt x="426" y="436"/>
                      <a:pt x="406" y="446"/>
                      <a:pt x="395" y="457"/>
                    </a:cubicBezTo>
                    <a:cubicBezTo>
                      <a:pt x="385" y="457"/>
                      <a:pt x="374" y="467"/>
                      <a:pt x="353" y="467"/>
                    </a:cubicBezTo>
                    <a:lnTo>
                      <a:pt x="302" y="467"/>
                    </a:lnTo>
                    <a:cubicBezTo>
                      <a:pt x="291" y="467"/>
                      <a:pt x="281" y="457"/>
                      <a:pt x="270" y="457"/>
                    </a:cubicBezTo>
                    <a:cubicBezTo>
                      <a:pt x="260" y="446"/>
                      <a:pt x="250" y="436"/>
                      <a:pt x="229" y="425"/>
                    </a:cubicBezTo>
                    <a:cubicBezTo>
                      <a:pt x="219" y="404"/>
                      <a:pt x="198" y="384"/>
                      <a:pt x="187" y="363"/>
                    </a:cubicBezTo>
                    <a:lnTo>
                      <a:pt x="157" y="270"/>
                    </a:lnTo>
                    <a:cubicBezTo>
                      <a:pt x="146" y="238"/>
                      <a:pt x="146" y="208"/>
                      <a:pt x="146" y="176"/>
                    </a:cubicBezTo>
                    <a:cubicBezTo>
                      <a:pt x="146" y="145"/>
                      <a:pt x="146" y="125"/>
                      <a:pt x="157" y="104"/>
                    </a:cubicBezTo>
                    <a:lnTo>
                      <a:pt x="157" y="93"/>
                    </a:lnTo>
                    <a:cubicBezTo>
                      <a:pt x="167" y="62"/>
                      <a:pt x="157" y="21"/>
                      <a:pt x="125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282;p53"/>
              <p:cNvSpPr/>
              <p:nvPr/>
            </p:nvSpPr>
            <p:spPr>
              <a:xfrm>
                <a:off x="6864691" y="1843926"/>
                <a:ext cx="58906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88" extrusionOk="0">
                    <a:moveTo>
                      <a:pt x="53" y="1"/>
                    </a:moveTo>
                    <a:cubicBezTo>
                      <a:pt x="22" y="21"/>
                      <a:pt x="1" y="53"/>
                      <a:pt x="12" y="94"/>
                    </a:cubicBezTo>
                    <a:cubicBezTo>
                      <a:pt x="32" y="136"/>
                      <a:pt x="53" y="177"/>
                      <a:pt x="74" y="208"/>
                    </a:cubicBezTo>
                    <a:cubicBezTo>
                      <a:pt x="95" y="249"/>
                      <a:pt x="125" y="270"/>
                      <a:pt x="146" y="302"/>
                    </a:cubicBezTo>
                    <a:cubicBezTo>
                      <a:pt x="178" y="323"/>
                      <a:pt x="208" y="343"/>
                      <a:pt x="240" y="353"/>
                    </a:cubicBezTo>
                    <a:cubicBezTo>
                      <a:pt x="271" y="374"/>
                      <a:pt x="312" y="385"/>
                      <a:pt x="354" y="385"/>
                    </a:cubicBezTo>
                    <a:cubicBezTo>
                      <a:pt x="366" y="386"/>
                      <a:pt x="379" y="387"/>
                      <a:pt x="391" y="387"/>
                    </a:cubicBezTo>
                    <a:cubicBezTo>
                      <a:pt x="451" y="387"/>
                      <a:pt x="511" y="369"/>
                      <a:pt x="572" y="343"/>
                    </a:cubicBezTo>
                    <a:cubicBezTo>
                      <a:pt x="655" y="302"/>
                      <a:pt x="717" y="249"/>
                      <a:pt x="779" y="187"/>
                    </a:cubicBezTo>
                    <a:cubicBezTo>
                      <a:pt x="789" y="177"/>
                      <a:pt x="800" y="157"/>
                      <a:pt x="789" y="136"/>
                    </a:cubicBezTo>
                    <a:cubicBezTo>
                      <a:pt x="789" y="125"/>
                      <a:pt x="779" y="104"/>
                      <a:pt x="768" y="94"/>
                    </a:cubicBezTo>
                    <a:cubicBezTo>
                      <a:pt x="761" y="87"/>
                      <a:pt x="749" y="79"/>
                      <a:pt x="735" y="79"/>
                    </a:cubicBezTo>
                    <a:cubicBezTo>
                      <a:pt x="729" y="79"/>
                      <a:pt x="723" y="81"/>
                      <a:pt x="717" y="84"/>
                    </a:cubicBezTo>
                    <a:cubicBezTo>
                      <a:pt x="696" y="84"/>
                      <a:pt x="685" y="94"/>
                      <a:pt x="676" y="104"/>
                    </a:cubicBezTo>
                    <a:cubicBezTo>
                      <a:pt x="665" y="104"/>
                      <a:pt x="665" y="115"/>
                      <a:pt x="655" y="115"/>
                    </a:cubicBezTo>
                    <a:cubicBezTo>
                      <a:pt x="623" y="157"/>
                      <a:pt x="582" y="177"/>
                      <a:pt x="540" y="208"/>
                    </a:cubicBezTo>
                    <a:cubicBezTo>
                      <a:pt x="510" y="219"/>
                      <a:pt x="478" y="240"/>
                      <a:pt x="447" y="240"/>
                    </a:cubicBezTo>
                    <a:cubicBezTo>
                      <a:pt x="427" y="249"/>
                      <a:pt x="395" y="249"/>
                      <a:pt x="374" y="249"/>
                    </a:cubicBezTo>
                    <a:cubicBezTo>
                      <a:pt x="354" y="249"/>
                      <a:pt x="333" y="249"/>
                      <a:pt x="323" y="240"/>
                    </a:cubicBezTo>
                    <a:cubicBezTo>
                      <a:pt x="302" y="240"/>
                      <a:pt x="291" y="229"/>
                      <a:pt x="271" y="219"/>
                    </a:cubicBezTo>
                    <a:cubicBezTo>
                      <a:pt x="250" y="208"/>
                      <a:pt x="240" y="198"/>
                      <a:pt x="219" y="187"/>
                    </a:cubicBezTo>
                    <a:cubicBezTo>
                      <a:pt x="208" y="157"/>
                      <a:pt x="188" y="136"/>
                      <a:pt x="178" y="115"/>
                    </a:cubicBezTo>
                    <a:cubicBezTo>
                      <a:pt x="167" y="84"/>
                      <a:pt x="157" y="63"/>
                      <a:pt x="146" y="42"/>
                    </a:cubicBezTo>
                    <a:cubicBezTo>
                      <a:pt x="136" y="11"/>
                      <a:pt x="105" y="1"/>
                      <a:pt x="84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283;p53"/>
              <p:cNvSpPr/>
              <p:nvPr/>
            </p:nvSpPr>
            <p:spPr>
              <a:xfrm>
                <a:off x="6798276" y="1593432"/>
                <a:ext cx="76504" cy="3821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519" extrusionOk="0">
                    <a:moveTo>
                      <a:pt x="363" y="0"/>
                    </a:moveTo>
                    <a:cubicBezTo>
                      <a:pt x="177" y="0"/>
                      <a:pt x="42" y="62"/>
                      <a:pt x="22" y="156"/>
                    </a:cubicBezTo>
                    <a:cubicBezTo>
                      <a:pt x="1" y="281"/>
                      <a:pt x="197" y="436"/>
                      <a:pt x="478" y="498"/>
                    </a:cubicBezTo>
                    <a:cubicBezTo>
                      <a:pt x="550" y="509"/>
                      <a:pt x="623" y="519"/>
                      <a:pt x="695" y="519"/>
                    </a:cubicBezTo>
                    <a:cubicBezTo>
                      <a:pt x="882" y="519"/>
                      <a:pt x="1017" y="467"/>
                      <a:pt x="1027" y="374"/>
                    </a:cubicBezTo>
                    <a:cubicBezTo>
                      <a:pt x="1038" y="332"/>
                      <a:pt x="1027" y="301"/>
                      <a:pt x="1007" y="260"/>
                    </a:cubicBezTo>
                    <a:cubicBezTo>
                      <a:pt x="944" y="156"/>
                      <a:pt x="778" y="73"/>
                      <a:pt x="582" y="32"/>
                    </a:cubicBezTo>
                    <a:cubicBezTo>
                      <a:pt x="509" y="11"/>
                      <a:pt x="436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284;p53"/>
              <p:cNvSpPr/>
              <p:nvPr/>
            </p:nvSpPr>
            <p:spPr>
              <a:xfrm>
                <a:off x="7082420" y="1727073"/>
                <a:ext cx="65754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41" extrusionOk="0">
                    <a:moveTo>
                      <a:pt x="167" y="1"/>
                    </a:moveTo>
                    <a:cubicBezTo>
                      <a:pt x="114" y="1"/>
                      <a:pt x="73" y="11"/>
                      <a:pt x="42" y="42"/>
                    </a:cubicBezTo>
                    <a:cubicBezTo>
                      <a:pt x="1" y="94"/>
                      <a:pt x="1" y="177"/>
                      <a:pt x="42" y="281"/>
                    </a:cubicBezTo>
                    <a:cubicBezTo>
                      <a:pt x="84" y="395"/>
                      <a:pt x="167" y="509"/>
                      <a:pt x="270" y="602"/>
                    </a:cubicBezTo>
                    <a:cubicBezTo>
                      <a:pt x="416" y="748"/>
                      <a:pt x="591" y="841"/>
                      <a:pt x="716" y="841"/>
                    </a:cubicBezTo>
                    <a:cubicBezTo>
                      <a:pt x="768" y="841"/>
                      <a:pt x="810" y="820"/>
                      <a:pt x="840" y="789"/>
                    </a:cubicBezTo>
                    <a:cubicBezTo>
                      <a:pt x="882" y="748"/>
                      <a:pt x="893" y="654"/>
                      <a:pt x="851" y="550"/>
                    </a:cubicBezTo>
                    <a:cubicBezTo>
                      <a:pt x="799" y="446"/>
                      <a:pt x="727" y="333"/>
                      <a:pt x="623" y="239"/>
                    </a:cubicBezTo>
                    <a:cubicBezTo>
                      <a:pt x="467" y="94"/>
                      <a:pt x="29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285;p53"/>
              <p:cNvSpPr/>
              <p:nvPr/>
            </p:nvSpPr>
            <p:spPr>
              <a:xfrm>
                <a:off x="6754759" y="1669272"/>
                <a:ext cx="66490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47" extrusionOk="0">
                    <a:moveTo>
                      <a:pt x="630" y="0"/>
                    </a:moveTo>
                    <a:cubicBezTo>
                      <a:pt x="479" y="0"/>
                      <a:pt x="288" y="136"/>
                      <a:pt x="156" y="350"/>
                    </a:cubicBezTo>
                    <a:cubicBezTo>
                      <a:pt x="0" y="630"/>
                      <a:pt x="0" y="920"/>
                      <a:pt x="156" y="1014"/>
                    </a:cubicBezTo>
                    <a:cubicBezTo>
                      <a:pt x="191" y="1036"/>
                      <a:pt x="231" y="1046"/>
                      <a:pt x="273" y="1046"/>
                    </a:cubicBezTo>
                    <a:cubicBezTo>
                      <a:pt x="427" y="1046"/>
                      <a:pt x="614" y="905"/>
                      <a:pt x="737" y="692"/>
                    </a:cubicBezTo>
                    <a:cubicBezTo>
                      <a:pt x="903" y="422"/>
                      <a:pt x="903" y="122"/>
                      <a:pt x="737" y="28"/>
                    </a:cubicBezTo>
                    <a:cubicBezTo>
                      <a:pt x="705" y="9"/>
                      <a:pt x="669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286;p53"/>
              <p:cNvSpPr/>
              <p:nvPr/>
            </p:nvSpPr>
            <p:spPr>
              <a:xfrm>
                <a:off x="7028963" y="1805932"/>
                <a:ext cx="66490" cy="7760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4" extrusionOk="0">
                    <a:moveTo>
                      <a:pt x="635" y="1"/>
                    </a:moveTo>
                    <a:cubicBezTo>
                      <a:pt x="479" y="1"/>
                      <a:pt x="290" y="138"/>
                      <a:pt x="166" y="361"/>
                    </a:cubicBezTo>
                    <a:cubicBezTo>
                      <a:pt x="0" y="631"/>
                      <a:pt x="0" y="931"/>
                      <a:pt x="166" y="1025"/>
                    </a:cubicBezTo>
                    <a:cubicBezTo>
                      <a:pt x="198" y="1044"/>
                      <a:pt x="234" y="1053"/>
                      <a:pt x="273" y="1053"/>
                    </a:cubicBezTo>
                    <a:cubicBezTo>
                      <a:pt x="424" y="1053"/>
                      <a:pt x="615" y="916"/>
                      <a:pt x="747" y="693"/>
                    </a:cubicBezTo>
                    <a:cubicBezTo>
                      <a:pt x="903" y="424"/>
                      <a:pt x="903" y="122"/>
                      <a:pt x="747" y="29"/>
                    </a:cubicBezTo>
                    <a:cubicBezTo>
                      <a:pt x="713" y="10"/>
                      <a:pt x="675" y="1"/>
                      <a:pt x="635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287;p53"/>
              <p:cNvSpPr/>
              <p:nvPr/>
            </p:nvSpPr>
            <p:spPr>
              <a:xfrm>
                <a:off x="6860936" y="1738559"/>
                <a:ext cx="103969" cy="8946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215" extrusionOk="0">
                    <a:moveTo>
                      <a:pt x="395" y="0"/>
                    </a:moveTo>
                    <a:cubicBezTo>
                      <a:pt x="342" y="0"/>
                      <a:pt x="291" y="11"/>
                      <a:pt x="249" y="32"/>
                    </a:cubicBezTo>
                    <a:cubicBezTo>
                      <a:pt x="166" y="52"/>
                      <a:pt x="104" y="115"/>
                      <a:pt x="63" y="187"/>
                    </a:cubicBezTo>
                    <a:cubicBezTo>
                      <a:pt x="0" y="290"/>
                      <a:pt x="0" y="415"/>
                      <a:pt x="10" y="498"/>
                    </a:cubicBezTo>
                    <a:cubicBezTo>
                      <a:pt x="21" y="622"/>
                      <a:pt x="73" y="747"/>
                      <a:pt x="114" y="841"/>
                    </a:cubicBezTo>
                    <a:cubicBezTo>
                      <a:pt x="146" y="924"/>
                      <a:pt x="187" y="1007"/>
                      <a:pt x="239" y="1100"/>
                    </a:cubicBezTo>
                    <a:lnTo>
                      <a:pt x="291" y="1173"/>
                    </a:lnTo>
                    <a:lnTo>
                      <a:pt x="312" y="1183"/>
                    </a:lnTo>
                    <a:lnTo>
                      <a:pt x="322" y="1193"/>
                    </a:lnTo>
                    <a:lnTo>
                      <a:pt x="342" y="1203"/>
                    </a:lnTo>
                    <a:lnTo>
                      <a:pt x="363" y="1203"/>
                    </a:lnTo>
                    <a:cubicBezTo>
                      <a:pt x="405" y="1214"/>
                      <a:pt x="436" y="1214"/>
                      <a:pt x="478" y="1214"/>
                    </a:cubicBezTo>
                    <a:lnTo>
                      <a:pt x="540" y="1203"/>
                    </a:lnTo>
                    <a:lnTo>
                      <a:pt x="644" y="1203"/>
                    </a:lnTo>
                    <a:cubicBezTo>
                      <a:pt x="757" y="1183"/>
                      <a:pt x="892" y="1162"/>
                      <a:pt x="1027" y="1120"/>
                    </a:cubicBezTo>
                    <a:cubicBezTo>
                      <a:pt x="1141" y="1079"/>
                      <a:pt x="1234" y="1037"/>
                      <a:pt x="1297" y="975"/>
                    </a:cubicBezTo>
                    <a:cubicBezTo>
                      <a:pt x="1370" y="913"/>
                      <a:pt x="1411" y="820"/>
                      <a:pt x="1400" y="737"/>
                    </a:cubicBezTo>
                    <a:cubicBezTo>
                      <a:pt x="1390" y="602"/>
                      <a:pt x="1297" y="488"/>
                      <a:pt x="1224" y="405"/>
                    </a:cubicBezTo>
                    <a:cubicBezTo>
                      <a:pt x="1151" y="332"/>
                      <a:pt x="1058" y="270"/>
                      <a:pt x="944" y="187"/>
                    </a:cubicBezTo>
                    <a:cubicBezTo>
                      <a:pt x="830" y="115"/>
                      <a:pt x="706" y="62"/>
                      <a:pt x="591" y="32"/>
                    </a:cubicBezTo>
                    <a:cubicBezTo>
                      <a:pt x="519" y="11"/>
                      <a:pt x="457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288;p53"/>
              <p:cNvSpPr/>
              <p:nvPr/>
            </p:nvSpPr>
            <p:spPr>
              <a:xfrm>
                <a:off x="7028963" y="1931768"/>
                <a:ext cx="327002" cy="91304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1240" extrusionOk="0">
                    <a:moveTo>
                      <a:pt x="73" y="1"/>
                    </a:moveTo>
                    <a:cubicBezTo>
                      <a:pt x="42" y="1"/>
                      <a:pt x="10" y="32"/>
                      <a:pt x="10" y="63"/>
                    </a:cubicBezTo>
                    <a:cubicBezTo>
                      <a:pt x="0" y="105"/>
                      <a:pt x="31" y="135"/>
                      <a:pt x="73" y="135"/>
                    </a:cubicBezTo>
                    <a:cubicBezTo>
                      <a:pt x="467" y="146"/>
                      <a:pt x="861" y="188"/>
                      <a:pt x="1255" y="250"/>
                    </a:cubicBezTo>
                    <a:lnTo>
                      <a:pt x="1234" y="250"/>
                    </a:lnTo>
                    <a:cubicBezTo>
                      <a:pt x="2313" y="437"/>
                      <a:pt x="3351" y="789"/>
                      <a:pt x="4346" y="1235"/>
                    </a:cubicBezTo>
                    <a:cubicBezTo>
                      <a:pt x="4352" y="1238"/>
                      <a:pt x="4359" y="1239"/>
                      <a:pt x="4364" y="1239"/>
                    </a:cubicBezTo>
                    <a:cubicBezTo>
                      <a:pt x="4378" y="1239"/>
                      <a:pt x="4391" y="1232"/>
                      <a:pt x="4399" y="1225"/>
                    </a:cubicBezTo>
                    <a:cubicBezTo>
                      <a:pt x="4419" y="1225"/>
                      <a:pt x="4429" y="1204"/>
                      <a:pt x="4429" y="1193"/>
                    </a:cubicBezTo>
                    <a:cubicBezTo>
                      <a:pt x="4440" y="1173"/>
                      <a:pt x="4440" y="1152"/>
                      <a:pt x="4429" y="1142"/>
                    </a:cubicBezTo>
                    <a:cubicBezTo>
                      <a:pt x="4419" y="1121"/>
                      <a:pt x="4409" y="1110"/>
                      <a:pt x="4388" y="1100"/>
                    </a:cubicBezTo>
                    <a:cubicBezTo>
                      <a:pt x="3029" y="499"/>
                      <a:pt x="1577" y="42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289;p53"/>
              <p:cNvSpPr/>
              <p:nvPr/>
            </p:nvSpPr>
            <p:spPr>
              <a:xfrm>
                <a:off x="7018287" y="1982942"/>
                <a:ext cx="259775" cy="190561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588" extrusionOk="0">
                    <a:moveTo>
                      <a:pt x="83" y="0"/>
                    </a:moveTo>
                    <a:cubicBezTo>
                      <a:pt x="52" y="0"/>
                      <a:pt x="31" y="11"/>
                      <a:pt x="21" y="32"/>
                    </a:cubicBezTo>
                    <a:cubicBezTo>
                      <a:pt x="0" y="63"/>
                      <a:pt x="21" y="115"/>
                      <a:pt x="52" y="125"/>
                    </a:cubicBezTo>
                    <a:cubicBezTo>
                      <a:pt x="498" y="312"/>
                      <a:pt x="913" y="551"/>
                      <a:pt x="1307" y="820"/>
                    </a:cubicBezTo>
                    <a:lnTo>
                      <a:pt x="1296" y="810"/>
                    </a:lnTo>
                    <a:lnTo>
                      <a:pt x="1296" y="810"/>
                    </a:lnTo>
                    <a:cubicBezTo>
                      <a:pt x="2054" y="1328"/>
                      <a:pt x="2739" y="1941"/>
                      <a:pt x="3413" y="2573"/>
                    </a:cubicBezTo>
                    <a:cubicBezTo>
                      <a:pt x="3422" y="2582"/>
                      <a:pt x="3438" y="2587"/>
                      <a:pt x="3454" y="2587"/>
                    </a:cubicBezTo>
                    <a:cubicBezTo>
                      <a:pt x="3474" y="2587"/>
                      <a:pt x="3495" y="2580"/>
                      <a:pt x="3506" y="2563"/>
                    </a:cubicBezTo>
                    <a:cubicBezTo>
                      <a:pt x="3527" y="2542"/>
                      <a:pt x="3527" y="2490"/>
                      <a:pt x="3496" y="2469"/>
                    </a:cubicBezTo>
                    <a:cubicBezTo>
                      <a:pt x="2988" y="1992"/>
                      <a:pt x="2469" y="1515"/>
                      <a:pt x="1909" y="1090"/>
                    </a:cubicBezTo>
                    <a:cubicBezTo>
                      <a:pt x="1349" y="664"/>
                      <a:pt x="757" y="281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290;p53"/>
              <p:cNvSpPr/>
              <p:nvPr/>
            </p:nvSpPr>
            <p:spPr>
              <a:xfrm>
                <a:off x="7054955" y="1964607"/>
                <a:ext cx="235992" cy="117297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593" extrusionOk="0">
                    <a:moveTo>
                      <a:pt x="72" y="0"/>
                    </a:moveTo>
                    <a:cubicBezTo>
                      <a:pt x="42" y="0"/>
                      <a:pt x="10" y="21"/>
                      <a:pt x="0" y="53"/>
                    </a:cubicBezTo>
                    <a:cubicBezTo>
                      <a:pt x="0" y="73"/>
                      <a:pt x="0" y="94"/>
                      <a:pt x="10" y="104"/>
                    </a:cubicBezTo>
                    <a:cubicBezTo>
                      <a:pt x="21" y="125"/>
                      <a:pt x="42" y="125"/>
                      <a:pt x="62" y="136"/>
                    </a:cubicBezTo>
                    <a:lnTo>
                      <a:pt x="498" y="260"/>
                    </a:lnTo>
                    <a:cubicBezTo>
                      <a:pt x="954" y="415"/>
                      <a:pt x="1390" y="602"/>
                      <a:pt x="1815" y="830"/>
                    </a:cubicBezTo>
                    <a:cubicBezTo>
                      <a:pt x="2261" y="1059"/>
                      <a:pt x="2686" y="1318"/>
                      <a:pt x="3112" y="1588"/>
                    </a:cubicBezTo>
                    <a:cubicBezTo>
                      <a:pt x="3115" y="1591"/>
                      <a:pt x="3120" y="1592"/>
                      <a:pt x="3125" y="1592"/>
                    </a:cubicBezTo>
                    <a:cubicBezTo>
                      <a:pt x="3136" y="1592"/>
                      <a:pt x="3150" y="1588"/>
                      <a:pt x="3164" y="1588"/>
                    </a:cubicBezTo>
                    <a:cubicBezTo>
                      <a:pt x="3174" y="1577"/>
                      <a:pt x="3195" y="1567"/>
                      <a:pt x="3205" y="1556"/>
                    </a:cubicBezTo>
                    <a:lnTo>
                      <a:pt x="3205" y="1494"/>
                    </a:lnTo>
                    <a:lnTo>
                      <a:pt x="3174" y="1463"/>
                    </a:lnTo>
                    <a:cubicBezTo>
                      <a:pt x="2686" y="1152"/>
                      <a:pt x="2199" y="862"/>
                      <a:pt x="1691" y="613"/>
                    </a:cubicBezTo>
                    <a:cubicBezTo>
                      <a:pt x="1172" y="353"/>
                      <a:pt x="632" y="146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291;p53"/>
              <p:cNvSpPr/>
              <p:nvPr/>
            </p:nvSpPr>
            <p:spPr>
              <a:xfrm>
                <a:off x="6508094" y="1565158"/>
                <a:ext cx="229881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702" extrusionOk="0">
                    <a:moveTo>
                      <a:pt x="62" y="1"/>
                    </a:moveTo>
                    <a:cubicBezTo>
                      <a:pt x="42" y="1"/>
                      <a:pt x="21" y="11"/>
                      <a:pt x="21" y="22"/>
                    </a:cubicBezTo>
                    <a:cubicBezTo>
                      <a:pt x="10" y="31"/>
                      <a:pt x="0" y="52"/>
                      <a:pt x="0" y="63"/>
                    </a:cubicBezTo>
                    <a:cubicBezTo>
                      <a:pt x="0" y="84"/>
                      <a:pt x="10" y="94"/>
                      <a:pt x="31" y="104"/>
                    </a:cubicBezTo>
                    <a:cubicBezTo>
                      <a:pt x="861" y="612"/>
                      <a:pt x="1649" y="1193"/>
                      <a:pt x="2334" y="1889"/>
                    </a:cubicBezTo>
                    <a:lnTo>
                      <a:pt x="2324" y="1878"/>
                    </a:lnTo>
                    <a:lnTo>
                      <a:pt x="2324" y="1878"/>
                    </a:lnTo>
                    <a:cubicBezTo>
                      <a:pt x="2562" y="2127"/>
                      <a:pt x="2801" y="2397"/>
                      <a:pt x="3008" y="2677"/>
                    </a:cubicBezTo>
                    <a:cubicBezTo>
                      <a:pt x="3020" y="2694"/>
                      <a:pt x="3037" y="2701"/>
                      <a:pt x="3054" y="2701"/>
                    </a:cubicBezTo>
                    <a:cubicBezTo>
                      <a:pt x="3068" y="2701"/>
                      <a:pt x="3082" y="2696"/>
                      <a:pt x="3091" y="2687"/>
                    </a:cubicBezTo>
                    <a:cubicBezTo>
                      <a:pt x="3122" y="2677"/>
                      <a:pt x="3122" y="2636"/>
                      <a:pt x="3112" y="2604"/>
                    </a:cubicBezTo>
                    <a:lnTo>
                      <a:pt x="3101" y="2604"/>
                    </a:lnTo>
                    <a:cubicBezTo>
                      <a:pt x="2313" y="1536"/>
                      <a:pt x="1234" y="695"/>
                      <a:pt x="104" y="11"/>
                    </a:cubicBezTo>
                    <a:cubicBezTo>
                      <a:pt x="83" y="1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292;p53"/>
              <p:cNvSpPr/>
              <p:nvPr/>
            </p:nvSpPr>
            <p:spPr>
              <a:xfrm>
                <a:off x="6436966" y="1698651"/>
                <a:ext cx="268980" cy="9903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345" extrusionOk="0">
                    <a:moveTo>
                      <a:pt x="68" y="0"/>
                    </a:moveTo>
                    <a:cubicBezTo>
                      <a:pt x="43" y="0"/>
                      <a:pt x="20" y="19"/>
                      <a:pt x="12" y="44"/>
                    </a:cubicBezTo>
                    <a:cubicBezTo>
                      <a:pt x="1" y="76"/>
                      <a:pt x="22" y="117"/>
                      <a:pt x="53" y="117"/>
                    </a:cubicBezTo>
                    <a:cubicBezTo>
                      <a:pt x="852" y="293"/>
                      <a:pt x="1651" y="480"/>
                      <a:pt x="2418" y="770"/>
                    </a:cubicBezTo>
                    <a:lnTo>
                      <a:pt x="2407" y="770"/>
                    </a:lnTo>
                    <a:cubicBezTo>
                      <a:pt x="2802" y="926"/>
                      <a:pt x="3196" y="1113"/>
                      <a:pt x="3559" y="1341"/>
                    </a:cubicBezTo>
                    <a:cubicBezTo>
                      <a:pt x="3564" y="1344"/>
                      <a:pt x="3571" y="1345"/>
                      <a:pt x="3578" y="1345"/>
                    </a:cubicBezTo>
                    <a:cubicBezTo>
                      <a:pt x="3599" y="1345"/>
                      <a:pt x="3627" y="1333"/>
                      <a:pt x="3642" y="1310"/>
                    </a:cubicBezTo>
                    <a:cubicBezTo>
                      <a:pt x="3652" y="1289"/>
                      <a:pt x="3652" y="1268"/>
                      <a:pt x="3632" y="1247"/>
                    </a:cubicBezTo>
                    <a:cubicBezTo>
                      <a:pt x="3632" y="1237"/>
                      <a:pt x="3622" y="1237"/>
                      <a:pt x="3611" y="1227"/>
                    </a:cubicBezTo>
                    <a:cubicBezTo>
                      <a:pt x="3082" y="895"/>
                      <a:pt x="2501" y="657"/>
                      <a:pt x="1910" y="459"/>
                    </a:cubicBezTo>
                    <a:cubicBezTo>
                      <a:pt x="1308" y="272"/>
                      <a:pt x="696" y="127"/>
                      <a:pt x="84" y="3"/>
                    </a:cubicBezTo>
                    <a:cubicBezTo>
                      <a:pt x="79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293;p53"/>
              <p:cNvSpPr/>
              <p:nvPr/>
            </p:nvSpPr>
            <p:spPr>
              <a:xfrm>
                <a:off x="6498080" y="1641955"/>
                <a:ext cx="203226" cy="120389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635" extrusionOk="0">
                    <a:moveTo>
                      <a:pt x="60" y="1"/>
                    </a:moveTo>
                    <a:cubicBezTo>
                      <a:pt x="55" y="1"/>
                      <a:pt x="49" y="2"/>
                      <a:pt x="42" y="5"/>
                    </a:cubicBezTo>
                    <a:cubicBezTo>
                      <a:pt x="32" y="5"/>
                      <a:pt x="12" y="16"/>
                      <a:pt x="12" y="37"/>
                    </a:cubicBezTo>
                    <a:cubicBezTo>
                      <a:pt x="1" y="47"/>
                      <a:pt x="1" y="67"/>
                      <a:pt x="1" y="78"/>
                    </a:cubicBezTo>
                    <a:cubicBezTo>
                      <a:pt x="1" y="88"/>
                      <a:pt x="12" y="109"/>
                      <a:pt x="32" y="120"/>
                    </a:cubicBezTo>
                    <a:cubicBezTo>
                      <a:pt x="436" y="286"/>
                      <a:pt x="851" y="461"/>
                      <a:pt x="1246" y="680"/>
                    </a:cubicBezTo>
                    <a:cubicBezTo>
                      <a:pt x="1619" y="876"/>
                      <a:pt x="1982" y="1105"/>
                      <a:pt x="2324" y="1364"/>
                    </a:cubicBezTo>
                    <a:cubicBezTo>
                      <a:pt x="2439" y="1447"/>
                      <a:pt x="2543" y="1530"/>
                      <a:pt x="2646" y="1613"/>
                    </a:cubicBezTo>
                    <a:cubicBezTo>
                      <a:pt x="2656" y="1623"/>
                      <a:pt x="2667" y="1634"/>
                      <a:pt x="2688" y="1634"/>
                    </a:cubicBezTo>
                    <a:cubicBezTo>
                      <a:pt x="2709" y="1634"/>
                      <a:pt x="2719" y="1623"/>
                      <a:pt x="2729" y="1613"/>
                    </a:cubicBezTo>
                    <a:cubicBezTo>
                      <a:pt x="2750" y="1593"/>
                      <a:pt x="2760" y="1561"/>
                      <a:pt x="2739" y="1540"/>
                    </a:cubicBezTo>
                    <a:cubicBezTo>
                      <a:pt x="2739" y="1530"/>
                      <a:pt x="2739" y="1530"/>
                      <a:pt x="2729" y="1530"/>
                    </a:cubicBezTo>
                    <a:cubicBezTo>
                      <a:pt x="2335" y="1198"/>
                      <a:pt x="1909" y="908"/>
                      <a:pt x="1464" y="659"/>
                    </a:cubicBezTo>
                    <a:cubicBezTo>
                      <a:pt x="1017" y="410"/>
                      <a:pt x="561" y="203"/>
                      <a:pt x="95" y="5"/>
                    </a:cubicBezTo>
                    <a:cubicBezTo>
                      <a:pt x="81" y="5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294;p53"/>
              <p:cNvSpPr/>
              <p:nvPr/>
            </p:nvSpPr>
            <p:spPr>
              <a:xfrm>
                <a:off x="6722656" y="2296096"/>
                <a:ext cx="310140" cy="304397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134" extrusionOk="0">
                    <a:moveTo>
                      <a:pt x="2916" y="0"/>
                    </a:moveTo>
                    <a:cubicBezTo>
                      <a:pt x="2874" y="11"/>
                      <a:pt x="2843" y="11"/>
                      <a:pt x="2812" y="21"/>
                    </a:cubicBezTo>
                    <a:cubicBezTo>
                      <a:pt x="2729" y="53"/>
                      <a:pt x="2656" y="83"/>
                      <a:pt x="2594" y="115"/>
                    </a:cubicBezTo>
                    <a:cubicBezTo>
                      <a:pt x="2428" y="208"/>
                      <a:pt x="2273" y="332"/>
                      <a:pt x="2096" y="519"/>
                    </a:cubicBezTo>
                    <a:cubicBezTo>
                      <a:pt x="1982" y="644"/>
                      <a:pt x="1878" y="779"/>
                      <a:pt x="1775" y="913"/>
                    </a:cubicBezTo>
                    <a:cubicBezTo>
                      <a:pt x="1681" y="1028"/>
                      <a:pt x="1588" y="1141"/>
                      <a:pt x="1484" y="1256"/>
                    </a:cubicBezTo>
                    <a:cubicBezTo>
                      <a:pt x="1556" y="1028"/>
                      <a:pt x="1556" y="809"/>
                      <a:pt x="1494" y="613"/>
                    </a:cubicBezTo>
                    <a:cubicBezTo>
                      <a:pt x="1484" y="551"/>
                      <a:pt x="1453" y="498"/>
                      <a:pt x="1422" y="457"/>
                    </a:cubicBezTo>
                    <a:cubicBezTo>
                      <a:pt x="1390" y="405"/>
                      <a:pt x="1349" y="364"/>
                      <a:pt x="1287" y="332"/>
                    </a:cubicBezTo>
                    <a:cubicBezTo>
                      <a:pt x="1256" y="312"/>
                      <a:pt x="1204" y="302"/>
                      <a:pt x="1162" y="291"/>
                    </a:cubicBezTo>
                    <a:cubicBezTo>
                      <a:pt x="1132" y="291"/>
                      <a:pt x="1100" y="291"/>
                      <a:pt x="1079" y="302"/>
                    </a:cubicBezTo>
                    <a:cubicBezTo>
                      <a:pt x="1049" y="302"/>
                      <a:pt x="1017" y="302"/>
                      <a:pt x="996" y="312"/>
                    </a:cubicBezTo>
                    <a:cubicBezTo>
                      <a:pt x="872" y="353"/>
                      <a:pt x="768" y="447"/>
                      <a:pt x="717" y="519"/>
                    </a:cubicBezTo>
                    <a:cubicBezTo>
                      <a:pt x="675" y="561"/>
                      <a:pt x="634" y="613"/>
                      <a:pt x="602" y="685"/>
                    </a:cubicBezTo>
                    <a:cubicBezTo>
                      <a:pt x="561" y="758"/>
                      <a:pt x="540" y="830"/>
                      <a:pt x="509" y="913"/>
                    </a:cubicBezTo>
                    <a:cubicBezTo>
                      <a:pt x="457" y="1079"/>
                      <a:pt x="415" y="1245"/>
                      <a:pt x="385" y="1411"/>
                    </a:cubicBezTo>
                    <a:cubicBezTo>
                      <a:pt x="343" y="1588"/>
                      <a:pt x="312" y="1764"/>
                      <a:pt x="249" y="1941"/>
                    </a:cubicBezTo>
                    <a:cubicBezTo>
                      <a:pt x="239" y="1971"/>
                      <a:pt x="229" y="2003"/>
                      <a:pt x="208" y="2024"/>
                    </a:cubicBezTo>
                    <a:cubicBezTo>
                      <a:pt x="198" y="2054"/>
                      <a:pt x="198" y="2065"/>
                      <a:pt x="187" y="2086"/>
                    </a:cubicBezTo>
                    <a:cubicBezTo>
                      <a:pt x="146" y="2169"/>
                      <a:pt x="115" y="2241"/>
                      <a:pt x="63" y="2303"/>
                    </a:cubicBezTo>
                    <a:cubicBezTo>
                      <a:pt x="53" y="2324"/>
                      <a:pt x="42" y="2335"/>
                      <a:pt x="32" y="2355"/>
                    </a:cubicBezTo>
                    <a:cubicBezTo>
                      <a:pt x="11" y="2376"/>
                      <a:pt x="0" y="2407"/>
                      <a:pt x="0" y="2428"/>
                    </a:cubicBezTo>
                    <a:cubicBezTo>
                      <a:pt x="0" y="2459"/>
                      <a:pt x="11" y="2480"/>
                      <a:pt x="32" y="2501"/>
                    </a:cubicBezTo>
                    <a:lnTo>
                      <a:pt x="94" y="2531"/>
                    </a:lnTo>
                    <a:cubicBezTo>
                      <a:pt x="94" y="2594"/>
                      <a:pt x="104" y="2677"/>
                      <a:pt x="104" y="2739"/>
                    </a:cubicBezTo>
                    <a:cubicBezTo>
                      <a:pt x="136" y="2988"/>
                      <a:pt x="229" y="3237"/>
                      <a:pt x="364" y="3455"/>
                    </a:cubicBezTo>
                    <a:cubicBezTo>
                      <a:pt x="498" y="3672"/>
                      <a:pt x="685" y="3849"/>
                      <a:pt x="893" y="3953"/>
                    </a:cubicBezTo>
                    <a:cubicBezTo>
                      <a:pt x="924" y="3963"/>
                      <a:pt x="955" y="3984"/>
                      <a:pt x="996" y="3994"/>
                    </a:cubicBezTo>
                    <a:cubicBezTo>
                      <a:pt x="986" y="4004"/>
                      <a:pt x="986" y="4015"/>
                      <a:pt x="986" y="4036"/>
                    </a:cubicBezTo>
                    <a:cubicBezTo>
                      <a:pt x="986" y="4067"/>
                      <a:pt x="996" y="4087"/>
                      <a:pt x="1017" y="4108"/>
                    </a:cubicBezTo>
                    <a:cubicBezTo>
                      <a:pt x="1032" y="4123"/>
                      <a:pt x="1053" y="4133"/>
                      <a:pt x="1071" y="4133"/>
                    </a:cubicBezTo>
                    <a:cubicBezTo>
                      <a:pt x="1078" y="4133"/>
                      <a:pt x="1084" y="4132"/>
                      <a:pt x="1090" y="4129"/>
                    </a:cubicBezTo>
                    <a:lnTo>
                      <a:pt x="1162" y="4129"/>
                    </a:lnTo>
                    <a:cubicBezTo>
                      <a:pt x="1515" y="4087"/>
                      <a:pt x="1878" y="3994"/>
                      <a:pt x="2252" y="3849"/>
                    </a:cubicBezTo>
                    <a:cubicBezTo>
                      <a:pt x="2531" y="3735"/>
                      <a:pt x="2812" y="3579"/>
                      <a:pt x="3092" y="3382"/>
                    </a:cubicBezTo>
                    <a:cubicBezTo>
                      <a:pt x="3393" y="3175"/>
                      <a:pt x="3652" y="2946"/>
                      <a:pt x="3838" y="2708"/>
                    </a:cubicBezTo>
                    <a:cubicBezTo>
                      <a:pt x="3953" y="2584"/>
                      <a:pt x="4036" y="2448"/>
                      <a:pt x="4098" y="2314"/>
                    </a:cubicBezTo>
                    <a:cubicBezTo>
                      <a:pt x="4119" y="2262"/>
                      <a:pt x="4150" y="2199"/>
                      <a:pt x="4170" y="2127"/>
                    </a:cubicBezTo>
                    <a:cubicBezTo>
                      <a:pt x="4191" y="2075"/>
                      <a:pt x="4202" y="2024"/>
                      <a:pt x="4202" y="1982"/>
                    </a:cubicBezTo>
                    <a:cubicBezTo>
                      <a:pt x="4212" y="1888"/>
                      <a:pt x="4202" y="1816"/>
                      <a:pt x="4160" y="1764"/>
                    </a:cubicBezTo>
                    <a:cubicBezTo>
                      <a:pt x="4129" y="1712"/>
                      <a:pt x="4067" y="1671"/>
                      <a:pt x="4004" y="1660"/>
                    </a:cubicBezTo>
                    <a:cubicBezTo>
                      <a:pt x="3963" y="1650"/>
                      <a:pt x="3921" y="1650"/>
                      <a:pt x="3870" y="1650"/>
                    </a:cubicBezTo>
                    <a:cubicBezTo>
                      <a:pt x="3849" y="1660"/>
                      <a:pt x="3818" y="1660"/>
                      <a:pt x="3787" y="1671"/>
                    </a:cubicBezTo>
                    <a:cubicBezTo>
                      <a:pt x="3704" y="1681"/>
                      <a:pt x="3631" y="1712"/>
                      <a:pt x="3559" y="1743"/>
                    </a:cubicBezTo>
                    <a:cubicBezTo>
                      <a:pt x="3497" y="1764"/>
                      <a:pt x="3434" y="1795"/>
                      <a:pt x="3382" y="1826"/>
                    </a:cubicBezTo>
                    <a:cubicBezTo>
                      <a:pt x="3455" y="1743"/>
                      <a:pt x="3527" y="1660"/>
                      <a:pt x="3590" y="1577"/>
                    </a:cubicBezTo>
                    <a:cubicBezTo>
                      <a:pt x="3663" y="1484"/>
                      <a:pt x="3735" y="1390"/>
                      <a:pt x="3808" y="1287"/>
                    </a:cubicBezTo>
                    <a:cubicBezTo>
                      <a:pt x="3870" y="1194"/>
                      <a:pt x="3912" y="1111"/>
                      <a:pt x="3953" y="1028"/>
                    </a:cubicBezTo>
                    <a:cubicBezTo>
                      <a:pt x="4057" y="830"/>
                      <a:pt x="4067" y="685"/>
                      <a:pt x="3994" y="571"/>
                    </a:cubicBezTo>
                    <a:cubicBezTo>
                      <a:pt x="3953" y="519"/>
                      <a:pt x="3891" y="478"/>
                      <a:pt x="3808" y="457"/>
                    </a:cubicBezTo>
                    <a:cubicBezTo>
                      <a:pt x="3779" y="450"/>
                      <a:pt x="3749" y="442"/>
                      <a:pt x="3716" y="442"/>
                    </a:cubicBezTo>
                    <a:cubicBezTo>
                      <a:pt x="3702" y="442"/>
                      <a:pt x="3688" y="444"/>
                      <a:pt x="3673" y="447"/>
                    </a:cubicBezTo>
                    <a:cubicBezTo>
                      <a:pt x="3642" y="447"/>
                      <a:pt x="3600" y="457"/>
                      <a:pt x="3548" y="478"/>
                    </a:cubicBezTo>
                    <a:cubicBezTo>
                      <a:pt x="3465" y="509"/>
                      <a:pt x="3382" y="551"/>
                      <a:pt x="3289" y="623"/>
                    </a:cubicBezTo>
                    <a:cubicBezTo>
                      <a:pt x="3227" y="675"/>
                      <a:pt x="3154" y="737"/>
                      <a:pt x="3071" y="820"/>
                    </a:cubicBezTo>
                    <a:cubicBezTo>
                      <a:pt x="3112" y="747"/>
                      <a:pt x="3133" y="664"/>
                      <a:pt x="3165" y="592"/>
                    </a:cubicBezTo>
                    <a:cubicBezTo>
                      <a:pt x="3195" y="498"/>
                      <a:pt x="3206" y="405"/>
                      <a:pt x="3216" y="322"/>
                    </a:cubicBezTo>
                    <a:cubicBezTo>
                      <a:pt x="3216" y="239"/>
                      <a:pt x="3206" y="166"/>
                      <a:pt x="3175" y="115"/>
                    </a:cubicBezTo>
                    <a:cubicBezTo>
                      <a:pt x="3154" y="73"/>
                      <a:pt x="3123" y="53"/>
                      <a:pt x="3092" y="32"/>
                    </a:cubicBezTo>
                    <a:cubicBezTo>
                      <a:pt x="3061" y="11"/>
                      <a:pt x="3009" y="0"/>
                      <a:pt x="29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295;p53"/>
              <p:cNvSpPr/>
              <p:nvPr/>
            </p:nvSpPr>
            <p:spPr>
              <a:xfrm>
                <a:off x="6785317" y="2419060"/>
                <a:ext cx="247479" cy="181872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2470" extrusionOk="0">
                    <a:moveTo>
                      <a:pt x="3206" y="1"/>
                    </a:moveTo>
                    <a:cubicBezTo>
                      <a:pt x="3195" y="84"/>
                      <a:pt x="3174" y="156"/>
                      <a:pt x="3153" y="229"/>
                    </a:cubicBezTo>
                    <a:cubicBezTo>
                      <a:pt x="3102" y="384"/>
                      <a:pt x="3029" y="540"/>
                      <a:pt x="2936" y="675"/>
                    </a:cubicBezTo>
                    <a:cubicBezTo>
                      <a:pt x="2739" y="965"/>
                      <a:pt x="2469" y="1204"/>
                      <a:pt x="2178" y="1401"/>
                    </a:cubicBezTo>
                    <a:cubicBezTo>
                      <a:pt x="1961" y="1546"/>
                      <a:pt x="1733" y="1671"/>
                      <a:pt x="1494" y="1785"/>
                    </a:cubicBezTo>
                    <a:cubicBezTo>
                      <a:pt x="1245" y="1889"/>
                      <a:pt x="996" y="1992"/>
                      <a:pt x="737" y="2065"/>
                    </a:cubicBezTo>
                    <a:cubicBezTo>
                      <a:pt x="509" y="2138"/>
                      <a:pt x="270" y="2210"/>
                      <a:pt x="21" y="2251"/>
                    </a:cubicBezTo>
                    <a:cubicBezTo>
                      <a:pt x="11" y="2262"/>
                      <a:pt x="11" y="2262"/>
                      <a:pt x="0" y="2262"/>
                    </a:cubicBezTo>
                    <a:cubicBezTo>
                      <a:pt x="11" y="2272"/>
                      <a:pt x="21" y="2272"/>
                      <a:pt x="42" y="2283"/>
                    </a:cubicBezTo>
                    <a:cubicBezTo>
                      <a:pt x="73" y="2293"/>
                      <a:pt x="104" y="2314"/>
                      <a:pt x="135" y="2324"/>
                    </a:cubicBezTo>
                    <a:cubicBezTo>
                      <a:pt x="135" y="2334"/>
                      <a:pt x="125" y="2345"/>
                      <a:pt x="125" y="2366"/>
                    </a:cubicBezTo>
                    <a:cubicBezTo>
                      <a:pt x="135" y="2397"/>
                      <a:pt x="145" y="2417"/>
                      <a:pt x="166" y="2438"/>
                    </a:cubicBezTo>
                    <a:cubicBezTo>
                      <a:pt x="187" y="2459"/>
                      <a:pt x="208" y="2470"/>
                      <a:pt x="228" y="2470"/>
                    </a:cubicBezTo>
                    <a:lnTo>
                      <a:pt x="281" y="2459"/>
                    </a:lnTo>
                    <a:lnTo>
                      <a:pt x="311" y="2459"/>
                    </a:lnTo>
                    <a:cubicBezTo>
                      <a:pt x="664" y="2417"/>
                      <a:pt x="1027" y="2324"/>
                      <a:pt x="1401" y="2179"/>
                    </a:cubicBezTo>
                    <a:cubicBezTo>
                      <a:pt x="1680" y="2065"/>
                      <a:pt x="1961" y="1909"/>
                      <a:pt x="2241" y="1723"/>
                    </a:cubicBezTo>
                    <a:cubicBezTo>
                      <a:pt x="2552" y="1505"/>
                      <a:pt x="2801" y="1276"/>
                      <a:pt x="2998" y="1038"/>
                    </a:cubicBezTo>
                    <a:cubicBezTo>
                      <a:pt x="3102" y="914"/>
                      <a:pt x="3185" y="778"/>
                      <a:pt x="3247" y="644"/>
                    </a:cubicBezTo>
                    <a:cubicBezTo>
                      <a:pt x="3268" y="592"/>
                      <a:pt x="3299" y="540"/>
                      <a:pt x="3319" y="457"/>
                    </a:cubicBezTo>
                    <a:cubicBezTo>
                      <a:pt x="3340" y="405"/>
                      <a:pt x="3351" y="354"/>
                      <a:pt x="3351" y="312"/>
                    </a:cubicBezTo>
                    <a:cubicBezTo>
                      <a:pt x="3361" y="218"/>
                      <a:pt x="3351" y="146"/>
                      <a:pt x="3309" y="94"/>
                    </a:cubicBezTo>
                    <a:cubicBezTo>
                      <a:pt x="3289" y="52"/>
                      <a:pt x="3247" y="22"/>
                      <a:pt x="320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296;p53"/>
              <p:cNvSpPr/>
              <p:nvPr/>
            </p:nvSpPr>
            <p:spPr>
              <a:xfrm>
                <a:off x="6876914" y="2362585"/>
                <a:ext cx="68110" cy="647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79" extrusionOk="0">
                    <a:moveTo>
                      <a:pt x="883" y="0"/>
                    </a:moveTo>
                    <a:cubicBezTo>
                      <a:pt x="872" y="0"/>
                      <a:pt x="862" y="0"/>
                      <a:pt x="851" y="10"/>
                    </a:cubicBezTo>
                    <a:cubicBezTo>
                      <a:pt x="738" y="155"/>
                      <a:pt x="613" y="291"/>
                      <a:pt x="478" y="415"/>
                    </a:cubicBezTo>
                    <a:lnTo>
                      <a:pt x="489" y="405"/>
                    </a:lnTo>
                    <a:lnTo>
                      <a:pt x="489" y="405"/>
                    </a:lnTo>
                    <a:cubicBezTo>
                      <a:pt x="343" y="550"/>
                      <a:pt x="187" y="685"/>
                      <a:pt x="22" y="799"/>
                    </a:cubicBezTo>
                    <a:cubicBezTo>
                      <a:pt x="1" y="809"/>
                      <a:pt x="1" y="840"/>
                      <a:pt x="12" y="861"/>
                    </a:cubicBezTo>
                    <a:cubicBezTo>
                      <a:pt x="24" y="873"/>
                      <a:pt x="40" y="878"/>
                      <a:pt x="55" y="878"/>
                    </a:cubicBezTo>
                    <a:cubicBezTo>
                      <a:pt x="65" y="878"/>
                      <a:pt x="75" y="876"/>
                      <a:pt x="84" y="872"/>
                    </a:cubicBezTo>
                    <a:cubicBezTo>
                      <a:pt x="146" y="809"/>
                      <a:pt x="219" y="747"/>
                      <a:pt x="291" y="685"/>
                    </a:cubicBezTo>
                    <a:cubicBezTo>
                      <a:pt x="364" y="623"/>
                      <a:pt x="436" y="550"/>
                      <a:pt x="510" y="477"/>
                    </a:cubicBezTo>
                    <a:cubicBezTo>
                      <a:pt x="644" y="342"/>
                      <a:pt x="779" y="197"/>
                      <a:pt x="914" y="52"/>
                    </a:cubicBezTo>
                    <a:cubicBezTo>
                      <a:pt x="924" y="42"/>
                      <a:pt x="914" y="21"/>
                      <a:pt x="904" y="10"/>
                    </a:cubicBezTo>
                    <a:cubicBezTo>
                      <a:pt x="893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297;p53"/>
              <p:cNvSpPr/>
              <p:nvPr/>
            </p:nvSpPr>
            <p:spPr>
              <a:xfrm>
                <a:off x="6915129" y="2429810"/>
                <a:ext cx="60452" cy="5095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92" extrusionOk="0">
                    <a:moveTo>
                      <a:pt x="768" y="0"/>
                    </a:moveTo>
                    <a:cubicBezTo>
                      <a:pt x="758" y="0"/>
                      <a:pt x="747" y="0"/>
                      <a:pt x="737" y="10"/>
                    </a:cubicBezTo>
                    <a:cubicBezTo>
                      <a:pt x="727" y="31"/>
                      <a:pt x="717" y="42"/>
                      <a:pt x="696" y="62"/>
                    </a:cubicBezTo>
                    <a:lnTo>
                      <a:pt x="696" y="52"/>
                    </a:lnTo>
                    <a:cubicBezTo>
                      <a:pt x="498" y="259"/>
                      <a:pt x="270" y="436"/>
                      <a:pt x="32" y="591"/>
                    </a:cubicBezTo>
                    <a:cubicBezTo>
                      <a:pt x="11" y="612"/>
                      <a:pt x="0" y="653"/>
                      <a:pt x="21" y="674"/>
                    </a:cubicBezTo>
                    <a:cubicBezTo>
                      <a:pt x="33" y="686"/>
                      <a:pt x="49" y="691"/>
                      <a:pt x="65" y="691"/>
                    </a:cubicBezTo>
                    <a:cubicBezTo>
                      <a:pt x="75" y="691"/>
                      <a:pt x="86" y="689"/>
                      <a:pt x="94" y="685"/>
                    </a:cubicBezTo>
                    <a:cubicBezTo>
                      <a:pt x="229" y="591"/>
                      <a:pt x="343" y="498"/>
                      <a:pt x="457" y="394"/>
                    </a:cubicBezTo>
                    <a:cubicBezTo>
                      <a:pt x="581" y="291"/>
                      <a:pt x="696" y="176"/>
                      <a:pt x="800" y="62"/>
                    </a:cubicBezTo>
                    <a:cubicBezTo>
                      <a:pt x="820" y="42"/>
                      <a:pt x="810" y="21"/>
                      <a:pt x="800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298;p53"/>
              <p:cNvSpPr/>
              <p:nvPr/>
            </p:nvSpPr>
            <p:spPr>
              <a:xfrm>
                <a:off x="6737898" y="2315976"/>
                <a:ext cx="101686" cy="13069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75" extrusionOk="0">
                    <a:moveTo>
                      <a:pt x="893" y="0"/>
                    </a:moveTo>
                    <a:cubicBezTo>
                      <a:pt x="862" y="0"/>
                      <a:pt x="842" y="11"/>
                      <a:pt x="810" y="21"/>
                    </a:cubicBezTo>
                    <a:cubicBezTo>
                      <a:pt x="759" y="32"/>
                      <a:pt x="706" y="62"/>
                      <a:pt x="665" y="83"/>
                    </a:cubicBezTo>
                    <a:cubicBezTo>
                      <a:pt x="561" y="166"/>
                      <a:pt x="478" y="260"/>
                      <a:pt x="416" y="364"/>
                    </a:cubicBezTo>
                    <a:cubicBezTo>
                      <a:pt x="333" y="498"/>
                      <a:pt x="281" y="643"/>
                      <a:pt x="229" y="788"/>
                    </a:cubicBezTo>
                    <a:cubicBezTo>
                      <a:pt x="188" y="944"/>
                      <a:pt x="157" y="1100"/>
                      <a:pt x="125" y="1256"/>
                    </a:cubicBezTo>
                    <a:cubicBezTo>
                      <a:pt x="95" y="1411"/>
                      <a:pt x="53" y="1567"/>
                      <a:pt x="1" y="1722"/>
                    </a:cubicBezTo>
                    <a:cubicBezTo>
                      <a:pt x="1" y="1743"/>
                      <a:pt x="12" y="1763"/>
                      <a:pt x="22" y="1774"/>
                    </a:cubicBezTo>
                    <a:cubicBezTo>
                      <a:pt x="42" y="1774"/>
                      <a:pt x="63" y="1763"/>
                      <a:pt x="74" y="1754"/>
                    </a:cubicBezTo>
                    <a:cubicBezTo>
                      <a:pt x="208" y="1349"/>
                      <a:pt x="229" y="924"/>
                      <a:pt x="416" y="550"/>
                    </a:cubicBezTo>
                    <a:cubicBezTo>
                      <a:pt x="457" y="456"/>
                      <a:pt x="520" y="374"/>
                      <a:pt x="582" y="291"/>
                    </a:cubicBezTo>
                    <a:cubicBezTo>
                      <a:pt x="623" y="249"/>
                      <a:pt x="665" y="208"/>
                      <a:pt x="717" y="177"/>
                    </a:cubicBezTo>
                    <a:cubicBezTo>
                      <a:pt x="748" y="156"/>
                      <a:pt x="789" y="135"/>
                      <a:pt x="821" y="125"/>
                    </a:cubicBezTo>
                    <a:cubicBezTo>
                      <a:pt x="852" y="115"/>
                      <a:pt x="872" y="104"/>
                      <a:pt x="904" y="104"/>
                    </a:cubicBezTo>
                    <a:cubicBezTo>
                      <a:pt x="925" y="104"/>
                      <a:pt x="945" y="104"/>
                      <a:pt x="966" y="115"/>
                    </a:cubicBezTo>
                    <a:cubicBezTo>
                      <a:pt x="987" y="115"/>
                      <a:pt x="1008" y="125"/>
                      <a:pt x="1028" y="125"/>
                    </a:cubicBezTo>
                    <a:cubicBezTo>
                      <a:pt x="1049" y="145"/>
                      <a:pt x="1070" y="156"/>
                      <a:pt x="1091" y="166"/>
                    </a:cubicBezTo>
                    <a:cubicBezTo>
                      <a:pt x="1111" y="198"/>
                      <a:pt x="1132" y="218"/>
                      <a:pt x="1153" y="249"/>
                    </a:cubicBezTo>
                    <a:cubicBezTo>
                      <a:pt x="1183" y="291"/>
                      <a:pt x="1204" y="332"/>
                      <a:pt x="1215" y="374"/>
                    </a:cubicBezTo>
                    <a:cubicBezTo>
                      <a:pt x="1225" y="415"/>
                      <a:pt x="1236" y="447"/>
                      <a:pt x="1246" y="477"/>
                    </a:cubicBezTo>
                    <a:cubicBezTo>
                      <a:pt x="1256" y="509"/>
                      <a:pt x="1256" y="550"/>
                      <a:pt x="1256" y="581"/>
                    </a:cubicBezTo>
                    <a:cubicBezTo>
                      <a:pt x="1266" y="705"/>
                      <a:pt x="1256" y="830"/>
                      <a:pt x="1236" y="954"/>
                    </a:cubicBezTo>
                    <a:cubicBezTo>
                      <a:pt x="1236" y="965"/>
                      <a:pt x="1246" y="986"/>
                      <a:pt x="1256" y="996"/>
                    </a:cubicBezTo>
                    <a:cubicBezTo>
                      <a:pt x="1266" y="1007"/>
                      <a:pt x="1277" y="1017"/>
                      <a:pt x="1298" y="1017"/>
                    </a:cubicBezTo>
                    <a:cubicBezTo>
                      <a:pt x="1308" y="1017"/>
                      <a:pt x="1319" y="1007"/>
                      <a:pt x="1329" y="996"/>
                    </a:cubicBezTo>
                    <a:cubicBezTo>
                      <a:pt x="1349" y="986"/>
                      <a:pt x="1349" y="975"/>
                      <a:pt x="1349" y="954"/>
                    </a:cubicBezTo>
                    <a:lnTo>
                      <a:pt x="1381" y="737"/>
                    </a:lnTo>
                    <a:cubicBezTo>
                      <a:pt x="1381" y="664"/>
                      <a:pt x="1381" y="581"/>
                      <a:pt x="1370" y="498"/>
                    </a:cubicBezTo>
                    <a:cubicBezTo>
                      <a:pt x="1360" y="426"/>
                      <a:pt x="1339" y="364"/>
                      <a:pt x="1308" y="301"/>
                    </a:cubicBezTo>
                    <a:cubicBezTo>
                      <a:pt x="1287" y="239"/>
                      <a:pt x="1256" y="177"/>
                      <a:pt x="1215" y="135"/>
                    </a:cubicBezTo>
                    <a:cubicBezTo>
                      <a:pt x="1183" y="94"/>
                      <a:pt x="1142" y="62"/>
                      <a:pt x="1100" y="42"/>
                    </a:cubicBezTo>
                    <a:cubicBezTo>
                      <a:pt x="1049" y="11"/>
                      <a:pt x="1008" y="0"/>
                      <a:pt x="955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299;p53"/>
              <p:cNvSpPr/>
              <p:nvPr/>
            </p:nvSpPr>
            <p:spPr>
              <a:xfrm>
                <a:off x="6828833" y="2292267"/>
                <a:ext cx="136809" cy="997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355" extrusionOk="0">
                    <a:moveTo>
                      <a:pt x="1525" y="1"/>
                    </a:moveTo>
                    <a:cubicBezTo>
                      <a:pt x="1484" y="1"/>
                      <a:pt x="1432" y="11"/>
                      <a:pt x="1391" y="22"/>
                    </a:cubicBezTo>
                    <a:cubicBezTo>
                      <a:pt x="1328" y="42"/>
                      <a:pt x="1266" y="63"/>
                      <a:pt x="1214" y="84"/>
                    </a:cubicBezTo>
                    <a:cubicBezTo>
                      <a:pt x="1152" y="115"/>
                      <a:pt x="1100" y="135"/>
                      <a:pt x="1048" y="177"/>
                    </a:cubicBezTo>
                    <a:cubicBezTo>
                      <a:pt x="986" y="208"/>
                      <a:pt x="924" y="250"/>
                      <a:pt x="872" y="301"/>
                    </a:cubicBezTo>
                    <a:cubicBezTo>
                      <a:pt x="758" y="395"/>
                      <a:pt x="665" y="499"/>
                      <a:pt x="571" y="613"/>
                    </a:cubicBezTo>
                    <a:cubicBezTo>
                      <a:pt x="384" y="841"/>
                      <a:pt x="229" y="1080"/>
                      <a:pt x="21" y="1276"/>
                    </a:cubicBezTo>
                    <a:cubicBezTo>
                      <a:pt x="1" y="1297"/>
                      <a:pt x="1" y="1329"/>
                      <a:pt x="21" y="1339"/>
                    </a:cubicBezTo>
                    <a:cubicBezTo>
                      <a:pt x="32" y="1349"/>
                      <a:pt x="42" y="1354"/>
                      <a:pt x="53" y="1354"/>
                    </a:cubicBezTo>
                    <a:cubicBezTo>
                      <a:pt x="63" y="1354"/>
                      <a:pt x="73" y="1349"/>
                      <a:pt x="84" y="1339"/>
                    </a:cubicBezTo>
                    <a:cubicBezTo>
                      <a:pt x="405" y="1038"/>
                      <a:pt x="612" y="654"/>
                      <a:pt x="944" y="374"/>
                    </a:cubicBezTo>
                    <a:cubicBezTo>
                      <a:pt x="1038" y="301"/>
                      <a:pt x="1131" y="239"/>
                      <a:pt x="1235" y="198"/>
                    </a:cubicBezTo>
                    <a:cubicBezTo>
                      <a:pt x="1308" y="167"/>
                      <a:pt x="1380" y="135"/>
                      <a:pt x="1463" y="125"/>
                    </a:cubicBezTo>
                    <a:cubicBezTo>
                      <a:pt x="1484" y="125"/>
                      <a:pt x="1509" y="121"/>
                      <a:pt x="1533" y="121"/>
                    </a:cubicBezTo>
                    <a:cubicBezTo>
                      <a:pt x="1545" y="121"/>
                      <a:pt x="1556" y="122"/>
                      <a:pt x="1567" y="125"/>
                    </a:cubicBezTo>
                    <a:cubicBezTo>
                      <a:pt x="1587" y="125"/>
                      <a:pt x="1598" y="125"/>
                      <a:pt x="1619" y="135"/>
                    </a:cubicBezTo>
                    <a:cubicBezTo>
                      <a:pt x="1629" y="135"/>
                      <a:pt x="1650" y="146"/>
                      <a:pt x="1660" y="156"/>
                    </a:cubicBezTo>
                    <a:cubicBezTo>
                      <a:pt x="1670" y="167"/>
                      <a:pt x="1681" y="167"/>
                      <a:pt x="1681" y="177"/>
                    </a:cubicBezTo>
                    <a:cubicBezTo>
                      <a:pt x="1691" y="198"/>
                      <a:pt x="1702" y="208"/>
                      <a:pt x="1712" y="218"/>
                    </a:cubicBezTo>
                    <a:cubicBezTo>
                      <a:pt x="1723" y="239"/>
                      <a:pt x="1723" y="260"/>
                      <a:pt x="1723" y="281"/>
                    </a:cubicBezTo>
                    <a:cubicBezTo>
                      <a:pt x="1733" y="322"/>
                      <a:pt x="1733" y="374"/>
                      <a:pt x="1723" y="416"/>
                    </a:cubicBezTo>
                    <a:cubicBezTo>
                      <a:pt x="1723" y="488"/>
                      <a:pt x="1702" y="550"/>
                      <a:pt x="1681" y="613"/>
                    </a:cubicBezTo>
                    <a:cubicBezTo>
                      <a:pt x="1660" y="675"/>
                      <a:pt x="1629" y="737"/>
                      <a:pt x="1587" y="799"/>
                    </a:cubicBezTo>
                    <a:cubicBezTo>
                      <a:pt x="1577" y="820"/>
                      <a:pt x="1587" y="852"/>
                      <a:pt x="1608" y="861"/>
                    </a:cubicBezTo>
                    <a:lnTo>
                      <a:pt x="1640" y="861"/>
                    </a:lnTo>
                    <a:cubicBezTo>
                      <a:pt x="1660" y="861"/>
                      <a:pt x="1660" y="852"/>
                      <a:pt x="1670" y="841"/>
                    </a:cubicBezTo>
                    <a:cubicBezTo>
                      <a:pt x="1712" y="778"/>
                      <a:pt x="1753" y="706"/>
                      <a:pt x="1785" y="633"/>
                    </a:cubicBezTo>
                    <a:cubicBezTo>
                      <a:pt x="1816" y="561"/>
                      <a:pt x="1836" y="478"/>
                      <a:pt x="1847" y="395"/>
                    </a:cubicBezTo>
                    <a:cubicBezTo>
                      <a:pt x="1857" y="291"/>
                      <a:pt x="1847" y="188"/>
                      <a:pt x="1774" y="105"/>
                    </a:cubicBezTo>
                    <a:cubicBezTo>
                      <a:pt x="1753" y="73"/>
                      <a:pt x="1723" y="52"/>
                      <a:pt x="1681" y="32"/>
                    </a:cubicBezTo>
                    <a:cubicBezTo>
                      <a:pt x="1640" y="11"/>
                      <a:pt x="1587" y="11"/>
                      <a:pt x="1546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300;p53"/>
              <p:cNvSpPr/>
              <p:nvPr/>
            </p:nvSpPr>
            <p:spPr>
              <a:xfrm>
                <a:off x="6945686" y="2324370"/>
                <a:ext cx="80259" cy="10301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399" extrusionOk="0">
                    <a:moveTo>
                      <a:pt x="696" y="1"/>
                    </a:moveTo>
                    <a:cubicBezTo>
                      <a:pt x="644" y="1"/>
                      <a:pt x="592" y="21"/>
                      <a:pt x="551" y="31"/>
                    </a:cubicBezTo>
                    <a:lnTo>
                      <a:pt x="395" y="94"/>
                    </a:lnTo>
                    <a:cubicBezTo>
                      <a:pt x="343" y="114"/>
                      <a:pt x="302" y="146"/>
                      <a:pt x="249" y="177"/>
                    </a:cubicBezTo>
                    <a:cubicBezTo>
                      <a:pt x="166" y="239"/>
                      <a:pt x="83" y="301"/>
                      <a:pt x="11" y="374"/>
                    </a:cubicBezTo>
                    <a:cubicBezTo>
                      <a:pt x="0" y="395"/>
                      <a:pt x="0" y="425"/>
                      <a:pt x="21" y="436"/>
                    </a:cubicBezTo>
                    <a:cubicBezTo>
                      <a:pt x="27" y="447"/>
                      <a:pt x="37" y="452"/>
                      <a:pt x="49" y="452"/>
                    </a:cubicBezTo>
                    <a:cubicBezTo>
                      <a:pt x="60" y="452"/>
                      <a:pt x="73" y="447"/>
                      <a:pt x="83" y="436"/>
                    </a:cubicBezTo>
                    <a:cubicBezTo>
                      <a:pt x="115" y="405"/>
                      <a:pt x="146" y="374"/>
                      <a:pt x="187" y="342"/>
                    </a:cubicBezTo>
                    <a:cubicBezTo>
                      <a:pt x="281" y="270"/>
                      <a:pt x="374" y="197"/>
                      <a:pt x="488" y="156"/>
                    </a:cubicBezTo>
                    <a:cubicBezTo>
                      <a:pt x="540" y="125"/>
                      <a:pt x="602" y="104"/>
                      <a:pt x="664" y="94"/>
                    </a:cubicBezTo>
                    <a:lnTo>
                      <a:pt x="664" y="94"/>
                    </a:lnTo>
                    <a:lnTo>
                      <a:pt x="654" y="104"/>
                    </a:lnTo>
                    <a:cubicBezTo>
                      <a:pt x="685" y="94"/>
                      <a:pt x="717" y="94"/>
                      <a:pt x="747" y="94"/>
                    </a:cubicBezTo>
                    <a:cubicBezTo>
                      <a:pt x="779" y="94"/>
                      <a:pt x="800" y="104"/>
                      <a:pt x="820" y="114"/>
                    </a:cubicBezTo>
                    <a:lnTo>
                      <a:pt x="883" y="146"/>
                    </a:lnTo>
                    <a:lnTo>
                      <a:pt x="924" y="187"/>
                    </a:lnTo>
                    <a:cubicBezTo>
                      <a:pt x="934" y="208"/>
                      <a:pt x="955" y="229"/>
                      <a:pt x="965" y="250"/>
                    </a:cubicBezTo>
                    <a:cubicBezTo>
                      <a:pt x="965" y="270"/>
                      <a:pt x="975" y="291"/>
                      <a:pt x="975" y="312"/>
                    </a:cubicBezTo>
                    <a:cubicBezTo>
                      <a:pt x="986" y="342"/>
                      <a:pt x="986" y="374"/>
                      <a:pt x="986" y="405"/>
                    </a:cubicBezTo>
                    <a:cubicBezTo>
                      <a:pt x="975" y="457"/>
                      <a:pt x="965" y="508"/>
                      <a:pt x="945" y="561"/>
                    </a:cubicBezTo>
                    <a:cubicBezTo>
                      <a:pt x="892" y="685"/>
                      <a:pt x="820" y="799"/>
                      <a:pt x="747" y="913"/>
                    </a:cubicBezTo>
                    <a:cubicBezTo>
                      <a:pt x="696" y="976"/>
                      <a:pt x="654" y="1038"/>
                      <a:pt x="602" y="1089"/>
                    </a:cubicBezTo>
                    <a:cubicBezTo>
                      <a:pt x="540" y="1172"/>
                      <a:pt x="478" y="1266"/>
                      <a:pt x="405" y="1338"/>
                    </a:cubicBezTo>
                    <a:cubicBezTo>
                      <a:pt x="395" y="1359"/>
                      <a:pt x="395" y="1380"/>
                      <a:pt x="405" y="1391"/>
                    </a:cubicBezTo>
                    <a:cubicBezTo>
                      <a:pt x="416" y="1396"/>
                      <a:pt x="426" y="1398"/>
                      <a:pt x="435" y="1398"/>
                    </a:cubicBezTo>
                    <a:cubicBezTo>
                      <a:pt x="444" y="1398"/>
                      <a:pt x="452" y="1396"/>
                      <a:pt x="457" y="1391"/>
                    </a:cubicBezTo>
                    <a:cubicBezTo>
                      <a:pt x="509" y="1328"/>
                      <a:pt x="571" y="1266"/>
                      <a:pt x="623" y="1204"/>
                    </a:cubicBezTo>
                    <a:cubicBezTo>
                      <a:pt x="654" y="1172"/>
                      <a:pt x="685" y="1131"/>
                      <a:pt x="717" y="1100"/>
                    </a:cubicBezTo>
                    <a:cubicBezTo>
                      <a:pt x="789" y="1006"/>
                      <a:pt x="851" y="923"/>
                      <a:pt x="913" y="830"/>
                    </a:cubicBezTo>
                    <a:cubicBezTo>
                      <a:pt x="975" y="727"/>
                      <a:pt x="1028" y="623"/>
                      <a:pt x="1058" y="519"/>
                    </a:cubicBezTo>
                    <a:cubicBezTo>
                      <a:pt x="1079" y="416"/>
                      <a:pt x="1090" y="312"/>
                      <a:pt x="1048" y="208"/>
                    </a:cubicBezTo>
                    <a:cubicBezTo>
                      <a:pt x="1028" y="167"/>
                      <a:pt x="996" y="125"/>
                      <a:pt x="955" y="94"/>
                    </a:cubicBezTo>
                    <a:cubicBezTo>
                      <a:pt x="945" y="73"/>
                      <a:pt x="924" y="63"/>
                      <a:pt x="903" y="52"/>
                    </a:cubicBezTo>
                    <a:cubicBezTo>
                      <a:pt x="883" y="31"/>
                      <a:pt x="862" y="31"/>
                      <a:pt x="841" y="21"/>
                    </a:cubicBezTo>
                    <a:cubicBezTo>
                      <a:pt x="800" y="11"/>
                      <a:pt x="758" y="1"/>
                      <a:pt x="727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301;p53"/>
              <p:cNvSpPr/>
              <p:nvPr/>
            </p:nvSpPr>
            <p:spPr>
              <a:xfrm>
                <a:off x="5627387" y="1639231"/>
                <a:ext cx="1221416" cy="1233639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6754" extrusionOk="0">
                    <a:moveTo>
                      <a:pt x="1671" y="12427"/>
                    </a:moveTo>
                    <a:lnTo>
                      <a:pt x="1694" y="12475"/>
                    </a:lnTo>
                    <a:lnTo>
                      <a:pt x="1694" y="12475"/>
                    </a:lnTo>
                    <a:cubicBezTo>
                      <a:pt x="1686" y="12459"/>
                      <a:pt x="1679" y="12446"/>
                      <a:pt x="1671" y="12438"/>
                    </a:cubicBezTo>
                    <a:lnTo>
                      <a:pt x="1671" y="12427"/>
                    </a:lnTo>
                    <a:close/>
                    <a:moveTo>
                      <a:pt x="5758" y="1"/>
                    </a:moveTo>
                    <a:cubicBezTo>
                      <a:pt x="5581" y="1"/>
                      <a:pt x="5385" y="32"/>
                      <a:pt x="5187" y="74"/>
                    </a:cubicBezTo>
                    <a:cubicBezTo>
                      <a:pt x="4783" y="157"/>
                      <a:pt x="4357" y="332"/>
                      <a:pt x="3922" y="571"/>
                    </a:cubicBezTo>
                    <a:cubicBezTo>
                      <a:pt x="3548" y="789"/>
                      <a:pt x="3175" y="1059"/>
                      <a:pt x="2801" y="1381"/>
                    </a:cubicBezTo>
                    <a:cubicBezTo>
                      <a:pt x="2480" y="1660"/>
                      <a:pt x="2169" y="1982"/>
                      <a:pt x="1888" y="2324"/>
                    </a:cubicBezTo>
                    <a:cubicBezTo>
                      <a:pt x="1339" y="3009"/>
                      <a:pt x="893" y="3797"/>
                      <a:pt x="581" y="4679"/>
                    </a:cubicBezTo>
                    <a:cubicBezTo>
                      <a:pt x="270" y="5509"/>
                      <a:pt x="104" y="6401"/>
                      <a:pt x="63" y="7324"/>
                    </a:cubicBezTo>
                    <a:cubicBezTo>
                      <a:pt x="1" y="8974"/>
                      <a:pt x="395" y="10602"/>
                      <a:pt x="1204" y="12054"/>
                    </a:cubicBezTo>
                    <a:cubicBezTo>
                      <a:pt x="1941" y="13393"/>
                      <a:pt x="3029" y="14534"/>
                      <a:pt x="4336" y="15353"/>
                    </a:cubicBezTo>
                    <a:cubicBezTo>
                      <a:pt x="4980" y="15758"/>
                      <a:pt x="5685" y="16090"/>
                      <a:pt x="6422" y="16318"/>
                    </a:cubicBezTo>
                    <a:cubicBezTo>
                      <a:pt x="7179" y="16556"/>
                      <a:pt x="7967" y="16701"/>
                      <a:pt x="8766" y="16743"/>
                    </a:cubicBezTo>
                    <a:cubicBezTo>
                      <a:pt x="8901" y="16743"/>
                      <a:pt x="9046" y="16753"/>
                      <a:pt x="9181" y="16753"/>
                    </a:cubicBezTo>
                    <a:cubicBezTo>
                      <a:pt x="9907" y="16753"/>
                      <a:pt x="10654" y="16660"/>
                      <a:pt x="11380" y="16473"/>
                    </a:cubicBezTo>
                    <a:cubicBezTo>
                      <a:pt x="12210" y="16266"/>
                      <a:pt x="13019" y="15934"/>
                      <a:pt x="13776" y="15488"/>
                    </a:cubicBezTo>
                    <a:cubicBezTo>
                      <a:pt x="14855" y="14855"/>
                      <a:pt x="15788" y="14025"/>
                      <a:pt x="16567" y="13019"/>
                    </a:cubicBezTo>
                    <a:cubicBezTo>
                      <a:pt x="16577" y="13008"/>
                      <a:pt x="16587" y="12988"/>
                      <a:pt x="16587" y="12957"/>
                    </a:cubicBezTo>
                    <a:lnTo>
                      <a:pt x="16587" y="12936"/>
                    </a:lnTo>
                    <a:cubicBezTo>
                      <a:pt x="16473" y="12542"/>
                      <a:pt x="16297" y="12158"/>
                      <a:pt x="16037" y="11754"/>
                    </a:cubicBezTo>
                    <a:cubicBezTo>
                      <a:pt x="15913" y="11556"/>
                      <a:pt x="15778" y="11380"/>
                      <a:pt x="15633" y="11224"/>
                    </a:cubicBezTo>
                    <a:cubicBezTo>
                      <a:pt x="15477" y="11048"/>
                      <a:pt x="15322" y="10913"/>
                      <a:pt x="15166" y="10809"/>
                    </a:cubicBezTo>
                    <a:cubicBezTo>
                      <a:pt x="15145" y="10799"/>
                      <a:pt x="15124" y="10789"/>
                      <a:pt x="15094" y="10789"/>
                    </a:cubicBezTo>
                    <a:cubicBezTo>
                      <a:pt x="15083" y="10789"/>
                      <a:pt x="15062" y="10799"/>
                      <a:pt x="15052" y="10809"/>
                    </a:cubicBezTo>
                    <a:cubicBezTo>
                      <a:pt x="15041" y="10809"/>
                      <a:pt x="15031" y="10809"/>
                      <a:pt x="15021" y="10820"/>
                    </a:cubicBezTo>
                    <a:lnTo>
                      <a:pt x="15000" y="10830"/>
                    </a:lnTo>
                    <a:cubicBezTo>
                      <a:pt x="14958" y="10851"/>
                      <a:pt x="14928" y="10872"/>
                      <a:pt x="14886" y="10892"/>
                    </a:cubicBezTo>
                    <a:cubicBezTo>
                      <a:pt x="14855" y="10913"/>
                      <a:pt x="14824" y="10934"/>
                      <a:pt x="14792" y="10945"/>
                    </a:cubicBezTo>
                    <a:cubicBezTo>
                      <a:pt x="14720" y="10975"/>
                      <a:pt x="14658" y="11017"/>
                      <a:pt x="14585" y="11048"/>
                    </a:cubicBezTo>
                    <a:cubicBezTo>
                      <a:pt x="14440" y="11111"/>
                      <a:pt x="14295" y="11183"/>
                      <a:pt x="14139" y="11245"/>
                    </a:cubicBezTo>
                    <a:lnTo>
                      <a:pt x="14160" y="11245"/>
                    </a:lnTo>
                    <a:cubicBezTo>
                      <a:pt x="13693" y="11432"/>
                      <a:pt x="13195" y="11608"/>
                      <a:pt x="12687" y="11754"/>
                    </a:cubicBezTo>
                    <a:cubicBezTo>
                      <a:pt x="12137" y="11909"/>
                      <a:pt x="11588" y="12023"/>
                      <a:pt x="11048" y="12096"/>
                    </a:cubicBezTo>
                    <a:cubicBezTo>
                      <a:pt x="10602" y="12158"/>
                      <a:pt x="10198" y="12179"/>
                      <a:pt x="9803" y="12179"/>
                    </a:cubicBezTo>
                    <a:cubicBezTo>
                      <a:pt x="9492" y="12179"/>
                      <a:pt x="9181" y="12169"/>
                      <a:pt x="8891" y="12127"/>
                    </a:cubicBezTo>
                    <a:lnTo>
                      <a:pt x="8901" y="12127"/>
                    </a:lnTo>
                    <a:cubicBezTo>
                      <a:pt x="8455" y="12065"/>
                      <a:pt x="8071" y="11961"/>
                      <a:pt x="7708" y="11816"/>
                    </a:cubicBezTo>
                    <a:lnTo>
                      <a:pt x="7718" y="11816"/>
                    </a:lnTo>
                    <a:cubicBezTo>
                      <a:pt x="7469" y="11712"/>
                      <a:pt x="7220" y="11567"/>
                      <a:pt x="7003" y="11401"/>
                    </a:cubicBezTo>
                    <a:cubicBezTo>
                      <a:pt x="6899" y="11328"/>
                      <a:pt x="6816" y="11245"/>
                      <a:pt x="6722" y="11162"/>
                    </a:cubicBezTo>
                    <a:cubicBezTo>
                      <a:pt x="6639" y="11079"/>
                      <a:pt x="6556" y="10975"/>
                      <a:pt x="6463" y="10862"/>
                    </a:cubicBezTo>
                    <a:cubicBezTo>
                      <a:pt x="6204" y="10519"/>
                      <a:pt x="5975" y="10125"/>
                      <a:pt x="5799" y="9700"/>
                    </a:cubicBezTo>
                    <a:lnTo>
                      <a:pt x="5799" y="9721"/>
                    </a:lnTo>
                    <a:cubicBezTo>
                      <a:pt x="5560" y="9150"/>
                      <a:pt x="5394" y="8506"/>
                      <a:pt x="5302" y="7801"/>
                    </a:cubicBezTo>
                    <a:cubicBezTo>
                      <a:pt x="5177" y="6920"/>
                      <a:pt x="5187" y="5986"/>
                      <a:pt x="5312" y="5042"/>
                    </a:cubicBezTo>
                    <a:cubicBezTo>
                      <a:pt x="5374" y="4575"/>
                      <a:pt x="5468" y="4129"/>
                      <a:pt x="5581" y="3714"/>
                    </a:cubicBezTo>
                    <a:cubicBezTo>
                      <a:pt x="5706" y="3621"/>
                      <a:pt x="5830" y="3507"/>
                      <a:pt x="5965" y="3372"/>
                    </a:cubicBezTo>
                    <a:cubicBezTo>
                      <a:pt x="6079" y="3248"/>
                      <a:pt x="6183" y="3112"/>
                      <a:pt x="6277" y="2978"/>
                    </a:cubicBezTo>
                    <a:cubicBezTo>
                      <a:pt x="6453" y="2708"/>
                      <a:pt x="6588" y="2418"/>
                      <a:pt x="6681" y="2096"/>
                    </a:cubicBezTo>
                    <a:cubicBezTo>
                      <a:pt x="6775" y="1785"/>
                      <a:pt x="6816" y="1464"/>
                      <a:pt x="6795" y="1142"/>
                    </a:cubicBezTo>
                    <a:cubicBezTo>
                      <a:pt x="6795" y="1017"/>
                      <a:pt x="6775" y="893"/>
                      <a:pt x="6754" y="768"/>
                    </a:cubicBezTo>
                    <a:lnTo>
                      <a:pt x="6754" y="758"/>
                    </a:lnTo>
                    <a:lnTo>
                      <a:pt x="6722" y="675"/>
                    </a:lnTo>
                    <a:cubicBezTo>
                      <a:pt x="6629" y="509"/>
                      <a:pt x="6556" y="323"/>
                      <a:pt x="6494" y="146"/>
                    </a:cubicBezTo>
                    <a:lnTo>
                      <a:pt x="6432" y="115"/>
                    </a:lnTo>
                    <a:cubicBezTo>
                      <a:pt x="6370" y="94"/>
                      <a:pt x="6318" y="84"/>
                      <a:pt x="6256" y="63"/>
                    </a:cubicBezTo>
                    <a:lnTo>
                      <a:pt x="6069" y="32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302;p53"/>
              <p:cNvSpPr/>
              <p:nvPr/>
            </p:nvSpPr>
            <p:spPr>
              <a:xfrm>
                <a:off x="5627387" y="1744671"/>
                <a:ext cx="1221416" cy="1128197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5322" extrusionOk="0">
                    <a:moveTo>
                      <a:pt x="2739" y="0"/>
                    </a:moveTo>
                    <a:lnTo>
                      <a:pt x="2739" y="0"/>
                    </a:lnTo>
                    <a:cubicBezTo>
                      <a:pt x="2439" y="270"/>
                      <a:pt x="2158" y="571"/>
                      <a:pt x="1888" y="892"/>
                    </a:cubicBezTo>
                    <a:cubicBezTo>
                      <a:pt x="1339" y="1567"/>
                      <a:pt x="893" y="2365"/>
                      <a:pt x="581" y="3236"/>
                    </a:cubicBezTo>
                    <a:cubicBezTo>
                      <a:pt x="270" y="4077"/>
                      <a:pt x="104" y="4969"/>
                      <a:pt x="63" y="5892"/>
                    </a:cubicBezTo>
                    <a:cubicBezTo>
                      <a:pt x="1" y="7531"/>
                      <a:pt x="395" y="9170"/>
                      <a:pt x="1204" y="10622"/>
                    </a:cubicBezTo>
                    <a:cubicBezTo>
                      <a:pt x="1941" y="11961"/>
                      <a:pt x="3029" y="13102"/>
                      <a:pt x="4336" y="13921"/>
                    </a:cubicBezTo>
                    <a:cubicBezTo>
                      <a:pt x="4980" y="14326"/>
                      <a:pt x="5685" y="14658"/>
                      <a:pt x="6422" y="14886"/>
                    </a:cubicBezTo>
                    <a:cubicBezTo>
                      <a:pt x="7179" y="15135"/>
                      <a:pt x="7967" y="15269"/>
                      <a:pt x="8766" y="15311"/>
                    </a:cubicBezTo>
                    <a:cubicBezTo>
                      <a:pt x="8901" y="15321"/>
                      <a:pt x="9046" y="15321"/>
                      <a:pt x="9181" y="15321"/>
                    </a:cubicBezTo>
                    <a:cubicBezTo>
                      <a:pt x="9917" y="15321"/>
                      <a:pt x="10654" y="15228"/>
                      <a:pt x="11380" y="15041"/>
                    </a:cubicBezTo>
                    <a:cubicBezTo>
                      <a:pt x="12210" y="14834"/>
                      <a:pt x="13019" y="14502"/>
                      <a:pt x="13776" y="14056"/>
                    </a:cubicBezTo>
                    <a:cubicBezTo>
                      <a:pt x="14855" y="13434"/>
                      <a:pt x="15799" y="12604"/>
                      <a:pt x="16567" y="11597"/>
                    </a:cubicBezTo>
                    <a:cubicBezTo>
                      <a:pt x="16587" y="11576"/>
                      <a:pt x="16587" y="11546"/>
                      <a:pt x="16587" y="11525"/>
                    </a:cubicBezTo>
                    <a:lnTo>
                      <a:pt x="16587" y="11493"/>
                    </a:lnTo>
                    <a:cubicBezTo>
                      <a:pt x="16525" y="11286"/>
                      <a:pt x="16442" y="11068"/>
                      <a:pt x="16338" y="10861"/>
                    </a:cubicBezTo>
                    <a:cubicBezTo>
                      <a:pt x="15861" y="11224"/>
                      <a:pt x="15373" y="11587"/>
                      <a:pt x="14875" y="11919"/>
                    </a:cubicBezTo>
                    <a:cubicBezTo>
                      <a:pt x="14129" y="12417"/>
                      <a:pt x="13351" y="12873"/>
                      <a:pt x="12531" y="13236"/>
                    </a:cubicBezTo>
                    <a:cubicBezTo>
                      <a:pt x="12106" y="13434"/>
                      <a:pt x="11671" y="13609"/>
                      <a:pt x="11224" y="13745"/>
                    </a:cubicBezTo>
                    <a:cubicBezTo>
                      <a:pt x="10768" y="13890"/>
                      <a:pt x="10311" y="14004"/>
                      <a:pt x="9845" y="14077"/>
                    </a:cubicBezTo>
                    <a:cubicBezTo>
                      <a:pt x="9447" y="14140"/>
                      <a:pt x="9049" y="14172"/>
                      <a:pt x="8643" y="14172"/>
                    </a:cubicBezTo>
                    <a:cubicBezTo>
                      <a:pt x="8584" y="14172"/>
                      <a:pt x="8525" y="14171"/>
                      <a:pt x="8465" y="14170"/>
                    </a:cubicBezTo>
                    <a:cubicBezTo>
                      <a:pt x="7999" y="14160"/>
                      <a:pt x="7531" y="14107"/>
                      <a:pt x="7075" y="14014"/>
                    </a:cubicBezTo>
                    <a:cubicBezTo>
                      <a:pt x="6837" y="13962"/>
                      <a:pt x="6598" y="13890"/>
                      <a:pt x="6360" y="13817"/>
                    </a:cubicBezTo>
                    <a:cubicBezTo>
                      <a:pt x="6152" y="13745"/>
                      <a:pt x="5934" y="13662"/>
                      <a:pt x="5737" y="13579"/>
                    </a:cubicBezTo>
                    <a:cubicBezTo>
                      <a:pt x="5343" y="13402"/>
                      <a:pt x="4959" y="13205"/>
                      <a:pt x="4596" y="12977"/>
                    </a:cubicBezTo>
                    <a:cubicBezTo>
                      <a:pt x="4233" y="12759"/>
                      <a:pt x="3891" y="12500"/>
                      <a:pt x="3559" y="12230"/>
                    </a:cubicBezTo>
                    <a:cubicBezTo>
                      <a:pt x="3227" y="11950"/>
                      <a:pt x="2916" y="11649"/>
                      <a:pt x="2635" y="11317"/>
                    </a:cubicBezTo>
                    <a:cubicBezTo>
                      <a:pt x="2075" y="10684"/>
                      <a:pt x="1619" y="9958"/>
                      <a:pt x="1318" y="9170"/>
                    </a:cubicBezTo>
                    <a:cubicBezTo>
                      <a:pt x="1245" y="8983"/>
                      <a:pt x="1183" y="8786"/>
                      <a:pt x="1132" y="8589"/>
                    </a:cubicBezTo>
                    <a:cubicBezTo>
                      <a:pt x="1079" y="8402"/>
                      <a:pt x="1028" y="8215"/>
                      <a:pt x="986" y="8019"/>
                    </a:cubicBezTo>
                    <a:cubicBezTo>
                      <a:pt x="903" y="7635"/>
                      <a:pt x="851" y="7251"/>
                      <a:pt x="810" y="6867"/>
                    </a:cubicBezTo>
                    <a:cubicBezTo>
                      <a:pt x="747" y="6079"/>
                      <a:pt x="768" y="5280"/>
                      <a:pt x="883" y="4492"/>
                    </a:cubicBezTo>
                    <a:cubicBezTo>
                      <a:pt x="996" y="3704"/>
                      <a:pt x="1204" y="2925"/>
                      <a:pt x="1505" y="2189"/>
                    </a:cubicBezTo>
                    <a:cubicBezTo>
                      <a:pt x="1795" y="1452"/>
                      <a:pt x="2179" y="758"/>
                      <a:pt x="2646" y="125"/>
                    </a:cubicBezTo>
                    <a:lnTo>
                      <a:pt x="2739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303;p53"/>
              <p:cNvSpPr/>
              <p:nvPr/>
            </p:nvSpPr>
            <p:spPr>
              <a:xfrm>
                <a:off x="5946653" y="2599309"/>
                <a:ext cx="902882" cy="281203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3819" extrusionOk="0">
                    <a:moveTo>
                      <a:pt x="12220" y="1"/>
                    </a:moveTo>
                    <a:cubicBezTo>
                      <a:pt x="12210" y="1"/>
                      <a:pt x="12189" y="11"/>
                      <a:pt x="12189" y="22"/>
                    </a:cubicBezTo>
                    <a:cubicBezTo>
                      <a:pt x="12085" y="115"/>
                      <a:pt x="12002" y="218"/>
                      <a:pt x="11909" y="312"/>
                    </a:cubicBezTo>
                    <a:cubicBezTo>
                      <a:pt x="11816" y="405"/>
                      <a:pt x="11722" y="509"/>
                      <a:pt x="11618" y="603"/>
                    </a:cubicBezTo>
                    <a:cubicBezTo>
                      <a:pt x="11432" y="799"/>
                      <a:pt x="11235" y="986"/>
                      <a:pt x="11037" y="1173"/>
                    </a:cubicBezTo>
                    <a:lnTo>
                      <a:pt x="11048" y="1163"/>
                    </a:lnTo>
                    <a:lnTo>
                      <a:pt x="11048" y="1163"/>
                    </a:lnTo>
                    <a:cubicBezTo>
                      <a:pt x="10892" y="1308"/>
                      <a:pt x="10737" y="1442"/>
                      <a:pt x="10581" y="1567"/>
                    </a:cubicBezTo>
                    <a:cubicBezTo>
                      <a:pt x="10415" y="1702"/>
                      <a:pt x="10249" y="1827"/>
                      <a:pt x="10083" y="1940"/>
                    </a:cubicBezTo>
                    <a:cubicBezTo>
                      <a:pt x="9751" y="2179"/>
                      <a:pt x="9398" y="2387"/>
                      <a:pt x="9025" y="2583"/>
                    </a:cubicBezTo>
                    <a:cubicBezTo>
                      <a:pt x="9026" y="2583"/>
                      <a:pt x="9026" y="2583"/>
                      <a:pt x="9027" y="2583"/>
                    </a:cubicBezTo>
                    <a:lnTo>
                      <a:pt x="9027" y="2583"/>
                    </a:lnTo>
                    <a:cubicBezTo>
                      <a:pt x="8379" y="2921"/>
                      <a:pt x="7680" y="3187"/>
                      <a:pt x="6961" y="3341"/>
                    </a:cubicBezTo>
                    <a:cubicBezTo>
                      <a:pt x="6774" y="3383"/>
                      <a:pt x="6588" y="3413"/>
                      <a:pt x="6390" y="3445"/>
                    </a:cubicBezTo>
                    <a:cubicBezTo>
                      <a:pt x="6173" y="3475"/>
                      <a:pt x="5965" y="3486"/>
                      <a:pt x="5747" y="3496"/>
                    </a:cubicBezTo>
                    <a:cubicBezTo>
                      <a:pt x="5501" y="3514"/>
                      <a:pt x="5255" y="3521"/>
                      <a:pt x="5008" y="3521"/>
                    </a:cubicBezTo>
                    <a:cubicBezTo>
                      <a:pt x="4809" y="3521"/>
                      <a:pt x="4609" y="3516"/>
                      <a:pt x="4409" y="3507"/>
                    </a:cubicBezTo>
                    <a:lnTo>
                      <a:pt x="4451" y="3507"/>
                    </a:lnTo>
                    <a:cubicBezTo>
                      <a:pt x="4004" y="3486"/>
                      <a:pt x="3559" y="3434"/>
                      <a:pt x="3123" y="3362"/>
                    </a:cubicBezTo>
                    <a:cubicBezTo>
                      <a:pt x="2677" y="3289"/>
                      <a:pt x="2231" y="3196"/>
                      <a:pt x="1805" y="3061"/>
                    </a:cubicBezTo>
                    <a:lnTo>
                      <a:pt x="1816" y="3061"/>
                    </a:lnTo>
                    <a:cubicBezTo>
                      <a:pt x="1526" y="2968"/>
                      <a:pt x="1235" y="2853"/>
                      <a:pt x="945" y="2729"/>
                    </a:cubicBezTo>
                    <a:cubicBezTo>
                      <a:pt x="644" y="2594"/>
                      <a:pt x="353" y="2438"/>
                      <a:pt x="73" y="2272"/>
                    </a:cubicBezTo>
                    <a:cubicBezTo>
                      <a:pt x="68" y="2270"/>
                      <a:pt x="62" y="2268"/>
                      <a:pt x="55" y="2268"/>
                    </a:cubicBezTo>
                    <a:cubicBezTo>
                      <a:pt x="37" y="2268"/>
                      <a:pt x="19" y="2278"/>
                      <a:pt x="11" y="2293"/>
                    </a:cubicBezTo>
                    <a:cubicBezTo>
                      <a:pt x="0" y="2314"/>
                      <a:pt x="11" y="2345"/>
                      <a:pt x="42" y="2355"/>
                    </a:cubicBezTo>
                    <a:cubicBezTo>
                      <a:pt x="374" y="2563"/>
                      <a:pt x="727" y="2749"/>
                      <a:pt x="1090" y="2926"/>
                    </a:cubicBezTo>
                    <a:cubicBezTo>
                      <a:pt x="1266" y="3009"/>
                      <a:pt x="1443" y="3092"/>
                      <a:pt x="1619" y="3164"/>
                    </a:cubicBezTo>
                    <a:cubicBezTo>
                      <a:pt x="1805" y="3237"/>
                      <a:pt x="1992" y="3300"/>
                      <a:pt x="2169" y="3362"/>
                    </a:cubicBezTo>
                    <a:cubicBezTo>
                      <a:pt x="2916" y="3611"/>
                      <a:pt x="3683" y="3756"/>
                      <a:pt x="4461" y="3797"/>
                    </a:cubicBezTo>
                    <a:cubicBezTo>
                      <a:pt x="4709" y="3810"/>
                      <a:pt x="4958" y="3819"/>
                      <a:pt x="5206" y="3819"/>
                    </a:cubicBezTo>
                    <a:cubicBezTo>
                      <a:pt x="5362" y="3819"/>
                      <a:pt x="5519" y="3815"/>
                      <a:pt x="5675" y="3807"/>
                    </a:cubicBezTo>
                    <a:cubicBezTo>
                      <a:pt x="5872" y="3797"/>
                      <a:pt x="6058" y="3777"/>
                      <a:pt x="6256" y="3756"/>
                    </a:cubicBezTo>
                    <a:cubicBezTo>
                      <a:pt x="6443" y="3735"/>
                      <a:pt x="6639" y="3704"/>
                      <a:pt x="6826" y="3662"/>
                    </a:cubicBezTo>
                    <a:cubicBezTo>
                      <a:pt x="7594" y="3507"/>
                      <a:pt x="8330" y="3227"/>
                      <a:pt x="9025" y="2853"/>
                    </a:cubicBezTo>
                    <a:cubicBezTo>
                      <a:pt x="9637" y="2532"/>
                      <a:pt x="10208" y="2148"/>
                      <a:pt x="10726" y="1691"/>
                    </a:cubicBezTo>
                    <a:cubicBezTo>
                      <a:pt x="10996" y="1453"/>
                      <a:pt x="11256" y="1204"/>
                      <a:pt x="11505" y="934"/>
                    </a:cubicBezTo>
                    <a:cubicBezTo>
                      <a:pt x="11629" y="799"/>
                      <a:pt x="11754" y="665"/>
                      <a:pt x="11878" y="520"/>
                    </a:cubicBezTo>
                    <a:cubicBezTo>
                      <a:pt x="12002" y="374"/>
                      <a:pt x="12127" y="229"/>
                      <a:pt x="12251" y="73"/>
                    </a:cubicBezTo>
                    <a:cubicBezTo>
                      <a:pt x="12261" y="52"/>
                      <a:pt x="12261" y="32"/>
                      <a:pt x="12241" y="11"/>
                    </a:cubicBezTo>
                    <a:cubicBezTo>
                      <a:pt x="12231" y="1"/>
                      <a:pt x="12231" y="1"/>
                      <a:pt x="12220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304;p53"/>
              <p:cNvSpPr/>
              <p:nvPr/>
            </p:nvSpPr>
            <p:spPr>
              <a:xfrm>
                <a:off x="6011596" y="2160909"/>
                <a:ext cx="714162" cy="384583"/>
              </a:xfrm>
              <a:custGeom>
                <a:avLst/>
                <a:gdLst/>
                <a:ahLst/>
                <a:cxnLst/>
                <a:rect l="l" t="t" r="r" b="b"/>
                <a:pathLst>
                  <a:path w="9699" h="5223" extrusionOk="0">
                    <a:moveTo>
                      <a:pt x="42" y="1"/>
                    </a:moveTo>
                    <a:cubicBezTo>
                      <a:pt x="21" y="1"/>
                      <a:pt x="1" y="22"/>
                      <a:pt x="11" y="42"/>
                    </a:cubicBezTo>
                    <a:cubicBezTo>
                      <a:pt x="84" y="644"/>
                      <a:pt x="176" y="1246"/>
                      <a:pt x="333" y="1836"/>
                    </a:cubicBezTo>
                    <a:cubicBezTo>
                      <a:pt x="405" y="2117"/>
                      <a:pt x="498" y="2397"/>
                      <a:pt x="602" y="2677"/>
                    </a:cubicBezTo>
                    <a:cubicBezTo>
                      <a:pt x="716" y="2936"/>
                      <a:pt x="840" y="3196"/>
                      <a:pt x="996" y="3434"/>
                    </a:cubicBezTo>
                    <a:cubicBezTo>
                      <a:pt x="1142" y="3683"/>
                      <a:pt x="1318" y="3901"/>
                      <a:pt x="1515" y="4098"/>
                    </a:cubicBezTo>
                    <a:cubicBezTo>
                      <a:pt x="1619" y="4201"/>
                      <a:pt x="1722" y="4295"/>
                      <a:pt x="1836" y="4388"/>
                    </a:cubicBezTo>
                    <a:cubicBezTo>
                      <a:pt x="1951" y="4471"/>
                      <a:pt x="2075" y="4554"/>
                      <a:pt x="2210" y="4637"/>
                    </a:cubicBezTo>
                    <a:cubicBezTo>
                      <a:pt x="2479" y="4793"/>
                      <a:pt x="2781" y="4918"/>
                      <a:pt x="3081" y="5001"/>
                    </a:cubicBezTo>
                    <a:cubicBezTo>
                      <a:pt x="3486" y="5114"/>
                      <a:pt x="3911" y="5187"/>
                      <a:pt x="4326" y="5208"/>
                    </a:cubicBezTo>
                    <a:cubicBezTo>
                      <a:pt x="4461" y="5218"/>
                      <a:pt x="4597" y="5222"/>
                      <a:pt x="4732" y="5222"/>
                    </a:cubicBezTo>
                    <a:cubicBezTo>
                      <a:pt x="5021" y="5222"/>
                      <a:pt x="5309" y="5202"/>
                      <a:pt x="5591" y="5167"/>
                    </a:cubicBezTo>
                    <a:cubicBezTo>
                      <a:pt x="6017" y="5114"/>
                      <a:pt x="6432" y="5031"/>
                      <a:pt x="6836" y="4928"/>
                    </a:cubicBezTo>
                    <a:cubicBezTo>
                      <a:pt x="7251" y="4814"/>
                      <a:pt x="7656" y="4679"/>
                      <a:pt x="8060" y="4533"/>
                    </a:cubicBezTo>
                    <a:cubicBezTo>
                      <a:pt x="8465" y="4388"/>
                      <a:pt x="8848" y="4212"/>
                      <a:pt x="9243" y="4046"/>
                    </a:cubicBezTo>
                    <a:cubicBezTo>
                      <a:pt x="9388" y="3984"/>
                      <a:pt x="9533" y="3922"/>
                      <a:pt x="9678" y="3849"/>
                    </a:cubicBezTo>
                    <a:cubicBezTo>
                      <a:pt x="9689" y="3839"/>
                      <a:pt x="9699" y="3828"/>
                      <a:pt x="9699" y="3807"/>
                    </a:cubicBezTo>
                    <a:cubicBezTo>
                      <a:pt x="9692" y="3792"/>
                      <a:pt x="9679" y="3783"/>
                      <a:pt x="9664" y="3783"/>
                    </a:cubicBezTo>
                    <a:cubicBezTo>
                      <a:pt x="9659" y="3783"/>
                      <a:pt x="9653" y="3784"/>
                      <a:pt x="9648" y="3787"/>
                    </a:cubicBezTo>
                    <a:cubicBezTo>
                      <a:pt x="9419" y="3890"/>
                      <a:pt x="9180" y="3973"/>
                      <a:pt x="8942" y="4067"/>
                    </a:cubicBezTo>
                    <a:cubicBezTo>
                      <a:pt x="8714" y="4160"/>
                      <a:pt x="8486" y="4243"/>
                      <a:pt x="8247" y="4326"/>
                    </a:cubicBezTo>
                    <a:cubicBezTo>
                      <a:pt x="8019" y="4399"/>
                      <a:pt x="7780" y="4482"/>
                      <a:pt x="7541" y="4554"/>
                    </a:cubicBezTo>
                    <a:cubicBezTo>
                      <a:pt x="7313" y="4627"/>
                      <a:pt x="7075" y="4689"/>
                      <a:pt x="6847" y="4752"/>
                    </a:cubicBezTo>
                    <a:cubicBezTo>
                      <a:pt x="6162" y="4920"/>
                      <a:pt x="5459" y="5032"/>
                      <a:pt x="4754" y="5032"/>
                    </a:cubicBezTo>
                    <a:cubicBezTo>
                      <a:pt x="4722" y="5032"/>
                      <a:pt x="4690" y="5032"/>
                      <a:pt x="4658" y="5031"/>
                    </a:cubicBezTo>
                    <a:lnTo>
                      <a:pt x="4689" y="5031"/>
                    </a:lnTo>
                    <a:cubicBezTo>
                      <a:pt x="4150" y="5031"/>
                      <a:pt x="3610" y="4959"/>
                      <a:pt x="3092" y="4814"/>
                    </a:cubicBezTo>
                    <a:cubicBezTo>
                      <a:pt x="2936" y="4772"/>
                      <a:pt x="2791" y="4720"/>
                      <a:pt x="2635" y="4648"/>
                    </a:cubicBezTo>
                    <a:cubicBezTo>
                      <a:pt x="2490" y="4586"/>
                      <a:pt x="2334" y="4513"/>
                      <a:pt x="2200" y="4430"/>
                    </a:cubicBezTo>
                    <a:cubicBezTo>
                      <a:pt x="1940" y="4274"/>
                      <a:pt x="1712" y="4077"/>
                      <a:pt x="1494" y="3860"/>
                    </a:cubicBezTo>
                    <a:cubicBezTo>
                      <a:pt x="1276" y="3621"/>
                      <a:pt x="1100" y="3362"/>
                      <a:pt x="944" y="3081"/>
                    </a:cubicBezTo>
                    <a:lnTo>
                      <a:pt x="944" y="3092"/>
                    </a:lnTo>
                    <a:cubicBezTo>
                      <a:pt x="810" y="2843"/>
                      <a:pt x="706" y="2594"/>
                      <a:pt x="602" y="2334"/>
                    </a:cubicBezTo>
                    <a:cubicBezTo>
                      <a:pt x="498" y="2065"/>
                      <a:pt x="425" y="1785"/>
                      <a:pt x="353" y="1494"/>
                    </a:cubicBezTo>
                    <a:lnTo>
                      <a:pt x="353" y="1515"/>
                    </a:lnTo>
                    <a:cubicBezTo>
                      <a:pt x="291" y="1266"/>
                      <a:pt x="239" y="1027"/>
                      <a:pt x="197" y="778"/>
                    </a:cubicBezTo>
                    <a:cubicBezTo>
                      <a:pt x="156" y="529"/>
                      <a:pt x="114" y="280"/>
                      <a:pt x="84" y="31"/>
                    </a:cubicBezTo>
                    <a:cubicBezTo>
                      <a:pt x="84" y="11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305;p53"/>
              <p:cNvSpPr/>
              <p:nvPr/>
            </p:nvSpPr>
            <p:spPr>
              <a:xfrm>
                <a:off x="6021536" y="684527"/>
                <a:ext cx="841767" cy="469039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6370" extrusionOk="0">
                    <a:moveTo>
                      <a:pt x="8579" y="0"/>
                    </a:moveTo>
                    <a:cubicBezTo>
                      <a:pt x="8205" y="11"/>
                      <a:pt x="7801" y="62"/>
                      <a:pt x="7344" y="156"/>
                    </a:cubicBezTo>
                    <a:cubicBezTo>
                      <a:pt x="6981" y="239"/>
                      <a:pt x="6587" y="343"/>
                      <a:pt x="6152" y="488"/>
                    </a:cubicBezTo>
                    <a:cubicBezTo>
                      <a:pt x="5799" y="602"/>
                      <a:pt x="5426" y="737"/>
                      <a:pt x="5031" y="903"/>
                    </a:cubicBezTo>
                    <a:cubicBezTo>
                      <a:pt x="4243" y="1224"/>
                      <a:pt x="3548" y="1577"/>
                      <a:pt x="2925" y="1971"/>
                    </a:cubicBezTo>
                    <a:cubicBezTo>
                      <a:pt x="2293" y="2365"/>
                      <a:pt x="1712" y="2822"/>
                      <a:pt x="1183" y="3340"/>
                    </a:cubicBezTo>
                    <a:cubicBezTo>
                      <a:pt x="903" y="3621"/>
                      <a:pt x="664" y="3891"/>
                      <a:pt x="477" y="4170"/>
                    </a:cubicBezTo>
                    <a:cubicBezTo>
                      <a:pt x="249" y="4481"/>
                      <a:pt x="94" y="4803"/>
                      <a:pt x="21" y="5115"/>
                    </a:cubicBezTo>
                    <a:lnTo>
                      <a:pt x="21" y="5125"/>
                    </a:lnTo>
                    <a:cubicBezTo>
                      <a:pt x="0" y="5156"/>
                      <a:pt x="0" y="5177"/>
                      <a:pt x="11" y="5207"/>
                    </a:cubicBezTo>
                    <a:cubicBezTo>
                      <a:pt x="52" y="5373"/>
                      <a:pt x="104" y="5519"/>
                      <a:pt x="177" y="5643"/>
                    </a:cubicBezTo>
                    <a:cubicBezTo>
                      <a:pt x="239" y="5768"/>
                      <a:pt x="322" y="5882"/>
                      <a:pt x="426" y="5986"/>
                    </a:cubicBezTo>
                    <a:cubicBezTo>
                      <a:pt x="622" y="6173"/>
                      <a:pt x="903" y="6286"/>
                      <a:pt x="1286" y="6349"/>
                    </a:cubicBezTo>
                    <a:cubicBezTo>
                      <a:pt x="1401" y="6369"/>
                      <a:pt x="1525" y="6369"/>
                      <a:pt x="1650" y="6369"/>
                    </a:cubicBezTo>
                    <a:cubicBezTo>
                      <a:pt x="1857" y="6369"/>
                      <a:pt x="2054" y="6349"/>
                      <a:pt x="2261" y="6297"/>
                    </a:cubicBezTo>
                    <a:cubicBezTo>
                      <a:pt x="2563" y="6224"/>
                      <a:pt x="2863" y="6100"/>
                      <a:pt x="3164" y="5913"/>
                    </a:cubicBezTo>
                    <a:cubicBezTo>
                      <a:pt x="3568" y="5664"/>
                      <a:pt x="3953" y="5322"/>
                      <a:pt x="4294" y="4907"/>
                    </a:cubicBezTo>
                    <a:cubicBezTo>
                      <a:pt x="4606" y="4534"/>
                      <a:pt x="4845" y="4129"/>
                      <a:pt x="5031" y="3714"/>
                    </a:cubicBezTo>
                    <a:cubicBezTo>
                      <a:pt x="5260" y="3787"/>
                      <a:pt x="5498" y="3817"/>
                      <a:pt x="5747" y="3817"/>
                    </a:cubicBezTo>
                    <a:cubicBezTo>
                      <a:pt x="5840" y="3817"/>
                      <a:pt x="5933" y="3817"/>
                      <a:pt x="6016" y="3808"/>
                    </a:cubicBezTo>
                    <a:cubicBezTo>
                      <a:pt x="6182" y="3787"/>
                      <a:pt x="6338" y="3755"/>
                      <a:pt x="6494" y="3714"/>
                    </a:cubicBezTo>
                    <a:cubicBezTo>
                      <a:pt x="6639" y="3672"/>
                      <a:pt x="6795" y="3621"/>
                      <a:pt x="6961" y="3548"/>
                    </a:cubicBezTo>
                    <a:cubicBezTo>
                      <a:pt x="7230" y="3434"/>
                      <a:pt x="7510" y="3257"/>
                      <a:pt x="7801" y="3040"/>
                    </a:cubicBezTo>
                    <a:cubicBezTo>
                      <a:pt x="8049" y="2842"/>
                      <a:pt x="8298" y="2614"/>
                      <a:pt x="8527" y="2345"/>
                    </a:cubicBezTo>
                    <a:cubicBezTo>
                      <a:pt x="8900" y="1920"/>
                      <a:pt x="9211" y="1463"/>
                      <a:pt x="9471" y="955"/>
                    </a:cubicBezTo>
                    <a:cubicBezTo>
                      <a:pt x="9886" y="1442"/>
                      <a:pt x="10249" y="1950"/>
                      <a:pt x="10529" y="2469"/>
                    </a:cubicBezTo>
                    <a:lnTo>
                      <a:pt x="10539" y="2490"/>
                    </a:lnTo>
                    <a:cubicBezTo>
                      <a:pt x="10767" y="2946"/>
                      <a:pt x="10944" y="3393"/>
                      <a:pt x="11037" y="3828"/>
                    </a:cubicBezTo>
                    <a:lnTo>
                      <a:pt x="11037" y="3817"/>
                    </a:lnTo>
                    <a:cubicBezTo>
                      <a:pt x="11058" y="3911"/>
                      <a:pt x="11078" y="3994"/>
                      <a:pt x="11089" y="4087"/>
                    </a:cubicBezTo>
                    <a:cubicBezTo>
                      <a:pt x="11099" y="4139"/>
                      <a:pt x="11110" y="4191"/>
                      <a:pt x="11110" y="4243"/>
                    </a:cubicBezTo>
                    <a:cubicBezTo>
                      <a:pt x="11120" y="4305"/>
                      <a:pt x="11131" y="4368"/>
                      <a:pt x="11141" y="4419"/>
                    </a:cubicBezTo>
                    <a:cubicBezTo>
                      <a:pt x="11161" y="4534"/>
                      <a:pt x="11172" y="4647"/>
                      <a:pt x="11172" y="4762"/>
                    </a:cubicBezTo>
                    <a:cubicBezTo>
                      <a:pt x="11182" y="4762"/>
                      <a:pt x="11172" y="4772"/>
                      <a:pt x="11172" y="4783"/>
                    </a:cubicBezTo>
                    <a:lnTo>
                      <a:pt x="11172" y="4793"/>
                    </a:lnTo>
                    <a:lnTo>
                      <a:pt x="11172" y="4803"/>
                    </a:lnTo>
                    <a:cubicBezTo>
                      <a:pt x="11172" y="4876"/>
                      <a:pt x="11182" y="4949"/>
                      <a:pt x="11182" y="5021"/>
                    </a:cubicBezTo>
                    <a:cubicBezTo>
                      <a:pt x="11193" y="5032"/>
                      <a:pt x="11203" y="5032"/>
                      <a:pt x="11214" y="5032"/>
                    </a:cubicBezTo>
                    <a:lnTo>
                      <a:pt x="11234" y="5032"/>
                    </a:lnTo>
                    <a:cubicBezTo>
                      <a:pt x="11255" y="5032"/>
                      <a:pt x="11276" y="5032"/>
                      <a:pt x="11297" y="5011"/>
                    </a:cubicBezTo>
                    <a:cubicBezTo>
                      <a:pt x="11307" y="5000"/>
                      <a:pt x="11327" y="4979"/>
                      <a:pt x="11338" y="4949"/>
                    </a:cubicBezTo>
                    <a:lnTo>
                      <a:pt x="11338" y="4928"/>
                    </a:lnTo>
                    <a:lnTo>
                      <a:pt x="11338" y="4907"/>
                    </a:lnTo>
                    <a:cubicBezTo>
                      <a:pt x="11348" y="4886"/>
                      <a:pt x="11348" y="4866"/>
                      <a:pt x="11348" y="4855"/>
                    </a:cubicBezTo>
                    <a:cubicBezTo>
                      <a:pt x="11390" y="4451"/>
                      <a:pt x="11400" y="4036"/>
                      <a:pt x="11421" y="3631"/>
                    </a:cubicBezTo>
                    <a:lnTo>
                      <a:pt x="11421" y="3517"/>
                    </a:lnTo>
                    <a:cubicBezTo>
                      <a:pt x="11431" y="3340"/>
                      <a:pt x="11431" y="3206"/>
                      <a:pt x="11431" y="3071"/>
                    </a:cubicBezTo>
                    <a:cubicBezTo>
                      <a:pt x="11421" y="2936"/>
                      <a:pt x="11410" y="2801"/>
                      <a:pt x="11400" y="2656"/>
                    </a:cubicBezTo>
                    <a:cubicBezTo>
                      <a:pt x="11327" y="2044"/>
                      <a:pt x="11151" y="1515"/>
                      <a:pt x="10882" y="1079"/>
                    </a:cubicBezTo>
                    <a:cubicBezTo>
                      <a:pt x="10737" y="841"/>
                      <a:pt x="10560" y="633"/>
                      <a:pt x="10363" y="477"/>
                    </a:cubicBezTo>
                    <a:cubicBezTo>
                      <a:pt x="10145" y="301"/>
                      <a:pt x="9896" y="177"/>
                      <a:pt x="9616" y="94"/>
                    </a:cubicBezTo>
                    <a:cubicBezTo>
                      <a:pt x="9492" y="52"/>
                      <a:pt x="9347" y="32"/>
                      <a:pt x="9170" y="11"/>
                    </a:cubicBezTo>
                    <a:cubicBezTo>
                      <a:pt x="9056" y="0"/>
                      <a:pt x="8942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306;p53"/>
              <p:cNvSpPr/>
              <p:nvPr/>
            </p:nvSpPr>
            <p:spPr>
              <a:xfrm>
                <a:off x="6099439" y="943489"/>
                <a:ext cx="244460" cy="164495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234" extrusionOk="0">
                    <a:moveTo>
                      <a:pt x="3247" y="0"/>
                    </a:moveTo>
                    <a:cubicBezTo>
                      <a:pt x="3226" y="0"/>
                      <a:pt x="3206" y="10"/>
                      <a:pt x="3195" y="31"/>
                    </a:cubicBezTo>
                    <a:cubicBezTo>
                      <a:pt x="3102" y="218"/>
                      <a:pt x="2987" y="394"/>
                      <a:pt x="2863" y="560"/>
                    </a:cubicBezTo>
                    <a:lnTo>
                      <a:pt x="2874" y="539"/>
                    </a:lnTo>
                    <a:lnTo>
                      <a:pt x="2874" y="539"/>
                    </a:lnTo>
                    <a:cubicBezTo>
                      <a:pt x="2759" y="685"/>
                      <a:pt x="2646" y="830"/>
                      <a:pt x="2521" y="954"/>
                    </a:cubicBezTo>
                    <a:cubicBezTo>
                      <a:pt x="2397" y="1089"/>
                      <a:pt x="2251" y="1203"/>
                      <a:pt x="2116" y="1317"/>
                    </a:cubicBezTo>
                    <a:cubicBezTo>
                      <a:pt x="1909" y="1473"/>
                      <a:pt x="1691" y="1608"/>
                      <a:pt x="1463" y="1711"/>
                    </a:cubicBezTo>
                    <a:cubicBezTo>
                      <a:pt x="1276" y="1784"/>
                      <a:pt x="1090" y="1847"/>
                      <a:pt x="903" y="1877"/>
                    </a:cubicBezTo>
                    <a:cubicBezTo>
                      <a:pt x="805" y="1889"/>
                      <a:pt x="707" y="1894"/>
                      <a:pt x="609" y="1894"/>
                    </a:cubicBezTo>
                    <a:cubicBezTo>
                      <a:pt x="541" y="1894"/>
                      <a:pt x="473" y="1892"/>
                      <a:pt x="405" y="1888"/>
                    </a:cubicBezTo>
                    <a:cubicBezTo>
                      <a:pt x="343" y="1877"/>
                      <a:pt x="290" y="1867"/>
                      <a:pt x="228" y="1856"/>
                    </a:cubicBezTo>
                    <a:cubicBezTo>
                      <a:pt x="215" y="1853"/>
                      <a:pt x="201" y="1852"/>
                      <a:pt x="188" y="1852"/>
                    </a:cubicBezTo>
                    <a:cubicBezTo>
                      <a:pt x="109" y="1852"/>
                      <a:pt x="38" y="1902"/>
                      <a:pt x="21" y="1981"/>
                    </a:cubicBezTo>
                    <a:cubicBezTo>
                      <a:pt x="0" y="2075"/>
                      <a:pt x="52" y="2168"/>
                      <a:pt x="145" y="2188"/>
                    </a:cubicBezTo>
                    <a:cubicBezTo>
                      <a:pt x="272" y="2220"/>
                      <a:pt x="404" y="2234"/>
                      <a:pt x="538" y="2234"/>
                    </a:cubicBezTo>
                    <a:cubicBezTo>
                      <a:pt x="580" y="2234"/>
                      <a:pt x="622" y="2232"/>
                      <a:pt x="664" y="2230"/>
                    </a:cubicBezTo>
                    <a:cubicBezTo>
                      <a:pt x="830" y="2220"/>
                      <a:pt x="996" y="2188"/>
                      <a:pt x="1162" y="2147"/>
                    </a:cubicBezTo>
                    <a:cubicBezTo>
                      <a:pt x="1318" y="2095"/>
                      <a:pt x="1473" y="2022"/>
                      <a:pt x="1618" y="1939"/>
                    </a:cubicBezTo>
                    <a:cubicBezTo>
                      <a:pt x="1774" y="1856"/>
                      <a:pt x="1909" y="1764"/>
                      <a:pt x="2044" y="1649"/>
                    </a:cubicBezTo>
                    <a:cubicBezTo>
                      <a:pt x="2314" y="1442"/>
                      <a:pt x="2542" y="1193"/>
                      <a:pt x="2749" y="923"/>
                    </a:cubicBezTo>
                    <a:cubicBezTo>
                      <a:pt x="2957" y="674"/>
                      <a:pt x="3133" y="404"/>
                      <a:pt x="3289" y="125"/>
                    </a:cubicBezTo>
                    <a:cubicBezTo>
                      <a:pt x="3289" y="114"/>
                      <a:pt x="3299" y="104"/>
                      <a:pt x="3299" y="93"/>
                    </a:cubicBezTo>
                    <a:cubicBezTo>
                      <a:pt x="3319" y="62"/>
                      <a:pt x="3309" y="21"/>
                      <a:pt x="3278" y="10"/>
                    </a:cubicBezTo>
                    <a:cubicBezTo>
                      <a:pt x="3268" y="0"/>
                      <a:pt x="3257" y="0"/>
                      <a:pt x="324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307;p53"/>
              <p:cNvSpPr/>
              <p:nvPr/>
            </p:nvSpPr>
            <p:spPr>
              <a:xfrm>
                <a:off x="6446170" y="728780"/>
                <a:ext cx="223916" cy="194611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643" extrusionOk="0">
                    <a:moveTo>
                      <a:pt x="1687" y="1656"/>
                    </a:moveTo>
                    <a:cubicBezTo>
                      <a:pt x="1685" y="1657"/>
                      <a:pt x="1683" y="1659"/>
                      <a:pt x="1681" y="1661"/>
                    </a:cubicBezTo>
                    <a:cubicBezTo>
                      <a:pt x="1683" y="1659"/>
                      <a:pt x="1685" y="1657"/>
                      <a:pt x="1687" y="1656"/>
                    </a:cubicBezTo>
                    <a:close/>
                    <a:moveTo>
                      <a:pt x="2978" y="1"/>
                    </a:moveTo>
                    <a:cubicBezTo>
                      <a:pt x="2957" y="1"/>
                      <a:pt x="2936" y="12"/>
                      <a:pt x="2926" y="32"/>
                    </a:cubicBezTo>
                    <a:cubicBezTo>
                      <a:pt x="2750" y="364"/>
                      <a:pt x="2563" y="685"/>
                      <a:pt x="2345" y="976"/>
                    </a:cubicBezTo>
                    <a:lnTo>
                      <a:pt x="2345" y="966"/>
                    </a:lnTo>
                    <a:cubicBezTo>
                      <a:pt x="2163" y="1218"/>
                      <a:pt x="1942" y="1451"/>
                      <a:pt x="1701" y="1645"/>
                    </a:cubicBezTo>
                    <a:lnTo>
                      <a:pt x="1701" y="1645"/>
                    </a:lnTo>
                    <a:cubicBezTo>
                      <a:pt x="1701" y="1643"/>
                      <a:pt x="1702" y="1642"/>
                      <a:pt x="1702" y="1640"/>
                    </a:cubicBezTo>
                    <a:lnTo>
                      <a:pt x="1702" y="1640"/>
                    </a:lnTo>
                    <a:cubicBezTo>
                      <a:pt x="1650" y="1681"/>
                      <a:pt x="1588" y="1734"/>
                      <a:pt x="1526" y="1775"/>
                    </a:cubicBezTo>
                    <a:cubicBezTo>
                      <a:pt x="1463" y="1817"/>
                      <a:pt x="1401" y="1858"/>
                      <a:pt x="1339" y="1889"/>
                    </a:cubicBezTo>
                    <a:cubicBezTo>
                      <a:pt x="1204" y="1972"/>
                      <a:pt x="1069" y="2045"/>
                      <a:pt x="934" y="2096"/>
                    </a:cubicBezTo>
                    <a:cubicBezTo>
                      <a:pt x="675" y="2211"/>
                      <a:pt x="405" y="2283"/>
                      <a:pt x="125" y="2335"/>
                    </a:cubicBezTo>
                    <a:cubicBezTo>
                      <a:pt x="83" y="2335"/>
                      <a:pt x="53" y="2377"/>
                      <a:pt x="32" y="2407"/>
                    </a:cubicBezTo>
                    <a:cubicBezTo>
                      <a:pt x="11" y="2449"/>
                      <a:pt x="0" y="2490"/>
                      <a:pt x="21" y="2532"/>
                    </a:cubicBezTo>
                    <a:cubicBezTo>
                      <a:pt x="32" y="2573"/>
                      <a:pt x="53" y="2605"/>
                      <a:pt x="94" y="2626"/>
                    </a:cubicBezTo>
                    <a:cubicBezTo>
                      <a:pt x="118" y="2638"/>
                      <a:pt x="139" y="2643"/>
                      <a:pt x="160" y="2643"/>
                    </a:cubicBezTo>
                    <a:cubicBezTo>
                      <a:pt x="175" y="2643"/>
                      <a:pt x="190" y="2640"/>
                      <a:pt x="208" y="2636"/>
                    </a:cubicBezTo>
                    <a:cubicBezTo>
                      <a:pt x="540" y="2573"/>
                      <a:pt x="851" y="2470"/>
                      <a:pt x="1141" y="2324"/>
                    </a:cubicBezTo>
                    <a:cubicBezTo>
                      <a:pt x="1411" y="2190"/>
                      <a:pt x="1650" y="2013"/>
                      <a:pt x="1858" y="1806"/>
                    </a:cubicBezTo>
                    <a:cubicBezTo>
                      <a:pt x="2065" y="1609"/>
                      <a:pt x="2252" y="1370"/>
                      <a:pt x="2418" y="1132"/>
                    </a:cubicBezTo>
                    <a:cubicBezTo>
                      <a:pt x="2594" y="883"/>
                      <a:pt x="2750" y="613"/>
                      <a:pt x="2895" y="333"/>
                    </a:cubicBezTo>
                    <a:cubicBezTo>
                      <a:pt x="2946" y="261"/>
                      <a:pt x="2988" y="178"/>
                      <a:pt x="3029" y="95"/>
                    </a:cubicBezTo>
                    <a:cubicBezTo>
                      <a:pt x="3040" y="63"/>
                      <a:pt x="3029" y="32"/>
                      <a:pt x="3009" y="12"/>
                    </a:cubicBezTo>
                    <a:cubicBezTo>
                      <a:pt x="2999" y="12"/>
                      <a:pt x="2988" y="1"/>
                      <a:pt x="2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308;p53"/>
              <p:cNvSpPr/>
              <p:nvPr/>
            </p:nvSpPr>
            <p:spPr>
              <a:xfrm>
                <a:off x="6254507" y="724215"/>
                <a:ext cx="348355" cy="178632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426" extrusionOk="0">
                    <a:moveTo>
                      <a:pt x="4678" y="1"/>
                    </a:moveTo>
                    <a:cubicBezTo>
                      <a:pt x="4668" y="1"/>
                      <a:pt x="4647" y="11"/>
                      <a:pt x="4637" y="32"/>
                    </a:cubicBezTo>
                    <a:cubicBezTo>
                      <a:pt x="4637" y="42"/>
                      <a:pt x="4627" y="53"/>
                      <a:pt x="4616" y="63"/>
                    </a:cubicBezTo>
                    <a:cubicBezTo>
                      <a:pt x="4452" y="318"/>
                      <a:pt x="4249" y="553"/>
                      <a:pt x="4025" y="758"/>
                    </a:cubicBezTo>
                    <a:lnTo>
                      <a:pt x="4025" y="758"/>
                    </a:lnTo>
                    <a:cubicBezTo>
                      <a:pt x="4025" y="758"/>
                      <a:pt x="4025" y="758"/>
                      <a:pt x="4025" y="758"/>
                    </a:cubicBezTo>
                    <a:lnTo>
                      <a:pt x="4025" y="758"/>
                    </a:lnTo>
                    <a:cubicBezTo>
                      <a:pt x="4023" y="760"/>
                      <a:pt x="4021" y="762"/>
                      <a:pt x="4020" y="763"/>
                    </a:cubicBezTo>
                    <a:lnTo>
                      <a:pt x="4020" y="763"/>
                    </a:lnTo>
                    <a:cubicBezTo>
                      <a:pt x="4018" y="765"/>
                      <a:pt x="4016" y="767"/>
                      <a:pt x="4014" y="768"/>
                    </a:cubicBezTo>
                    <a:cubicBezTo>
                      <a:pt x="4014" y="768"/>
                      <a:pt x="4014" y="768"/>
                      <a:pt x="4014" y="768"/>
                    </a:cubicBezTo>
                    <a:lnTo>
                      <a:pt x="4014" y="768"/>
                    </a:lnTo>
                    <a:cubicBezTo>
                      <a:pt x="3685" y="1075"/>
                      <a:pt x="3315" y="1331"/>
                      <a:pt x="2925" y="1536"/>
                    </a:cubicBezTo>
                    <a:cubicBezTo>
                      <a:pt x="2718" y="1640"/>
                      <a:pt x="2510" y="1733"/>
                      <a:pt x="2303" y="1806"/>
                    </a:cubicBezTo>
                    <a:cubicBezTo>
                      <a:pt x="2199" y="1847"/>
                      <a:pt x="2096" y="1879"/>
                      <a:pt x="1981" y="1909"/>
                    </a:cubicBez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9" y="1992"/>
                      <a:pt x="1680" y="1992"/>
                      <a:pt x="1681" y="1992"/>
                    </a:cubicBezTo>
                    <a:cubicBezTo>
                      <a:pt x="1678" y="1993"/>
                      <a:pt x="1676" y="1993"/>
                      <a:pt x="1674" y="1993"/>
                    </a:cubicBezTo>
                    <a:lnTo>
                      <a:pt x="1674" y="1993"/>
                    </a:ln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1" y="1992"/>
                      <a:pt x="1663" y="1993"/>
                      <a:pt x="1650" y="1998"/>
                    </a:cubicBezTo>
                    <a:lnTo>
                      <a:pt x="1650" y="1998"/>
                    </a:lnTo>
                    <a:cubicBezTo>
                      <a:pt x="1658" y="1996"/>
                      <a:pt x="1666" y="1995"/>
                      <a:pt x="1674" y="1993"/>
                    </a:cubicBezTo>
                    <a:lnTo>
                      <a:pt x="1674" y="1993"/>
                    </a:lnTo>
                    <a:lnTo>
                      <a:pt x="1639" y="2003"/>
                    </a:lnTo>
                    <a:cubicBezTo>
                      <a:pt x="1643" y="2001"/>
                      <a:pt x="1647" y="1999"/>
                      <a:pt x="1650" y="1998"/>
                    </a:cubicBezTo>
                    <a:lnTo>
                      <a:pt x="1650" y="1998"/>
                    </a:lnTo>
                    <a:cubicBezTo>
                      <a:pt x="1380" y="2047"/>
                      <a:pt x="1110" y="2075"/>
                      <a:pt x="830" y="2075"/>
                    </a:cubicBezTo>
                    <a:cubicBezTo>
                      <a:pt x="623" y="2065"/>
                      <a:pt x="415" y="2034"/>
                      <a:pt x="218" y="1971"/>
                    </a:cubicBezTo>
                    <a:cubicBezTo>
                      <a:pt x="207" y="1969"/>
                      <a:pt x="196" y="1968"/>
                      <a:pt x="185" y="1968"/>
                    </a:cubicBezTo>
                    <a:cubicBezTo>
                      <a:pt x="151" y="1968"/>
                      <a:pt x="114" y="1979"/>
                      <a:pt x="83" y="2003"/>
                    </a:cubicBezTo>
                    <a:cubicBezTo>
                      <a:pt x="42" y="2034"/>
                      <a:pt x="21" y="2075"/>
                      <a:pt x="10" y="2117"/>
                    </a:cubicBezTo>
                    <a:cubicBezTo>
                      <a:pt x="0" y="2169"/>
                      <a:pt x="10" y="2210"/>
                      <a:pt x="42" y="2252"/>
                    </a:cubicBezTo>
                    <a:cubicBezTo>
                      <a:pt x="52" y="2262"/>
                      <a:pt x="62" y="2283"/>
                      <a:pt x="72" y="2293"/>
                    </a:cubicBezTo>
                    <a:cubicBezTo>
                      <a:pt x="104" y="2314"/>
                      <a:pt x="125" y="2324"/>
                      <a:pt x="155" y="2324"/>
                    </a:cubicBezTo>
                    <a:cubicBezTo>
                      <a:pt x="379" y="2396"/>
                      <a:pt x="615" y="2425"/>
                      <a:pt x="849" y="2425"/>
                    </a:cubicBezTo>
                    <a:cubicBezTo>
                      <a:pt x="919" y="2425"/>
                      <a:pt x="989" y="2423"/>
                      <a:pt x="1058" y="2418"/>
                    </a:cubicBezTo>
                    <a:cubicBezTo>
                      <a:pt x="1224" y="2407"/>
                      <a:pt x="1390" y="2376"/>
                      <a:pt x="1545" y="2345"/>
                    </a:cubicBezTo>
                    <a:cubicBezTo>
                      <a:pt x="1701" y="2303"/>
                      <a:pt x="1857" y="2262"/>
                      <a:pt x="2002" y="2210"/>
                    </a:cubicBezTo>
                    <a:cubicBezTo>
                      <a:pt x="2158" y="2148"/>
                      <a:pt x="2313" y="2086"/>
                      <a:pt x="2458" y="2013"/>
                    </a:cubicBezTo>
                    <a:cubicBezTo>
                      <a:pt x="2614" y="1941"/>
                      <a:pt x="2769" y="1858"/>
                      <a:pt x="2915" y="1764"/>
                    </a:cubicBezTo>
                    <a:cubicBezTo>
                      <a:pt x="3195" y="1598"/>
                      <a:pt x="3465" y="1401"/>
                      <a:pt x="3724" y="1194"/>
                    </a:cubicBezTo>
                    <a:cubicBezTo>
                      <a:pt x="4108" y="872"/>
                      <a:pt x="4461" y="499"/>
                      <a:pt x="4720" y="63"/>
                    </a:cubicBezTo>
                    <a:cubicBezTo>
                      <a:pt x="4730" y="42"/>
                      <a:pt x="4720" y="21"/>
                      <a:pt x="4699" y="11"/>
                    </a:cubicBezTo>
                    <a:cubicBezTo>
                      <a:pt x="4689" y="1"/>
                      <a:pt x="4689" y="1"/>
                      <a:pt x="4678" y="1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309;p53"/>
              <p:cNvSpPr/>
              <p:nvPr/>
            </p:nvSpPr>
            <p:spPr>
              <a:xfrm>
                <a:off x="5213430" y="1020581"/>
                <a:ext cx="621753" cy="115117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15634" extrusionOk="0">
                    <a:moveTo>
                      <a:pt x="8361" y="0"/>
                    </a:moveTo>
                    <a:cubicBezTo>
                      <a:pt x="8330" y="0"/>
                      <a:pt x="8299" y="21"/>
                      <a:pt x="8289" y="53"/>
                    </a:cubicBezTo>
                    <a:cubicBezTo>
                      <a:pt x="8206" y="312"/>
                      <a:pt x="8112" y="561"/>
                      <a:pt x="8019" y="800"/>
                    </a:cubicBezTo>
                    <a:cubicBezTo>
                      <a:pt x="8008" y="809"/>
                      <a:pt x="8008" y="809"/>
                      <a:pt x="8008" y="820"/>
                    </a:cubicBezTo>
                    <a:lnTo>
                      <a:pt x="8008" y="809"/>
                    </a:lnTo>
                    <a:cubicBezTo>
                      <a:pt x="7542" y="1930"/>
                      <a:pt x="6878" y="2946"/>
                      <a:pt x="6141" y="3901"/>
                    </a:cubicBezTo>
                    <a:lnTo>
                      <a:pt x="6141" y="3891"/>
                    </a:lnTo>
                    <a:cubicBezTo>
                      <a:pt x="5208" y="5094"/>
                      <a:pt x="4181" y="6203"/>
                      <a:pt x="3216" y="7365"/>
                    </a:cubicBezTo>
                    <a:cubicBezTo>
                      <a:pt x="2718" y="7946"/>
                      <a:pt x="2252" y="8548"/>
                      <a:pt x="1826" y="9181"/>
                    </a:cubicBezTo>
                    <a:cubicBezTo>
                      <a:pt x="1401" y="9803"/>
                      <a:pt x="1028" y="10446"/>
                      <a:pt x="726" y="11131"/>
                    </a:cubicBezTo>
                    <a:cubicBezTo>
                      <a:pt x="426" y="11805"/>
                      <a:pt x="177" y="12500"/>
                      <a:pt x="73" y="13236"/>
                    </a:cubicBezTo>
                    <a:cubicBezTo>
                      <a:pt x="21" y="13600"/>
                      <a:pt x="0" y="13973"/>
                      <a:pt x="32" y="14336"/>
                    </a:cubicBezTo>
                    <a:cubicBezTo>
                      <a:pt x="53" y="14533"/>
                      <a:pt x="83" y="14730"/>
                      <a:pt x="125" y="14928"/>
                    </a:cubicBezTo>
                    <a:cubicBezTo>
                      <a:pt x="166" y="15114"/>
                      <a:pt x="229" y="15301"/>
                      <a:pt x="291" y="15488"/>
                    </a:cubicBezTo>
                    <a:cubicBezTo>
                      <a:pt x="312" y="15539"/>
                      <a:pt x="332" y="15581"/>
                      <a:pt x="385" y="15612"/>
                    </a:cubicBezTo>
                    <a:cubicBezTo>
                      <a:pt x="410" y="15625"/>
                      <a:pt x="439" y="15634"/>
                      <a:pt x="468" y="15634"/>
                    </a:cubicBezTo>
                    <a:cubicBezTo>
                      <a:pt x="485" y="15634"/>
                      <a:pt x="503" y="15630"/>
                      <a:pt x="519" y="15622"/>
                    </a:cubicBezTo>
                    <a:cubicBezTo>
                      <a:pt x="623" y="15601"/>
                      <a:pt x="696" y="15498"/>
                      <a:pt x="664" y="15394"/>
                    </a:cubicBezTo>
                    <a:cubicBezTo>
                      <a:pt x="623" y="15249"/>
                      <a:pt x="592" y="15114"/>
                      <a:pt x="560" y="14969"/>
                    </a:cubicBezTo>
                    <a:cubicBezTo>
                      <a:pt x="530" y="14824"/>
                      <a:pt x="509" y="14679"/>
                      <a:pt x="488" y="14543"/>
                    </a:cubicBezTo>
                    <a:cubicBezTo>
                      <a:pt x="436" y="14119"/>
                      <a:pt x="447" y="13693"/>
                      <a:pt x="498" y="13268"/>
                    </a:cubicBezTo>
                    <a:cubicBezTo>
                      <a:pt x="592" y="12635"/>
                      <a:pt x="789" y="12033"/>
                      <a:pt x="1028" y="11452"/>
                    </a:cubicBezTo>
                    <a:cubicBezTo>
                      <a:pt x="1307" y="10799"/>
                      <a:pt x="1639" y="10177"/>
                      <a:pt x="2023" y="9585"/>
                    </a:cubicBezTo>
                    <a:cubicBezTo>
                      <a:pt x="2397" y="8983"/>
                      <a:pt x="2812" y="8413"/>
                      <a:pt x="3247" y="7853"/>
                    </a:cubicBezTo>
                    <a:cubicBezTo>
                      <a:pt x="3257" y="7842"/>
                      <a:pt x="3257" y="7832"/>
                      <a:pt x="3268" y="7832"/>
                    </a:cubicBezTo>
                    <a:lnTo>
                      <a:pt x="3268" y="7832"/>
                    </a:lnTo>
                    <a:lnTo>
                      <a:pt x="3268" y="7832"/>
                    </a:lnTo>
                    <a:cubicBezTo>
                      <a:pt x="3271" y="7829"/>
                      <a:pt x="3274" y="7825"/>
                      <a:pt x="3277" y="7822"/>
                    </a:cubicBezTo>
                    <a:lnTo>
                      <a:pt x="3277" y="7822"/>
                    </a:lnTo>
                    <a:cubicBezTo>
                      <a:pt x="3277" y="7822"/>
                      <a:pt x="3278" y="7822"/>
                      <a:pt x="3278" y="7822"/>
                    </a:cubicBezTo>
                    <a:cubicBezTo>
                      <a:pt x="3278" y="7822"/>
                      <a:pt x="3277" y="7822"/>
                      <a:pt x="3277" y="7822"/>
                    </a:cubicBezTo>
                    <a:lnTo>
                      <a:pt x="3277" y="7822"/>
                    </a:lnTo>
                    <a:cubicBezTo>
                      <a:pt x="3740" y="7224"/>
                      <a:pt x="4215" y="6656"/>
                      <a:pt x="4689" y="6079"/>
                    </a:cubicBezTo>
                    <a:cubicBezTo>
                      <a:pt x="5177" y="5488"/>
                      <a:pt x="5664" y="4896"/>
                      <a:pt x="6131" y="4285"/>
                    </a:cubicBezTo>
                    <a:cubicBezTo>
                      <a:pt x="6577" y="3683"/>
                      <a:pt x="7003" y="3071"/>
                      <a:pt x="7386" y="2418"/>
                    </a:cubicBezTo>
                    <a:cubicBezTo>
                      <a:pt x="7759" y="1775"/>
                      <a:pt x="8081" y="1100"/>
                      <a:pt x="8330" y="395"/>
                    </a:cubicBezTo>
                    <a:cubicBezTo>
                      <a:pt x="8361" y="291"/>
                      <a:pt x="8402" y="198"/>
                      <a:pt x="8434" y="94"/>
                    </a:cubicBezTo>
                    <a:cubicBezTo>
                      <a:pt x="8444" y="53"/>
                      <a:pt x="8413" y="11"/>
                      <a:pt x="838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310;p53"/>
              <p:cNvSpPr/>
              <p:nvPr/>
            </p:nvSpPr>
            <p:spPr>
              <a:xfrm>
                <a:off x="5527395" y="1261944"/>
                <a:ext cx="271188" cy="349165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742" extrusionOk="0">
                    <a:moveTo>
                      <a:pt x="3631" y="0"/>
                    </a:moveTo>
                    <a:cubicBezTo>
                      <a:pt x="3610" y="0"/>
                      <a:pt x="3589" y="11"/>
                      <a:pt x="3578" y="21"/>
                    </a:cubicBezTo>
                    <a:cubicBezTo>
                      <a:pt x="3465" y="228"/>
                      <a:pt x="3329" y="426"/>
                      <a:pt x="3195" y="623"/>
                    </a:cubicBezTo>
                    <a:cubicBezTo>
                      <a:pt x="3060" y="830"/>
                      <a:pt x="2914" y="1028"/>
                      <a:pt x="2769" y="1214"/>
                    </a:cubicBezTo>
                    <a:cubicBezTo>
                      <a:pt x="2344" y="1774"/>
                      <a:pt x="1898" y="2324"/>
                      <a:pt x="1441" y="2863"/>
                    </a:cubicBezTo>
                    <a:cubicBezTo>
                      <a:pt x="1203" y="3133"/>
                      <a:pt x="964" y="3403"/>
                      <a:pt x="736" y="3672"/>
                    </a:cubicBezTo>
                    <a:cubicBezTo>
                      <a:pt x="498" y="3932"/>
                      <a:pt x="270" y="4202"/>
                      <a:pt x="42" y="4471"/>
                    </a:cubicBezTo>
                    <a:cubicBezTo>
                      <a:pt x="21" y="4513"/>
                      <a:pt x="0" y="4544"/>
                      <a:pt x="0" y="4585"/>
                    </a:cubicBezTo>
                    <a:cubicBezTo>
                      <a:pt x="0" y="4627"/>
                      <a:pt x="21" y="4668"/>
                      <a:pt x="42" y="4700"/>
                    </a:cubicBezTo>
                    <a:cubicBezTo>
                      <a:pt x="72" y="4730"/>
                      <a:pt x="114" y="4741"/>
                      <a:pt x="155" y="4741"/>
                    </a:cubicBezTo>
                    <a:cubicBezTo>
                      <a:pt x="197" y="4741"/>
                      <a:pt x="238" y="4730"/>
                      <a:pt x="270" y="4700"/>
                    </a:cubicBezTo>
                    <a:cubicBezTo>
                      <a:pt x="809" y="4066"/>
                      <a:pt x="1328" y="3413"/>
                      <a:pt x="1836" y="2759"/>
                    </a:cubicBezTo>
                    <a:cubicBezTo>
                      <a:pt x="2344" y="2106"/>
                      <a:pt x="2831" y="1432"/>
                      <a:pt x="3278" y="726"/>
                    </a:cubicBezTo>
                    <a:cubicBezTo>
                      <a:pt x="3412" y="509"/>
                      <a:pt x="3537" y="291"/>
                      <a:pt x="3672" y="73"/>
                    </a:cubicBezTo>
                    <a:cubicBezTo>
                      <a:pt x="3682" y="53"/>
                      <a:pt x="3672" y="21"/>
                      <a:pt x="3651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311;p53"/>
              <p:cNvSpPr/>
              <p:nvPr/>
            </p:nvSpPr>
            <p:spPr>
              <a:xfrm>
                <a:off x="6007031" y="564656"/>
                <a:ext cx="580519" cy="193433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2627" extrusionOk="0">
                    <a:moveTo>
                      <a:pt x="4875" y="282"/>
                    </a:moveTo>
                    <a:cubicBezTo>
                      <a:pt x="4866" y="284"/>
                      <a:pt x="4856" y="287"/>
                      <a:pt x="4844" y="291"/>
                    </a:cubicBezTo>
                    <a:lnTo>
                      <a:pt x="4875" y="282"/>
                    </a:lnTo>
                    <a:close/>
                    <a:moveTo>
                      <a:pt x="5477" y="0"/>
                    </a:moveTo>
                    <a:cubicBezTo>
                      <a:pt x="5249" y="0"/>
                      <a:pt x="5031" y="10"/>
                      <a:pt x="4803" y="31"/>
                    </a:cubicBezTo>
                    <a:cubicBezTo>
                      <a:pt x="4461" y="62"/>
                      <a:pt x="4129" y="114"/>
                      <a:pt x="3786" y="187"/>
                    </a:cubicBezTo>
                    <a:cubicBezTo>
                      <a:pt x="3454" y="259"/>
                      <a:pt x="3133" y="353"/>
                      <a:pt x="2822" y="466"/>
                    </a:cubicBezTo>
                    <a:cubicBezTo>
                      <a:pt x="2490" y="591"/>
                      <a:pt x="2168" y="726"/>
                      <a:pt x="1867" y="881"/>
                    </a:cubicBezTo>
                    <a:cubicBezTo>
                      <a:pt x="1566" y="1037"/>
                      <a:pt x="1287" y="1213"/>
                      <a:pt x="1017" y="1421"/>
                    </a:cubicBezTo>
                    <a:cubicBezTo>
                      <a:pt x="736" y="1628"/>
                      <a:pt x="477" y="1856"/>
                      <a:pt x="238" y="2105"/>
                    </a:cubicBezTo>
                    <a:cubicBezTo>
                      <a:pt x="176" y="2178"/>
                      <a:pt x="114" y="2241"/>
                      <a:pt x="52" y="2324"/>
                    </a:cubicBezTo>
                    <a:cubicBezTo>
                      <a:pt x="21" y="2354"/>
                      <a:pt x="0" y="2396"/>
                      <a:pt x="0" y="2448"/>
                    </a:cubicBezTo>
                    <a:cubicBezTo>
                      <a:pt x="0" y="2500"/>
                      <a:pt x="21" y="2541"/>
                      <a:pt x="52" y="2573"/>
                    </a:cubicBezTo>
                    <a:cubicBezTo>
                      <a:pt x="88" y="2609"/>
                      <a:pt x="135" y="2627"/>
                      <a:pt x="182" y="2627"/>
                    </a:cubicBezTo>
                    <a:cubicBezTo>
                      <a:pt x="228" y="2627"/>
                      <a:pt x="275" y="2609"/>
                      <a:pt x="312" y="2573"/>
                    </a:cubicBezTo>
                    <a:cubicBezTo>
                      <a:pt x="446" y="2437"/>
                      <a:pt x="581" y="2303"/>
                      <a:pt x="716" y="2178"/>
                    </a:cubicBezTo>
                    <a:cubicBezTo>
                      <a:pt x="861" y="2054"/>
                      <a:pt x="1006" y="1929"/>
                      <a:pt x="1162" y="1805"/>
                    </a:cubicBezTo>
                    <a:cubicBezTo>
                      <a:pt x="1411" y="1618"/>
                      <a:pt x="1681" y="1441"/>
                      <a:pt x="1960" y="1276"/>
                    </a:cubicBezTo>
                    <a:cubicBezTo>
                      <a:pt x="2241" y="1110"/>
                      <a:pt x="2531" y="954"/>
                      <a:pt x="2832" y="830"/>
                    </a:cubicBezTo>
                    <a:cubicBezTo>
                      <a:pt x="2843" y="830"/>
                      <a:pt x="2843" y="819"/>
                      <a:pt x="2843" y="819"/>
                    </a:cubicBezTo>
                    <a:lnTo>
                      <a:pt x="2843" y="819"/>
                    </a:lnTo>
                    <a:lnTo>
                      <a:pt x="2843" y="819"/>
                    </a:lnTo>
                    <a:cubicBezTo>
                      <a:pt x="3496" y="560"/>
                      <a:pt x="4180" y="373"/>
                      <a:pt x="4886" y="280"/>
                    </a:cubicBezTo>
                    <a:lnTo>
                      <a:pt x="4886" y="280"/>
                    </a:lnTo>
                    <a:lnTo>
                      <a:pt x="4875" y="282"/>
                    </a:lnTo>
                    <a:lnTo>
                      <a:pt x="4875" y="282"/>
                    </a:lnTo>
                    <a:cubicBezTo>
                      <a:pt x="4891" y="280"/>
                      <a:pt x="4904" y="280"/>
                      <a:pt x="4917" y="280"/>
                    </a:cubicBezTo>
                    <a:lnTo>
                      <a:pt x="4906" y="280"/>
                    </a:lnTo>
                    <a:cubicBezTo>
                      <a:pt x="4917" y="280"/>
                      <a:pt x="4927" y="280"/>
                      <a:pt x="4938" y="270"/>
                    </a:cubicBezTo>
                    <a:cubicBezTo>
                      <a:pt x="5244" y="233"/>
                      <a:pt x="5547" y="215"/>
                      <a:pt x="5849" y="215"/>
                    </a:cubicBezTo>
                    <a:cubicBezTo>
                      <a:pt x="6151" y="215"/>
                      <a:pt x="6452" y="233"/>
                      <a:pt x="6753" y="270"/>
                    </a:cubicBezTo>
                    <a:lnTo>
                      <a:pt x="6764" y="270"/>
                    </a:lnTo>
                    <a:cubicBezTo>
                      <a:pt x="7105" y="311"/>
                      <a:pt x="7448" y="373"/>
                      <a:pt x="7790" y="477"/>
                    </a:cubicBezTo>
                    <a:cubicBezTo>
                      <a:pt x="7794" y="478"/>
                      <a:pt x="7798" y="479"/>
                      <a:pt x="7803" y="479"/>
                    </a:cubicBezTo>
                    <a:cubicBezTo>
                      <a:pt x="7832" y="479"/>
                      <a:pt x="7864" y="451"/>
                      <a:pt x="7873" y="415"/>
                    </a:cubicBezTo>
                    <a:cubicBezTo>
                      <a:pt x="7884" y="383"/>
                      <a:pt x="7863" y="342"/>
                      <a:pt x="7822" y="332"/>
                    </a:cubicBezTo>
                    <a:cubicBezTo>
                      <a:pt x="7500" y="238"/>
                      <a:pt x="7168" y="155"/>
                      <a:pt x="6836" y="104"/>
                    </a:cubicBezTo>
                    <a:cubicBezTo>
                      <a:pt x="6504" y="52"/>
                      <a:pt x="6162" y="21"/>
                      <a:pt x="5819" y="10"/>
                    </a:cubicBezTo>
                    <a:cubicBezTo>
                      <a:pt x="5706" y="0"/>
                      <a:pt x="5591" y="0"/>
                      <a:pt x="547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312;p53"/>
              <p:cNvSpPr/>
              <p:nvPr/>
            </p:nvSpPr>
            <p:spPr>
              <a:xfrm>
                <a:off x="6772357" y="762429"/>
                <a:ext cx="103895" cy="23150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144" extrusionOk="0">
                    <a:moveTo>
                      <a:pt x="21" y="0"/>
                    </a:moveTo>
                    <a:cubicBezTo>
                      <a:pt x="10" y="11"/>
                      <a:pt x="0" y="42"/>
                      <a:pt x="10" y="53"/>
                    </a:cubicBezTo>
                    <a:cubicBezTo>
                      <a:pt x="83" y="156"/>
                      <a:pt x="145" y="249"/>
                      <a:pt x="208" y="353"/>
                    </a:cubicBezTo>
                    <a:cubicBezTo>
                      <a:pt x="270" y="457"/>
                      <a:pt x="342" y="560"/>
                      <a:pt x="404" y="664"/>
                    </a:cubicBezTo>
                    <a:cubicBezTo>
                      <a:pt x="529" y="862"/>
                      <a:pt x="653" y="1069"/>
                      <a:pt x="747" y="1277"/>
                    </a:cubicBezTo>
                    <a:cubicBezTo>
                      <a:pt x="830" y="1452"/>
                      <a:pt x="902" y="1629"/>
                      <a:pt x="964" y="1805"/>
                    </a:cubicBezTo>
                    <a:cubicBezTo>
                      <a:pt x="1027" y="1992"/>
                      <a:pt x="1079" y="2189"/>
                      <a:pt x="1120" y="2376"/>
                    </a:cubicBezTo>
                    <a:cubicBezTo>
                      <a:pt x="1130" y="2480"/>
                      <a:pt x="1151" y="2584"/>
                      <a:pt x="1162" y="2687"/>
                    </a:cubicBezTo>
                    <a:cubicBezTo>
                      <a:pt x="1172" y="2801"/>
                      <a:pt x="1172" y="2916"/>
                      <a:pt x="1172" y="3029"/>
                    </a:cubicBezTo>
                    <a:cubicBezTo>
                      <a:pt x="1172" y="3091"/>
                      <a:pt x="1234" y="3144"/>
                      <a:pt x="1296" y="3144"/>
                    </a:cubicBezTo>
                    <a:cubicBezTo>
                      <a:pt x="1328" y="3144"/>
                      <a:pt x="1349" y="3133"/>
                      <a:pt x="1369" y="3112"/>
                    </a:cubicBezTo>
                    <a:cubicBezTo>
                      <a:pt x="1400" y="3081"/>
                      <a:pt x="1400" y="3050"/>
                      <a:pt x="1400" y="3019"/>
                    </a:cubicBezTo>
                    <a:cubicBezTo>
                      <a:pt x="1411" y="2729"/>
                      <a:pt x="1379" y="2438"/>
                      <a:pt x="1307" y="2158"/>
                    </a:cubicBezTo>
                    <a:cubicBezTo>
                      <a:pt x="1245" y="1899"/>
                      <a:pt x="1130" y="1639"/>
                      <a:pt x="1006" y="1411"/>
                    </a:cubicBezTo>
                    <a:cubicBezTo>
                      <a:pt x="944" y="1297"/>
                      <a:pt x="881" y="1183"/>
                      <a:pt x="809" y="1079"/>
                    </a:cubicBezTo>
                    <a:cubicBezTo>
                      <a:pt x="736" y="955"/>
                      <a:pt x="653" y="841"/>
                      <a:pt x="581" y="726"/>
                    </a:cubicBezTo>
                    <a:cubicBezTo>
                      <a:pt x="498" y="613"/>
                      <a:pt x="415" y="498"/>
                      <a:pt x="332" y="374"/>
                    </a:cubicBezTo>
                    <a:cubicBezTo>
                      <a:pt x="249" y="260"/>
                      <a:pt x="155" y="136"/>
                      <a:pt x="83" y="11"/>
                    </a:cubicBezTo>
                    <a:cubicBezTo>
                      <a:pt x="72" y="0"/>
                      <a:pt x="62" y="0"/>
                      <a:pt x="4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313;p53"/>
              <p:cNvSpPr/>
              <p:nvPr/>
            </p:nvSpPr>
            <p:spPr>
              <a:xfrm>
                <a:off x="6839509" y="811320"/>
                <a:ext cx="35270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966" extrusionOk="0">
                    <a:moveTo>
                      <a:pt x="63" y="0"/>
                    </a:moveTo>
                    <a:cubicBezTo>
                      <a:pt x="52" y="0"/>
                      <a:pt x="42" y="0"/>
                      <a:pt x="32" y="11"/>
                    </a:cubicBezTo>
                    <a:cubicBezTo>
                      <a:pt x="11" y="32"/>
                      <a:pt x="1" y="62"/>
                      <a:pt x="22" y="83"/>
                    </a:cubicBezTo>
                    <a:cubicBezTo>
                      <a:pt x="63" y="145"/>
                      <a:pt x="94" y="218"/>
                      <a:pt x="135" y="291"/>
                    </a:cubicBezTo>
                    <a:cubicBezTo>
                      <a:pt x="208" y="467"/>
                      <a:pt x="271" y="643"/>
                      <a:pt x="312" y="841"/>
                    </a:cubicBezTo>
                    <a:lnTo>
                      <a:pt x="312" y="892"/>
                    </a:lnTo>
                    <a:cubicBezTo>
                      <a:pt x="322" y="913"/>
                      <a:pt x="322" y="924"/>
                      <a:pt x="343" y="945"/>
                    </a:cubicBezTo>
                    <a:cubicBezTo>
                      <a:pt x="354" y="954"/>
                      <a:pt x="374" y="965"/>
                      <a:pt x="395" y="965"/>
                    </a:cubicBezTo>
                    <a:cubicBezTo>
                      <a:pt x="416" y="965"/>
                      <a:pt x="437" y="954"/>
                      <a:pt x="447" y="934"/>
                    </a:cubicBezTo>
                    <a:cubicBezTo>
                      <a:pt x="457" y="924"/>
                      <a:pt x="467" y="913"/>
                      <a:pt x="467" y="903"/>
                    </a:cubicBezTo>
                    <a:cubicBezTo>
                      <a:pt x="478" y="892"/>
                      <a:pt x="467" y="871"/>
                      <a:pt x="467" y="862"/>
                    </a:cubicBezTo>
                    <a:cubicBezTo>
                      <a:pt x="437" y="706"/>
                      <a:pt x="384" y="560"/>
                      <a:pt x="322" y="426"/>
                    </a:cubicBezTo>
                    <a:lnTo>
                      <a:pt x="229" y="239"/>
                    </a:lnTo>
                    <a:cubicBezTo>
                      <a:pt x="188" y="166"/>
                      <a:pt x="146" y="94"/>
                      <a:pt x="105" y="32"/>
                    </a:cubicBezTo>
                    <a:cubicBezTo>
                      <a:pt x="94" y="11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314;p53"/>
              <p:cNvSpPr/>
              <p:nvPr/>
            </p:nvSpPr>
            <p:spPr>
              <a:xfrm>
                <a:off x="6461411" y="1313854"/>
                <a:ext cx="9712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77" extrusionOk="0">
                    <a:moveTo>
                      <a:pt x="208" y="1"/>
                    </a:moveTo>
                    <a:cubicBezTo>
                      <a:pt x="188" y="1"/>
                      <a:pt x="157" y="1"/>
                      <a:pt x="136" y="11"/>
                    </a:cubicBezTo>
                    <a:cubicBezTo>
                      <a:pt x="115" y="11"/>
                      <a:pt x="53" y="21"/>
                      <a:pt x="22" y="74"/>
                    </a:cubicBezTo>
                    <a:cubicBezTo>
                      <a:pt x="12" y="94"/>
                      <a:pt x="1" y="125"/>
                      <a:pt x="1" y="146"/>
                    </a:cubicBezTo>
                    <a:cubicBezTo>
                      <a:pt x="1" y="177"/>
                      <a:pt x="1" y="208"/>
                      <a:pt x="12" y="229"/>
                    </a:cubicBezTo>
                    <a:cubicBezTo>
                      <a:pt x="22" y="260"/>
                      <a:pt x="32" y="281"/>
                      <a:pt x="42" y="312"/>
                    </a:cubicBezTo>
                    <a:cubicBezTo>
                      <a:pt x="63" y="343"/>
                      <a:pt x="84" y="364"/>
                      <a:pt x="105" y="395"/>
                    </a:cubicBezTo>
                    <a:lnTo>
                      <a:pt x="250" y="540"/>
                    </a:lnTo>
                    <a:cubicBezTo>
                      <a:pt x="291" y="572"/>
                      <a:pt x="344" y="613"/>
                      <a:pt x="395" y="644"/>
                    </a:cubicBezTo>
                    <a:cubicBezTo>
                      <a:pt x="520" y="717"/>
                      <a:pt x="665" y="758"/>
                      <a:pt x="810" y="768"/>
                    </a:cubicBezTo>
                    <a:lnTo>
                      <a:pt x="842" y="768"/>
                    </a:lnTo>
                    <a:cubicBezTo>
                      <a:pt x="883" y="774"/>
                      <a:pt x="922" y="776"/>
                      <a:pt x="959" y="776"/>
                    </a:cubicBezTo>
                    <a:cubicBezTo>
                      <a:pt x="997" y="776"/>
                      <a:pt x="1033" y="774"/>
                      <a:pt x="1070" y="768"/>
                    </a:cubicBezTo>
                    <a:cubicBezTo>
                      <a:pt x="1142" y="747"/>
                      <a:pt x="1215" y="738"/>
                      <a:pt x="1277" y="706"/>
                    </a:cubicBezTo>
                    <a:cubicBezTo>
                      <a:pt x="1298" y="706"/>
                      <a:pt x="1308" y="685"/>
                      <a:pt x="1308" y="675"/>
                    </a:cubicBezTo>
                    <a:cubicBezTo>
                      <a:pt x="1319" y="655"/>
                      <a:pt x="1319" y="634"/>
                      <a:pt x="1308" y="623"/>
                    </a:cubicBezTo>
                    <a:lnTo>
                      <a:pt x="1298" y="613"/>
                    </a:lnTo>
                    <a:cubicBezTo>
                      <a:pt x="1298" y="602"/>
                      <a:pt x="1298" y="582"/>
                      <a:pt x="1287" y="572"/>
                    </a:cubicBezTo>
                    <a:cubicBezTo>
                      <a:pt x="1236" y="457"/>
                      <a:pt x="1142" y="364"/>
                      <a:pt x="1017" y="281"/>
                    </a:cubicBezTo>
                    <a:cubicBezTo>
                      <a:pt x="904" y="208"/>
                      <a:pt x="779" y="146"/>
                      <a:pt x="644" y="104"/>
                    </a:cubicBezTo>
                    <a:cubicBezTo>
                      <a:pt x="572" y="84"/>
                      <a:pt x="510" y="63"/>
                      <a:pt x="447" y="53"/>
                    </a:cubicBezTo>
                    <a:lnTo>
                      <a:pt x="385" y="32"/>
                    </a:lnTo>
                    <a:cubicBezTo>
                      <a:pt x="354" y="32"/>
                      <a:pt x="323" y="21"/>
                      <a:pt x="291" y="21"/>
                    </a:cubicBezTo>
                    <a:cubicBezTo>
                      <a:pt x="261" y="11"/>
                      <a:pt x="240" y="1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315;p53"/>
              <p:cNvSpPr/>
              <p:nvPr/>
            </p:nvSpPr>
            <p:spPr>
              <a:xfrm>
                <a:off x="6451545" y="1260398"/>
                <a:ext cx="151315" cy="1179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602" extrusionOk="0">
                    <a:moveTo>
                      <a:pt x="446" y="810"/>
                    </a:moveTo>
                    <a:cubicBezTo>
                      <a:pt x="540" y="820"/>
                      <a:pt x="644" y="841"/>
                      <a:pt x="757" y="883"/>
                    </a:cubicBezTo>
                    <a:cubicBezTo>
                      <a:pt x="882" y="934"/>
                      <a:pt x="996" y="986"/>
                      <a:pt x="1100" y="1059"/>
                    </a:cubicBezTo>
                    <a:cubicBezTo>
                      <a:pt x="1172" y="1121"/>
                      <a:pt x="1234" y="1173"/>
                      <a:pt x="1287" y="1235"/>
                    </a:cubicBezTo>
                    <a:cubicBezTo>
                      <a:pt x="1317" y="1277"/>
                      <a:pt x="1349" y="1308"/>
                      <a:pt x="1359" y="1349"/>
                    </a:cubicBezTo>
                    <a:cubicBezTo>
                      <a:pt x="1370" y="1360"/>
                      <a:pt x="1380" y="1370"/>
                      <a:pt x="1380" y="1390"/>
                    </a:cubicBezTo>
                    <a:cubicBezTo>
                      <a:pt x="1307" y="1422"/>
                      <a:pt x="1234" y="1443"/>
                      <a:pt x="1151" y="1464"/>
                    </a:cubicBezTo>
                    <a:cubicBezTo>
                      <a:pt x="1079" y="1473"/>
                      <a:pt x="996" y="1473"/>
                      <a:pt x="913" y="1473"/>
                    </a:cubicBezTo>
                    <a:cubicBezTo>
                      <a:pt x="840" y="1464"/>
                      <a:pt x="757" y="1443"/>
                      <a:pt x="685" y="1422"/>
                    </a:cubicBezTo>
                    <a:cubicBezTo>
                      <a:pt x="612" y="1401"/>
                      <a:pt x="550" y="1360"/>
                      <a:pt x="488" y="1318"/>
                    </a:cubicBezTo>
                    <a:cubicBezTo>
                      <a:pt x="436" y="1287"/>
                      <a:pt x="384" y="1235"/>
                      <a:pt x="332" y="1173"/>
                    </a:cubicBezTo>
                    <a:cubicBezTo>
                      <a:pt x="280" y="1121"/>
                      <a:pt x="249" y="1069"/>
                      <a:pt x="218" y="1007"/>
                    </a:cubicBezTo>
                    <a:cubicBezTo>
                      <a:pt x="197" y="955"/>
                      <a:pt x="176" y="903"/>
                      <a:pt x="166" y="851"/>
                    </a:cubicBezTo>
                    <a:cubicBezTo>
                      <a:pt x="187" y="830"/>
                      <a:pt x="229" y="830"/>
                      <a:pt x="259" y="820"/>
                    </a:cubicBezTo>
                    <a:cubicBezTo>
                      <a:pt x="312" y="810"/>
                      <a:pt x="374" y="810"/>
                      <a:pt x="446" y="810"/>
                    </a:cubicBezTo>
                    <a:close/>
                    <a:moveTo>
                      <a:pt x="125" y="1"/>
                    </a:moveTo>
                    <a:lnTo>
                      <a:pt x="125" y="11"/>
                    </a:lnTo>
                    <a:cubicBezTo>
                      <a:pt x="114" y="21"/>
                      <a:pt x="104" y="32"/>
                      <a:pt x="104" y="42"/>
                    </a:cubicBezTo>
                    <a:cubicBezTo>
                      <a:pt x="73" y="136"/>
                      <a:pt x="42" y="229"/>
                      <a:pt x="31" y="322"/>
                    </a:cubicBezTo>
                    <a:cubicBezTo>
                      <a:pt x="21" y="405"/>
                      <a:pt x="10" y="468"/>
                      <a:pt x="10" y="530"/>
                    </a:cubicBezTo>
                    <a:cubicBezTo>
                      <a:pt x="0" y="644"/>
                      <a:pt x="10" y="747"/>
                      <a:pt x="31" y="851"/>
                    </a:cubicBezTo>
                    <a:cubicBezTo>
                      <a:pt x="73" y="1038"/>
                      <a:pt x="166" y="1204"/>
                      <a:pt x="291" y="1328"/>
                    </a:cubicBezTo>
                    <a:cubicBezTo>
                      <a:pt x="425" y="1453"/>
                      <a:pt x="581" y="1536"/>
                      <a:pt x="757" y="1577"/>
                    </a:cubicBezTo>
                    <a:cubicBezTo>
                      <a:pt x="810" y="1588"/>
                      <a:pt x="861" y="1598"/>
                      <a:pt x="913" y="1598"/>
                    </a:cubicBezTo>
                    <a:cubicBezTo>
                      <a:pt x="943" y="1601"/>
                      <a:pt x="973" y="1602"/>
                      <a:pt x="1002" y="1602"/>
                    </a:cubicBezTo>
                    <a:cubicBezTo>
                      <a:pt x="1097" y="1602"/>
                      <a:pt x="1192" y="1588"/>
                      <a:pt x="1287" y="1556"/>
                    </a:cubicBezTo>
                    <a:cubicBezTo>
                      <a:pt x="1463" y="1505"/>
                      <a:pt x="1629" y="1411"/>
                      <a:pt x="1753" y="1266"/>
                    </a:cubicBezTo>
                    <a:cubicBezTo>
                      <a:pt x="1826" y="1194"/>
                      <a:pt x="1888" y="1111"/>
                      <a:pt x="1930" y="1017"/>
                    </a:cubicBezTo>
                    <a:cubicBezTo>
                      <a:pt x="1981" y="924"/>
                      <a:pt x="2023" y="810"/>
                      <a:pt x="2054" y="696"/>
                    </a:cubicBezTo>
                    <a:cubicBezTo>
                      <a:pt x="2054" y="685"/>
                      <a:pt x="2054" y="664"/>
                      <a:pt x="2044" y="654"/>
                    </a:cubicBezTo>
                    <a:cubicBezTo>
                      <a:pt x="1888" y="644"/>
                      <a:pt x="1732" y="623"/>
                      <a:pt x="1577" y="602"/>
                    </a:cubicBezTo>
                    <a:cubicBezTo>
                      <a:pt x="1370" y="561"/>
                      <a:pt x="1162" y="509"/>
                      <a:pt x="955" y="447"/>
                    </a:cubicBezTo>
                    <a:cubicBezTo>
                      <a:pt x="768" y="385"/>
                      <a:pt x="571" y="302"/>
                      <a:pt x="405" y="198"/>
                    </a:cubicBezTo>
                    <a:cubicBezTo>
                      <a:pt x="301" y="146"/>
                      <a:pt x="208" y="83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316;p53"/>
              <p:cNvSpPr/>
              <p:nvPr/>
            </p:nvSpPr>
            <p:spPr>
              <a:xfrm>
                <a:off x="6347651" y="1055703"/>
                <a:ext cx="103159" cy="10779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64" extrusionOk="0">
                    <a:moveTo>
                      <a:pt x="820" y="1"/>
                    </a:moveTo>
                    <a:cubicBezTo>
                      <a:pt x="716" y="1"/>
                      <a:pt x="612" y="32"/>
                      <a:pt x="529" y="94"/>
                    </a:cubicBezTo>
                    <a:cubicBezTo>
                      <a:pt x="436" y="157"/>
                      <a:pt x="363" y="249"/>
                      <a:pt x="301" y="353"/>
                    </a:cubicBezTo>
                    <a:cubicBezTo>
                      <a:pt x="239" y="457"/>
                      <a:pt x="187" y="581"/>
                      <a:pt x="146" y="696"/>
                    </a:cubicBezTo>
                    <a:cubicBezTo>
                      <a:pt x="84" y="883"/>
                      <a:pt x="42" y="1069"/>
                      <a:pt x="11" y="1256"/>
                    </a:cubicBezTo>
                    <a:cubicBezTo>
                      <a:pt x="1" y="1287"/>
                      <a:pt x="21" y="1328"/>
                      <a:pt x="52" y="1339"/>
                    </a:cubicBezTo>
                    <a:cubicBezTo>
                      <a:pt x="59" y="1341"/>
                      <a:pt x="66" y="1342"/>
                      <a:pt x="73" y="1342"/>
                    </a:cubicBezTo>
                    <a:cubicBezTo>
                      <a:pt x="107" y="1342"/>
                      <a:pt x="137" y="1321"/>
                      <a:pt x="146" y="1287"/>
                    </a:cubicBezTo>
                    <a:cubicBezTo>
                      <a:pt x="187" y="1059"/>
                      <a:pt x="239" y="820"/>
                      <a:pt x="333" y="602"/>
                    </a:cubicBezTo>
                    <a:cubicBezTo>
                      <a:pt x="374" y="509"/>
                      <a:pt x="416" y="415"/>
                      <a:pt x="478" y="332"/>
                    </a:cubicBezTo>
                    <a:cubicBezTo>
                      <a:pt x="509" y="291"/>
                      <a:pt x="540" y="260"/>
                      <a:pt x="582" y="219"/>
                    </a:cubicBezTo>
                    <a:cubicBezTo>
                      <a:pt x="612" y="198"/>
                      <a:pt x="644" y="177"/>
                      <a:pt x="685" y="166"/>
                    </a:cubicBezTo>
                    <a:lnTo>
                      <a:pt x="778" y="136"/>
                    </a:lnTo>
                    <a:lnTo>
                      <a:pt x="882" y="136"/>
                    </a:lnTo>
                    <a:cubicBezTo>
                      <a:pt x="914" y="146"/>
                      <a:pt x="944" y="157"/>
                      <a:pt x="986" y="166"/>
                    </a:cubicBezTo>
                    <a:cubicBezTo>
                      <a:pt x="1006" y="177"/>
                      <a:pt x="1027" y="198"/>
                      <a:pt x="1048" y="208"/>
                    </a:cubicBezTo>
                    <a:cubicBezTo>
                      <a:pt x="1080" y="229"/>
                      <a:pt x="1100" y="249"/>
                      <a:pt x="1121" y="270"/>
                    </a:cubicBezTo>
                    <a:cubicBezTo>
                      <a:pt x="1142" y="312"/>
                      <a:pt x="1162" y="343"/>
                      <a:pt x="1172" y="385"/>
                    </a:cubicBezTo>
                    <a:cubicBezTo>
                      <a:pt x="1204" y="457"/>
                      <a:pt x="1225" y="530"/>
                      <a:pt x="1235" y="613"/>
                    </a:cubicBezTo>
                    <a:cubicBezTo>
                      <a:pt x="1266" y="851"/>
                      <a:pt x="1245" y="1100"/>
                      <a:pt x="1214" y="1349"/>
                    </a:cubicBezTo>
                    <a:lnTo>
                      <a:pt x="1214" y="1381"/>
                    </a:lnTo>
                    <a:cubicBezTo>
                      <a:pt x="1214" y="1401"/>
                      <a:pt x="1214" y="1411"/>
                      <a:pt x="1225" y="1432"/>
                    </a:cubicBezTo>
                    <a:cubicBezTo>
                      <a:pt x="1225" y="1443"/>
                      <a:pt x="1245" y="1453"/>
                      <a:pt x="1266" y="1464"/>
                    </a:cubicBezTo>
                    <a:cubicBezTo>
                      <a:pt x="1276" y="1464"/>
                      <a:pt x="1297" y="1464"/>
                      <a:pt x="1318" y="1453"/>
                    </a:cubicBezTo>
                    <a:cubicBezTo>
                      <a:pt x="1328" y="1443"/>
                      <a:pt x="1338" y="1432"/>
                      <a:pt x="1349" y="1411"/>
                    </a:cubicBezTo>
                    <a:cubicBezTo>
                      <a:pt x="1380" y="1194"/>
                      <a:pt x="1401" y="966"/>
                      <a:pt x="1391" y="747"/>
                    </a:cubicBezTo>
                    <a:cubicBezTo>
                      <a:pt x="1380" y="623"/>
                      <a:pt x="1370" y="509"/>
                      <a:pt x="1328" y="395"/>
                    </a:cubicBezTo>
                    <a:cubicBezTo>
                      <a:pt x="1297" y="291"/>
                      <a:pt x="1235" y="187"/>
                      <a:pt x="1162" y="125"/>
                    </a:cubicBezTo>
                    <a:cubicBezTo>
                      <a:pt x="1121" y="84"/>
                      <a:pt x="1069" y="63"/>
                      <a:pt x="1027" y="42"/>
                    </a:cubicBezTo>
                    <a:cubicBezTo>
                      <a:pt x="965" y="11"/>
                      <a:pt x="903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317;p53"/>
              <p:cNvSpPr/>
              <p:nvPr/>
            </p:nvSpPr>
            <p:spPr>
              <a:xfrm>
                <a:off x="6681422" y="1099292"/>
                <a:ext cx="90200" cy="10868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476" extrusionOk="0">
                    <a:moveTo>
                      <a:pt x="156" y="1079"/>
                    </a:moveTo>
                    <a:cubicBezTo>
                      <a:pt x="155" y="1083"/>
                      <a:pt x="155" y="1087"/>
                      <a:pt x="154" y="1091"/>
                    </a:cubicBezTo>
                    <a:lnTo>
                      <a:pt x="154" y="1091"/>
                    </a:lnTo>
                    <a:cubicBezTo>
                      <a:pt x="156" y="1087"/>
                      <a:pt x="156" y="1085"/>
                      <a:pt x="156" y="1079"/>
                    </a:cubicBezTo>
                    <a:close/>
                    <a:moveTo>
                      <a:pt x="696" y="0"/>
                    </a:moveTo>
                    <a:cubicBezTo>
                      <a:pt x="654" y="0"/>
                      <a:pt x="602" y="10"/>
                      <a:pt x="560" y="31"/>
                    </a:cubicBezTo>
                    <a:cubicBezTo>
                      <a:pt x="509" y="52"/>
                      <a:pt x="468" y="83"/>
                      <a:pt x="426" y="114"/>
                    </a:cubicBezTo>
                    <a:cubicBezTo>
                      <a:pt x="385" y="145"/>
                      <a:pt x="353" y="187"/>
                      <a:pt x="322" y="228"/>
                    </a:cubicBezTo>
                    <a:cubicBezTo>
                      <a:pt x="281" y="270"/>
                      <a:pt x="249" y="321"/>
                      <a:pt x="229" y="374"/>
                    </a:cubicBezTo>
                    <a:cubicBezTo>
                      <a:pt x="166" y="477"/>
                      <a:pt x="125" y="591"/>
                      <a:pt x="94" y="706"/>
                    </a:cubicBezTo>
                    <a:cubicBezTo>
                      <a:pt x="63" y="809"/>
                      <a:pt x="42" y="902"/>
                      <a:pt x="32" y="1006"/>
                    </a:cubicBezTo>
                    <a:cubicBezTo>
                      <a:pt x="11" y="1079"/>
                      <a:pt x="0" y="1162"/>
                      <a:pt x="0" y="1245"/>
                    </a:cubicBezTo>
                    <a:cubicBezTo>
                      <a:pt x="0" y="1276"/>
                      <a:pt x="32" y="1307"/>
                      <a:pt x="73" y="1307"/>
                    </a:cubicBezTo>
                    <a:cubicBezTo>
                      <a:pt x="104" y="1307"/>
                      <a:pt x="136" y="1276"/>
                      <a:pt x="136" y="1245"/>
                    </a:cubicBezTo>
                    <a:cubicBezTo>
                      <a:pt x="136" y="1187"/>
                      <a:pt x="144" y="1139"/>
                      <a:pt x="154" y="1091"/>
                    </a:cubicBezTo>
                    <a:lnTo>
                      <a:pt x="154" y="1091"/>
                    </a:lnTo>
                    <a:cubicBezTo>
                      <a:pt x="152" y="1093"/>
                      <a:pt x="150" y="1096"/>
                      <a:pt x="146" y="1100"/>
                    </a:cubicBezTo>
                    <a:cubicBezTo>
                      <a:pt x="177" y="902"/>
                      <a:pt x="219" y="716"/>
                      <a:pt x="291" y="540"/>
                    </a:cubicBezTo>
                    <a:cubicBezTo>
                      <a:pt x="332" y="457"/>
                      <a:pt x="374" y="374"/>
                      <a:pt x="426" y="301"/>
                    </a:cubicBezTo>
                    <a:lnTo>
                      <a:pt x="519" y="208"/>
                    </a:lnTo>
                    <a:cubicBezTo>
                      <a:pt x="551" y="187"/>
                      <a:pt x="571" y="176"/>
                      <a:pt x="602" y="155"/>
                    </a:cubicBezTo>
                    <a:cubicBezTo>
                      <a:pt x="623" y="145"/>
                      <a:pt x="654" y="145"/>
                      <a:pt x="675" y="135"/>
                    </a:cubicBezTo>
                    <a:lnTo>
                      <a:pt x="758" y="135"/>
                    </a:lnTo>
                    <a:cubicBezTo>
                      <a:pt x="779" y="145"/>
                      <a:pt x="809" y="155"/>
                      <a:pt x="841" y="166"/>
                    </a:cubicBezTo>
                    <a:cubicBezTo>
                      <a:pt x="862" y="176"/>
                      <a:pt x="872" y="187"/>
                      <a:pt x="892" y="197"/>
                    </a:cubicBezTo>
                    <a:lnTo>
                      <a:pt x="955" y="259"/>
                    </a:lnTo>
                    <a:cubicBezTo>
                      <a:pt x="975" y="280"/>
                      <a:pt x="996" y="321"/>
                      <a:pt x="1007" y="353"/>
                    </a:cubicBezTo>
                    <a:cubicBezTo>
                      <a:pt x="1038" y="436"/>
                      <a:pt x="1058" y="519"/>
                      <a:pt x="1069" y="602"/>
                    </a:cubicBezTo>
                    <a:lnTo>
                      <a:pt x="1069" y="591"/>
                    </a:lnTo>
                    <a:lnTo>
                      <a:pt x="1069" y="591"/>
                    </a:lnTo>
                    <a:cubicBezTo>
                      <a:pt x="1100" y="789"/>
                      <a:pt x="1090" y="996"/>
                      <a:pt x="1058" y="1193"/>
                    </a:cubicBezTo>
                    <a:lnTo>
                      <a:pt x="1058" y="1183"/>
                    </a:lnTo>
                    <a:cubicBezTo>
                      <a:pt x="1048" y="1255"/>
                      <a:pt x="1038" y="1317"/>
                      <a:pt x="1028" y="1390"/>
                    </a:cubicBezTo>
                    <a:cubicBezTo>
                      <a:pt x="1017" y="1432"/>
                      <a:pt x="1038" y="1462"/>
                      <a:pt x="1069" y="1473"/>
                    </a:cubicBezTo>
                    <a:cubicBezTo>
                      <a:pt x="1076" y="1475"/>
                      <a:pt x="1083" y="1476"/>
                      <a:pt x="1090" y="1476"/>
                    </a:cubicBezTo>
                    <a:cubicBezTo>
                      <a:pt x="1124" y="1476"/>
                      <a:pt x="1152" y="1457"/>
                      <a:pt x="1152" y="1432"/>
                    </a:cubicBezTo>
                    <a:cubicBezTo>
                      <a:pt x="1183" y="1328"/>
                      <a:pt x="1194" y="1234"/>
                      <a:pt x="1204" y="1130"/>
                    </a:cubicBezTo>
                    <a:cubicBezTo>
                      <a:pt x="1214" y="1006"/>
                      <a:pt x="1224" y="881"/>
                      <a:pt x="1224" y="757"/>
                    </a:cubicBezTo>
                    <a:cubicBezTo>
                      <a:pt x="1214" y="633"/>
                      <a:pt x="1204" y="508"/>
                      <a:pt x="1162" y="384"/>
                    </a:cubicBezTo>
                    <a:cubicBezTo>
                      <a:pt x="1131" y="280"/>
                      <a:pt x="1079" y="176"/>
                      <a:pt x="996" y="104"/>
                    </a:cubicBezTo>
                    <a:cubicBezTo>
                      <a:pt x="924" y="31"/>
                      <a:pt x="809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318;p53"/>
              <p:cNvSpPr/>
              <p:nvPr/>
            </p:nvSpPr>
            <p:spPr>
              <a:xfrm>
                <a:off x="6563023" y="1037368"/>
                <a:ext cx="77977" cy="22310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030" extrusionOk="0">
                    <a:moveTo>
                      <a:pt x="405" y="1"/>
                    </a:moveTo>
                    <a:cubicBezTo>
                      <a:pt x="384" y="1"/>
                      <a:pt x="354" y="21"/>
                      <a:pt x="354" y="42"/>
                    </a:cubicBezTo>
                    <a:cubicBezTo>
                      <a:pt x="281" y="323"/>
                      <a:pt x="218" y="613"/>
                      <a:pt x="167" y="913"/>
                    </a:cubicBezTo>
                    <a:cubicBezTo>
                      <a:pt x="146" y="1038"/>
                      <a:pt x="125" y="1183"/>
                      <a:pt x="105" y="1339"/>
                    </a:cubicBezTo>
                    <a:cubicBezTo>
                      <a:pt x="94" y="1443"/>
                      <a:pt x="84" y="1536"/>
                      <a:pt x="73" y="1640"/>
                    </a:cubicBezTo>
                    <a:lnTo>
                      <a:pt x="63" y="1775"/>
                    </a:lnTo>
                    <a:cubicBezTo>
                      <a:pt x="63" y="1796"/>
                      <a:pt x="73" y="1816"/>
                      <a:pt x="84" y="1826"/>
                    </a:cubicBezTo>
                    <a:cubicBezTo>
                      <a:pt x="105" y="1837"/>
                      <a:pt x="115" y="1847"/>
                      <a:pt x="135" y="1847"/>
                    </a:cubicBezTo>
                    <a:lnTo>
                      <a:pt x="156" y="1847"/>
                    </a:lnTo>
                    <a:lnTo>
                      <a:pt x="198" y="1826"/>
                    </a:lnTo>
                    <a:cubicBezTo>
                      <a:pt x="291" y="1785"/>
                      <a:pt x="364" y="1764"/>
                      <a:pt x="447" y="1754"/>
                    </a:cubicBezTo>
                    <a:lnTo>
                      <a:pt x="582" y="1754"/>
                    </a:lnTo>
                    <a:cubicBezTo>
                      <a:pt x="613" y="1764"/>
                      <a:pt x="633" y="1764"/>
                      <a:pt x="665" y="1775"/>
                    </a:cubicBezTo>
                    <a:cubicBezTo>
                      <a:pt x="686" y="1785"/>
                      <a:pt x="706" y="1796"/>
                      <a:pt x="727" y="1816"/>
                    </a:cubicBezTo>
                    <a:cubicBezTo>
                      <a:pt x="748" y="1826"/>
                      <a:pt x="758" y="1847"/>
                      <a:pt x="778" y="1858"/>
                    </a:cubicBezTo>
                    <a:cubicBezTo>
                      <a:pt x="789" y="1888"/>
                      <a:pt x="810" y="1909"/>
                      <a:pt x="820" y="1941"/>
                    </a:cubicBezTo>
                    <a:cubicBezTo>
                      <a:pt x="831" y="1971"/>
                      <a:pt x="841" y="2013"/>
                      <a:pt x="851" y="2044"/>
                    </a:cubicBezTo>
                    <a:cubicBezTo>
                      <a:pt x="851" y="2096"/>
                      <a:pt x="851" y="2148"/>
                      <a:pt x="841" y="2200"/>
                    </a:cubicBezTo>
                    <a:cubicBezTo>
                      <a:pt x="841" y="2252"/>
                      <a:pt x="820" y="2314"/>
                      <a:pt x="799" y="2366"/>
                    </a:cubicBezTo>
                    <a:cubicBezTo>
                      <a:pt x="769" y="2428"/>
                      <a:pt x="737" y="2480"/>
                      <a:pt x="706" y="2532"/>
                    </a:cubicBezTo>
                    <a:lnTo>
                      <a:pt x="582" y="2656"/>
                    </a:lnTo>
                    <a:cubicBezTo>
                      <a:pt x="520" y="2698"/>
                      <a:pt x="467" y="2729"/>
                      <a:pt x="405" y="2760"/>
                    </a:cubicBezTo>
                    <a:cubicBezTo>
                      <a:pt x="343" y="2781"/>
                      <a:pt x="271" y="2801"/>
                      <a:pt x="208" y="2812"/>
                    </a:cubicBezTo>
                    <a:cubicBezTo>
                      <a:pt x="167" y="2812"/>
                      <a:pt x="135" y="2822"/>
                      <a:pt x="105" y="2822"/>
                    </a:cubicBezTo>
                    <a:cubicBezTo>
                      <a:pt x="42" y="2822"/>
                      <a:pt x="1" y="2864"/>
                      <a:pt x="1" y="2926"/>
                    </a:cubicBezTo>
                    <a:cubicBezTo>
                      <a:pt x="1" y="2978"/>
                      <a:pt x="42" y="3030"/>
                      <a:pt x="94" y="3030"/>
                    </a:cubicBezTo>
                    <a:cubicBezTo>
                      <a:pt x="229" y="3020"/>
                      <a:pt x="354" y="2999"/>
                      <a:pt x="457" y="2957"/>
                    </a:cubicBezTo>
                    <a:cubicBezTo>
                      <a:pt x="561" y="2916"/>
                      <a:pt x="654" y="2864"/>
                      <a:pt x="737" y="2791"/>
                    </a:cubicBezTo>
                    <a:cubicBezTo>
                      <a:pt x="810" y="2729"/>
                      <a:pt x="872" y="2646"/>
                      <a:pt x="924" y="2563"/>
                    </a:cubicBezTo>
                    <a:cubicBezTo>
                      <a:pt x="965" y="2480"/>
                      <a:pt x="1007" y="2386"/>
                      <a:pt x="1017" y="2303"/>
                    </a:cubicBezTo>
                    <a:cubicBezTo>
                      <a:pt x="1059" y="2117"/>
                      <a:pt x="1038" y="1941"/>
                      <a:pt x="955" y="1805"/>
                    </a:cubicBezTo>
                    <a:cubicBezTo>
                      <a:pt x="914" y="1743"/>
                      <a:pt x="851" y="1681"/>
                      <a:pt x="778" y="1650"/>
                    </a:cubicBezTo>
                    <a:cubicBezTo>
                      <a:pt x="706" y="1609"/>
                      <a:pt x="623" y="1588"/>
                      <a:pt x="540" y="1588"/>
                    </a:cubicBezTo>
                    <a:cubicBezTo>
                      <a:pt x="467" y="1588"/>
                      <a:pt x="405" y="1598"/>
                      <a:pt x="322" y="1630"/>
                    </a:cubicBezTo>
                    <a:cubicBezTo>
                      <a:pt x="281" y="1640"/>
                      <a:pt x="250" y="1650"/>
                      <a:pt x="208" y="1671"/>
                    </a:cubicBezTo>
                    <a:lnTo>
                      <a:pt x="208" y="1640"/>
                    </a:lnTo>
                    <a:cubicBezTo>
                      <a:pt x="218" y="1567"/>
                      <a:pt x="218" y="1494"/>
                      <a:pt x="229" y="1411"/>
                    </a:cubicBezTo>
                    <a:cubicBezTo>
                      <a:pt x="239" y="1308"/>
                      <a:pt x="250" y="1183"/>
                      <a:pt x="271" y="1038"/>
                    </a:cubicBezTo>
                    <a:lnTo>
                      <a:pt x="271" y="1028"/>
                    </a:lnTo>
                    <a:cubicBezTo>
                      <a:pt x="322" y="696"/>
                      <a:pt x="384" y="374"/>
                      <a:pt x="457" y="74"/>
                    </a:cubicBezTo>
                    <a:cubicBezTo>
                      <a:pt x="467" y="42"/>
                      <a:pt x="447" y="11"/>
                      <a:pt x="426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319;p53"/>
              <p:cNvSpPr/>
              <p:nvPr/>
            </p:nvSpPr>
            <p:spPr>
              <a:xfrm>
                <a:off x="6722656" y="952619"/>
                <a:ext cx="106252" cy="70319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5" extrusionOk="0">
                    <a:moveTo>
                      <a:pt x="353" y="1"/>
                    </a:moveTo>
                    <a:cubicBezTo>
                      <a:pt x="198" y="1"/>
                      <a:pt x="83" y="52"/>
                      <a:pt x="42" y="135"/>
                    </a:cubicBezTo>
                    <a:cubicBezTo>
                      <a:pt x="0" y="229"/>
                      <a:pt x="32" y="353"/>
                      <a:pt x="125" y="478"/>
                    </a:cubicBezTo>
                    <a:cubicBezTo>
                      <a:pt x="229" y="602"/>
                      <a:pt x="374" y="727"/>
                      <a:pt x="561" y="820"/>
                    </a:cubicBezTo>
                    <a:cubicBezTo>
                      <a:pt x="747" y="913"/>
                      <a:pt x="934" y="955"/>
                      <a:pt x="1100" y="955"/>
                    </a:cubicBezTo>
                    <a:cubicBezTo>
                      <a:pt x="1256" y="955"/>
                      <a:pt x="1370" y="913"/>
                      <a:pt x="1411" y="820"/>
                    </a:cubicBezTo>
                    <a:cubicBezTo>
                      <a:pt x="1443" y="768"/>
                      <a:pt x="1443" y="706"/>
                      <a:pt x="1411" y="644"/>
                    </a:cubicBezTo>
                    <a:cubicBezTo>
                      <a:pt x="1360" y="467"/>
                      <a:pt x="1162" y="270"/>
                      <a:pt x="893" y="146"/>
                    </a:cubicBezTo>
                    <a:cubicBezTo>
                      <a:pt x="706" y="52"/>
                      <a:pt x="519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320;p53"/>
              <p:cNvSpPr/>
              <p:nvPr/>
            </p:nvSpPr>
            <p:spPr>
              <a:xfrm>
                <a:off x="6363702" y="917497"/>
                <a:ext cx="116118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99" extrusionOk="0">
                    <a:moveTo>
                      <a:pt x="975" y="0"/>
                    </a:moveTo>
                    <a:cubicBezTo>
                      <a:pt x="892" y="0"/>
                      <a:pt x="809" y="10"/>
                      <a:pt x="726" y="21"/>
                    </a:cubicBezTo>
                    <a:cubicBezTo>
                      <a:pt x="519" y="52"/>
                      <a:pt x="332" y="125"/>
                      <a:pt x="198" y="218"/>
                    </a:cubicBezTo>
                    <a:cubicBezTo>
                      <a:pt x="62" y="312"/>
                      <a:pt x="0" y="425"/>
                      <a:pt x="11" y="529"/>
                    </a:cubicBezTo>
                    <a:cubicBezTo>
                      <a:pt x="42" y="695"/>
                      <a:pt x="281" y="799"/>
                      <a:pt x="613" y="799"/>
                    </a:cubicBezTo>
                    <a:cubicBezTo>
                      <a:pt x="685" y="799"/>
                      <a:pt x="768" y="799"/>
                      <a:pt x="851" y="789"/>
                    </a:cubicBezTo>
                    <a:cubicBezTo>
                      <a:pt x="1058" y="757"/>
                      <a:pt x="1245" y="685"/>
                      <a:pt x="1380" y="591"/>
                    </a:cubicBezTo>
                    <a:cubicBezTo>
                      <a:pt x="1515" y="488"/>
                      <a:pt x="1577" y="384"/>
                      <a:pt x="1567" y="280"/>
                    </a:cubicBezTo>
                    <a:cubicBezTo>
                      <a:pt x="1535" y="114"/>
                      <a:pt x="1297" y="0"/>
                      <a:pt x="97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2321;p53"/>
          <p:cNvGrpSpPr/>
          <p:nvPr/>
        </p:nvGrpSpPr>
        <p:grpSpPr>
          <a:xfrm>
            <a:off x="6336983" y="2837363"/>
            <a:ext cx="1646868" cy="2207481"/>
            <a:chOff x="6794477" y="1458871"/>
            <a:chExt cx="872892" cy="1287199"/>
          </a:xfrm>
        </p:grpSpPr>
        <p:sp>
          <p:nvSpPr>
            <p:cNvPr id="543" name="Google Shape;2322;p53"/>
            <p:cNvSpPr/>
            <p:nvPr/>
          </p:nvSpPr>
          <p:spPr>
            <a:xfrm>
              <a:off x="6799321" y="1466372"/>
              <a:ext cx="863205" cy="1272197"/>
            </a:xfrm>
            <a:custGeom>
              <a:avLst/>
              <a:gdLst/>
              <a:ahLst/>
              <a:cxnLst/>
              <a:rect l="l" t="t" r="r" b="b"/>
              <a:pathLst>
                <a:path w="12045" h="17752" extrusionOk="0">
                  <a:moveTo>
                    <a:pt x="7220" y="6883"/>
                  </a:moveTo>
                  <a:cubicBezTo>
                    <a:pt x="7241" y="6894"/>
                    <a:pt x="7262" y="6915"/>
                    <a:pt x="7283" y="6935"/>
                  </a:cubicBezTo>
                  <a:cubicBezTo>
                    <a:pt x="7293" y="6956"/>
                    <a:pt x="7314" y="6966"/>
                    <a:pt x="7324" y="6987"/>
                  </a:cubicBezTo>
                  <a:lnTo>
                    <a:pt x="7324" y="7007"/>
                  </a:lnTo>
                  <a:cubicBezTo>
                    <a:pt x="7335" y="7049"/>
                    <a:pt x="7345" y="7101"/>
                    <a:pt x="7366" y="7143"/>
                  </a:cubicBezTo>
                  <a:cubicBezTo>
                    <a:pt x="7303" y="7090"/>
                    <a:pt x="7241" y="7049"/>
                    <a:pt x="7179" y="7007"/>
                  </a:cubicBezTo>
                  <a:lnTo>
                    <a:pt x="7158" y="7007"/>
                  </a:lnTo>
                  <a:lnTo>
                    <a:pt x="7158" y="7018"/>
                  </a:lnTo>
                  <a:lnTo>
                    <a:pt x="7158" y="7028"/>
                  </a:lnTo>
                  <a:cubicBezTo>
                    <a:pt x="7241" y="7080"/>
                    <a:pt x="7324" y="7143"/>
                    <a:pt x="7397" y="7205"/>
                  </a:cubicBezTo>
                  <a:lnTo>
                    <a:pt x="7397" y="7215"/>
                  </a:lnTo>
                  <a:lnTo>
                    <a:pt x="7397" y="7246"/>
                  </a:lnTo>
                  <a:cubicBezTo>
                    <a:pt x="7314" y="7194"/>
                    <a:pt x="7241" y="7143"/>
                    <a:pt x="7148" y="7111"/>
                  </a:cubicBezTo>
                  <a:cubicBezTo>
                    <a:pt x="7117" y="7101"/>
                    <a:pt x="7086" y="7080"/>
                    <a:pt x="7055" y="7070"/>
                  </a:cubicBezTo>
                  <a:cubicBezTo>
                    <a:pt x="7107" y="7007"/>
                    <a:pt x="7169" y="6945"/>
                    <a:pt x="7220" y="6883"/>
                  </a:cubicBezTo>
                  <a:close/>
                  <a:moveTo>
                    <a:pt x="7034" y="7090"/>
                  </a:moveTo>
                  <a:cubicBezTo>
                    <a:pt x="7137" y="7132"/>
                    <a:pt x="7252" y="7184"/>
                    <a:pt x="7345" y="7246"/>
                  </a:cubicBezTo>
                  <a:cubicBezTo>
                    <a:pt x="7366" y="7256"/>
                    <a:pt x="7376" y="7256"/>
                    <a:pt x="7386" y="7267"/>
                  </a:cubicBezTo>
                  <a:lnTo>
                    <a:pt x="7397" y="7267"/>
                  </a:lnTo>
                  <a:cubicBezTo>
                    <a:pt x="7386" y="7298"/>
                    <a:pt x="7386" y="7339"/>
                    <a:pt x="7386" y="7371"/>
                  </a:cubicBezTo>
                  <a:cubicBezTo>
                    <a:pt x="7386" y="7485"/>
                    <a:pt x="7418" y="7609"/>
                    <a:pt x="7459" y="7744"/>
                  </a:cubicBezTo>
                  <a:cubicBezTo>
                    <a:pt x="7511" y="7869"/>
                    <a:pt x="7573" y="7983"/>
                    <a:pt x="7635" y="8086"/>
                  </a:cubicBezTo>
                  <a:lnTo>
                    <a:pt x="7677" y="8169"/>
                  </a:lnTo>
                  <a:cubicBezTo>
                    <a:pt x="7718" y="8252"/>
                    <a:pt x="7771" y="8335"/>
                    <a:pt x="7812" y="8429"/>
                  </a:cubicBezTo>
                  <a:lnTo>
                    <a:pt x="7822" y="8439"/>
                  </a:lnTo>
                  <a:cubicBezTo>
                    <a:pt x="7884" y="8563"/>
                    <a:pt x="7926" y="8678"/>
                    <a:pt x="7947" y="8782"/>
                  </a:cubicBezTo>
                  <a:cubicBezTo>
                    <a:pt x="7957" y="8844"/>
                    <a:pt x="7967" y="8916"/>
                    <a:pt x="7967" y="8989"/>
                  </a:cubicBezTo>
                  <a:cubicBezTo>
                    <a:pt x="7947" y="8989"/>
                    <a:pt x="7926" y="8999"/>
                    <a:pt x="7905" y="9010"/>
                  </a:cubicBezTo>
                  <a:cubicBezTo>
                    <a:pt x="7822" y="9041"/>
                    <a:pt x="7750" y="9072"/>
                    <a:pt x="7677" y="9114"/>
                  </a:cubicBezTo>
                  <a:cubicBezTo>
                    <a:pt x="7646" y="9134"/>
                    <a:pt x="7615" y="9155"/>
                    <a:pt x="7573" y="9186"/>
                  </a:cubicBezTo>
                  <a:cubicBezTo>
                    <a:pt x="7563" y="9197"/>
                    <a:pt x="7542" y="9207"/>
                    <a:pt x="7532" y="9227"/>
                  </a:cubicBezTo>
                  <a:lnTo>
                    <a:pt x="7449" y="9310"/>
                  </a:lnTo>
                  <a:cubicBezTo>
                    <a:pt x="7407" y="9269"/>
                    <a:pt x="7356" y="9227"/>
                    <a:pt x="7314" y="9176"/>
                  </a:cubicBezTo>
                  <a:cubicBezTo>
                    <a:pt x="7055" y="8927"/>
                    <a:pt x="6806" y="8740"/>
                    <a:pt x="6557" y="8595"/>
                  </a:cubicBezTo>
                  <a:cubicBezTo>
                    <a:pt x="6443" y="8533"/>
                    <a:pt x="6339" y="8480"/>
                    <a:pt x="6225" y="8439"/>
                  </a:cubicBezTo>
                  <a:cubicBezTo>
                    <a:pt x="6121" y="8397"/>
                    <a:pt x="6028" y="8377"/>
                    <a:pt x="5934" y="8367"/>
                  </a:cubicBezTo>
                  <a:cubicBezTo>
                    <a:pt x="5913" y="8356"/>
                    <a:pt x="5883" y="8356"/>
                    <a:pt x="5862" y="8356"/>
                  </a:cubicBezTo>
                  <a:cubicBezTo>
                    <a:pt x="5862" y="8346"/>
                    <a:pt x="5851" y="8346"/>
                    <a:pt x="5851" y="8346"/>
                  </a:cubicBezTo>
                  <a:lnTo>
                    <a:pt x="5768" y="8346"/>
                  </a:lnTo>
                  <a:lnTo>
                    <a:pt x="5747" y="8367"/>
                  </a:lnTo>
                  <a:cubicBezTo>
                    <a:pt x="5738" y="8346"/>
                    <a:pt x="5727" y="8335"/>
                    <a:pt x="5717" y="8314"/>
                  </a:cubicBezTo>
                  <a:cubicBezTo>
                    <a:pt x="5675" y="8263"/>
                    <a:pt x="5644" y="8211"/>
                    <a:pt x="5613" y="8149"/>
                  </a:cubicBezTo>
                  <a:cubicBezTo>
                    <a:pt x="5592" y="8097"/>
                    <a:pt x="5582" y="8035"/>
                    <a:pt x="5561" y="7973"/>
                  </a:cubicBezTo>
                  <a:cubicBezTo>
                    <a:pt x="5561" y="7941"/>
                    <a:pt x="5551" y="7920"/>
                    <a:pt x="5551" y="7890"/>
                  </a:cubicBezTo>
                  <a:cubicBezTo>
                    <a:pt x="5540" y="7848"/>
                    <a:pt x="5540" y="7796"/>
                    <a:pt x="5540" y="7754"/>
                  </a:cubicBezTo>
                  <a:cubicBezTo>
                    <a:pt x="5634" y="7744"/>
                    <a:pt x="5738" y="7734"/>
                    <a:pt x="5830" y="7713"/>
                  </a:cubicBezTo>
                  <a:cubicBezTo>
                    <a:pt x="5976" y="7692"/>
                    <a:pt x="6121" y="7651"/>
                    <a:pt x="6256" y="7599"/>
                  </a:cubicBezTo>
                  <a:cubicBezTo>
                    <a:pt x="6391" y="7537"/>
                    <a:pt x="6526" y="7475"/>
                    <a:pt x="6660" y="7392"/>
                  </a:cubicBezTo>
                  <a:cubicBezTo>
                    <a:pt x="6785" y="7309"/>
                    <a:pt x="6909" y="7215"/>
                    <a:pt x="7024" y="7101"/>
                  </a:cubicBezTo>
                  <a:lnTo>
                    <a:pt x="7034" y="7090"/>
                  </a:lnTo>
                  <a:close/>
                  <a:moveTo>
                    <a:pt x="5481" y="0"/>
                  </a:moveTo>
                  <a:cubicBezTo>
                    <a:pt x="5390" y="0"/>
                    <a:pt x="5299" y="2"/>
                    <a:pt x="5208" y="6"/>
                  </a:cubicBezTo>
                  <a:cubicBezTo>
                    <a:pt x="4980" y="16"/>
                    <a:pt x="4752" y="48"/>
                    <a:pt x="4534" y="99"/>
                  </a:cubicBezTo>
                  <a:cubicBezTo>
                    <a:pt x="4399" y="131"/>
                    <a:pt x="4265" y="161"/>
                    <a:pt x="4129" y="214"/>
                  </a:cubicBezTo>
                  <a:cubicBezTo>
                    <a:pt x="3850" y="306"/>
                    <a:pt x="3580" y="421"/>
                    <a:pt x="3341" y="566"/>
                  </a:cubicBezTo>
                  <a:cubicBezTo>
                    <a:pt x="3082" y="732"/>
                    <a:pt x="2864" y="919"/>
                    <a:pt x="2698" y="1136"/>
                  </a:cubicBezTo>
                  <a:cubicBezTo>
                    <a:pt x="2605" y="1261"/>
                    <a:pt x="2532" y="1396"/>
                    <a:pt x="2480" y="1530"/>
                  </a:cubicBezTo>
                  <a:cubicBezTo>
                    <a:pt x="2449" y="1604"/>
                    <a:pt x="2428" y="1676"/>
                    <a:pt x="2418" y="1749"/>
                  </a:cubicBezTo>
                  <a:cubicBezTo>
                    <a:pt x="2407" y="1790"/>
                    <a:pt x="2397" y="1842"/>
                    <a:pt x="2397" y="1883"/>
                  </a:cubicBezTo>
                  <a:cubicBezTo>
                    <a:pt x="2387" y="1873"/>
                    <a:pt x="2377" y="1862"/>
                    <a:pt x="2366" y="1842"/>
                  </a:cubicBezTo>
                  <a:cubicBezTo>
                    <a:pt x="2314" y="1790"/>
                    <a:pt x="2262" y="1738"/>
                    <a:pt x="2211" y="1696"/>
                  </a:cubicBezTo>
                  <a:cubicBezTo>
                    <a:pt x="2128" y="1634"/>
                    <a:pt x="2034" y="1593"/>
                    <a:pt x="1941" y="1572"/>
                  </a:cubicBezTo>
                  <a:cubicBezTo>
                    <a:pt x="1889" y="1562"/>
                    <a:pt x="1837" y="1562"/>
                    <a:pt x="1775" y="1562"/>
                  </a:cubicBezTo>
                  <a:cubicBezTo>
                    <a:pt x="1744" y="1562"/>
                    <a:pt x="1702" y="1572"/>
                    <a:pt x="1671" y="1583"/>
                  </a:cubicBezTo>
                  <a:cubicBezTo>
                    <a:pt x="1588" y="1593"/>
                    <a:pt x="1505" y="1634"/>
                    <a:pt x="1422" y="1687"/>
                  </a:cubicBezTo>
                  <a:cubicBezTo>
                    <a:pt x="1349" y="1728"/>
                    <a:pt x="1287" y="1790"/>
                    <a:pt x="1215" y="1862"/>
                  </a:cubicBezTo>
                  <a:cubicBezTo>
                    <a:pt x="1153" y="1935"/>
                    <a:pt x="1100" y="2008"/>
                    <a:pt x="1059" y="2101"/>
                  </a:cubicBezTo>
                  <a:cubicBezTo>
                    <a:pt x="966" y="2277"/>
                    <a:pt x="924" y="2475"/>
                    <a:pt x="934" y="2662"/>
                  </a:cubicBezTo>
                  <a:cubicBezTo>
                    <a:pt x="945" y="2775"/>
                    <a:pt x="976" y="2900"/>
                    <a:pt x="1049" y="3003"/>
                  </a:cubicBezTo>
                  <a:cubicBezTo>
                    <a:pt x="1100" y="3097"/>
                    <a:pt x="1173" y="3180"/>
                    <a:pt x="1277" y="3242"/>
                  </a:cubicBezTo>
                  <a:cubicBezTo>
                    <a:pt x="1246" y="3273"/>
                    <a:pt x="1215" y="3294"/>
                    <a:pt x="1194" y="3325"/>
                  </a:cubicBezTo>
                  <a:cubicBezTo>
                    <a:pt x="1132" y="3398"/>
                    <a:pt x="1090" y="3471"/>
                    <a:pt x="1059" y="3564"/>
                  </a:cubicBezTo>
                  <a:cubicBezTo>
                    <a:pt x="1028" y="3637"/>
                    <a:pt x="1007" y="3730"/>
                    <a:pt x="1007" y="3823"/>
                  </a:cubicBezTo>
                  <a:cubicBezTo>
                    <a:pt x="997" y="3916"/>
                    <a:pt x="1007" y="4010"/>
                    <a:pt x="1028" y="4103"/>
                  </a:cubicBezTo>
                  <a:cubicBezTo>
                    <a:pt x="1049" y="4197"/>
                    <a:pt x="1070" y="4290"/>
                    <a:pt x="1111" y="4393"/>
                  </a:cubicBezTo>
                  <a:cubicBezTo>
                    <a:pt x="1142" y="4487"/>
                    <a:pt x="1194" y="4570"/>
                    <a:pt x="1246" y="4663"/>
                  </a:cubicBezTo>
                  <a:cubicBezTo>
                    <a:pt x="1349" y="4850"/>
                    <a:pt x="1474" y="5006"/>
                    <a:pt x="1619" y="5130"/>
                  </a:cubicBezTo>
                  <a:cubicBezTo>
                    <a:pt x="1630" y="5130"/>
                    <a:pt x="1630" y="5140"/>
                    <a:pt x="1640" y="5151"/>
                  </a:cubicBezTo>
                  <a:lnTo>
                    <a:pt x="1640" y="5172"/>
                  </a:lnTo>
                  <a:cubicBezTo>
                    <a:pt x="1630" y="5244"/>
                    <a:pt x="1630" y="5327"/>
                    <a:pt x="1651" y="5421"/>
                  </a:cubicBezTo>
                  <a:cubicBezTo>
                    <a:pt x="1651" y="5442"/>
                    <a:pt x="1661" y="5462"/>
                    <a:pt x="1661" y="5483"/>
                  </a:cubicBezTo>
                  <a:cubicBezTo>
                    <a:pt x="1692" y="5628"/>
                    <a:pt x="1764" y="5773"/>
                    <a:pt x="1858" y="5898"/>
                  </a:cubicBezTo>
                  <a:cubicBezTo>
                    <a:pt x="1962" y="6022"/>
                    <a:pt x="2107" y="6126"/>
                    <a:pt x="2252" y="6168"/>
                  </a:cubicBezTo>
                  <a:cubicBezTo>
                    <a:pt x="2314" y="6191"/>
                    <a:pt x="2376" y="6202"/>
                    <a:pt x="2442" y="6202"/>
                  </a:cubicBezTo>
                  <a:cubicBezTo>
                    <a:pt x="2465" y="6202"/>
                    <a:pt x="2488" y="6201"/>
                    <a:pt x="2511" y="6198"/>
                  </a:cubicBezTo>
                  <a:lnTo>
                    <a:pt x="2522" y="6198"/>
                  </a:lnTo>
                  <a:cubicBezTo>
                    <a:pt x="2605" y="6198"/>
                    <a:pt x="2688" y="6178"/>
                    <a:pt x="2771" y="6147"/>
                  </a:cubicBezTo>
                  <a:cubicBezTo>
                    <a:pt x="2833" y="6281"/>
                    <a:pt x="2905" y="6417"/>
                    <a:pt x="3020" y="6562"/>
                  </a:cubicBezTo>
                  <a:cubicBezTo>
                    <a:pt x="3071" y="6624"/>
                    <a:pt x="3133" y="6696"/>
                    <a:pt x="3207" y="6779"/>
                  </a:cubicBezTo>
                  <a:cubicBezTo>
                    <a:pt x="3258" y="6841"/>
                    <a:pt x="3310" y="6894"/>
                    <a:pt x="3372" y="6945"/>
                  </a:cubicBezTo>
                  <a:cubicBezTo>
                    <a:pt x="3548" y="7122"/>
                    <a:pt x="3767" y="7277"/>
                    <a:pt x="3995" y="7402"/>
                  </a:cubicBezTo>
                  <a:cubicBezTo>
                    <a:pt x="3995" y="7475"/>
                    <a:pt x="3995" y="7547"/>
                    <a:pt x="3984" y="7620"/>
                  </a:cubicBezTo>
                  <a:lnTo>
                    <a:pt x="3995" y="7620"/>
                  </a:lnTo>
                  <a:cubicBezTo>
                    <a:pt x="3984" y="7651"/>
                    <a:pt x="3984" y="7692"/>
                    <a:pt x="3984" y="7724"/>
                  </a:cubicBezTo>
                  <a:lnTo>
                    <a:pt x="3984" y="7713"/>
                  </a:lnTo>
                  <a:cubicBezTo>
                    <a:pt x="3963" y="7869"/>
                    <a:pt x="3922" y="8014"/>
                    <a:pt x="3870" y="8149"/>
                  </a:cubicBezTo>
                  <a:lnTo>
                    <a:pt x="3870" y="8139"/>
                  </a:lnTo>
                  <a:cubicBezTo>
                    <a:pt x="3839" y="8201"/>
                    <a:pt x="3818" y="8263"/>
                    <a:pt x="3777" y="8314"/>
                  </a:cubicBezTo>
                  <a:lnTo>
                    <a:pt x="3767" y="8314"/>
                  </a:lnTo>
                  <a:cubicBezTo>
                    <a:pt x="3746" y="8325"/>
                    <a:pt x="3735" y="8325"/>
                    <a:pt x="3714" y="8325"/>
                  </a:cubicBezTo>
                  <a:lnTo>
                    <a:pt x="3704" y="8335"/>
                  </a:lnTo>
                  <a:cubicBezTo>
                    <a:pt x="3518" y="8346"/>
                    <a:pt x="3341" y="8377"/>
                    <a:pt x="3165" y="8429"/>
                  </a:cubicBezTo>
                  <a:cubicBezTo>
                    <a:pt x="2999" y="8470"/>
                    <a:pt x="2833" y="8522"/>
                    <a:pt x="2656" y="8595"/>
                  </a:cubicBezTo>
                  <a:cubicBezTo>
                    <a:pt x="2532" y="8657"/>
                    <a:pt x="2407" y="8719"/>
                    <a:pt x="2283" y="8792"/>
                  </a:cubicBezTo>
                  <a:lnTo>
                    <a:pt x="2294" y="8782"/>
                  </a:lnTo>
                  <a:lnTo>
                    <a:pt x="2294" y="8782"/>
                  </a:lnTo>
                  <a:cubicBezTo>
                    <a:pt x="2107" y="8895"/>
                    <a:pt x="1930" y="9020"/>
                    <a:pt x="1764" y="9155"/>
                  </a:cubicBezTo>
                  <a:cubicBezTo>
                    <a:pt x="1505" y="9373"/>
                    <a:pt x="1256" y="9642"/>
                    <a:pt x="1038" y="9943"/>
                  </a:cubicBezTo>
                  <a:cubicBezTo>
                    <a:pt x="821" y="10234"/>
                    <a:pt x="644" y="10545"/>
                    <a:pt x="489" y="10887"/>
                  </a:cubicBezTo>
                  <a:cubicBezTo>
                    <a:pt x="188" y="11551"/>
                    <a:pt x="22" y="12267"/>
                    <a:pt x="12" y="12962"/>
                  </a:cubicBezTo>
                  <a:cubicBezTo>
                    <a:pt x="1" y="13314"/>
                    <a:pt x="42" y="13667"/>
                    <a:pt x="125" y="14010"/>
                  </a:cubicBezTo>
                  <a:cubicBezTo>
                    <a:pt x="188" y="14310"/>
                    <a:pt x="291" y="14591"/>
                    <a:pt x="427" y="14850"/>
                  </a:cubicBezTo>
                  <a:cubicBezTo>
                    <a:pt x="436" y="14891"/>
                    <a:pt x="468" y="14932"/>
                    <a:pt x="489" y="14974"/>
                  </a:cubicBezTo>
                  <a:cubicBezTo>
                    <a:pt x="644" y="15264"/>
                    <a:pt x="851" y="15524"/>
                    <a:pt x="1090" y="15732"/>
                  </a:cubicBezTo>
                  <a:cubicBezTo>
                    <a:pt x="1204" y="15835"/>
                    <a:pt x="1339" y="15928"/>
                    <a:pt x="1474" y="16001"/>
                  </a:cubicBezTo>
                  <a:cubicBezTo>
                    <a:pt x="1609" y="16074"/>
                    <a:pt x="1754" y="16136"/>
                    <a:pt x="1920" y="16177"/>
                  </a:cubicBezTo>
                  <a:cubicBezTo>
                    <a:pt x="1941" y="16188"/>
                    <a:pt x="1962" y="16188"/>
                    <a:pt x="1992" y="16198"/>
                  </a:cubicBezTo>
                  <a:cubicBezTo>
                    <a:pt x="1962" y="16354"/>
                    <a:pt x="1920" y="16509"/>
                    <a:pt x="1889" y="16665"/>
                  </a:cubicBezTo>
                  <a:lnTo>
                    <a:pt x="1858" y="16758"/>
                  </a:lnTo>
                  <a:lnTo>
                    <a:pt x="1847" y="16790"/>
                  </a:lnTo>
                  <a:lnTo>
                    <a:pt x="1837" y="16831"/>
                  </a:lnTo>
                  <a:cubicBezTo>
                    <a:pt x="1837" y="16831"/>
                    <a:pt x="1837" y="16841"/>
                    <a:pt x="1847" y="16841"/>
                  </a:cubicBezTo>
                  <a:lnTo>
                    <a:pt x="1847" y="16852"/>
                  </a:lnTo>
                  <a:lnTo>
                    <a:pt x="1868" y="16873"/>
                  </a:lnTo>
                  <a:cubicBezTo>
                    <a:pt x="2034" y="16976"/>
                    <a:pt x="2211" y="17069"/>
                    <a:pt x="2377" y="17152"/>
                  </a:cubicBezTo>
                  <a:cubicBezTo>
                    <a:pt x="2584" y="17246"/>
                    <a:pt x="2802" y="17339"/>
                    <a:pt x="3030" y="17412"/>
                  </a:cubicBezTo>
                  <a:cubicBezTo>
                    <a:pt x="3289" y="17505"/>
                    <a:pt x="3559" y="17578"/>
                    <a:pt x="3818" y="17629"/>
                  </a:cubicBezTo>
                  <a:cubicBezTo>
                    <a:pt x="4088" y="17682"/>
                    <a:pt x="4368" y="17723"/>
                    <a:pt x="4638" y="17744"/>
                  </a:cubicBezTo>
                  <a:cubicBezTo>
                    <a:pt x="4762" y="17749"/>
                    <a:pt x="4887" y="17751"/>
                    <a:pt x="5011" y="17751"/>
                  </a:cubicBezTo>
                  <a:cubicBezTo>
                    <a:pt x="5136" y="17751"/>
                    <a:pt x="5260" y="17749"/>
                    <a:pt x="5385" y="17744"/>
                  </a:cubicBezTo>
                  <a:lnTo>
                    <a:pt x="5426" y="17744"/>
                  </a:lnTo>
                  <a:cubicBezTo>
                    <a:pt x="5561" y="17733"/>
                    <a:pt x="5696" y="17723"/>
                    <a:pt x="5821" y="17703"/>
                  </a:cubicBezTo>
                  <a:cubicBezTo>
                    <a:pt x="5955" y="17682"/>
                    <a:pt x="6079" y="17661"/>
                    <a:pt x="6204" y="17640"/>
                  </a:cubicBezTo>
                  <a:cubicBezTo>
                    <a:pt x="6349" y="17609"/>
                    <a:pt x="6474" y="17578"/>
                    <a:pt x="6598" y="17547"/>
                  </a:cubicBezTo>
                  <a:lnTo>
                    <a:pt x="6588" y="17547"/>
                  </a:lnTo>
                  <a:cubicBezTo>
                    <a:pt x="6660" y="17526"/>
                    <a:pt x="6723" y="17505"/>
                    <a:pt x="6796" y="17484"/>
                  </a:cubicBezTo>
                  <a:cubicBezTo>
                    <a:pt x="6982" y="17422"/>
                    <a:pt x="7158" y="17350"/>
                    <a:pt x="7335" y="17267"/>
                  </a:cubicBezTo>
                  <a:cubicBezTo>
                    <a:pt x="7469" y="17194"/>
                    <a:pt x="7594" y="17132"/>
                    <a:pt x="7708" y="17049"/>
                  </a:cubicBezTo>
                  <a:cubicBezTo>
                    <a:pt x="7822" y="16976"/>
                    <a:pt x="7926" y="16893"/>
                    <a:pt x="8030" y="16810"/>
                  </a:cubicBezTo>
                  <a:lnTo>
                    <a:pt x="8030" y="16800"/>
                  </a:lnTo>
                  <a:lnTo>
                    <a:pt x="8040" y="16800"/>
                  </a:lnTo>
                  <a:cubicBezTo>
                    <a:pt x="8082" y="16769"/>
                    <a:pt x="8113" y="16727"/>
                    <a:pt x="8154" y="16696"/>
                  </a:cubicBezTo>
                  <a:lnTo>
                    <a:pt x="8123" y="16011"/>
                  </a:lnTo>
                  <a:lnTo>
                    <a:pt x="8113" y="15928"/>
                  </a:lnTo>
                  <a:lnTo>
                    <a:pt x="8092" y="15628"/>
                  </a:lnTo>
                  <a:cubicBezTo>
                    <a:pt x="8092" y="15462"/>
                    <a:pt x="8082" y="15306"/>
                    <a:pt x="8071" y="15140"/>
                  </a:cubicBezTo>
                  <a:cubicBezTo>
                    <a:pt x="8061" y="15047"/>
                    <a:pt x="8061" y="14953"/>
                    <a:pt x="8050" y="14860"/>
                  </a:cubicBezTo>
                  <a:lnTo>
                    <a:pt x="8050" y="14860"/>
                  </a:lnTo>
                  <a:cubicBezTo>
                    <a:pt x="8061" y="14870"/>
                    <a:pt x="8061" y="14881"/>
                    <a:pt x="8061" y="14881"/>
                  </a:cubicBezTo>
                  <a:cubicBezTo>
                    <a:pt x="8133" y="15006"/>
                    <a:pt x="8227" y="15109"/>
                    <a:pt x="8331" y="15181"/>
                  </a:cubicBezTo>
                  <a:cubicBezTo>
                    <a:pt x="8424" y="15264"/>
                    <a:pt x="8538" y="15327"/>
                    <a:pt x="8652" y="15358"/>
                  </a:cubicBezTo>
                  <a:cubicBezTo>
                    <a:pt x="8738" y="15384"/>
                    <a:pt x="8824" y="15402"/>
                    <a:pt x="8916" y="15402"/>
                  </a:cubicBezTo>
                  <a:cubicBezTo>
                    <a:pt x="8935" y="15402"/>
                    <a:pt x="8954" y="15401"/>
                    <a:pt x="8974" y="15400"/>
                  </a:cubicBezTo>
                  <a:cubicBezTo>
                    <a:pt x="9067" y="15400"/>
                    <a:pt x="9161" y="15379"/>
                    <a:pt x="9254" y="15337"/>
                  </a:cubicBezTo>
                  <a:cubicBezTo>
                    <a:pt x="9274" y="15327"/>
                    <a:pt x="9295" y="15327"/>
                    <a:pt x="9316" y="15317"/>
                  </a:cubicBezTo>
                  <a:cubicBezTo>
                    <a:pt x="9420" y="15264"/>
                    <a:pt x="9513" y="15192"/>
                    <a:pt x="9596" y="15109"/>
                  </a:cubicBezTo>
                  <a:cubicBezTo>
                    <a:pt x="9679" y="15015"/>
                    <a:pt x="9751" y="14912"/>
                    <a:pt x="9804" y="14777"/>
                  </a:cubicBezTo>
                  <a:cubicBezTo>
                    <a:pt x="9866" y="14653"/>
                    <a:pt x="9908" y="14497"/>
                    <a:pt x="9928" y="14310"/>
                  </a:cubicBezTo>
                  <a:cubicBezTo>
                    <a:pt x="9938" y="14123"/>
                    <a:pt x="9938" y="13937"/>
                    <a:pt x="9917" y="13729"/>
                  </a:cubicBezTo>
                  <a:cubicBezTo>
                    <a:pt x="9866" y="13314"/>
                    <a:pt x="9742" y="12920"/>
                    <a:pt x="9617" y="12588"/>
                  </a:cubicBezTo>
                  <a:cubicBezTo>
                    <a:pt x="9555" y="12433"/>
                    <a:pt x="9493" y="12267"/>
                    <a:pt x="9430" y="12111"/>
                  </a:cubicBezTo>
                  <a:cubicBezTo>
                    <a:pt x="9399" y="12039"/>
                    <a:pt x="9368" y="11966"/>
                    <a:pt x="9337" y="11883"/>
                  </a:cubicBezTo>
                  <a:cubicBezTo>
                    <a:pt x="9482" y="11841"/>
                    <a:pt x="9606" y="11800"/>
                    <a:pt x="9731" y="11748"/>
                  </a:cubicBezTo>
                  <a:cubicBezTo>
                    <a:pt x="9804" y="11717"/>
                    <a:pt x="9887" y="11675"/>
                    <a:pt x="9959" y="11645"/>
                  </a:cubicBezTo>
                  <a:cubicBezTo>
                    <a:pt x="9959" y="11655"/>
                    <a:pt x="9970" y="11675"/>
                    <a:pt x="9970" y="11696"/>
                  </a:cubicBezTo>
                  <a:cubicBezTo>
                    <a:pt x="10011" y="11800"/>
                    <a:pt x="10032" y="11914"/>
                    <a:pt x="10053" y="12060"/>
                  </a:cubicBezTo>
                  <a:cubicBezTo>
                    <a:pt x="10063" y="12111"/>
                    <a:pt x="10073" y="12163"/>
                    <a:pt x="10073" y="12205"/>
                  </a:cubicBezTo>
                  <a:cubicBezTo>
                    <a:pt x="10083" y="12267"/>
                    <a:pt x="10094" y="12318"/>
                    <a:pt x="10104" y="12381"/>
                  </a:cubicBezTo>
                  <a:cubicBezTo>
                    <a:pt x="10125" y="12516"/>
                    <a:pt x="10156" y="12650"/>
                    <a:pt x="10198" y="12775"/>
                  </a:cubicBezTo>
                  <a:cubicBezTo>
                    <a:pt x="10249" y="12910"/>
                    <a:pt x="10302" y="13035"/>
                    <a:pt x="10374" y="13138"/>
                  </a:cubicBezTo>
                  <a:cubicBezTo>
                    <a:pt x="10447" y="13242"/>
                    <a:pt x="10540" y="13335"/>
                    <a:pt x="10644" y="13408"/>
                  </a:cubicBezTo>
                  <a:cubicBezTo>
                    <a:pt x="10747" y="13470"/>
                    <a:pt x="10872" y="13522"/>
                    <a:pt x="11007" y="13533"/>
                  </a:cubicBezTo>
                  <a:lnTo>
                    <a:pt x="11152" y="13533"/>
                  </a:lnTo>
                  <a:cubicBezTo>
                    <a:pt x="11183" y="13533"/>
                    <a:pt x="11215" y="13533"/>
                    <a:pt x="11235" y="13522"/>
                  </a:cubicBezTo>
                  <a:cubicBezTo>
                    <a:pt x="11307" y="13512"/>
                    <a:pt x="11390" y="13501"/>
                    <a:pt x="11463" y="13470"/>
                  </a:cubicBezTo>
                  <a:cubicBezTo>
                    <a:pt x="11598" y="13429"/>
                    <a:pt x="11712" y="13346"/>
                    <a:pt x="11805" y="13252"/>
                  </a:cubicBezTo>
                  <a:cubicBezTo>
                    <a:pt x="11888" y="13159"/>
                    <a:pt x="11961" y="13035"/>
                    <a:pt x="11992" y="12910"/>
                  </a:cubicBezTo>
                  <a:cubicBezTo>
                    <a:pt x="12034" y="12786"/>
                    <a:pt x="12044" y="12650"/>
                    <a:pt x="12034" y="12516"/>
                  </a:cubicBezTo>
                  <a:lnTo>
                    <a:pt x="12034" y="12505"/>
                  </a:lnTo>
                  <a:cubicBezTo>
                    <a:pt x="12024" y="12443"/>
                    <a:pt x="12003" y="12381"/>
                    <a:pt x="11982" y="12329"/>
                  </a:cubicBezTo>
                  <a:cubicBezTo>
                    <a:pt x="11961" y="12256"/>
                    <a:pt x="11930" y="12184"/>
                    <a:pt x="11899" y="12122"/>
                  </a:cubicBezTo>
                  <a:cubicBezTo>
                    <a:pt x="11858" y="12018"/>
                    <a:pt x="11805" y="11924"/>
                    <a:pt x="11764" y="11831"/>
                  </a:cubicBezTo>
                  <a:cubicBezTo>
                    <a:pt x="11722" y="11738"/>
                    <a:pt x="11681" y="11645"/>
                    <a:pt x="11671" y="11551"/>
                  </a:cubicBezTo>
                  <a:cubicBezTo>
                    <a:pt x="11660" y="11499"/>
                    <a:pt x="11650" y="11447"/>
                    <a:pt x="11650" y="11406"/>
                  </a:cubicBezTo>
                  <a:cubicBezTo>
                    <a:pt x="11660" y="11354"/>
                    <a:pt x="11660" y="11313"/>
                    <a:pt x="11671" y="11271"/>
                  </a:cubicBezTo>
                  <a:cubicBezTo>
                    <a:pt x="11681" y="11219"/>
                    <a:pt x="11702" y="11167"/>
                    <a:pt x="11722" y="11115"/>
                  </a:cubicBezTo>
                  <a:cubicBezTo>
                    <a:pt x="11733" y="11105"/>
                    <a:pt x="11733" y="11084"/>
                    <a:pt x="11743" y="11074"/>
                  </a:cubicBezTo>
                  <a:lnTo>
                    <a:pt x="11743" y="11074"/>
                  </a:lnTo>
                  <a:cubicBezTo>
                    <a:pt x="11692" y="11115"/>
                    <a:pt x="11650" y="11157"/>
                    <a:pt x="11619" y="11198"/>
                  </a:cubicBezTo>
                  <a:cubicBezTo>
                    <a:pt x="11577" y="11250"/>
                    <a:pt x="11546" y="11313"/>
                    <a:pt x="11526" y="11375"/>
                  </a:cubicBezTo>
                  <a:cubicBezTo>
                    <a:pt x="11494" y="11479"/>
                    <a:pt x="11494" y="11582"/>
                    <a:pt x="11526" y="11707"/>
                  </a:cubicBezTo>
                  <a:cubicBezTo>
                    <a:pt x="11556" y="11821"/>
                    <a:pt x="11598" y="11914"/>
                    <a:pt x="11650" y="12028"/>
                  </a:cubicBezTo>
                  <a:lnTo>
                    <a:pt x="11671" y="12070"/>
                  </a:lnTo>
                  <a:cubicBezTo>
                    <a:pt x="11712" y="12163"/>
                    <a:pt x="11754" y="12267"/>
                    <a:pt x="11785" y="12360"/>
                  </a:cubicBezTo>
                  <a:cubicBezTo>
                    <a:pt x="11816" y="12443"/>
                    <a:pt x="11826" y="12526"/>
                    <a:pt x="11837" y="12588"/>
                  </a:cubicBezTo>
                  <a:cubicBezTo>
                    <a:pt x="11837" y="12640"/>
                    <a:pt x="11826" y="12703"/>
                    <a:pt x="11816" y="12744"/>
                  </a:cubicBezTo>
                  <a:cubicBezTo>
                    <a:pt x="11805" y="12816"/>
                    <a:pt x="11775" y="12889"/>
                    <a:pt x="11743" y="12952"/>
                  </a:cubicBezTo>
                  <a:cubicBezTo>
                    <a:pt x="11712" y="13003"/>
                    <a:pt x="11681" y="13055"/>
                    <a:pt x="11639" y="13097"/>
                  </a:cubicBezTo>
                  <a:cubicBezTo>
                    <a:pt x="11598" y="13138"/>
                    <a:pt x="11556" y="13169"/>
                    <a:pt x="11515" y="13201"/>
                  </a:cubicBezTo>
                  <a:cubicBezTo>
                    <a:pt x="11463" y="13231"/>
                    <a:pt x="11411" y="13252"/>
                    <a:pt x="11360" y="13273"/>
                  </a:cubicBezTo>
                  <a:cubicBezTo>
                    <a:pt x="11307" y="13294"/>
                    <a:pt x="11256" y="13294"/>
                    <a:pt x="11204" y="13304"/>
                  </a:cubicBezTo>
                  <a:cubicBezTo>
                    <a:pt x="11152" y="13304"/>
                    <a:pt x="11100" y="13304"/>
                    <a:pt x="11049" y="13284"/>
                  </a:cubicBezTo>
                  <a:lnTo>
                    <a:pt x="11038" y="13284"/>
                  </a:lnTo>
                  <a:cubicBezTo>
                    <a:pt x="10986" y="13273"/>
                    <a:pt x="10934" y="13252"/>
                    <a:pt x="10883" y="13231"/>
                  </a:cubicBezTo>
                  <a:cubicBezTo>
                    <a:pt x="10830" y="13201"/>
                    <a:pt x="10779" y="13169"/>
                    <a:pt x="10737" y="13128"/>
                  </a:cubicBezTo>
                  <a:lnTo>
                    <a:pt x="10613" y="12972"/>
                  </a:lnTo>
                  <a:cubicBezTo>
                    <a:pt x="10571" y="12910"/>
                    <a:pt x="10540" y="12827"/>
                    <a:pt x="10509" y="12744"/>
                  </a:cubicBezTo>
                  <a:lnTo>
                    <a:pt x="10509" y="12754"/>
                  </a:lnTo>
                  <a:cubicBezTo>
                    <a:pt x="10468" y="12609"/>
                    <a:pt x="10447" y="12464"/>
                    <a:pt x="10426" y="12339"/>
                  </a:cubicBezTo>
                  <a:cubicBezTo>
                    <a:pt x="10415" y="12256"/>
                    <a:pt x="10415" y="12184"/>
                    <a:pt x="10405" y="12111"/>
                  </a:cubicBezTo>
                  <a:cubicBezTo>
                    <a:pt x="10395" y="12039"/>
                    <a:pt x="10395" y="11966"/>
                    <a:pt x="10385" y="11883"/>
                  </a:cubicBezTo>
                  <a:cubicBezTo>
                    <a:pt x="10364" y="11728"/>
                    <a:pt x="10332" y="11572"/>
                    <a:pt x="10281" y="11426"/>
                  </a:cubicBezTo>
                  <a:cubicBezTo>
                    <a:pt x="10343" y="11375"/>
                    <a:pt x="10395" y="11323"/>
                    <a:pt x="10436" y="11260"/>
                  </a:cubicBezTo>
                  <a:cubicBezTo>
                    <a:pt x="10488" y="11209"/>
                    <a:pt x="10530" y="11147"/>
                    <a:pt x="10561" y="11094"/>
                  </a:cubicBezTo>
                  <a:cubicBezTo>
                    <a:pt x="10602" y="11011"/>
                    <a:pt x="10623" y="10949"/>
                    <a:pt x="10634" y="10887"/>
                  </a:cubicBezTo>
                  <a:cubicBezTo>
                    <a:pt x="10644" y="10856"/>
                    <a:pt x="10644" y="10825"/>
                    <a:pt x="10644" y="10804"/>
                  </a:cubicBezTo>
                  <a:cubicBezTo>
                    <a:pt x="10644" y="10773"/>
                    <a:pt x="10634" y="10742"/>
                    <a:pt x="10623" y="10721"/>
                  </a:cubicBezTo>
                  <a:cubicBezTo>
                    <a:pt x="10602" y="10680"/>
                    <a:pt x="10571" y="10649"/>
                    <a:pt x="10519" y="10638"/>
                  </a:cubicBezTo>
                  <a:lnTo>
                    <a:pt x="10415" y="10638"/>
                  </a:lnTo>
                  <a:cubicBezTo>
                    <a:pt x="10436" y="10555"/>
                    <a:pt x="10447" y="10462"/>
                    <a:pt x="10457" y="10358"/>
                  </a:cubicBezTo>
                  <a:cubicBezTo>
                    <a:pt x="10457" y="10213"/>
                    <a:pt x="10426" y="10057"/>
                    <a:pt x="10364" y="9891"/>
                  </a:cubicBezTo>
                  <a:cubicBezTo>
                    <a:pt x="10322" y="9746"/>
                    <a:pt x="10249" y="9612"/>
                    <a:pt x="10187" y="9476"/>
                  </a:cubicBezTo>
                  <a:cubicBezTo>
                    <a:pt x="10166" y="9446"/>
                    <a:pt x="10156" y="9404"/>
                    <a:pt x="10136" y="9373"/>
                  </a:cubicBezTo>
                  <a:cubicBezTo>
                    <a:pt x="10094" y="9269"/>
                    <a:pt x="10053" y="9197"/>
                    <a:pt x="10021" y="9114"/>
                  </a:cubicBezTo>
                  <a:cubicBezTo>
                    <a:pt x="9990" y="9031"/>
                    <a:pt x="9959" y="8937"/>
                    <a:pt x="9949" y="8844"/>
                  </a:cubicBezTo>
                  <a:cubicBezTo>
                    <a:pt x="9928" y="8740"/>
                    <a:pt x="9917" y="8636"/>
                    <a:pt x="9897" y="8522"/>
                  </a:cubicBezTo>
                  <a:lnTo>
                    <a:pt x="9897" y="8512"/>
                  </a:lnTo>
                  <a:cubicBezTo>
                    <a:pt x="9887" y="8429"/>
                    <a:pt x="9876" y="8335"/>
                    <a:pt x="9866" y="8242"/>
                  </a:cubicBezTo>
                  <a:cubicBezTo>
                    <a:pt x="9845" y="8128"/>
                    <a:pt x="9825" y="8035"/>
                    <a:pt x="9793" y="7952"/>
                  </a:cubicBezTo>
                  <a:cubicBezTo>
                    <a:pt x="9783" y="7941"/>
                    <a:pt x="9772" y="7920"/>
                    <a:pt x="9772" y="7910"/>
                  </a:cubicBezTo>
                  <a:cubicBezTo>
                    <a:pt x="9793" y="7900"/>
                    <a:pt x="9825" y="7900"/>
                    <a:pt x="9845" y="7890"/>
                  </a:cubicBezTo>
                  <a:cubicBezTo>
                    <a:pt x="9980" y="7848"/>
                    <a:pt x="10094" y="7754"/>
                    <a:pt x="10156" y="7630"/>
                  </a:cubicBezTo>
                  <a:cubicBezTo>
                    <a:pt x="10208" y="7526"/>
                    <a:pt x="10229" y="7402"/>
                    <a:pt x="10198" y="7298"/>
                  </a:cubicBezTo>
                  <a:cubicBezTo>
                    <a:pt x="10166" y="7194"/>
                    <a:pt x="10094" y="7111"/>
                    <a:pt x="10000" y="7060"/>
                  </a:cubicBezTo>
                  <a:cubicBezTo>
                    <a:pt x="9959" y="7028"/>
                    <a:pt x="9908" y="7018"/>
                    <a:pt x="9845" y="7007"/>
                  </a:cubicBezTo>
                  <a:cubicBezTo>
                    <a:pt x="9834" y="6987"/>
                    <a:pt x="9814" y="6966"/>
                    <a:pt x="9804" y="6945"/>
                  </a:cubicBezTo>
                  <a:cubicBezTo>
                    <a:pt x="9731" y="6862"/>
                    <a:pt x="9627" y="6811"/>
                    <a:pt x="9523" y="6811"/>
                  </a:cubicBezTo>
                  <a:cubicBezTo>
                    <a:pt x="9472" y="6811"/>
                    <a:pt x="9410" y="6811"/>
                    <a:pt x="9337" y="6841"/>
                  </a:cubicBezTo>
                  <a:cubicBezTo>
                    <a:pt x="9316" y="6841"/>
                    <a:pt x="9285" y="6862"/>
                    <a:pt x="9264" y="6873"/>
                  </a:cubicBezTo>
                  <a:lnTo>
                    <a:pt x="9171" y="6935"/>
                  </a:lnTo>
                  <a:cubicBezTo>
                    <a:pt x="9078" y="7028"/>
                    <a:pt x="9025" y="7143"/>
                    <a:pt x="8995" y="7256"/>
                  </a:cubicBezTo>
                  <a:cubicBezTo>
                    <a:pt x="8870" y="7226"/>
                    <a:pt x="8735" y="7194"/>
                    <a:pt x="8559" y="7163"/>
                  </a:cubicBezTo>
                  <a:cubicBezTo>
                    <a:pt x="8476" y="7153"/>
                    <a:pt x="8393" y="7143"/>
                    <a:pt x="8331" y="7143"/>
                  </a:cubicBezTo>
                  <a:cubicBezTo>
                    <a:pt x="8279" y="7132"/>
                    <a:pt x="8237" y="7132"/>
                    <a:pt x="8196" y="7132"/>
                  </a:cubicBezTo>
                  <a:cubicBezTo>
                    <a:pt x="8165" y="7122"/>
                    <a:pt x="8133" y="7122"/>
                    <a:pt x="8113" y="7122"/>
                  </a:cubicBezTo>
                  <a:lnTo>
                    <a:pt x="8082" y="7122"/>
                  </a:lnTo>
                  <a:cubicBezTo>
                    <a:pt x="7916" y="7122"/>
                    <a:pt x="7750" y="7101"/>
                    <a:pt x="7584" y="7080"/>
                  </a:cubicBezTo>
                  <a:cubicBezTo>
                    <a:pt x="7594" y="7028"/>
                    <a:pt x="7605" y="6987"/>
                    <a:pt x="7605" y="6945"/>
                  </a:cubicBezTo>
                  <a:cubicBezTo>
                    <a:pt x="7605" y="6904"/>
                    <a:pt x="7584" y="6852"/>
                    <a:pt x="7552" y="6821"/>
                  </a:cubicBezTo>
                  <a:cubicBezTo>
                    <a:pt x="7532" y="6800"/>
                    <a:pt x="7511" y="6800"/>
                    <a:pt x="7490" y="6790"/>
                  </a:cubicBezTo>
                  <a:lnTo>
                    <a:pt x="7449" y="6790"/>
                  </a:lnTo>
                  <a:cubicBezTo>
                    <a:pt x="7439" y="6790"/>
                    <a:pt x="7428" y="6790"/>
                    <a:pt x="7418" y="6800"/>
                  </a:cubicBezTo>
                  <a:cubicBezTo>
                    <a:pt x="7376" y="6811"/>
                    <a:pt x="7345" y="6841"/>
                    <a:pt x="7335" y="6883"/>
                  </a:cubicBezTo>
                  <a:cubicBezTo>
                    <a:pt x="7324" y="6904"/>
                    <a:pt x="7324" y="6915"/>
                    <a:pt x="7324" y="6945"/>
                  </a:cubicBezTo>
                  <a:lnTo>
                    <a:pt x="7241" y="6862"/>
                  </a:lnTo>
                  <a:lnTo>
                    <a:pt x="7303" y="6769"/>
                  </a:lnTo>
                  <a:cubicBezTo>
                    <a:pt x="7501" y="6468"/>
                    <a:pt x="7635" y="6095"/>
                    <a:pt x="7698" y="5659"/>
                  </a:cubicBezTo>
                  <a:lnTo>
                    <a:pt x="7750" y="5659"/>
                  </a:lnTo>
                  <a:cubicBezTo>
                    <a:pt x="7771" y="5659"/>
                    <a:pt x="7801" y="5649"/>
                    <a:pt x="7833" y="5638"/>
                  </a:cubicBezTo>
                  <a:cubicBezTo>
                    <a:pt x="7926" y="5608"/>
                    <a:pt x="8009" y="5555"/>
                    <a:pt x="8082" y="5472"/>
                  </a:cubicBezTo>
                  <a:cubicBezTo>
                    <a:pt x="8206" y="5327"/>
                    <a:pt x="8279" y="5120"/>
                    <a:pt x="8279" y="4891"/>
                  </a:cubicBezTo>
                  <a:cubicBezTo>
                    <a:pt x="8269" y="4674"/>
                    <a:pt x="8196" y="4466"/>
                    <a:pt x="8061" y="4321"/>
                  </a:cubicBezTo>
                  <a:lnTo>
                    <a:pt x="7999" y="4259"/>
                  </a:lnTo>
                  <a:cubicBezTo>
                    <a:pt x="8009" y="4248"/>
                    <a:pt x="8009" y="4238"/>
                    <a:pt x="8020" y="4227"/>
                  </a:cubicBezTo>
                  <a:cubicBezTo>
                    <a:pt x="8123" y="4041"/>
                    <a:pt x="8154" y="3792"/>
                    <a:pt x="8133" y="3533"/>
                  </a:cubicBezTo>
                  <a:cubicBezTo>
                    <a:pt x="8113" y="3408"/>
                    <a:pt x="8092" y="3294"/>
                    <a:pt x="8050" y="3180"/>
                  </a:cubicBezTo>
                  <a:lnTo>
                    <a:pt x="8020" y="3118"/>
                  </a:lnTo>
                  <a:cubicBezTo>
                    <a:pt x="8050" y="3097"/>
                    <a:pt x="8082" y="3086"/>
                    <a:pt x="8103" y="3076"/>
                  </a:cubicBezTo>
                  <a:cubicBezTo>
                    <a:pt x="8227" y="3003"/>
                    <a:pt x="8341" y="2911"/>
                    <a:pt x="8435" y="2807"/>
                  </a:cubicBezTo>
                  <a:cubicBezTo>
                    <a:pt x="8527" y="2703"/>
                    <a:pt x="8600" y="2589"/>
                    <a:pt x="8652" y="2464"/>
                  </a:cubicBezTo>
                  <a:lnTo>
                    <a:pt x="8714" y="2277"/>
                  </a:lnTo>
                  <a:cubicBezTo>
                    <a:pt x="8725" y="2215"/>
                    <a:pt x="8735" y="2153"/>
                    <a:pt x="8735" y="2081"/>
                  </a:cubicBezTo>
                  <a:cubicBezTo>
                    <a:pt x="8756" y="1811"/>
                    <a:pt x="8673" y="1541"/>
                    <a:pt x="8507" y="1302"/>
                  </a:cubicBezTo>
                  <a:cubicBezTo>
                    <a:pt x="8465" y="1251"/>
                    <a:pt x="8414" y="1189"/>
                    <a:pt x="8352" y="1126"/>
                  </a:cubicBezTo>
                  <a:cubicBezTo>
                    <a:pt x="8299" y="1074"/>
                    <a:pt x="8248" y="1023"/>
                    <a:pt x="8186" y="970"/>
                  </a:cubicBezTo>
                  <a:cubicBezTo>
                    <a:pt x="8071" y="867"/>
                    <a:pt x="7937" y="774"/>
                    <a:pt x="7801" y="680"/>
                  </a:cubicBezTo>
                  <a:cubicBezTo>
                    <a:pt x="7542" y="514"/>
                    <a:pt x="7252" y="369"/>
                    <a:pt x="6951" y="255"/>
                  </a:cubicBezTo>
                  <a:cubicBezTo>
                    <a:pt x="6650" y="151"/>
                    <a:pt x="6328" y="68"/>
                    <a:pt x="6007" y="37"/>
                  </a:cubicBezTo>
                  <a:cubicBezTo>
                    <a:pt x="5835" y="9"/>
                    <a:pt x="5659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2323;p53"/>
            <p:cNvGrpSpPr/>
            <p:nvPr/>
          </p:nvGrpSpPr>
          <p:grpSpPr>
            <a:xfrm>
              <a:off x="6794477" y="1458871"/>
              <a:ext cx="872892" cy="1287199"/>
              <a:chOff x="7101850" y="1509250"/>
              <a:chExt cx="648075" cy="955675"/>
            </a:xfrm>
          </p:grpSpPr>
          <p:sp>
            <p:nvSpPr>
              <p:cNvPr id="545" name="Google Shape;2324;p53"/>
              <p:cNvSpPr/>
              <p:nvPr/>
            </p:nvSpPr>
            <p:spPr>
              <a:xfrm>
                <a:off x="7155525" y="1668575"/>
                <a:ext cx="99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253" extrusionOk="0">
                    <a:moveTo>
                      <a:pt x="1847" y="0"/>
                    </a:moveTo>
                    <a:cubicBezTo>
                      <a:pt x="1733" y="11"/>
                      <a:pt x="1619" y="32"/>
                      <a:pt x="1494" y="73"/>
                    </a:cubicBezTo>
                    <a:cubicBezTo>
                      <a:pt x="1297" y="145"/>
                      <a:pt x="1110" y="260"/>
                      <a:pt x="924" y="373"/>
                    </a:cubicBezTo>
                    <a:lnTo>
                      <a:pt x="768" y="467"/>
                    </a:lnTo>
                    <a:cubicBezTo>
                      <a:pt x="737" y="477"/>
                      <a:pt x="716" y="509"/>
                      <a:pt x="706" y="529"/>
                    </a:cubicBezTo>
                    <a:cubicBezTo>
                      <a:pt x="602" y="612"/>
                      <a:pt x="499" y="705"/>
                      <a:pt x="416" y="799"/>
                    </a:cubicBezTo>
                    <a:cubicBezTo>
                      <a:pt x="291" y="944"/>
                      <a:pt x="187" y="1110"/>
                      <a:pt x="125" y="1297"/>
                    </a:cubicBezTo>
                    <a:cubicBezTo>
                      <a:pt x="63" y="1463"/>
                      <a:pt x="21" y="1660"/>
                      <a:pt x="11" y="1867"/>
                    </a:cubicBezTo>
                    <a:cubicBezTo>
                      <a:pt x="1" y="2054"/>
                      <a:pt x="21" y="2261"/>
                      <a:pt x="63" y="2469"/>
                    </a:cubicBezTo>
                    <a:cubicBezTo>
                      <a:pt x="94" y="2666"/>
                      <a:pt x="156" y="2874"/>
                      <a:pt x="239" y="3091"/>
                    </a:cubicBezTo>
                    <a:cubicBezTo>
                      <a:pt x="312" y="3289"/>
                      <a:pt x="416" y="3485"/>
                      <a:pt x="529" y="3672"/>
                    </a:cubicBezTo>
                    <a:cubicBezTo>
                      <a:pt x="748" y="4056"/>
                      <a:pt x="1017" y="4398"/>
                      <a:pt x="1328" y="4668"/>
                    </a:cubicBezTo>
                    <a:cubicBezTo>
                      <a:pt x="1494" y="4813"/>
                      <a:pt x="1650" y="4928"/>
                      <a:pt x="1816" y="5021"/>
                    </a:cubicBezTo>
                    <a:cubicBezTo>
                      <a:pt x="1982" y="5114"/>
                      <a:pt x="2148" y="5177"/>
                      <a:pt x="2314" y="5218"/>
                    </a:cubicBezTo>
                    <a:cubicBezTo>
                      <a:pt x="2415" y="5241"/>
                      <a:pt x="2510" y="5253"/>
                      <a:pt x="2607" y="5253"/>
                    </a:cubicBezTo>
                    <a:cubicBezTo>
                      <a:pt x="2640" y="5253"/>
                      <a:pt x="2674" y="5252"/>
                      <a:pt x="2708" y="5249"/>
                    </a:cubicBezTo>
                    <a:cubicBezTo>
                      <a:pt x="2749" y="5249"/>
                      <a:pt x="2791" y="5249"/>
                      <a:pt x="2832" y="5239"/>
                    </a:cubicBezTo>
                    <a:cubicBezTo>
                      <a:pt x="2988" y="5218"/>
                      <a:pt x="3154" y="5145"/>
                      <a:pt x="3299" y="5052"/>
                    </a:cubicBezTo>
                    <a:cubicBezTo>
                      <a:pt x="3465" y="4938"/>
                      <a:pt x="3600" y="4792"/>
                      <a:pt x="3704" y="4626"/>
                    </a:cubicBezTo>
                    <a:cubicBezTo>
                      <a:pt x="3807" y="4450"/>
                      <a:pt x="3869" y="4253"/>
                      <a:pt x="3911" y="4004"/>
                    </a:cubicBezTo>
                    <a:cubicBezTo>
                      <a:pt x="3952" y="3776"/>
                      <a:pt x="3963" y="3538"/>
                      <a:pt x="3952" y="3268"/>
                    </a:cubicBezTo>
                    <a:cubicBezTo>
                      <a:pt x="3932" y="3008"/>
                      <a:pt x="3901" y="2739"/>
                      <a:pt x="3839" y="2469"/>
                    </a:cubicBezTo>
                    <a:cubicBezTo>
                      <a:pt x="3777" y="2210"/>
                      <a:pt x="3694" y="1940"/>
                      <a:pt x="3590" y="1670"/>
                    </a:cubicBezTo>
                    <a:cubicBezTo>
                      <a:pt x="3496" y="1422"/>
                      <a:pt x="3382" y="1193"/>
                      <a:pt x="3258" y="975"/>
                    </a:cubicBezTo>
                    <a:cubicBezTo>
                      <a:pt x="3123" y="758"/>
                      <a:pt x="2977" y="571"/>
                      <a:pt x="2822" y="426"/>
                    </a:cubicBezTo>
                    <a:cubicBezTo>
                      <a:pt x="2749" y="343"/>
                      <a:pt x="2666" y="281"/>
                      <a:pt x="2583" y="218"/>
                    </a:cubicBezTo>
                    <a:cubicBezTo>
                      <a:pt x="2500" y="166"/>
                      <a:pt x="2407" y="115"/>
                      <a:pt x="2314" y="73"/>
                    </a:cubicBezTo>
                    <a:cubicBezTo>
                      <a:pt x="2179" y="32"/>
                      <a:pt x="2034" y="0"/>
                      <a:pt x="1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325;p53"/>
              <p:cNvSpPr/>
              <p:nvPr/>
            </p:nvSpPr>
            <p:spPr>
              <a:xfrm>
                <a:off x="7155525" y="1669075"/>
                <a:ext cx="66425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5240" extrusionOk="0">
                    <a:moveTo>
                      <a:pt x="1712" y="1"/>
                    </a:moveTo>
                    <a:cubicBezTo>
                      <a:pt x="1640" y="12"/>
                      <a:pt x="1567" y="32"/>
                      <a:pt x="1494" y="53"/>
                    </a:cubicBezTo>
                    <a:cubicBezTo>
                      <a:pt x="1287" y="125"/>
                      <a:pt x="1100" y="240"/>
                      <a:pt x="924" y="343"/>
                    </a:cubicBezTo>
                    <a:lnTo>
                      <a:pt x="903" y="364"/>
                    </a:lnTo>
                    <a:lnTo>
                      <a:pt x="872" y="374"/>
                    </a:lnTo>
                    <a:cubicBezTo>
                      <a:pt x="831" y="395"/>
                      <a:pt x="799" y="416"/>
                      <a:pt x="758" y="436"/>
                    </a:cubicBezTo>
                    <a:cubicBezTo>
                      <a:pt x="737" y="457"/>
                      <a:pt x="716" y="478"/>
                      <a:pt x="706" y="509"/>
                    </a:cubicBezTo>
                    <a:cubicBezTo>
                      <a:pt x="592" y="592"/>
                      <a:pt x="499" y="675"/>
                      <a:pt x="416" y="779"/>
                    </a:cubicBezTo>
                    <a:cubicBezTo>
                      <a:pt x="291" y="924"/>
                      <a:pt x="187" y="1090"/>
                      <a:pt x="114" y="1277"/>
                    </a:cubicBezTo>
                    <a:cubicBezTo>
                      <a:pt x="52" y="1443"/>
                      <a:pt x="21" y="1640"/>
                      <a:pt x="11" y="1847"/>
                    </a:cubicBezTo>
                    <a:cubicBezTo>
                      <a:pt x="1" y="2034"/>
                      <a:pt x="21" y="2241"/>
                      <a:pt x="52" y="2449"/>
                    </a:cubicBezTo>
                    <a:cubicBezTo>
                      <a:pt x="94" y="2646"/>
                      <a:pt x="156" y="2854"/>
                      <a:pt x="239" y="3071"/>
                    </a:cubicBezTo>
                    <a:cubicBezTo>
                      <a:pt x="312" y="3269"/>
                      <a:pt x="405" y="3465"/>
                      <a:pt x="519" y="3652"/>
                    </a:cubicBezTo>
                    <a:cubicBezTo>
                      <a:pt x="748" y="4046"/>
                      <a:pt x="1017" y="4378"/>
                      <a:pt x="1328" y="4648"/>
                    </a:cubicBezTo>
                    <a:cubicBezTo>
                      <a:pt x="1494" y="4793"/>
                      <a:pt x="1650" y="4908"/>
                      <a:pt x="1806" y="5001"/>
                    </a:cubicBezTo>
                    <a:cubicBezTo>
                      <a:pt x="1982" y="5094"/>
                      <a:pt x="2148" y="5167"/>
                      <a:pt x="2314" y="5198"/>
                    </a:cubicBezTo>
                    <a:cubicBezTo>
                      <a:pt x="2428" y="5229"/>
                      <a:pt x="2542" y="5240"/>
                      <a:pt x="2656" y="5240"/>
                    </a:cubicBezTo>
                    <a:cubicBezTo>
                      <a:pt x="2542" y="5032"/>
                      <a:pt x="2428" y="4825"/>
                      <a:pt x="2324" y="4606"/>
                    </a:cubicBezTo>
                    <a:cubicBezTo>
                      <a:pt x="2148" y="4244"/>
                      <a:pt x="1992" y="3880"/>
                      <a:pt x="1857" y="3497"/>
                    </a:cubicBezTo>
                    <a:cubicBezTo>
                      <a:pt x="1733" y="3113"/>
                      <a:pt x="1629" y="2729"/>
                      <a:pt x="1567" y="2345"/>
                    </a:cubicBezTo>
                    <a:cubicBezTo>
                      <a:pt x="1504" y="1962"/>
                      <a:pt x="1474" y="1568"/>
                      <a:pt x="1504" y="1173"/>
                    </a:cubicBezTo>
                    <a:cubicBezTo>
                      <a:pt x="1515" y="1017"/>
                      <a:pt x="1536" y="862"/>
                      <a:pt x="1557" y="706"/>
                    </a:cubicBezTo>
                    <a:cubicBezTo>
                      <a:pt x="1577" y="530"/>
                      <a:pt x="1608" y="353"/>
                      <a:pt x="1660" y="187"/>
                    </a:cubicBezTo>
                    <a:cubicBezTo>
                      <a:pt x="1670" y="125"/>
                      <a:pt x="1691" y="63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326;p53"/>
              <p:cNvSpPr/>
              <p:nvPr/>
            </p:nvSpPr>
            <p:spPr>
              <a:xfrm>
                <a:off x="7490825" y="1662100"/>
                <a:ext cx="4982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3703" extrusionOk="0">
                    <a:moveTo>
                      <a:pt x="996" y="0"/>
                    </a:moveTo>
                    <a:cubicBezTo>
                      <a:pt x="966" y="0"/>
                      <a:pt x="934" y="10"/>
                      <a:pt x="904" y="10"/>
                    </a:cubicBezTo>
                    <a:cubicBezTo>
                      <a:pt x="831" y="21"/>
                      <a:pt x="748" y="42"/>
                      <a:pt x="655" y="83"/>
                    </a:cubicBezTo>
                    <a:cubicBezTo>
                      <a:pt x="582" y="114"/>
                      <a:pt x="509" y="166"/>
                      <a:pt x="457" y="208"/>
                    </a:cubicBezTo>
                    <a:cubicBezTo>
                      <a:pt x="395" y="249"/>
                      <a:pt x="343" y="301"/>
                      <a:pt x="291" y="363"/>
                    </a:cubicBezTo>
                    <a:cubicBezTo>
                      <a:pt x="198" y="466"/>
                      <a:pt x="125" y="591"/>
                      <a:pt x="84" y="747"/>
                    </a:cubicBezTo>
                    <a:cubicBezTo>
                      <a:pt x="42" y="861"/>
                      <a:pt x="21" y="996"/>
                      <a:pt x="11" y="1172"/>
                    </a:cubicBezTo>
                    <a:cubicBezTo>
                      <a:pt x="1" y="1338"/>
                      <a:pt x="11" y="1494"/>
                      <a:pt x="21" y="1618"/>
                    </a:cubicBezTo>
                    <a:cubicBezTo>
                      <a:pt x="42" y="1764"/>
                      <a:pt x="63" y="1888"/>
                      <a:pt x="84" y="2033"/>
                    </a:cubicBezTo>
                    <a:lnTo>
                      <a:pt x="94" y="2147"/>
                    </a:lnTo>
                    <a:cubicBezTo>
                      <a:pt x="115" y="2209"/>
                      <a:pt x="125" y="2282"/>
                      <a:pt x="136" y="2354"/>
                    </a:cubicBezTo>
                    <a:cubicBezTo>
                      <a:pt x="177" y="2583"/>
                      <a:pt x="219" y="2822"/>
                      <a:pt x="291" y="3060"/>
                    </a:cubicBezTo>
                    <a:cubicBezTo>
                      <a:pt x="333" y="3174"/>
                      <a:pt x="374" y="3278"/>
                      <a:pt x="416" y="3371"/>
                    </a:cubicBezTo>
                    <a:cubicBezTo>
                      <a:pt x="468" y="3465"/>
                      <a:pt x="530" y="3537"/>
                      <a:pt x="592" y="3589"/>
                    </a:cubicBezTo>
                    <a:cubicBezTo>
                      <a:pt x="623" y="3620"/>
                      <a:pt x="655" y="3651"/>
                      <a:pt x="696" y="3661"/>
                    </a:cubicBezTo>
                    <a:cubicBezTo>
                      <a:pt x="738" y="3682"/>
                      <a:pt x="789" y="3703"/>
                      <a:pt x="841" y="3703"/>
                    </a:cubicBezTo>
                    <a:lnTo>
                      <a:pt x="893" y="3703"/>
                    </a:lnTo>
                    <a:cubicBezTo>
                      <a:pt x="966" y="3703"/>
                      <a:pt x="1038" y="3682"/>
                      <a:pt x="1121" y="3631"/>
                    </a:cubicBezTo>
                    <a:cubicBezTo>
                      <a:pt x="1245" y="3568"/>
                      <a:pt x="1349" y="3454"/>
                      <a:pt x="1432" y="3371"/>
                    </a:cubicBezTo>
                    <a:cubicBezTo>
                      <a:pt x="1536" y="3246"/>
                      <a:pt x="1630" y="3122"/>
                      <a:pt x="1692" y="2988"/>
                    </a:cubicBezTo>
                    <a:cubicBezTo>
                      <a:pt x="1909" y="2583"/>
                      <a:pt x="1992" y="2064"/>
                      <a:pt x="1930" y="1483"/>
                    </a:cubicBezTo>
                    <a:cubicBezTo>
                      <a:pt x="1909" y="1234"/>
                      <a:pt x="1847" y="975"/>
                      <a:pt x="1754" y="726"/>
                    </a:cubicBezTo>
                    <a:cubicBezTo>
                      <a:pt x="1702" y="591"/>
                      <a:pt x="1640" y="466"/>
                      <a:pt x="1577" y="342"/>
                    </a:cubicBezTo>
                    <a:lnTo>
                      <a:pt x="1577" y="321"/>
                    </a:lnTo>
                    <a:cubicBezTo>
                      <a:pt x="1577" y="291"/>
                      <a:pt x="1567" y="270"/>
                      <a:pt x="1547" y="238"/>
                    </a:cubicBezTo>
                    <a:cubicBezTo>
                      <a:pt x="1515" y="208"/>
                      <a:pt x="1484" y="166"/>
                      <a:pt x="1443" y="135"/>
                    </a:cubicBezTo>
                    <a:lnTo>
                      <a:pt x="1401" y="72"/>
                    </a:lnTo>
                    <a:cubicBezTo>
                      <a:pt x="1381" y="52"/>
                      <a:pt x="1349" y="42"/>
                      <a:pt x="1328" y="42"/>
                    </a:cubicBezTo>
                    <a:cubicBezTo>
                      <a:pt x="1308" y="42"/>
                      <a:pt x="1298" y="42"/>
                      <a:pt x="1277" y="52"/>
                    </a:cubicBezTo>
                    <a:cubicBezTo>
                      <a:pt x="1245" y="31"/>
                      <a:pt x="1194" y="21"/>
                      <a:pt x="1132" y="10"/>
                    </a:cubicBezTo>
                    <a:cubicBezTo>
                      <a:pt x="1090" y="0"/>
                      <a:pt x="1038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327;p53"/>
              <p:cNvSpPr/>
              <p:nvPr/>
            </p:nvSpPr>
            <p:spPr>
              <a:xfrm>
                <a:off x="7298925" y="1893150"/>
                <a:ext cx="12605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056" extrusionOk="0">
                    <a:moveTo>
                      <a:pt x="677" y="1264"/>
                    </a:moveTo>
                    <a:lnTo>
                      <a:pt x="675" y="1266"/>
                    </a:lnTo>
                    <a:lnTo>
                      <a:pt x="675" y="1276"/>
                    </a:lnTo>
                    <a:cubicBezTo>
                      <a:pt x="676" y="1272"/>
                      <a:pt x="676" y="1268"/>
                      <a:pt x="677" y="1264"/>
                    </a:cubicBezTo>
                    <a:close/>
                    <a:moveTo>
                      <a:pt x="800" y="0"/>
                    </a:moveTo>
                    <a:cubicBezTo>
                      <a:pt x="768" y="0"/>
                      <a:pt x="738" y="11"/>
                      <a:pt x="717" y="32"/>
                    </a:cubicBezTo>
                    <a:cubicBezTo>
                      <a:pt x="706" y="52"/>
                      <a:pt x="696" y="83"/>
                      <a:pt x="696" y="104"/>
                    </a:cubicBezTo>
                    <a:cubicBezTo>
                      <a:pt x="706" y="218"/>
                      <a:pt x="706" y="332"/>
                      <a:pt x="717" y="447"/>
                    </a:cubicBezTo>
                    <a:cubicBezTo>
                      <a:pt x="706" y="467"/>
                      <a:pt x="706" y="488"/>
                      <a:pt x="706" y="509"/>
                    </a:cubicBezTo>
                    <a:cubicBezTo>
                      <a:pt x="706" y="519"/>
                      <a:pt x="706" y="530"/>
                      <a:pt x="717" y="550"/>
                    </a:cubicBezTo>
                    <a:cubicBezTo>
                      <a:pt x="717" y="804"/>
                      <a:pt x="706" y="1039"/>
                      <a:pt x="677" y="1264"/>
                    </a:cubicBezTo>
                    <a:lnTo>
                      <a:pt x="677" y="1264"/>
                    </a:lnTo>
                    <a:lnTo>
                      <a:pt x="685" y="1256"/>
                    </a:lnTo>
                    <a:lnTo>
                      <a:pt x="685" y="1256"/>
                    </a:lnTo>
                    <a:cubicBezTo>
                      <a:pt x="634" y="1598"/>
                      <a:pt x="551" y="1909"/>
                      <a:pt x="436" y="2189"/>
                    </a:cubicBezTo>
                    <a:lnTo>
                      <a:pt x="436" y="2178"/>
                    </a:lnTo>
                    <a:cubicBezTo>
                      <a:pt x="343" y="2407"/>
                      <a:pt x="219" y="2625"/>
                      <a:pt x="63" y="2812"/>
                    </a:cubicBezTo>
                    <a:lnTo>
                      <a:pt x="63" y="2822"/>
                    </a:lnTo>
                    <a:lnTo>
                      <a:pt x="32" y="2853"/>
                    </a:lnTo>
                    <a:cubicBezTo>
                      <a:pt x="11" y="2884"/>
                      <a:pt x="1" y="2905"/>
                      <a:pt x="1" y="2936"/>
                    </a:cubicBezTo>
                    <a:cubicBezTo>
                      <a:pt x="1" y="2946"/>
                      <a:pt x="1" y="2957"/>
                      <a:pt x="11" y="2978"/>
                    </a:cubicBezTo>
                    <a:cubicBezTo>
                      <a:pt x="1" y="2998"/>
                      <a:pt x="11" y="3029"/>
                      <a:pt x="21" y="3061"/>
                    </a:cubicBezTo>
                    <a:cubicBezTo>
                      <a:pt x="167" y="3310"/>
                      <a:pt x="353" y="3558"/>
                      <a:pt x="582" y="3817"/>
                    </a:cubicBezTo>
                    <a:cubicBezTo>
                      <a:pt x="810" y="4056"/>
                      <a:pt x="1069" y="4274"/>
                      <a:pt x="1349" y="4461"/>
                    </a:cubicBezTo>
                    <a:cubicBezTo>
                      <a:pt x="1760" y="4735"/>
                      <a:pt x="2385" y="5056"/>
                      <a:pt x="3090" y="5056"/>
                    </a:cubicBezTo>
                    <a:cubicBezTo>
                      <a:pt x="3132" y="5056"/>
                      <a:pt x="3174" y="5054"/>
                      <a:pt x="3216" y="5052"/>
                    </a:cubicBezTo>
                    <a:lnTo>
                      <a:pt x="3237" y="5052"/>
                    </a:lnTo>
                    <a:cubicBezTo>
                      <a:pt x="3756" y="5021"/>
                      <a:pt x="4254" y="4803"/>
                      <a:pt x="4596" y="4430"/>
                    </a:cubicBezTo>
                    <a:cubicBezTo>
                      <a:pt x="4679" y="4347"/>
                      <a:pt x="4762" y="4243"/>
                      <a:pt x="4834" y="4129"/>
                    </a:cubicBezTo>
                    <a:cubicBezTo>
                      <a:pt x="4887" y="4036"/>
                      <a:pt x="4938" y="3921"/>
                      <a:pt x="4980" y="3787"/>
                    </a:cubicBezTo>
                    <a:cubicBezTo>
                      <a:pt x="5042" y="3548"/>
                      <a:pt x="5042" y="3289"/>
                      <a:pt x="4970" y="3019"/>
                    </a:cubicBezTo>
                    <a:cubicBezTo>
                      <a:pt x="4970" y="3008"/>
                      <a:pt x="4970" y="2998"/>
                      <a:pt x="4959" y="2998"/>
                    </a:cubicBezTo>
                    <a:cubicBezTo>
                      <a:pt x="4959" y="2946"/>
                      <a:pt x="4928" y="2915"/>
                      <a:pt x="4887" y="2895"/>
                    </a:cubicBezTo>
                    <a:lnTo>
                      <a:pt x="4793" y="2863"/>
                    </a:lnTo>
                    <a:cubicBezTo>
                      <a:pt x="4721" y="2832"/>
                      <a:pt x="4659" y="2801"/>
                      <a:pt x="4596" y="2749"/>
                    </a:cubicBezTo>
                    <a:cubicBezTo>
                      <a:pt x="4534" y="2697"/>
                      <a:pt x="4461" y="2635"/>
                      <a:pt x="4399" y="2552"/>
                    </a:cubicBezTo>
                    <a:cubicBezTo>
                      <a:pt x="4327" y="2448"/>
                      <a:pt x="4254" y="2324"/>
                      <a:pt x="4202" y="2189"/>
                    </a:cubicBezTo>
                    <a:cubicBezTo>
                      <a:pt x="4129" y="2023"/>
                      <a:pt x="4078" y="1837"/>
                      <a:pt x="4057" y="1639"/>
                    </a:cubicBezTo>
                    <a:cubicBezTo>
                      <a:pt x="4025" y="1432"/>
                      <a:pt x="4025" y="1245"/>
                      <a:pt x="4046" y="1058"/>
                    </a:cubicBezTo>
                    <a:cubicBezTo>
                      <a:pt x="4057" y="975"/>
                      <a:pt x="4067" y="913"/>
                      <a:pt x="4088" y="841"/>
                    </a:cubicBezTo>
                    <a:cubicBezTo>
                      <a:pt x="4108" y="788"/>
                      <a:pt x="4067" y="726"/>
                      <a:pt x="4015" y="716"/>
                    </a:cubicBezTo>
                    <a:cubicBezTo>
                      <a:pt x="4005" y="705"/>
                      <a:pt x="3995" y="705"/>
                      <a:pt x="3984" y="705"/>
                    </a:cubicBezTo>
                    <a:cubicBezTo>
                      <a:pt x="3932" y="716"/>
                      <a:pt x="3901" y="747"/>
                      <a:pt x="3880" y="788"/>
                    </a:cubicBezTo>
                    <a:cubicBezTo>
                      <a:pt x="3859" y="882"/>
                      <a:pt x="3839" y="996"/>
                      <a:pt x="3829" y="1110"/>
                    </a:cubicBezTo>
                    <a:cubicBezTo>
                      <a:pt x="3642" y="986"/>
                      <a:pt x="3444" y="871"/>
                      <a:pt x="3237" y="778"/>
                    </a:cubicBezTo>
                    <a:cubicBezTo>
                      <a:pt x="2999" y="675"/>
                      <a:pt x="2729" y="581"/>
                      <a:pt x="2449" y="509"/>
                    </a:cubicBezTo>
                    <a:cubicBezTo>
                      <a:pt x="2067" y="419"/>
                      <a:pt x="1678" y="374"/>
                      <a:pt x="1283" y="374"/>
                    </a:cubicBezTo>
                    <a:cubicBezTo>
                      <a:pt x="1174" y="374"/>
                      <a:pt x="1065" y="377"/>
                      <a:pt x="955" y="384"/>
                    </a:cubicBezTo>
                    <a:lnTo>
                      <a:pt x="924" y="384"/>
                    </a:lnTo>
                    <a:cubicBezTo>
                      <a:pt x="924" y="291"/>
                      <a:pt x="913" y="198"/>
                      <a:pt x="903" y="104"/>
                    </a:cubicBezTo>
                    <a:cubicBezTo>
                      <a:pt x="903" y="42"/>
                      <a:pt x="862" y="0"/>
                      <a:pt x="800" y="0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328;p53"/>
              <p:cNvSpPr/>
              <p:nvPr/>
            </p:nvSpPr>
            <p:spPr>
              <a:xfrm>
                <a:off x="7316325" y="1892900"/>
                <a:ext cx="8507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935" extrusionOk="0">
                    <a:moveTo>
                      <a:pt x="104" y="0"/>
                    </a:moveTo>
                    <a:cubicBezTo>
                      <a:pt x="72" y="0"/>
                      <a:pt x="42" y="21"/>
                      <a:pt x="21" y="42"/>
                    </a:cubicBezTo>
                    <a:cubicBezTo>
                      <a:pt x="0" y="62"/>
                      <a:pt x="0" y="93"/>
                      <a:pt x="0" y="114"/>
                    </a:cubicBezTo>
                    <a:cubicBezTo>
                      <a:pt x="10" y="228"/>
                      <a:pt x="10" y="342"/>
                      <a:pt x="10" y="457"/>
                    </a:cubicBezTo>
                    <a:cubicBezTo>
                      <a:pt x="10" y="477"/>
                      <a:pt x="0" y="498"/>
                      <a:pt x="0" y="519"/>
                    </a:cubicBezTo>
                    <a:cubicBezTo>
                      <a:pt x="0" y="529"/>
                      <a:pt x="10" y="540"/>
                      <a:pt x="21" y="560"/>
                    </a:cubicBezTo>
                    <a:cubicBezTo>
                      <a:pt x="21" y="736"/>
                      <a:pt x="10" y="902"/>
                      <a:pt x="0" y="1058"/>
                    </a:cubicBezTo>
                    <a:cubicBezTo>
                      <a:pt x="72" y="1100"/>
                      <a:pt x="145" y="1151"/>
                      <a:pt x="207" y="1193"/>
                    </a:cubicBezTo>
                    <a:cubicBezTo>
                      <a:pt x="394" y="1296"/>
                      <a:pt x="581" y="1400"/>
                      <a:pt x="768" y="1483"/>
                    </a:cubicBezTo>
                    <a:cubicBezTo>
                      <a:pt x="1193" y="1670"/>
                      <a:pt x="1639" y="1815"/>
                      <a:pt x="2095" y="1888"/>
                    </a:cubicBezTo>
                    <a:cubicBezTo>
                      <a:pt x="2281" y="1916"/>
                      <a:pt x="2472" y="1934"/>
                      <a:pt x="2661" y="1934"/>
                    </a:cubicBezTo>
                    <a:cubicBezTo>
                      <a:pt x="2757" y="1934"/>
                      <a:pt x="2852" y="1929"/>
                      <a:pt x="2946" y="1919"/>
                    </a:cubicBezTo>
                    <a:lnTo>
                      <a:pt x="2956" y="1919"/>
                    </a:lnTo>
                    <a:cubicBezTo>
                      <a:pt x="3039" y="1909"/>
                      <a:pt x="3133" y="1898"/>
                      <a:pt x="3216" y="1867"/>
                    </a:cubicBezTo>
                    <a:cubicBezTo>
                      <a:pt x="3278" y="1856"/>
                      <a:pt x="3340" y="1847"/>
                      <a:pt x="3392" y="1826"/>
                    </a:cubicBezTo>
                    <a:cubicBezTo>
                      <a:pt x="3382" y="1764"/>
                      <a:pt x="3371" y="1701"/>
                      <a:pt x="3361" y="1649"/>
                    </a:cubicBezTo>
                    <a:cubicBezTo>
                      <a:pt x="3329" y="1442"/>
                      <a:pt x="3329" y="1255"/>
                      <a:pt x="3350" y="1068"/>
                    </a:cubicBezTo>
                    <a:cubicBezTo>
                      <a:pt x="3361" y="996"/>
                      <a:pt x="3382" y="923"/>
                      <a:pt x="3392" y="851"/>
                    </a:cubicBezTo>
                    <a:cubicBezTo>
                      <a:pt x="3402" y="830"/>
                      <a:pt x="3402" y="798"/>
                      <a:pt x="3382" y="768"/>
                    </a:cubicBezTo>
                    <a:cubicBezTo>
                      <a:pt x="3371" y="747"/>
                      <a:pt x="3350" y="726"/>
                      <a:pt x="3319" y="715"/>
                    </a:cubicBezTo>
                    <a:lnTo>
                      <a:pt x="3288" y="715"/>
                    </a:lnTo>
                    <a:cubicBezTo>
                      <a:pt x="3236" y="715"/>
                      <a:pt x="3195" y="747"/>
                      <a:pt x="3184" y="798"/>
                    </a:cubicBezTo>
                    <a:cubicBezTo>
                      <a:pt x="3153" y="892"/>
                      <a:pt x="3143" y="1006"/>
                      <a:pt x="3133" y="1120"/>
                    </a:cubicBezTo>
                    <a:cubicBezTo>
                      <a:pt x="2956" y="996"/>
                      <a:pt x="2759" y="881"/>
                      <a:pt x="2541" y="788"/>
                    </a:cubicBezTo>
                    <a:cubicBezTo>
                      <a:pt x="2303" y="685"/>
                      <a:pt x="2043" y="591"/>
                      <a:pt x="1753" y="519"/>
                    </a:cubicBezTo>
                    <a:cubicBezTo>
                      <a:pt x="1359" y="426"/>
                      <a:pt x="958" y="375"/>
                      <a:pt x="549" y="375"/>
                    </a:cubicBezTo>
                    <a:cubicBezTo>
                      <a:pt x="453" y="375"/>
                      <a:pt x="356" y="378"/>
                      <a:pt x="259" y="384"/>
                    </a:cubicBezTo>
                    <a:lnTo>
                      <a:pt x="228" y="384"/>
                    </a:lnTo>
                    <a:cubicBezTo>
                      <a:pt x="228" y="291"/>
                      <a:pt x="217" y="187"/>
                      <a:pt x="217" y="114"/>
                    </a:cubicBezTo>
                    <a:cubicBezTo>
                      <a:pt x="207" y="52"/>
                      <a:pt x="166" y="0"/>
                      <a:pt x="104" y="0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329;p53"/>
              <p:cNvSpPr/>
              <p:nvPr/>
            </p:nvSpPr>
            <p:spPr>
              <a:xfrm>
                <a:off x="7389950" y="19408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330;p53"/>
              <p:cNvSpPr/>
              <p:nvPr/>
            </p:nvSpPr>
            <p:spPr>
              <a:xfrm>
                <a:off x="7498600" y="1731775"/>
                <a:ext cx="48775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292" extrusionOk="0">
                    <a:moveTo>
                      <a:pt x="539" y="1"/>
                    </a:moveTo>
                    <a:cubicBezTo>
                      <a:pt x="509" y="1"/>
                      <a:pt x="478" y="1"/>
                      <a:pt x="447" y="3"/>
                    </a:cubicBezTo>
                    <a:cubicBezTo>
                      <a:pt x="406" y="3"/>
                      <a:pt x="364" y="3"/>
                      <a:pt x="333" y="14"/>
                    </a:cubicBezTo>
                    <a:cubicBezTo>
                      <a:pt x="323" y="14"/>
                      <a:pt x="312" y="14"/>
                      <a:pt x="302" y="24"/>
                    </a:cubicBezTo>
                    <a:cubicBezTo>
                      <a:pt x="291" y="24"/>
                      <a:pt x="291" y="14"/>
                      <a:pt x="281" y="14"/>
                    </a:cubicBezTo>
                    <a:lnTo>
                      <a:pt x="250" y="14"/>
                    </a:lnTo>
                    <a:cubicBezTo>
                      <a:pt x="198" y="14"/>
                      <a:pt x="167" y="45"/>
                      <a:pt x="157" y="86"/>
                    </a:cubicBezTo>
                    <a:cubicBezTo>
                      <a:pt x="115" y="221"/>
                      <a:pt x="95" y="367"/>
                      <a:pt x="74" y="501"/>
                    </a:cubicBezTo>
                    <a:cubicBezTo>
                      <a:pt x="53" y="678"/>
                      <a:pt x="32" y="864"/>
                      <a:pt x="22" y="1072"/>
                    </a:cubicBezTo>
                    <a:cubicBezTo>
                      <a:pt x="12" y="1289"/>
                      <a:pt x="1" y="1508"/>
                      <a:pt x="12" y="1715"/>
                    </a:cubicBezTo>
                    <a:cubicBezTo>
                      <a:pt x="22" y="1953"/>
                      <a:pt x="42" y="2171"/>
                      <a:pt x="74" y="2368"/>
                    </a:cubicBezTo>
                    <a:cubicBezTo>
                      <a:pt x="105" y="2576"/>
                      <a:pt x="157" y="2752"/>
                      <a:pt x="229" y="2898"/>
                    </a:cubicBezTo>
                    <a:cubicBezTo>
                      <a:pt x="281" y="3001"/>
                      <a:pt x="374" y="3146"/>
                      <a:pt x="520" y="3229"/>
                    </a:cubicBezTo>
                    <a:cubicBezTo>
                      <a:pt x="593" y="3260"/>
                      <a:pt x="665" y="3281"/>
                      <a:pt x="748" y="3292"/>
                    </a:cubicBezTo>
                    <a:lnTo>
                      <a:pt x="800" y="3292"/>
                    </a:lnTo>
                    <a:cubicBezTo>
                      <a:pt x="862" y="3281"/>
                      <a:pt x="924" y="3271"/>
                      <a:pt x="987" y="3250"/>
                    </a:cubicBezTo>
                    <a:cubicBezTo>
                      <a:pt x="1183" y="3188"/>
                      <a:pt x="1360" y="3064"/>
                      <a:pt x="1515" y="2898"/>
                    </a:cubicBezTo>
                    <a:cubicBezTo>
                      <a:pt x="1796" y="2576"/>
                      <a:pt x="1951" y="2130"/>
                      <a:pt x="1930" y="1642"/>
                    </a:cubicBezTo>
                    <a:cubicBezTo>
                      <a:pt x="1920" y="1165"/>
                      <a:pt x="1754" y="719"/>
                      <a:pt x="1474" y="408"/>
                    </a:cubicBezTo>
                    <a:cubicBezTo>
                      <a:pt x="1339" y="263"/>
                      <a:pt x="1173" y="148"/>
                      <a:pt x="987" y="76"/>
                    </a:cubicBezTo>
                    <a:cubicBezTo>
                      <a:pt x="847" y="24"/>
                      <a:pt x="700" y="1"/>
                      <a:pt x="539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331;p53"/>
              <p:cNvSpPr/>
              <p:nvPr/>
            </p:nvSpPr>
            <p:spPr>
              <a:xfrm>
                <a:off x="7507425" y="1746350"/>
                <a:ext cx="24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039" extrusionOk="0">
                    <a:moveTo>
                      <a:pt x="260" y="862"/>
                    </a:moveTo>
                    <a:lnTo>
                      <a:pt x="260" y="862"/>
                    </a:lnTo>
                    <a:cubicBezTo>
                      <a:pt x="259" y="865"/>
                      <a:pt x="257" y="868"/>
                      <a:pt x="256" y="871"/>
                    </a:cubicBezTo>
                    <a:lnTo>
                      <a:pt x="256" y="871"/>
                    </a:lnTo>
                    <a:cubicBezTo>
                      <a:pt x="258" y="869"/>
                      <a:pt x="260" y="867"/>
                      <a:pt x="260" y="862"/>
                    </a:cubicBezTo>
                    <a:close/>
                    <a:moveTo>
                      <a:pt x="851" y="1"/>
                    </a:moveTo>
                    <a:cubicBezTo>
                      <a:pt x="758" y="12"/>
                      <a:pt x="675" y="32"/>
                      <a:pt x="592" y="63"/>
                    </a:cubicBezTo>
                    <a:cubicBezTo>
                      <a:pt x="489" y="115"/>
                      <a:pt x="395" y="198"/>
                      <a:pt x="323" y="281"/>
                    </a:cubicBezTo>
                    <a:cubicBezTo>
                      <a:pt x="167" y="457"/>
                      <a:pt x="63" y="686"/>
                      <a:pt x="21" y="904"/>
                    </a:cubicBezTo>
                    <a:cubicBezTo>
                      <a:pt x="1" y="966"/>
                      <a:pt x="42" y="1028"/>
                      <a:pt x="104" y="1038"/>
                    </a:cubicBezTo>
                    <a:cubicBezTo>
                      <a:pt x="136" y="1038"/>
                      <a:pt x="167" y="1028"/>
                      <a:pt x="187" y="1017"/>
                    </a:cubicBezTo>
                    <a:cubicBezTo>
                      <a:pt x="208" y="997"/>
                      <a:pt x="219" y="976"/>
                      <a:pt x="229" y="945"/>
                    </a:cubicBezTo>
                    <a:cubicBezTo>
                      <a:pt x="238" y="918"/>
                      <a:pt x="247" y="892"/>
                      <a:pt x="256" y="871"/>
                    </a:cubicBezTo>
                    <a:lnTo>
                      <a:pt x="256" y="871"/>
                    </a:lnTo>
                    <a:cubicBezTo>
                      <a:pt x="255" y="873"/>
                      <a:pt x="253" y="874"/>
                      <a:pt x="252" y="875"/>
                    </a:cubicBezTo>
                    <a:lnTo>
                      <a:pt x="252" y="875"/>
                    </a:lnTo>
                    <a:cubicBezTo>
                      <a:pt x="304" y="722"/>
                      <a:pt x="376" y="559"/>
                      <a:pt x="468" y="416"/>
                    </a:cubicBezTo>
                    <a:cubicBezTo>
                      <a:pt x="509" y="354"/>
                      <a:pt x="551" y="302"/>
                      <a:pt x="613" y="250"/>
                    </a:cubicBezTo>
                    <a:cubicBezTo>
                      <a:pt x="644" y="219"/>
                      <a:pt x="685" y="188"/>
                      <a:pt x="727" y="157"/>
                    </a:cubicBezTo>
                    <a:lnTo>
                      <a:pt x="820" y="125"/>
                    </a:lnTo>
                    <a:cubicBezTo>
                      <a:pt x="851" y="125"/>
                      <a:pt x="883" y="115"/>
                      <a:pt x="913" y="115"/>
                    </a:cubicBezTo>
                    <a:cubicBezTo>
                      <a:pt x="945" y="115"/>
                      <a:pt x="976" y="84"/>
                      <a:pt x="966" y="53"/>
                    </a:cubicBezTo>
                    <a:cubicBezTo>
                      <a:pt x="966" y="22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332;p53"/>
              <p:cNvSpPr/>
              <p:nvPr/>
            </p:nvSpPr>
            <p:spPr>
              <a:xfrm>
                <a:off x="7189500" y="1608475"/>
                <a:ext cx="329625" cy="318600"/>
              </a:xfrm>
              <a:custGeom>
                <a:avLst/>
                <a:gdLst/>
                <a:ahLst/>
                <a:cxnLst/>
                <a:rect l="l" t="t" r="r" b="b"/>
                <a:pathLst>
                  <a:path w="13185" h="12744" extrusionOk="0">
                    <a:moveTo>
                      <a:pt x="9058" y="1"/>
                    </a:moveTo>
                    <a:cubicBezTo>
                      <a:pt x="8890" y="1"/>
                      <a:pt x="8713" y="7"/>
                      <a:pt x="8527" y="18"/>
                    </a:cubicBezTo>
                    <a:cubicBezTo>
                      <a:pt x="8340" y="29"/>
                      <a:pt x="8133" y="39"/>
                      <a:pt x="7915" y="70"/>
                    </a:cubicBezTo>
                    <a:cubicBezTo>
                      <a:pt x="7386" y="122"/>
                      <a:pt x="6701" y="205"/>
                      <a:pt x="6037" y="371"/>
                    </a:cubicBezTo>
                    <a:cubicBezTo>
                      <a:pt x="5436" y="527"/>
                      <a:pt x="4886" y="734"/>
                      <a:pt x="4388" y="993"/>
                    </a:cubicBezTo>
                    <a:cubicBezTo>
                      <a:pt x="3891" y="1253"/>
                      <a:pt x="3455" y="1574"/>
                      <a:pt x="3102" y="1938"/>
                    </a:cubicBezTo>
                    <a:cubicBezTo>
                      <a:pt x="2749" y="2311"/>
                      <a:pt x="2469" y="2757"/>
                      <a:pt x="2303" y="3213"/>
                    </a:cubicBezTo>
                    <a:cubicBezTo>
                      <a:pt x="2220" y="3462"/>
                      <a:pt x="2158" y="3711"/>
                      <a:pt x="2116" y="3971"/>
                    </a:cubicBezTo>
                    <a:cubicBezTo>
                      <a:pt x="2086" y="4240"/>
                      <a:pt x="2075" y="4531"/>
                      <a:pt x="2096" y="4811"/>
                    </a:cubicBezTo>
                    <a:cubicBezTo>
                      <a:pt x="2127" y="5216"/>
                      <a:pt x="2220" y="5651"/>
                      <a:pt x="2365" y="6087"/>
                    </a:cubicBezTo>
                    <a:cubicBezTo>
                      <a:pt x="2282" y="6035"/>
                      <a:pt x="2189" y="5993"/>
                      <a:pt x="2096" y="5952"/>
                    </a:cubicBezTo>
                    <a:cubicBezTo>
                      <a:pt x="1909" y="5879"/>
                      <a:pt x="1712" y="5838"/>
                      <a:pt x="1515" y="5838"/>
                    </a:cubicBezTo>
                    <a:cubicBezTo>
                      <a:pt x="1489" y="5833"/>
                      <a:pt x="1463" y="5830"/>
                      <a:pt x="1437" y="5830"/>
                    </a:cubicBezTo>
                    <a:cubicBezTo>
                      <a:pt x="1411" y="5830"/>
                      <a:pt x="1385" y="5833"/>
                      <a:pt x="1359" y="5838"/>
                    </a:cubicBezTo>
                    <a:cubicBezTo>
                      <a:pt x="1297" y="5838"/>
                      <a:pt x="1224" y="5848"/>
                      <a:pt x="1162" y="5859"/>
                    </a:cubicBezTo>
                    <a:cubicBezTo>
                      <a:pt x="1069" y="5869"/>
                      <a:pt x="975" y="5900"/>
                      <a:pt x="872" y="5931"/>
                    </a:cubicBezTo>
                    <a:cubicBezTo>
                      <a:pt x="706" y="5993"/>
                      <a:pt x="550" y="6097"/>
                      <a:pt x="426" y="6221"/>
                    </a:cubicBezTo>
                    <a:cubicBezTo>
                      <a:pt x="301" y="6336"/>
                      <a:pt x="208" y="6481"/>
                      <a:pt x="135" y="6657"/>
                    </a:cubicBezTo>
                    <a:cubicBezTo>
                      <a:pt x="73" y="6802"/>
                      <a:pt x="32" y="6968"/>
                      <a:pt x="11" y="7166"/>
                    </a:cubicBezTo>
                    <a:cubicBezTo>
                      <a:pt x="0" y="7332"/>
                      <a:pt x="0" y="7518"/>
                      <a:pt x="32" y="7705"/>
                    </a:cubicBezTo>
                    <a:cubicBezTo>
                      <a:pt x="104" y="8078"/>
                      <a:pt x="260" y="8431"/>
                      <a:pt x="498" y="8732"/>
                    </a:cubicBezTo>
                    <a:cubicBezTo>
                      <a:pt x="716" y="9012"/>
                      <a:pt x="1017" y="9220"/>
                      <a:pt x="1339" y="9312"/>
                    </a:cubicBezTo>
                    <a:cubicBezTo>
                      <a:pt x="1492" y="9358"/>
                      <a:pt x="1654" y="9387"/>
                      <a:pt x="1817" y="9387"/>
                    </a:cubicBezTo>
                    <a:cubicBezTo>
                      <a:pt x="1841" y="9387"/>
                      <a:pt x="1865" y="9387"/>
                      <a:pt x="1888" y="9386"/>
                    </a:cubicBezTo>
                    <a:lnTo>
                      <a:pt x="1920" y="9386"/>
                    </a:lnTo>
                    <a:cubicBezTo>
                      <a:pt x="2096" y="9375"/>
                      <a:pt x="2262" y="9344"/>
                      <a:pt x="2448" y="9282"/>
                    </a:cubicBezTo>
                    <a:cubicBezTo>
                      <a:pt x="2573" y="9561"/>
                      <a:pt x="2759" y="9852"/>
                      <a:pt x="2998" y="10153"/>
                    </a:cubicBezTo>
                    <a:cubicBezTo>
                      <a:pt x="3102" y="10298"/>
                      <a:pt x="3227" y="10444"/>
                      <a:pt x="3393" y="10619"/>
                    </a:cubicBezTo>
                    <a:cubicBezTo>
                      <a:pt x="3506" y="10755"/>
                      <a:pt x="3621" y="10868"/>
                      <a:pt x="3734" y="10983"/>
                    </a:cubicBezTo>
                    <a:cubicBezTo>
                      <a:pt x="4202" y="11429"/>
                      <a:pt x="4730" y="11802"/>
                      <a:pt x="5332" y="12092"/>
                    </a:cubicBezTo>
                    <a:cubicBezTo>
                      <a:pt x="6194" y="12523"/>
                      <a:pt x="7132" y="12743"/>
                      <a:pt x="8055" y="12743"/>
                    </a:cubicBezTo>
                    <a:cubicBezTo>
                      <a:pt x="8154" y="12743"/>
                      <a:pt x="8252" y="12741"/>
                      <a:pt x="8351" y="12736"/>
                    </a:cubicBezTo>
                    <a:cubicBezTo>
                      <a:pt x="8579" y="12715"/>
                      <a:pt x="8817" y="12694"/>
                      <a:pt x="9036" y="12653"/>
                    </a:cubicBezTo>
                    <a:cubicBezTo>
                      <a:pt x="9347" y="12590"/>
                      <a:pt x="9658" y="12497"/>
                      <a:pt x="9958" y="12383"/>
                    </a:cubicBezTo>
                    <a:cubicBezTo>
                      <a:pt x="10249" y="12269"/>
                      <a:pt x="10539" y="12124"/>
                      <a:pt x="10820" y="11947"/>
                    </a:cubicBezTo>
                    <a:cubicBezTo>
                      <a:pt x="11089" y="11771"/>
                      <a:pt x="11359" y="11564"/>
                      <a:pt x="11608" y="11315"/>
                    </a:cubicBezTo>
                    <a:cubicBezTo>
                      <a:pt x="11825" y="11107"/>
                      <a:pt x="12023" y="10868"/>
                      <a:pt x="12199" y="10610"/>
                    </a:cubicBezTo>
                    <a:cubicBezTo>
                      <a:pt x="12811" y="9707"/>
                      <a:pt x="13123" y="8545"/>
                      <a:pt x="13153" y="7062"/>
                    </a:cubicBezTo>
                    <a:cubicBezTo>
                      <a:pt x="13185" y="5859"/>
                      <a:pt x="13040" y="4655"/>
                      <a:pt x="12811" y="3234"/>
                    </a:cubicBezTo>
                    <a:cubicBezTo>
                      <a:pt x="12780" y="3058"/>
                      <a:pt x="12749" y="2871"/>
                      <a:pt x="12718" y="2694"/>
                    </a:cubicBezTo>
                    <a:lnTo>
                      <a:pt x="12676" y="2425"/>
                    </a:lnTo>
                    <a:cubicBezTo>
                      <a:pt x="12676" y="2404"/>
                      <a:pt x="12666" y="2383"/>
                      <a:pt x="12645" y="2363"/>
                    </a:cubicBezTo>
                    <a:cubicBezTo>
                      <a:pt x="12645" y="2300"/>
                      <a:pt x="12635" y="2228"/>
                      <a:pt x="12614" y="2145"/>
                    </a:cubicBezTo>
                    <a:cubicBezTo>
                      <a:pt x="12593" y="2051"/>
                      <a:pt x="12552" y="1958"/>
                      <a:pt x="12510" y="1885"/>
                    </a:cubicBezTo>
                    <a:cubicBezTo>
                      <a:pt x="12448" y="1751"/>
                      <a:pt x="12355" y="1626"/>
                      <a:pt x="12261" y="1502"/>
                    </a:cubicBezTo>
                    <a:lnTo>
                      <a:pt x="12220" y="1440"/>
                    </a:lnTo>
                    <a:lnTo>
                      <a:pt x="12189" y="1398"/>
                    </a:lnTo>
                    <a:cubicBezTo>
                      <a:pt x="12147" y="1346"/>
                      <a:pt x="12106" y="1295"/>
                      <a:pt x="12074" y="1242"/>
                    </a:cubicBezTo>
                    <a:cubicBezTo>
                      <a:pt x="12023" y="1170"/>
                      <a:pt x="11961" y="1108"/>
                      <a:pt x="11898" y="1035"/>
                    </a:cubicBezTo>
                    <a:cubicBezTo>
                      <a:pt x="11795" y="921"/>
                      <a:pt x="11680" y="817"/>
                      <a:pt x="11546" y="714"/>
                    </a:cubicBezTo>
                    <a:cubicBezTo>
                      <a:pt x="11318" y="537"/>
                      <a:pt x="11048" y="382"/>
                      <a:pt x="10747" y="267"/>
                    </a:cubicBezTo>
                    <a:cubicBezTo>
                      <a:pt x="10477" y="174"/>
                      <a:pt x="10166" y="91"/>
                      <a:pt x="9845" y="50"/>
                    </a:cubicBezTo>
                    <a:cubicBezTo>
                      <a:pt x="9598" y="17"/>
                      <a:pt x="9339" y="1"/>
                      <a:pt x="905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333;p53"/>
              <p:cNvSpPr/>
              <p:nvPr/>
            </p:nvSpPr>
            <p:spPr>
              <a:xfrm>
                <a:off x="7241350" y="1608425"/>
                <a:ext cx="2697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0789" h="6328" extrusionOk="0">
                    <a:moveTo>
                      <a:pt x="1764" y="5622"/>
                    </a:moveTo>
                    <a:cubicBezTo>
                      <a:pt x="1763" y="5624"/>
                      <a:pt x="1762" y="5627"/>
                      <a:pt x="1761" y="5630"/>
                    </a:cubicBezTo>
                    <a:lnTo>
                      <a:pt x="1761" y="5630"/>
                    </a:lnTo>
                    <a:cubicBezTo>
                      <a:pt x="1764" y="5627"/>
                      <a:pt x="1764" y="5622"/>
                      <a:pt x="1764" y="5622"/>
                    </a:cubicBezTo>
                    <a:close/>
                    <a:moveTo>
                      <a:pt x="6908" y="0"/>
                    </a:moveTo>
                    <a:cubicBezTo>
                      <a:pt x="6763" y="0"/>
                      <a:pt x="6611" y="4"/>
                      <a:pt x="6453" y="10"/>
                    </a:cubicBezTo>
                    <a:cubicBezTo>
                      <a:pt x="6266" y="20"/>
                      <a:pt x="6059" y="41"/>
                      <a:pt x="5841" y="62"/>
                    </a:cubicBezTo>
                    <a:cubicBezTo>
                      <a:pt x="5312" y="124"/>
                      <a:pt x="4627" y="207"/>
                      <a:pt x="3963" y="373"/>
                    </a:cubicBezTo>
                    <a:cubicBezTo>
                      <a:pt x="3362" y="529"/>
                      <a:pt x="2812" y="736"/>
                      <a:pt x="2314" y="995"/>
                    </a:cubicBezTo>
                    <a:cubicBezTo>
                      <a:pt x="1817" y="1255"/>
                      <a:pt x="1381" y="1576"/>
                      <a:pt x="1028" y="1940"/>
                    </a:cubicBezTo>
                    <a:cubicBezTo>
                      <a:pt x="675" y="2313"/>
                      <a:pt x="395" y="2759"/>
                      <a:pt x="229" y="3215"/>
                    </a:cubicBezTo>
                    <a:cubicBezTo>
                      <a:pt x="136" y="3464"/>
                      <a:pt x="74" y="3713"/>
                      <a:pt x="42" y="3973"/>
                    </a:cubicBezTo>
                    <a:cubicBezTo>
                      <a:pt x="12" y="4252"/>
                      <a:pt x="1" y="4533"/>
                      <a:pt x="22" y="4813"/>
                    </a:cubicBezTo>
                    <a:cubicBezTo>
                      <a:pt x="42" y="5114"/>
                      <a:pt x="105" y="5425"/>
                      <a:pt x="188" y="5746"/>
                    </a:cubicBezTo>
                    <a:lnTo>
                      <a:pt x="219" y="5778"/>
                    </a:lnTo>
                    <a:cubicBezTo>
                      <a:pt x="344" y="5923"/>
                      <a:pt x="489" y="6057"/>
                      <a:pt x="644" y="6172"/>
                    </a:cubicBezTo>
                    <a:cubicBezTo>
                      <a:pt x="727" y="6223"/>
                      <a:pt x="810" y="6265"/>
                      <a:pt x="893" y="6296"/>
                    </a:cubicBezTo>
                    <a:cubicBezTo>
                      <a:pt x="945" y="6306"/>
                      <a:pt x="987" y="6317"/>
                      <a:pt x="1038" y="6327"/>
                    </a:cubicBezTo>
                    <a:cubicBezTo>
                      <a:pt x="1080" y="6327"/>
                      <a:pt x="1121" y="6317"/>
                      <a:pt x="1153" y="6317"/>
                    </a:cubicBezTo>
                    <a:cubicBezTo>
                      <a:pt x="1194" y="6306"/>
                      <a:pt x="1225" y="6296"/>
                      <a:pt x="1266" y="6286"/>
                    </a:cubicBezTo>
                    <a:lnTo>
                      <a:pt x="1256" y="6286"/>
                    </a:lnTo>
                    <a:cubicBezTo>
                      <a:pt x="1287" y="6265"/>
                      <a:pt x="1308" y="6255"/>
                      <a:pt x="1339" y="6234"/>
                    </a:cubicBezTo>
                    <a:cubicBezTo>
                      <a:pt x="1360" y="6223"/>
                      <a:pt x="1381" y="6203"/>
                      <a:pt x="1402" y="6182"/>
                    </a:cubicBezTo>
                    <a:cubicBezTo>
                      <a:pt x="1443" y="6151"/>
                      <a:pt x="1474" y="6110"/>
                      <a:pt x="1515" y="6078"/>
                    </a:cubicBezTo>
                    <a:cubicBezTo>
                      <a:pt x="1547" y="6037"/>
                      <a:pt x="1578" y="5995"/>
                      <a:pt x="1609" y="5944"/>
                    </a:cubicBezTo>
                    <a:lnTo>
                      <a:pt x="1702" y="5788"/>
                    </a:lnTo>
                    <a:cubicBezTo>
                      <a:pt x="1722" y="5739"/>
                      <a:pt x="1741" y="5680"/>
                      <a:pt x="1761" y="5630"/>
                    </a:cubicBezTo>
                    <a:lnTo>
                      <a:pt x="1761" y="5630"/>
                    </a:lnTo>
                    <a:cubicBezTo>
                      <a:pt x="1759" y="5631"/>
                      <a:pt x="1757" y="5632"/>
                      <a:pt x="1754" y="5632"/>
                    </a:cubicBezTo>
                    <a:cubicBezTo>
                      <a:pt x="1785" y="5549"/>
                      <a:pt x="1806" y="5456"/>
                      <a:pt x="1817" y="5373"/>
                    </a:cubicBezTo>
                    <a:cubicBezTo>
                      <a:pt x="1837" y="5290"/>
                      <a:pt x="1847" y="5207"/>
                      <a:pt x="1847" y="5124"/>
                    </a:cubicBezTo>
                    <a:lnTo>
                      <a:pt x="1847" y="5135"/>
                    </a:lnTo>
                    <a:cubicBezTo>
                      <a:pt x="1858" y="4886"/>
                      <a:pt x="1847" y="4647"/>
                      <a:pt x="1817" y="4408"/>
                    </a:cubicBezTo>
                    <a:cubicBezTo>
                      <a:pt x="1796" y="4201"/>
                      <a:pt x="1764" y="3994"/>
                      <a:pt x="1743" y="3786"/>
                    </a:cubicBezTo>
                    <a:cubicBezTo>
                      <a:pt x="1734" y="3786"/>
                      <a:pt x="1734" y="3786"/>
                      <a:pt x="1723" y="3775"/>
                    </a:cubicBezTo>
                    <a:lnTo>
                      <a:pt x="1723" y="3745"/>
                    </a:lnTo>
                    <a:cubicBezTo>
                      <a:pt x="1723" y="3745"/>
                      <a:pt x="1723" y="3734"/>
                      <a:pt x="1734" y="3724"/>
                    </a:cubicBezTo>
                    <a:cubicBezTo>
                      <a:pt x="1740" y="3724"/>
                      <a:pt x="1747" y="3719"/>
                      <a:pt x="1754" y="3719"/>
                    </a:cubicBezTo>
                    <a:cubicBezTo>
                      <a:pt x="1757" y="3719"/>
                      <a:pt x="1761" y="3720"/>
                      <a:pt x="1764" y="3724"/>
                    </a:cubicBezTo>
                    <a:lnTo>
                      <a:pt x="1775" y="3724"/>
                    </a:lnTo>
                    <a:cubicBezTo>
                      <a:pt x="1785" y="3724"/>
                      <a:pt x="1785" y="3724"/>
                      <a:pt x="1785" y="3734"/>
                    </a:cubicBezTo>
                    <a:cubicBezTo>
                      <a:pt x="1826" y="3745"/>
                      <a:pt x="1868" y="3755"/>
                      <a:pt x="1909" y="3755"/>
                    </a:cubicBezTo>
                    <a:cubicBezTo>
                      <a:pt x="1951" y="3765"/>
                      <a:pt x="1992" y="3775"/>
                      <a:pt x="2045" y="3775"/>
                    </a:cubicBezTo>
                    <a:lnTo>
                      <a:pt x="2200" y="3775"/>
                    </a:lnTo>
                    <a:cubicBezTo>
                      <a:pt x="2252" y="3765"/>
                      <a:pt x="2294" y="3755"/>
                      <a:pt x="2335" y="3755"/>
                    </a:cubicBezTo>
                    <a:cubicBezTo>
                      <a:pt x="2397" y="3734"/>
                      <a:pt x="2460" y="3724"/>
                      <a:pt x="2522" y="3692"/>
                    </a:cubicBezTo>
                    <a:cubicBezTo>
                      <a:pt x="2584" y="3672"/>
                      <a:pt x="2636" y="3651"/>
                      <a:pt x="2688" y="3620"/>
                    </a:cubicBezTo>
                    <a:lnTo>
                      <a:pt x="2688" y="3630"/>
                    </a:lnTo>
                    <a:cubicBezTo>
                      <a:pt x="2781" y="3579"/>
                      <a:pt x="2864" y="3526"/>
                      <a:pt x="2947" y="3464"/>
                    </a:cubicBezTo>
                    <a:cubicBezTo>
                      <a:pt x="3041" y="3413"/>
                      <a:pt x="3124" y="3340"/>
                      <a:pt x="3196" y="3267"/>
                    </a:cubicBezTo>
                    <a:lnTo>
                      <a:pt x="3196" y="3277"/>
                    </a:lnTo>
                    <a:cubicBezTo>
                      <a:pt x="3424" y="3070"/>
                      <a:pt x="3631" y="2832"/>
                      <a:pt x="3829" y="2593"/>
                    </a:cubicBezTo>
                    <a:cubicBezTo>
                      <a:pt x="3839" y="2583"/>
                      <a:pt x="3850" y="2583"/>
                      <a:pt x="3850" y="2583"/>
                    </a:cubicBezTo>
                    <a:lnTo>
                      <a:pt x="3870" y="2583"/>
                    </a:lnTo>
                    <a:cubicBezTo>
                      <a:pt x="3880" y="2583"/>
                      <a:pt x="3880" y="2583"/>
                      <a:pt x="3891" y="2593"/>
                    </a:cubicBezTo>
                    <a:cubicBezTo>
                      <a:pt x="4171" y="2790"/>
                      <a:pt x="4461" y="2956"/>
                      <a:pt x="4762" y="3111"/>
                    </a:cubicBezTo>
                    <a:lnTo>
                      <a:pt x="4772" y="3111"/>
                    </a:lnTo>
                    <a:cubicBezTo>
                      <a:pt x="5042" y="3247"/>
                      <a:pt x="5323" y="3360"/>
                      <a:pt x="5613" y="3454"/>
                    </a:cubicBezTo>
                    <a:cubicBezTo>
                      <a:pt x="5893" y="3558"/>
                      <a:pt x="6173" y="3630"/>
                      <a:pt x="6464" y="3682"/>
                    </a:cubicBezTo>
                    <a:lnTo>
                      <a:pt x="6453" y="3682"/>
                    </a:lnTo>
                    <a:cubicBezTo>
                      <a:pt x="6577" y="3713"/>
                      <a:pt x="6713" y="3734"/>
                      <a:pt x="6837" y="3745"/>
                    </a:cubicBezTo>
                    <a:cubicBezTo>
                      <a:pt x="6951" y="3765"/>
                      <a:pt x="7075" y="3775"/>
                      <a:pt x="7200" y="3786"/>
                    </a:cubicBezTo>
                    <a:cubicBezTo>
                      <a:pt x="7418" y="3807"/>
                      <a:pt x="7646" y="3817"/>
                      <a:pt x="7874" y="3837"/>
                    </a:cubicBezTo>
                    <a:cubicBezTo>
                      <a:pt x="8137" y="3849"/>
                      <a:pt x="8399" y="3857"/>
                      <a:pt x="8663" y="3857"/>
                    </a:cubicBezTo>
                    <a:cubicBezTo>
                      <a:pt x="8879" y="3857"/>
                      <a:pt x="9097" y="3852"/>
                      <a:pt x="9316" y="3837"/>
                    </a:cubicBezTo>
                    <a:lnTo>
                      <a:pt x="9306" y="3837"/>
                    </a:lnTo>
                    <a:cubicBezTo>
                      <a:pt x="9762" y="3807"/>
                      <a:pt x="10219" y="3734"/>
                      <a:pt x="10654" y="3579"/>
                    </a:cubicBezTo>
                    <a:cubicBezTo>
                      <a:pt x="10696" y="3558"/>
                      <a:pt x="10737" y="3547"/>
                      <a:pt x="10789" y="3526"/>
                    </a:cubicBezTo>
                    <a:cubicBezTo>
                      <a:pt x="10768" y="3433"/>
                      <a:pt x="10758" y="3340"/>
                      <a:pt x="10737" y="3236"/>
                    </a:cubicBezTo>
                    <a:cubicBezTo>
                      <a:pt x="10706" y="3060"/>
                      <a:pt x="10675" y="2873"/>
                      <a:pt x="10654" y="2696"/>
                    </a:cubicBezTo>
                    <a:lnTo>
                      <a:pt x="10602" y="2427"/>
                    </a:lnTo>
                    <a:cubicBezTo>
                      <a:pt x="10602" y="2406"/>
                      <a:pt x="10592" y="2385"/>
                      <a:pt x="10571" y="2365"/>
                    </a:cubicBezTo>
                    <a:cubicBezTo>
                      <a:pt x="10571" y="2302"/>
                      <a:pt x="10561" y="2230"/>
                      <a:pt x="10540" y="2147"/>
                    </a:cubicBezTo>
                    <a:cubicBezTo>
                      <a:pt x="10519" y="2053"/>
                      <a:pt x="10478" y="1960"/>
                      <a:pt x="10447" y="1887"/>
                    </a:cubicBezTo>
                    <a:cubicBezTo>
                      <a:pt x="10374" y="1753"/>
                      <a:pt x="10281" y="1618"/>
                      <a:pt x="10187" y="1504"/>
                    </a:cubicBezTo>
                    <a:lnTo>
                      <a:pt x="10146" y="1442"/>
                    </a:lnTo>
                    <a:lnTo>
                      <a:pt x="10115" y="1400"/>
                    </a:lnTo>
                    <a:cubicBezTo>
                      <a:pt x="10073" y="1348"/>
                      <a:pt x="10042" y="1286"/>
                      <a:pt x="10000" y="1234"/>
                    </a:cubicBezTo>
                    <a:cubicBezTo>
                      <a:pt x="9949" y="1172"/>
                      <a:pt x="9887" y="1110"/>
                      <a:pt x="9824" y="1037"/>
                    </a:cubicBezTo>
                    <a:cubicBezTo>
                      <a:pt x="9721" y="923"/>
                      <a:pt x="9606" y="819"/>
                      <a:pt x="9472" y="716"/>
                    </a:cubicBezTo>
                    <a:cubicBezTo>
                      <a:pt x="9244" y="529"/>
                      <a:pt x="8963" y="384"/>
                      <a:pt x="8673" y="269"/>
                    </a:cubicBezTo>
                    <a:cubicBezTo>
                      <a:pt x="8403" y="165"/>
                      <a:pt x="8092" y="93"/>
                      <a:pt x="7771" y="52"/>
                    </a:cubicBezTo>
                    <a:cubicBezTo>
                      <a:pt x="7502" y="16"/>
                      <a:pt x="7219" y="0"/>
                      <a:pt x="6908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334;p53"/>
              <p:cNvSpPr/>
              <p:nvPr/>
            </p:nvSpPr>
            <p:spPr>
              <a:xfrm>
                <a:off x="7191050" y="1804450"/>
                <a:ext cx="172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4804" extrusionOk="0">
                    <a:moveTo>
                      <a:pt x="0" y="0"/>
                    </a:moveTo>
                    <a:cubicBezTo>
                      <a:pt x="73" y="322"/>
                      <a:pt x="219" y="634"/>
                      <a:pt x="426" y="893"/>
                    </a:cubicBezTo>
                    <a:cubicBezTo>
                      <a:pt x="654" y="1173"/>
                      <a:pt x="955" y="1381"/>
                      <a:pt x="1277" y="1484"/>
                    </a:cubicBezTo>
                    <a:cubicBezTo>
                      <a:pt x="1424" y="1527"/>
                      <a:pt x="1579" y="1549"/>
                      <a:pt x="1735" y="1549"/>
                    </a:cubicBezTo>
                    <a:cubicBezTo>
                      <a:pt x="1766" y="1549"/>
                      <a:pt x="1796" y="1548"/>
                      <a:pt x="1826" y="1547"/>
                    </a:cubicBezTo>
                    <a:lnTo>
                      <a:pt x="1858" y="1547"/>
                    </a:lnTo>
                    <a:cubicBezTo>
                      <a:pt x="2024" y="1536"/>
                      <a:pt x="2200" y="1505"/>
                      <a:pt x="2386" y="1443"/>
                    </a:cubicBezTo>
                    <a:cubicBezTo>
                      <a:pt x="2511" y="1722"/>
                      <a:pt x="2687" y="2013"/>
                      <a:pt x="2926" y="2324"/>
                    </a:cubicBezTo>
                    <a:cubicBezTo>
                      <a:pt x="3040" y="2459"/>
                      <a:pt x="3154" y="2605"/>
                      <a:pt x="3320" y="2791"/>
                    </a:cubicBezTo>
                    <a:cubicBezTo>
                      <a:pt x="3444" y="2916"/>
                      <a:pt x="3559" y="3040"/>
                      <a:pt x="3672" y="3154"/>
                    </a:cubicBezTo>
                    <a:cubicBezTo>
                      <a:pt x="4129" y="3590"/>
                      <a:pt x="4668" y="3963"/>
                      <a:pt x="5260" y="4253"/>
                    </a:cubicBezTo>
                    <a:cubicBezTo>
                      <a:pt x="5789" y="4513"/>
                      <a:pt x="6339" y="4700"/>
                      <a:pt x="6899" y="4804"/>
                    </a:cubicBezTo>
                    <a:cubicBezTo>
                      <a:pt x="6754" y="4762"/>
                      <a:pt x="6608" y="4710"/>
                      <a:pt x="6473" y="4658"/>
                    </a:cubicBezTo>
                    <a:cubicBezTo>
                      <a:pt x="6152" y="4534"/>
                      <a:pt x="5841" y="4389"/>
                      <a:pt x="5540" y="4223"/>
                    </a:cubicBezTo>
                    <a:cubicBezTo>
                      <a:pt x="5228" y="4057"/>
                      <a:pt x="4928" y="3859"/>
                      <a:pt x="4648" y="3642"/>
                    </a:cubicBezTo>
                    <a:cubicBezTo>
                      <a:pt x="4347" y="3414"/>
                      <a:pt x="4057" y="3154"/>
                      <a:pt x="3797" y="2874"/>
                    </a:cubicBezTo>
                    <a:cubicBezTo>
                      <a:pt x="3268" y="2324"/>
                      <a:pt x="2822" y="1702"/>
                      <a:pt x="2480" y="1028"/>
                    </a:cubicBezTo>
                    <a:cubicBezTo>
                      <a:pt x="2365" y="1111"/>
                      <a:pt x="2241" y="1183"/>
                      <a:pt x="2096" y="1215"/>
                    </a:cubicBezTo>
                    <a:cubicBezTo>
                      <a:pt x="1993" y="1249"/>
                      <a:pt x="1884" y="1269"/>
                      <a:pt x="1773" y="1269"/>
                    </a:cubicBezTo>
                    <a:cubicBezTo>
                      <a:pt x="1749" y="1269"/>
                      <a:pt x="1725" y="1268"/>
                      <a:pt x="1702" y="1266"/>
                    </a:cubicBezTo>
                    <a:cubicBezTo>
                      <a:pt x="1577" y="1266"/>
                      <a:pt x="1443" y="1235"/>
                      <a:pt x="1318" y="1194"/>
                    </a:cubicBezTo>
                    <a:cubicBezTo>
                      <a:pt x="1183" y="1152"/>
                      <a:pt x="1058" y="1090"/>
                      <a:pt x="934" y="1017"/>
                    </a:cubicBezTo>
                    <a:cubicBezTo>
                      <a:pt x="810" y="945"/>
                      <a:pt x="696" y="862"/>
                      <a:pt x="592" y="768"/>
                    </a:cubicBezTo>
                    <a:cubicBezTo>
                      <a:pt x="478" y="664"/>
                      <a:pt x="385" y="561"/>
                      <a:pt x="291" y="447"/>
                    </a:cubicBezTo>
                    <a:cubicBezTo>
                      <a:pt x="198" y="332"/>
                      <a:pt x="115" y="208"/>
                      <a:pt x="42" y="83"/>
                    </a:cubicBezTo>
                    <a:cubicBezTo>
                      <a:pt x="21" y="53"/>
                      <a:pt x="11" y="32"/>
                      <a:pt x="0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335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336;p53"/>
              <p:cNvSpPr/>
              <p:nvPr/>
            </p:nvSpPr>
            <p:spPr>
              <a:xfrm>
                <a:off x="7281575" y="1757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337;p53"/>
              <p:cNvSpPr/>
              <p:nvPr/>
            </p:nvSpPr>
            <p:spPr>
              <a:xfrm>
                <a:off x="7360400" y="168620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338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339;p53"/>
              <p:cNvSpPr/>
              <p:nvPr/>
            </p:nvSpPr>
            <p:spPr>
              <a:xfrm>
                <a:off x="7222425" y="1772800"/>
                <a:ext cx="140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77" extrusionOk="0">
                    <a:moveTo>
                      <a:pt x="260" y="1340"/>
                    </a:moveTo>
                    <a:lnTo>
                      <a:pt x="260" y="1349"/>
                    </a:lnTo>
                    <a:lnTo>
                      <a:pt x="271" y="1349"/>
                    </a:lnTo>
                    <a:cubicBezTo>
                      <a:pt x="271" y="1349"/>
                      <a:pt x="260" y="1349"/>
                      <a:pt x="260" y="1340"/>
                    </a:cubicBezTo>
                    <a:close/>
                    <a:moveTo>
                      <a:pt x="333" y="1"/>
                    </a:moveTo>
                    <a:cubicBezTo>
                      <a:pt x="301" y="1"/>
                      <a:pt x="271" y="12"/>
                      <a:pt x="260" y="42"/>
                    </a:cubicBezTo>
                    <a:cubicBezTo>
                      <a:pt x="229" y="63"/>
                      <a:pt x="208" y="95"/>
                      <a:pt x="188" y="125"/>
                    </a:cubicBezTo>
                    <a:cubicBezTo>
                      <a:pt x="167" y="167"/>
                      <a:pt x="146" y="198"/>
                      <a:pt x="135" y="229"/>
                    </a:cubicBezTo>
                    <a:cubicBezTo>
                      <a:pt x="94" y="312"/>
                      <a:pt x="73" y="395"/>
                      <a:pt x="52" y="478"/>
                    </a:cubicBezTo>
                    <a:cubicBezTo>
                      <a:pt x="11" y="655"/>
                      <a:pt x="1" y="842"/>
                      <a:pt x="22" y="1028"/>
                    </a:cubicBezTo>
                    <a:cubicBezTo>
                      <a:pt x="32" y="1121"/>
                      <a:pt x="42" y="1215"/>
                      <a:pt x="63" y="1298"/>
                    </a:cubicBezTo>
                    <a:cubicBezTo>
                      <a:pt x="94" y="1391"/>
                      <a:pt x="125" y="1474"/>
                      <a:pt x="156" y="1568"/>
                    </a:cubicBezTo>
                    <a:cubicBezTo>
                      <a:pt x="188" y="1640"/>
                      <a:pt x="229" y="1713"/>
                      <a:pt x="281" y="1785"/>
                    </a:cubicBezTo>
                    <a:cubicBezTo>
                      <a:pt x="322" y="1847"/>
                      <a:pt x="374" y="1910"/>
                      <a:pt x="437" y="1962"/>
                    </a:cubicBezTo>
                    <a:cubicBezTo>
                      <a:pt x="450" y="1971"/>
                      <a:pt x="466" y="1976"/>
                      <a:pt x="482" y="1976"/>
                    </a:cubicBezTo>
                    <a:cubicBezTo>
                      <a:pt x="500" y="1976"/>
                      <a:pt x="518" y="1969"/>
                      <a:pt x="530" y="1951"/>
                    </a:cubicBezTo>
                    <a:cubicBezTo>
                      <a:pt x="561" y="1930"/>
                      <a:pt x="550" y="1889"/>
                      <a:pt x="530" y="1868"/>
                    </a:cubicBezTo>
                    <a:cubicBezTo>
                      <a:pt x="509" y="1847"/>
                      <a:pt x="499" y="1837"/>
                      <a:pt x="478" y="1827"/>
                    </a:cubicBezTo>
                    <a:cubicBezTo>
                      <a:pt x="437" y="1775"/>
                      <a:pt x="405" y="1713"/>
                      <a:pt x="374" y="1651"/>
                    </a:cubicBezTo>
                    <a:cubicBezTo>
                      <a:pt x="322" y="1557"/>
                      <a:pt x="291" y="1453"/>
                      <a:pt x="271" y="1360"/>
                    </a:cubicBezTo>
                    <a:cubicBezTo>
                      <a:pt x="271" y="1349"/>
                      <a:pt x="271" y="1349"/>
                      <a:pt x="260" y="1349"/>
                    </a:cubicBezTo>
                    <a:lnTo>
                      <a:pt x="229" y="1101"/>
                    </a:lnTo>
                    <a:cubicBezTo>
                      <a:pt x="218" y="1008"/>
                      <a:pt x="218" y="904"/>
                      <a:pt x="229" y="810"/>
                    </a:cubicBezTo>
                    <a:lnTo>
                      <a:pt x="229" y="842"/>
                    </a:lnTo>
                    <a:cubicBezTo>
                      <a:pt x="229" y="696"/>
                      <a:pt x="250" y="561"/>
                      <a:pt x="291" y="427"/>
                    </a:cubicBezTo>
                    <a:cubicBezTo>
                      <a:pt x="322" y="344"/>
                      <a:pt x="364" y="261"/>
                      <a:pt x="405" y="188"/>
                    </a:cubicBezTo>
                    <a:lnTo>
                      <a:pt x="416" y="178"/>
                    </a:lnTo>
                    <a:cubicBezTo>
                      <a:pt x="437" y="157"/>
                      <a:pt x="447" y="125"/>
                      <a:pt x="437" y="95"/>
                    </a:cubicBezTo>
                    <a:cubicBezTo>
                      <a:pt x="437" y="74"/>
                      <a:pt x="426" y="42"/>
                      <a:pt x="405" y="33"/>
                    </a:cubicBezTo>
                    <a:cubicBezTo>
                      <a:pt x="384" y="12"/>
                      <a:pt x="354" y="1"/>
                      <a:pt x="33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340;p53"/>
              <p:cNvSpPr/>
              <p:nvPr/>
            </p:nvSpPr>
            <p:spPr>
              <a:xfrm>
                <a:off x="7203500" y="1775400"/>
                <a:ext cx="244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02" extrusionOk="0">
                    <a:moveTo>
                      <a:pt x="468" y="1"/>
                    </a:moveTo>
                    <a:cubicBezTo>
                      <a:pt x="395" y="1"/>
                      <a:pt x="312" y="21"/>
                      <a:pt x="239" y="53"/>
                    </a:cubicBezTo>
                    <a:cubicBezTo>
                      <a:pt x="156" y="84"/>
                      <a:pt x="83" y="136"/>
                      <a:pt x="21" y="198"/>
                    </a:cubicBezTo>
                    <a:cubicBezTo>
                      <a:pt x="0" y="219"/>
                      <a:pt x="0" y="260"/>
                      <a:pt x="32" y="281"/>
                    </a:cubicBezTo>
                    <a:cubicBezTo>
                      <a:pt x="42" y="291"/>
                      <a:pt x="53" y="302"/>
                      <a:pt x="73" y="302"/>
                    </a:cubicBezTo>
                    <a:cubicBezTo>
                      <a:pt x="94" y="302"/>
                      <a:pt x="104" y="291"/>
                      <a:pt x="115" y="281"/>
                    </a:cubicBezTo>
                    <a:lnTo>
                      <a:pt x="125" y="270"/>
                    </a:lnTo>
                    <a:cubicBezTo>
                      <a:pt x="156" y="250"/>
                      <a:pt x="187" y="219"/>
                      <a:pt x="219" y="198"/>
                    </a:cubicBezTo>
                    <a:cubicBezTo>
                      <a:pt x="270" y="177"/>
                      <a:pt x="312" y="167"/>
                      <a:pt x="364" y="157"/>
                    </a:cubicBezTo>
                    <a:cubicBezTo>
                      <a:pt x="415" y="136"/>
                      <a:pt x="478" y="136"/>
                      <a:pt x="540" y="136"/>
                    </a:cubicBezTo>
                    <a:cubicBezTo>
                      <a:pt x="581" y="136"/>
                      <a:pt x="634" y="146"/>
                      <a:pt x="675" y="167"/>
                    </a:cubicBezTo>
                    <a:cubicBezTo>
                      <a:pt x="716" y="177"/>
                      <a:pt x="747" y="198"/>
                      <a:pt x="789" y="208"/>
                    </a:cubicBezTo>
                    <a:cubicBezTo>
                      <a:pt x="799" y="229"/>
                      <a:pt x="820" y="240"/>
                      <a:pt x="841" y="250"/>
                    </a:cubicBezTo>
                    <a:cubicBezTo>
                      <a:pt x="856" y="265"/>
                      <a:pt x="877" y="273"/>
                      <a:pt x="897" y="273"/>
                    </a:cubicBezTo>
                    <a:cubicBezTo>
                      <a:pt x="916" y="273"/>
                      <a:pt x="934" y="265"/>
                      <a:pt x="945" y="250"/>
                    </a:cubicBezTo>
                    <a:cubicBezTo>
                      <a:pt x="975" y="219"/>
                      <a:pt x="975" y="157"/>
                      <a:pt x="945" y="136"/>
                    </a:cubicBezTo>
                    <a:cubicBezTo>
                      <a:pt x="913" y="115"/>
                      <a:pt x="882" y="94"/>
                      <a:pt x="841" y="74"/>
                    </a:cubicBezTo>
                    <a:cubicBezTo>
                      <a:pt x="809" y="53"/>
                      <a:pt x="758" y="42"/>
                      <a:pt x="716" y="21"/>
                    </a:cubicBezTo>
                    <a:cubicBezTo>
                      <a:pt x="643" y="1"/>
                      <a:pt x="560" y="1"/>
                      <a:pt x="478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341;p53"/>
              <p:cNvSpPr/>
              <p:nvPr/>
            </p:nvSpPr>
            <p:spPr>
              <a:xfrm>
                <a:off x="7415900" y="1959275"/>
                <a:ext cx="1745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6981" h="11909" extrusionOk="0">
                    <a:moveTo>
                      <a:pt x="93" y="1"/>
                    </a:moveTo>
                    <a:cubicBezTo>
                      <a:pt x="72" y="1"/>
                      <a:pt x="63" y="11"/>
                      <a:pt x="42" y="21"/>
                    </a:cubicBezTo>
                    <a:cubicBezTo>
                      <a:pt x="21" y="31"/>
                      <a:pt x="10" y="63"/>
                      <a:pt x="0" y="84"/>
                    </a:cubicBezTo>
                    <a:cubicBezTo>
                      <a:pt x="0" y="114"/>
                      <a:pt x="0" y="146"/>
                      <a:pt x="21" y="167"/>
                    </a:cubicBezTo>
                    <a:cubicBezTo>
                      <a:pt x="31" y="187"/>
                      <a:pt x="63" y="208"/>
                      <a:pt x="83" y="208"/>
                    </a:cubicBezTo>
                    <a:cubicBezTo>
                      <a:pt x="114" y="218"/>
                      <a:pt x="155" y="218"/>
                      <a:pt x="187" y="229"/>
                    </a:cubicBezTo>
                    <a:cubicBezTo>
                      <a:pt x="187" y="250"/>
                      <a:pt x="197" y="270"/>
                      <a:pt x="208" y="291"/>
                    </a:cubicBezTo>
                    <a:lnTo>
                      <a:pt x="218" y="301"/>
                    </a:lnTo>
                    <a:cubicBezTo>
                      <a:pt x="238" y="333"/>
                      <a:pt x="270" y="374"/>
                      <a:pt x="291" y="405"/>
                    </a:cubicBezTo>
                    <a:lnTo>
                      <a:pt x="353" y="499"/>
                    </a:lnTo>
                    <a:lnTo>
                      <a:pt x="363" y="519"/>
                    </a:lnTo>
                    <a:cubicBezTo>
                      <a:pt x="415" y="602"/>
                      <a:pt x="467" y="685"/>
                      <a:pt x="508" y="778"/>
                    </a:cubicBezTo>
                    <a:cubicBezTo>
                      <a:pt x="602" y="934"/>
                      <a:pt x="695" y="1110"/>
                      <a:pt x="789" y="1287"/>
                    </a:cubicBezTo>
                    <a:lnTo>
                      <a:pt x="778" y="1287"/>
                    </a:lnTo>
                    <a:cubicBezTo>
                      <a:pt x="1453" y="2656"/>
                      <a:pt x="1815" y="4191"/>
                      <a:pt x="2147" y="5540"/>
                    </a:cubicBezTo>
                    <a:lnTo>
                      <a:pt x="2179" y="5695"/>
                    </a:lnTo>
                    <a:cubicBezTo>
                      <a:pt x="2511" y="7085"/>
                      <a:pt x="2852" y="8517"/>
                      <a:pt x="3454" y="9834"/>
                    </a:cubicBezTo>
                    <a:cubicBezTo>
                      <a:pt x="3620" y="10187"/>
                      <a:pt x="3797" y="10519"/>
                      <a:pt x="3984" y="10830"/>
                    </a:cubicBezTo>
                    <a:cubicBezTo>
                      <a:pt x="4076" y="10985"/>
                      <a:pt x="4180" y="11141"/>
                      <a:pt x="4284" y="11296"/>
                    </a:cubicBezTo>
                    <a:cubicBezTo>
                      <a:pt x="4398" y="11462"/>
                      <a:pt x="4512" y="11587"/>
                      <a:pt x="4647" y="11691"/>
                    </a:cubicBezTo>
                    <a:cubicBezTo>
                      <a:pt x="4761" y="11774"/>
                      <a:pt x="4896" y="11847"/>
                      <a:pt x="5042" y="11877"/>
                    </a:cubicBezTo>
                    <a:cubicBezTo>
                      <a:pt x="5135" y="11909"/>
                      <a:pt x="5228" y="11909"/>
                      <a:pt x="5332" y="11909"/>
                    </a:cubicBezTo>
                    <a:cubicBezTo>
                      <a:pt x="5363" y="11909"/>
                      <a:pt x="5404" y="11898"/>
                      <a:pt x="5446" y="11898"/>
                    </a:cubicBezTo>
                    <a:cubicBezTo>
                      <a:pt x="5705" y="11847"/>
                      <a:pt x="5964" y="11711"/>
                      <a:pt x="6203" y="11473"/>
                    </a:cubicBezTo>
                    <a:cubicBezTo>
                      <a:pt x="6307" y="11370"/>
                      <a:pt x="6411" y="11245"/>
                      <a:pt x="6515" y="11089"/>
                    </a:cubicBezTo>
                    <a:cubicBezTo>
                      <a:pt x="6607" y="10955"/>
                      <a:pt x="6690" y="10789"/>
                      <a:pt x="6764" y="10623"/>
                    </a:cubicBezTo>
                    <a:cubicBezTo>
                      <a:pt x="6877" y="10301"/>
                      <a:pt x="6950" y="9959"/>
                      <a:pt x="6971" y="9565"/>
                    </a:cubicBezTo>
                    <a:cubicBezTo>
                      <a:pt x="6981" y="9233"/>
                      <a:pt x="6960" y="8869"/>
                      <a:pt x="6888" y="8465"/>
                    </a:cubicBezTo>
                    <a:cubicBezTo>
                      <a:pt x="6826" y="8133"/>
                      <a:pt x="6743" y="7790"/>
                      <a:pt x="6628" y="7396"/>
                    </a:cubicBezTo>
                    <a:cubicBezTo>
                      <a:pt x="6141" y="5810"/>
                      <a:pt x="5394" y="4367"/>
                      <a:pt x="4408" y="3113"/>
                    </a:cubicBezTo>
                    <a:cubicBezTo>
                      <a:pt x="4035" y="2645"/>
                      <a:pt x="3620" y="2200"/>
                      <a:pt x="3174" y="1764"/>
                    </a:cubicBezTo>
                    <a:cubicBezTo>
                      <a:pt x="2614" y="1235"/>
                      <a:pt x="2085" y="820"/>
                      <a:pt x="1545" y="508"/>
                    </a:cubicBezTo>
                    <a:cubicBezTo>
                      <a:pt x="1307" y="374"/>
                      <a:pt x="1068" y="260"/>
                      <a:pt x="830" y="167"/>
                    </a:cubicBezTo>
                    <a:cubicBezTo>
                      <a:pt x="581" y="84"/>
                      <a:pt x="353" y="21"/>
                      <a:pt x="125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342;p53"/>
              <p:cNvSpPr/>
              <p:nvPr/>
            </p:nvSpPr>
            <p:spPr>
              <a:xfrm>
                <a:off x="7428075" y="1977950"/>
                <a:ext cx="137725" cy="2791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11166" extrusionOk="0">
                    <a:moveTo>
                      <a:pt x="0" y="0"/>
                    </a:moveTo>
                    <a:lnTo>
                      <a:pt x="21" y="31"/>
                    </a:lnTo>
                    <a:cubicBezTo>
                      <a:pt x="115" y="187"/>
                      <a:pt x="208" y="363"/>
                      <a:pt x="291" y="540"/>
                    </a:cubicBezTo>
                    <a:cubicBezTo>
                      <a:pt x="955" y="1909"/>
                      <a:pt x="1328" y="3444"/>
                      <a:pt x="1650" y="4782"/>
                    </a:cubicBezTo>
                    <a:lnTo>
                      <a:pt x="1692" y="4948"/>
                    </a:lnTo>
                    <a:cubicBezTo>
                      <a:pt x="2024" y="6338"/>
                      <a:pt x="2365" y="7770"/>
                      <a:pt x="2967" y="9087"/>
                    </a:cubicBezTo>
                    <a:cubicBezTo>
                      <a:pt x="3133" y="9440"/>
                      <a:pt x="3310" y="9772"/>
                      <a:pt x="3486" y="10083"/>
                    </a:cubicBezTo>
                    <a:cubicBezTo>
                      <a:pt x="3580" y="10238"/>
                      <a:pt x="3683" y="10394"/>
                      <a:pt x="3797" y="10549"/>
                    </a:cubicBezTo>
                    <a:cubicBezTo>
                      <a:pt x="3911" y="10715"/>
                      <a:pt x="4025" y="10840"/>
                      <a:pt x="4150" y="10944"/>
                    </a:cubicBezTo>
                    <a:cubicBezTo>
                      <a:pt x="4274" y="11037"/>
                      <a:pt x="4409" y="11100"/>
                      <a:pt x="4555" y="11141"/>
                    </a:cubicBezTo>
                    <a:cubicBezTo>
                      <a:pt x="4623" y="11156"/>
                      <a:pt x="4691" y="11166"/>
                      <a:pt x="4764" y="11166"/>
                    </a:cubicBezTo>
                    <a:cubicBezTo>
                      <a:pt x="4790" y="11166"/>
                      <a:pt x="4817" y="11165"/>
                      <a:pt x="4845" y="11162"/>
                    </a:cubicBezTo>
                    <a:cubicBezTo>
                      <a:pt x="4876" y="11162"/>
                      <a:pt x="4917" y="11162"/>
                      <a:pt x="4959" y="11151"/>
                    </a:cubicBezTo>
                    <a:cubicBezTo>
                      <a:pt x="5145" y="11120"/>
                      <a:pt x="5332" y="11037"/>
                      <a:pt x="5509" y="10913"/>
                    </a:cubicBezTo>
                    <a:cubicBezTo>
                      <a:pt x="5447" y="10623"/>
                      <a:pt x="5394" y="10342"/>
                      <a:pt x="5332" y="10062"/>
                    </a:cubicBezTo>
                    <a:cubicBezTo>
                      <a:pt x="5104" y="9046"/>
                      <a:pt x="4855" y="8039"/>
                      <a:pt x="4534" y="7043"/>
                    </a:cubicBezTo>
                    <a:cubicBezTo>
                      <a:pt x="4378" y="6545"/>
                      <a:pt x="4202" y="6058"/>
                      <a:pt x="4015" y="5570"/>
                    </a:cubicBezTo>
                    <a:cubicBezTo>
                      <a:pt x="3818" y="5083"/>
                      <a:pt x="3610" y="4606"/>
                      <a:pt x="3382" y="4139"/>
                    </a:cubicBezTo>
                    <a:lnTo>
                      <a:pt x="3382" y="4150"/>
                    </a:lnTo>
                    <a:cubicBezTo>
                      <a:pt x="3133" y="3641"/>
                      <a:pt x="2874" y="3154"/>
                      <a:pt x="2573" y="2677"/>
                    </a:cubicBezTo>
                    <a:cubicBezTo>
                      <a:pt x="2282" y="2230"/>
                      <a:pt x="1961" y="1795"/>
                      <a:pt x="1619" y="1400"/>
                    </a:cubicBezTo>
                    <a:lnTo>
                      <a:pt x="1619" y="1390"/>
                    </a:lnTo>
                    <a:lnTo>
                      <a:pt x="1609" y="1390"/>
                    </a:lnTo>
                    <a:cubicBezTo>
                      <a:pt x="1214" y="934"/>
                      <a:pt x="768" y="508"/>
                      <a:pt x="270" y="166"/>
                    </a:cubicBezTo>
                    <a:cubicBezTo>
                      <a:pt x="187" y="104"/>
                      <a:pt x="94" y="52"/>
                      <a:pt x="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343;p53"/>
              <p:cNvSpPr/>
              <p:nvPr/>
            </p:nvSpPr>
            <p:spPr>
              <a:xfrm>
                <a:off x="7468525" y="20127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344;p53"/>
              <p:cNvSpPr/>
              <p:nvPr/>
            </p:nvSpPr>
            <p:spPr>
              <a:xfrm>
                <a:off x="7200650" y="1958500"/>
                <a:ext cx="340000" cy="50630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20252" extrusionOk="0">
                    <a:moveTo>
                      <a:pt x="4088" y="0"/>
                    </a:moveTo>
                    <a:cubicBezTo>
                      <a:pt x="4067" y="0"/>
                      <a:pt x="4056" y="0"/>
                      <a:pt x="4035" y="11"/>
                    </a:cubicBezTo>
                    <a:lnTo>
                      <a:pt x="4005" y="42"/>
                    </a:lnTo>
                    <a:cubicBezTo>
                      <a:pt x="3839" y="115"/>
                      <a:pt x="3673" y="218"/>
                      <a:pt x="3527" y="343"/>
                    </a:cubicBezTo>
                    <a:cubicBezTo>
                      <a:pt x="3382" y="467"/>
                      <a:pt x="3247" y="613"/>
                      <a:pt x="3113" y="788"/>
                    </a:cubicBezTo>
                    <a:cubicBezTo>
                      <a:pt x="3009" y="944"/>
                      <a:pt x="2905" y="1110"/>
                      <a:pt x="2791" y="1328"/>
                    </a:cubicBezTo>
                    <a:cubicBezTo>
                      <a:pt x="2698" y="1494"/>
                      <a:pt x="2615" y="1681"/>
                      <a:pt x="2521" y="1899"/>
                    </a:cubicBezTo>
                    <a:cubicBezTo>
                      <a:pt x="2459" y="2065"/>
                      <a:pt x="2396" y="2241"/>
                      <a:pt x="2313" y="2469"/>
                    </a:cubicBezTo>
                    <a:cubicBezTo>
                      <a:pt x="2241" y="2687"/>
                      <a:pt x="2179" y="2915"/>
                      <a:pt x="2106" y="3154"/>
                    </a:cubicBezTo>
                    <a:cubicBezTo>
                      <a:pt x="1972" y="3651"/>
                      <a:pt x="1847" y="4160"/>
                      <a:pt x="1743" y="4730"/>
                    </a:cubicBezTo>
                    <a:cubicBezTo>
                      <a:pt x="1525" y="5851"/>
                      <a:pt x="1401" y="7002"/>
                      <a:pt x="1308" y="7987"/>
                    </a:cubicBezTo>
                    <a:cubicBezTo>
                      <a:pt x="1266" y="8361"/>
                      <a:pt x="1235" y="8734"/>
                      <a:pt x="1204" y="9108"/>
                    </a:cubicBezTo>
                    <a:lnTo>
                      <a:pt x="1152" y="9616"/>
                    </a:lnTo>
                    <a:cubicBezTo>
                      <a:pt x="1131" y="9928"/>
                      <a:pt x="1100" y="10239"/>
                      <a:pt x="1069" y="10550"/>
                    </a:cubicBezTo>
                    <a:cubicBezTo>
                      <a:pt x="1038" y="10778"/>
                      <a:pt x="1017" y="11006"/>
                      <a:pt x="996" y="11235"/>
                    </a:cubicBezTo>
                    <a:cubicBezTo>
                      <a:pt x="965" y="11629"/>
                      <a:pt x="923" y="12012"/>
                      <a:pt x="893" y="12406"/>
                    </a:cubicBezTo>
                    <a:cubicBezTo>
                      <a:pt x="727" y="14232"/>
                      <a:pt x="561" y="16110"/>
                      <a:pt x="94" y="17915"/>
                    </a:cubicBezTo>
                    <a:cubicBezTo>
                      <a:pt x="84" y="17977"/>
                      <a:pt x="63" y="18049"/>
                      <a:pt x="42" y="18111"/>
                    </a:cubicBezTo>
                    <a:lnTo>
                      <a:pt x="52" y="18102"/>
                    </a:lnTo>
                    <a:lnTo>
                      <a:pt x="52" y="18102"/>
                    </a:lnTo>
                    <a:cubicBezTo>
                      <a:pt x="31" y="18153"/>
                      <a:pt x="21" y="18215"/>
                      <a:pt x="1" y="18267"/>
                    </a:cubicBezTo>
                    <a:cubicBezTo>
                      <a:pt x="11" y="18277"/>
                      <a:pt x="11" y="18277"/>
                      <a:pt x="11" y="18288"/>
                    </a:cubicBezTo>
                    <a:cubicBezTo>
                      <a:pt x="11" y="18298"/>
                      <a:pt x="21" y="18298"/>
                      <a:pt x="21" y="18309"/>
                    </a:cubicBezTo>
                    <a:cubicBezTo>
                      <a:pt x="42" y="18319"/>
                      <a:pt x="52" y="18330"/>
                      <a:pt x="73" y="18350"/>
                    </a:cubicBezTo>
                    <a:cubicBezTo>
                      <a:pt x="426" y="18568"/>
                      <a:pt x="789" y="18765"/>
                      <a:pt x="1162" y="18952"/>
                    </a:cubicBezTo>
                    <a:cubicBezTo>
                      <a:pt x="1619" y="19170"/>
                      <a:pt x="2085" y="19356"/>
                      <a:pt x="2562" y="19522"/>
                    </a:cubicBezTo>
                    <a:lnTo>
                      <a:pt x="2552" y="19522"/>
                    </a:lnTo>
                    <a:cubicBezTo>
                      <a:pt x="3113" y="19720"/>
                      <a:pt x="3693" y="19875"/>
                      <a:pt x="4274" y="19989"/>
                    </a:cubicBezTo>
                    <a:cubicBezTo>
                      <a:pt x="4855" y="20103"/>
                      <a:pt x="5446" y="20186"/>
                      <a:pt x="6038" y="20228"/>
                    </a:cubicBezTo>
                    <a:cubicBezTo>
                      <a:pt x="6318" y="20243"/>
                      <a:pt x="6600" y="20251"/>
                      <a:pt x="6883" y="20251"/>
                    </a:cubicBezTo>
                    <a:cubicBezTo>
                      <a:pt x="7166" y="20251"/>
                      <a:pt x="7448" y="20243"/>
                      <a:pt x="7728" y="20228"/>
                    </a:cubicBezTo>
                    <a:cubicBezTo>
                      <a:pt x="8009" y="20207"/>
                      <a:pt x="8299" y="20176"/>
                      <a:pt x="8579" y="20145"/>
                    </a:cubicBezTo>
                    <a:cubicBezTo>
                      <a:pt x="8848" y="20103"/>
                      <a:pt x="9129" y="20062"/>
                      <a:pt x="9399" y="19999"/>
                    </a:cubicBezTo>
                    <a:cubicBezTo>
                      <a:pt x="9824" y="19916"/>
                      <a:pt x="10249" y="19813"/>
                      <a:pt x="10664" y="19667"/>
                    </a:cubicBezTo>
                    <a:cubicBezTo>
                      <a:pt x="11068" y="19543"/>
                      <a:pt x="11462" y="19377"/>
                      <a:pt x="11847" y="19190"/>
                    </a:cubicBezTo>
                    <a:lnTo>
                      <a:pt x="11836" y="19190"/>
                    </a:lnTo>
                    <a:cubicBezTo>
                      <a:pt x="12116" y="19056"/>
                      <a:pt x="12375" y="18911"/>
                      <a:pt x="12635" y="18745"/>
                    </a:cubicBezTo>
                    <a:cubicBezTo>
                      <a:pt x="12873" y="18579"/>
                      <a:pt x="13112" y="18402"/>
                      <a:pt x="13330" y="18215"/>
                    </a:cubicBezTo>
                    <a:lnTo>
                      <a:pt x="13340" y="18205"/>
                    </a:lnTo>
                    <a:cubicBezTo>
                      <a:pt x="13423" y="18132"/>
                      <a:pt x="13516" y="18049"/>
                      <a:pt x="13599" y="17966"/>
                    </a:cubicBezTo>
                    <a:cubicBezTo>
                      <a:pt x="13569" y="17479"/>
                      <a:pt x="13548" y="16981"/>
                      <a:pt x="13516" y="16493"/>
                    </a:cubicBezTo>
                    <a:lnTo>
                      <a:pt x="13506" y="16317"/>
                    </a:lnTo>
                    <a:lnTo>
                      <a:pt x="13465" y="15684"/>
                    </a:lnTo>
                    <a:cubicBezTo>
                      <a:pt x="13444" y="15331"/>
                      <a:pt x="13433" y="14979"/>
                      <a:pt x="13403" y="14616"/>
                    </a:cubicBezTo>
                    <a:cubicBezTo>
                      <a:pt x="13350" y="13610"/>
                      <a:pt x="13267" y="12417"/>
                      <a:pt x="13154" y="11193"/>
                    </a:cubicBezTo>
                    <a:cubicBezTo>
                      <a:pt x="13029" y="9937"/>
                      <a:pt x="12884" y="8817"/>
                      <a:pt x="12686" y="7791"/>
                    </a:cubicBezTo>
                    <a:cubicBezTo>
                      <a:pt x="12583" y="7220"/>
                      <a:pt x="12458" y="6660"/>
                      <a:pt x="12324" y="6120"/>
                    </a:cubicBezTo>
                    <a:cubicBezTo>
                      <a:pt x="12220" y="5705"/>
                      <a:pt x="12096" y="5270"/>
                      <a:pt x="11950" y="4803"/>
                    </a:cubicBezTo>
                    <a:cubicBezTo>
                      <a:pt x="11732" y="4087"/>
                      <a:pt x="11515" y="3485"/>
                      <a:pt x="11287" y="2936"/>
                    </a:cubicBezTo>
                    <a:cubicBezTo>
                      <a:pt x="11121" y="2573"/>
                      <a:pt x="10965" y="2241"/>
                      <a:pt x="10799" y="1929"/>
                    </a:cubicBezTo>
                    <a:cubicBezTo>
                      <a:pt x="10602" y="1588"/>
                      <a:pt x="10404" y="1297"/>
                      <a:pt x="10197" y="1037"/>
                    </a:cubicBezTo>
                    <a:cubicBezTo>
                      <a:pt x="9720" y="436"/>
                      <a:pt x="9201" y="94"/>
                      <a:pt x="8652" y="11"/>
                    </a:cubicBezTo>
                    <a:lnTo>
                      <a:pt x="8641" y="11"/>
                    </a:lnTo>
                    <a:cubicBezTo>
                      <a:pt x="8631" y="11"/>
                      <a:pt x="8610" y="0"/>
                      <a:pt x="8599" y="0"/>
                    </a:cubicBezTo>
                    <a:cubicBezTo>
                      <a:pt x="8569" y="11"/>
                      <a:pt x="8548" y="21"/>
                      <a:pt x="8527" y="42"/>
                    </a:cubicBezTo>
                    <a:cubicBezTo>
                      <a:pt x="8507" y="52"/>
                      <a:pt x="8496" y="83"/>
                      <a:pt x="8496" y="115"/>
                    </a:cubicBezTo>
                    <a:cubicBezTo>
                      <a:pt x="8517" y="228"/>
                      <a:pt x="8517" y="332"/>
                      <a:pt x="8507" y="447"/>
                    </a:cubicBezTo>
                    <a:cubicBezTo>
                      <a:pt x="8486" y="571"/>
                      <a:pt x="8454" y="696"/>
                      <a:pt x="8413" y="820"/>
                    </a:cubicBezTo>
                    <a:cubicBezTo>
                      <a:pt x="8361" y="934"/>
                      <a:pt x="8299" y="1048"/>
                      <a:pt x="8226" y="1162"/>
                    </a:cubicBezTo>
                    <a:cubicBezTo>
                      <a:pt x="8143" y="1266"/>
                      <a:pt x="8050" y="1369"/>
                      <a:pt x="7946" y="1452"/>
                    </a:cubicBezTo>
                    <a:lnTo>
                      <a:pt x="7946" y="1463"/>
                    </a:lnTo>
                    <a:lnTo>
                      <a:pt x="7936" y="1463"/>
                    </a:lnTo>
                    <a:cubicBezTo>
                      <a:pt x="7832" y="1546"/>
                      <a:pt x="7707" y="1629"/>
                      <a:pt x="7562" y="1691"/>
                    </a:cubicBezTo>
                    <a:cubicBezTo>
                      <a:pt x="7407" y="1754"/>
                      <a:pt x="7251" y="1805"/>
                      <a:pt x="7085" y="1837"/>
                    </a:cubicBezTo>
                    <a:lnTo>
                      <a:pt x="7064" y="1837"/>
                    </a:lnTo>
                    <a:cubicBezTo>
                      <a:pt x="7002" y="1847"/>
                      <a:pt x="6940" y="1847"/>
                      <a:pt x="6878" y="1857"/>
                    </a:cubicBezTo>
                    <a:cubicBezTo>
                      <a:pt x="6764" y="1857"/>
                      <a:pt x="6649" y="1857"/>
                      <a:pt x="6525" y="1847"/>
                    </a:cubicBezTo>
                    <a:cubicBezTo>
                      <a:pt x="6317" y="1826"/>
                      <a:pt x="6110" y="1764"/>
                      <a:pt x="5903" y="1691"/>
                    </a:cubicBezTo>
                    <a:cubicBezTo>
                      <a:pt x="5674" y="1598"/>
                      <a:pt x="5446" y="1473"/>
                      <a:pt x="5239" y="1328"/>
                    </a:cubicBezTo>
                    <a:cubicBezTo>
                      <a:pt x="5010" y="1152"/>
                      <a:pt x="4793" y="954"/>
                      <a:pt x="4606" y="737"/>
                    </a:cubicBezTo>
                    <a:cubicBezTo>
                      <a:pt x="4440" y="519"/>
                      <a:pt x="4295" y="281"/>
                      <a:pt x="4181" y="52"/>
                    </a:cubicBezTo>
                    <a:cubicBezTo>
                      <a:pt x="4171" y="21"/>
                      <a:pt x="4139" y="11"/>
                      <a:pt x="4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345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346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347;p53"/>
              <p:cNvSpPr/>
              <p:nvPr/>
            </p:nvSpPr>
            <p:spPr>
              <a:xfrm>
                <a:off x="7533875" y="2413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2348;p53"/>
              <p:cNvSpPr/>
              <p:nvPr/>
            </p:nvSpPr>
            <p:spPr>
              <a:xfrm>
                <a:off x="7533875" y="24136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2349;p53"/>
              <p:cNvSpPr/>
              <p:nvPr/>
            </p:nvSpPr>
            <p:spPr>
              <a:xfrm>
                <a:off x="7200650" y="2001800"/>
                <a:ext cx="256250" cy="46312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525" extrusionOk="0">
                    <a:moveTo>
                      <a:pt x="2594" y="1"/>
                    </a:moveTo>
                    <a:cubicBezTo>
                      <a:pt x="2573" y="52"/>
                      <a:pt x="2542" y="115"/>
                      <a:pt x="2521" y="167"/>
                    </a:cubicBezTo>
                    <a:cubicBezTo>
                      <a:pt x="2459" y="333"/>
                      <a:pt x="2396" y="509"/>
                      <a:pt x="2313" y="737"/>
                    </a:cubicBezTo>
                    <a:cubicBezTo>
                      <a:pt x="2241" y="955"/>
                      <a:pt x="2168" y="1183"/>
                      <a:pt x="2106" y="1422"/>
                    </a:cubicBezTo>
                    <a:cubicBezTo>
                      <a:pt x="1961" y="1909"/>
                      <a:pt x="1847" y="2428"/>
                      <a:pt x="1733" y="2998"/>
                    </a:cubicBezTo>
                    <a:cubicBezTo>
                      <a:pt x="1525" y="4119"/>
                      <a:pt x="1401" y="5270"/>
                      <a:pt x="1308" y="6255"/>
                    </a:cubicBezTo>
                    <a:cubicBezTo>
                      <a:pt x="1266" y="6629"/>
                      <a:pt x="1235" y="7002"/>
                      <a:pt x="1204" y="7376"/>
                    </a:cubicBezTo>
                    <a:lnTo>
                      <a:pt x="1152" y="7884"/>
                    </a:lnTo>
                    <a:lnTo>
                      <a:pt x="1059" y="8818"/>
                    </a:lnTo>
                    <a:lnTo>
                      <a:pt x="1038" y="9077"/>
                    </a:lnTo>
                    <a:lnTo>
                      <a:pt x="996" y="9503"/>
                    </a:lnTo>
                    <a:cubicBezTo>
                      <a:pt x="955" y="9897"/>
                      <a:pt x="923" y="10280"/>
                      <a:pt x="893" y="10674"/>
                    </a:cubicBezTo>
                    <a:cubicBezTo>
                      <a:pt x="727" y="12500"/>
                      <a:pt x="561" y="14378"/>
                      <a:pt x="94" y="16183"/>
                    </a:cubicBezTo>
                    <a:cubicBezTo>
                      <a:pt x="84" y="16245"/>
                      <a:pt x="63" y="16317"/>
                      <a:pt x="42" y="16379"/>
                    </a:cubicBezTo>
                    <a:lnTo>
                      <a:pt x="21" y="16452"/>
                    </a:lnTo>
                    <a:lnTo>
                      <a:pt x="1" y="16535"/>
                    </a:lnTo>
                    <a:cubicBezTo>
                      <a:pt x="1" y="16545"/>
                      <a:pt x="1" y="16556"/>
                      <a:pt x="11" y="16556"/>
                    </a:cubicBezTo>
                    <a:cubicBezTo>
                      <a:pt x="11" y="16566"/>
                      <a:pt x="21" y="16577"/>
                      <a:pt x="21" y="16577"/>
                    </a:cubicBezTo>
                    <a:lnTo>
                      <a:pt x="63" y="16618"/>
                    </a:lnTo>
                    <a:cubicBezTo>
                      <a:pt x="426" y="16836"/>
                      <a:pt x="789" y="17043"/>
                      <a:pt x="1162" y="17220"/>
                    </a:cubicBezTo>
                    <a:cubicBezTo>
                      <a:pt x="1608" y="17438"/>
                      <a:pt x="2075" y="17624"/>
                      <a:pt x="2562" y="17801"/>
                    </a:cubicBezTo>
                    <a:cubicBezTo>
                      <a:pt x="3123" y="17988"/>
                      <a:pt x="3693" y="18143"/>
                      <a:pt x="4274" y="18257"/>
                    </a:cubicBezTo>
                    <a:cubicBezTo>
                      <a:pt x="4855" y="18382"/>
                      <a:pt x="5446" y="18454"/>
                      <a:pt x="6038" y="18496"/>
                    </a:cubicBezTo>
                    <a:cubicBezTo>
                      <a:pt x="6345" y="18514"/>
                      <a:pt x="6656" y="18525"/>
                      <a:pt x="6964" y="18525"/>
                    </a:cubicBezTo>
                    <a:cubicBezTo>
                      <a:pt x="7186" y="18525"/>
                      <a:pt x="7407" y="18519"/>
                      <a:pt x="7624" y="18506"/>
                    </a:cubicBezTo>
                    <a:lnTo>
                      <a:pt x="7728" y="18496"/>
                    </a:lnTo>
                    <a:cubicBezTo>
                      <a:pt x="8019" y="18475"/>
                      <a:pt x="8309" y="18444"/>
                      <a:pt x="8579" y="18413"/>
                    </a:cubicBezTo>
                    <a:cubicBezTo>
                      <a:pt x="8848" y="18371"/>
                      <a:pt x="9129" y="18330"/>
                      <a:pt x="9399" y="18278"/>
                    </a:cubicBezTo>
                    <a:cubicBezTo>
                      <a:pt x="9699" y="18216"/>
                      <a:pt x="9980" y="18143"/>
                      <a:pt x="10249" y="18071"/>
                    </a:cubicBezTo>
                    <a:cubicBezTo>
                      <a:pt x="10238" y="18071"/>
                      <a:pt x="10228" y="18071"/>
                      <a:pt x="10208" y="18081"/>
                    </a:cubicBezTo>
                    <a:cubicBezTo>
                      <a:pt x="9938" y="18122"/>
                      <a:pt x="9658" y="18154"/>
                      <a:pt x="9378" y="18174"/>
                    </a:cubicBezTo>
                    <a:cubicBezTo>
                      <a:pt x="9215" y="18180"/>
                      <a:pt x="9049" y="18186"/>
                      <a:pt x="8883" y="18186"/>
                    </a:cubicBezTo>
                    <a:cubicBezTo>
                      <a:pt x="8764" y="18186"/>
                      <a:pt x="8644" y="18183"/>
                      <a:pt x="8527" y="18174"/>
                    </a:cubicBezTo>
                    <a:cubicBezTo>
                      <a:pt x="8258" y="18154"/>
                      <a:pt x="7988" y="18112"/>
                      <a:pt x="7718" y="18060"/>
                    </a:cubicBezTo>
                    <a:cubicBezTo>
                      <a:pt x="7458" y="17998"/>
                      <a:pt x="7200" y="17925"/>
                      <a:pt x="6951" y="17822"/>
                    </a:cubicBezTo>
                    <a:cubicBezTo>
                      <a:pt x="6722" y="17728"/>
                      <a:pt x="6504" y="17624"/>
                      <a:pt x="6297" y="17490"/>
                    </a:cubicBezTo>
                    <a:cubicBezTo>
                      <a:pt x="6100" y="17375"/>
                      <a:pt x="5923" y="17251"/>
                      <a:pt x="5747" y="17106"/>
                    </a:cubicBezTo>
                    <a:cubicBezTo>
                      <a:pt x="5395" y="16826"/>
                      <a:pt x="5083" y="16494"/>
                      <a:pt x="4814" y="16141"/>
                    </a:cubicBezTo>
                    <a:cubicBezTo>
                      <a:pt x="4544" y="15778"/>
                      <a:pt x="4305" y="15384"/>
                      <a:pt x="4108" y="14969"/>
                    </a:cubicBezTo>
                    <a:cubicBezTo>
                      <a:pt x="3911" y="14554"/>
                      <a:pt x="3745" y="14118"/>
                      <a:pt x="3610" y="13662"/>
                    </a:cubicBezTo>
                    <a:cubicBezTo>
                      <a:pt x="3475" y="13226"/>
                      <a:pt x="3371" y="12780"/>
                      <a:pt x="3299" y="12324"/>
                    </a:cubicBezTo>
                    <a:cubicBezTo>
                      <a:pt x="3258" y="12096"/>
                      <a:pt x="3226" y="11868"/>
                      <a:pt x="3196" y="11639"/>
                    </a:cubicBezTo>
                    <a:cubicBezTo>
                      <a:pt x="3175" y="11411"/>
                      <a:pt x="3154" y="11183"/>
                      <a:pt x="3133" y="10944"/>
                    </a:cubicBezTo>
                    <a:cubicBezTo>
                      <a:pt x="3050" y="9606"/>
                      <a:pt x="3019" y="8258"/>
                      <a:pt x="2998" y="6909"/>
                    </a:cubicBezTo>
                    <a:cubicBezTo>
                      <a:pt x="2988" y="6235"/>
                      <a:pt x="2977" y="5561"/>
                      <a:pt x="2957" y="4897"/>
                    </a:cubicBezTo>
                    <a:cubicBezTo>
                      <a:pt x="2957" y="4554"/>
                      <a:pt x="2947" y="4222"/>
                      <a:pt x="2936" y="3880"/>
                    </a:cubicBezTo>
                    <a:cubicBezTo>
                      <a:pt x="2926" y="3611"/>
                      <a:pt x="2905" y="3341"/>
                      <a:pt x="2894" y="3060"/>
                    </a:cubicBezTo>
                    <a:cubicBezTo>
                      <a:pt x="2864" y="2117"/>
                      <a:pt x="2822" y="1173"/>
                      <a:pt x="2645" y="250"/>
                    </a:cubicBezTo>
                    <a:cubicBezTo>
                      <a:pt x="2625" y="167"/>
                      <a:pt x="2615" y="84"/>
                      <a:pt x="2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2350;p53"/>
              <p:cNvSpPr/>
              <p:nvPr/>
            </p:nvSpPr>
            <p:spPr>
              <a:xfrm>
                <a:off x="7352875" y="2433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2351;p53"/>
              <p:cNvSpPr/>
              <p:nvPr/>
            </p:nvSpPr>
            <p:spPr>
              <a:xfrm>
                <a:off x="7516750" y="2123525"/>
                <a:ext cx="119850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8588" extrusionOk="0">
                    <a:moveTo>
                      <a:pt x="2412" y="0"/>
                    </a:moveTo>
                    <a:cubicBezTo>
                      <a:pt x="2192" y="0"/>
                      <a:pt x="1971" y="5"/>
                      <a:pt x="1754" y="17"/>
                    </a:cubicBezTo>
                    <a:cubicBezTo>
                      <a:pt x="1391" y="38"/>
                      <a:pt x="1070" y="79"/>
                      <a:pt x="779" y="152"/>
                    </a:cubicBezTo>
                    <a:lnTo>
                      <a:pt x="769" y="152"/>
                    </a:lnTo>
                    <a:cubicBezTo>
                      <a:pt x="717" y="152"/>
                      <a:pt x="676" y="194"/>
                      <a:pt x="665" y="245"/>
                    </a:cubicBezTo>
                    <a:lnTo>
                      <a:pt x="582" y="650"/>
                    </a:lnTo>
                    <a:cubicBezTo>
                      <a:pt x="447" y="1303"/>
                      <a:pt x="302" y="1988"/>
                      <a:pt x="198" y="2663"/>
                    </a:cubicBezTo>
                    <a:cubicBezTo>
                      <a:pt x="42" y="3638"/>
                      <a:pt x="1" y="4436"/>
                      <a:pt x="63" y="5183"/>
                    </a:cubicBezTo>
                    <a:cubicBezTo>
                      <a:pt x="105" y="5598"/>
                      <a:pt x="178" y="6013"/>
                      <a:pt x="291" y="6386"/>
                    </a:cubicBezTo>
                    <a:cubicBezTo>
                      <a:pt x="344" y="6584"/>
                      <a:pt x="416" y="6770"/>
                      <a:pt x="499" y="6967"/>
                    </a:cubicBezTo>
                    <a:cubicBezTo>
                      <a:pt x="582" y="7165"/>
                      <a:pt x="676" y="7331"/>
                      <a:pt x="759" y="7476"/>
                    </a:cubicBezTo>
                    <a:cubicBezTo>
                      <a:pt x="914" y="7725"/>
                      <a:pt x="1111" y="7953"/>
                      <a:pt x="1329" y="8119"/>
                    </a:cubicBezTo>
                    <a:cubicBezTo>
                      <a:pt x="1536" y="8295"/>
                      <a:pt x="1764" y="8419"/>
                      <a:pt x="2013" y="8492"/>
                    </a:cubicBezTo>
                    <a:cubicBezTo>
                      <a:pt x="2212" y="8555"/>
                      <a:pt x="2411" y="8587"/>
                      <a:pt x="2618" y="8587"/>
                    </a:cubicBezTo>
                    <a:cubicBezTo>
                      <a:pt x="2648" y="8587"/>
                      <a:pt x="2678" y="8587"/>
                      <a:pt x="2709" y="8585"/>
                    </a:cubicBezTo>
                    <a:cubicBezTo>
                      <a:pt x="2968" y="8565"/>
                      <a:pt x="3207" y="8502"/>
                      <a:pt x="3435" y="8399"/>
                    </a:cubicBezTo>
                    <a:cubicBezTo>
                      <a:pt x="3663" y="8295"/>
                      <a:pt x="3871" y="8140"/>
                      <a:pt x="4057" y="7953"/>
                    </a:cubicBezTo>
                    <a:cubicBezTo>
                      <a:pt x="4244" y="7755"/>
                      <a:pt x="4389" y="7527"/>
                      <a:pt x="4514" y="7258"/>
                    </a:cubicBezTo>
                    <a:cubicBezTo>
                      <a:pt x="4638" y="6967"/>
                      <a:pt x="4710" y="6635"/>
                      <a:pt x="4752" y="6231"/>
                    </a:cubicBezTo>
                    <a:cubicBezTo>
                      <a:pt x="4793" y="5847"/>
                      <a:pt x="4793" y="5432"/>
                      <a:pt x="4742" y="4996"/>
                    </a:cubicBezTo>
                    <a:cubicBezTo>
                      <a:pt x="4638" y="4104"/>
                      <a:pt x="4358" y="3254"/>
                      <a:pt x="4099" y="2538"/>
                    </a:cubicBezTo>
                    <a:cubicBezTo>
                      <a:pt x="3963" y="2195"/>
                      <a:pt x="3829" y="1854"/>
                      <a:pt x="3705" y="1522"/>
                    </a:cubicBezTo>
                    <a:cubicBezTo>
                      <a:pt x="3518" y="1054"/>
                      <a:pt x="3331" y="567"/>
                      <a:pt x="3165" y="79"/>
                    </a:cubicBezTo>
                    <a:cubicBezTo>
                      <a:pt x="3144" y="38"/>
                      <a:pt x="3103" y="7"/>
                      <a:pt x="3061" y="7"/>
                    </a:cubicBezTo>
                    <a:lnTo>
                      <a:pt x="2885" y="7"/>
                    </a:lnTo>
                    <a:cubicBezTo>
                      <a:pt x="2728" y="3"/>
                      <a:pt x="257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2352;p53"/>
              <p:cNvSpPr/>
              <p:nvPr/>
            </p:nvSpPr>
            <p:spPr>
              <a:xfrm>
                <a:off x="7516750" y="2127050"/>
                <a:ext cx="8277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447" extrusionOk="0">
                    <a:moveTo>
                      <a:pt x="779" y="1"/>
                    </a:moveTo>
                    <a:lnTo>
                      <a:pt x="769" y="11"/>
                    </a:lnTo>
                    <a:cubicBezTo>
                      <a:pt x="717" y="11"/>
                      <a:pt x="676" y="53"/>
                      <a:pt x="665" y="94"/>
                    </a:cubicBezTo>
                    <a:lnTo>
                      <a:pt x="582" y="509"/>
                    </a:lnTo>
                    <a:cubicBezTo>
                      <a:pt x="447" y="1132"/>
                      <a:pt x="302" y="1837"/>
                      <a:pt x="198" y="2522"/>
                    </a:cubicBezTo>
                    <a:cubicBezTo>
                      <a:pt x="42" y="3497"/>
                      <a:pt x="1" y="4295"/>
                      <a:pt x="63" y="5042"/>
                    </a:cubicBezTo>
                    <a:cubicBezTo>
                      <a:pt x="105" y="5457"/>
                      <a:pt x="178" y="5872"/>
                      <a:pt x="291" y="6256"/>
                    </a:cubicBezTo>
                    <a:cubicBezTo>
                      <a:pt x="344" y="6443"/>
                      <a:pt x="416" y="6629"/>
                      <a:pt x="499" y="6826"/>
                    </a:cubicBezTo>
                    <a:cubicBezTo>
                      <a:pt x="582" y="7024"/>
                      <a:pt x="665" y="7190"/>
                      <a:pt x="759" y="7335"/>
                    </a:cubicBezTo>
                    <a:cubicBezTo>
                      <a:pt x="914" y="7584"/>
                      <a:pt x="1111" y="7812"/>
                      <a:pt x="1329" y="7988"/>
                    </a:cubicBezTo>
                    <a:cubicBezTo>
                      <a:pt x="1536" y="8154"/>
                      <a:pt x="1764" y="8278"/>
                      <a:pt x="2013" y="8361"/>
                    </a:cubicBezTo>
                    <a:cubicBezTo>
                      <a:pt x="2212" y="8415"/>
                      <a:pt x="2411" y="8446"/>
                      <a:pt x="2623" y="8446"/>
                    </a:cubicBezTo>
                    <a:cubicBezTo>
                      <a:pt x="2654" y="8446"/>
                      <a:pt x="2686" y="8446"/>
                      <a:pt x="2719" y="8444"/>
                    </a:cubicBezTo>
                    <a:cubicBezTo>
                      <a:pt x="2926" y="8434"/>
                      <a:pt x="3124" y="8393"/>
                      <a:pt x="3310" y="8320"/>
                    </a:cubicBezTo>
                    <a:cubicBezTo>
                      <a:pt x="3279" y="8310"/>
                      <a:pt x="3237" y="8299"/>
                      <a:pt x="3196" y="8289"/>
                    </a:cubicBezTo>
                    <a:cubicBezTo>
                      <a:pt x="2978" y="8237"/>
                      <a:pt x="2771" y="8154"/>
                      <a:pt x="2573" y="8050"/>
                    </a:cubicBezTo>
                    <a:cubicBezTo>
                      <a:pt x="2315" y="7905"/>
                      <a:pt x="2066" y="7718"/>
                      <a:pt x="1858" y="7490"/>
                    </a:cubicBezTo>
                    <a:cubicBezTo>
                      <a:pt x="1640" y="7252"/>
                      <a:pt x="1453" y="6982"/>
                      <a:pt x="1308" y="6681"/>
                    </a:cubicBezTo>
                    <a:cubicBezTo>
                      <a:pt x="1266" y="6598"/>
                      <a:pt x="1236" y="6515"/>
                      <a:pt x="1204" y="6432"/>
                    </a:cubicBezTo>
                    <a:cubicBezTo>
                      <a:pt x="1163" y="6349"/>
                      <a:pt x="1132" y="6256"/>
                      <a:pt x="1101" y="6173"/>
                    </a:cubicBezTo>
                    <a:cubicBezTo>
                      <a:pt x="1028" y="5955"/>
                      <a:pt x="966" y="5747"/>
                      <a:pt x="914" y="5530"/>
                    </a:cubicBezTo>
                    <a:cubicBezTo>
                      <a:pt x="810" y="5104"/>
                      <a:pt x="738" y="4668"/>
                      <a:pt x="696" y="4233"/>
                    </a:cubicBezTo>
                    <a:cubicBezTo>
                      <a:pt x="603" y="3331"/>
                      <a:pt x="623" y="2418"/>
                      <a:pt x="676" y="1526"/>
                    </a:cubicBezTo>
                    <a:cubicBezTo>
                      <a:pt x="706" y="1017"/>
                      <a:pt x="748" y="509"/>
                      <a:pt x="80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2353;p53"/>
              <p:cNvSpPr/>
              <p:nvPr/>
            </p:nvSpPr>
            <p:spPr>
              <a:xfrm>
                <a:off x="7577450" y="2081675"/>
                <a:ext cx="970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926" extrusionOk="0">
                    <a:moveTo>
                      <a:pt x="3496" y="1"/>
                    </a:moveTo>
                    <a:cubicBezTo>
                      <a:pt x="3423" y="11"/>
                      <a:pt x="3340" y="31"/>
                      <a:pt x="3237" y="73"/>
                    </a:cubicBezTo>
                    <a:cubicBezTo>
                      <a:pt x="3154" y="104"/>
                      <a:pt x="3081" y="146"/>
                      <a:pt x="3019" y="177"/>
                    </a:cubicBezTo>
                    <a:cubicBezTo>
                      <a:pt x="2957" y="229"/>
                      <a:pt x="2884" y="270"/>
                      <a:pt x="2812" y="312"/>
                    </a:cubicBezTo>
                    <a:lnTo>
                      <a:pt x="2739" y="363"/>
                    </a:lnTo>
                    <a:cubicBezTo>
                      <a:pt x="2345" y="623"/>
                      <a:pt x="1992" y="861"/>
                      <a:pt x="1671" y="1110"/>
                    </a:cubicBezTo>
                    <a:cubicBezTo>
                      <a:pt x="1390" y="1318"/>
                      <a:pt x="1111" y="1536"/>
                      <a:pt x="820" y="1795"/>
                    </a:cubicBezTo>
                    <a:cubicBezTo>
                      <a:pt x="581" y="2002"/>
                      <a:pt x="311" y="2251"/>
                      <a:pt x="115" y="2573"/>
                    </a:cubicBezTo>
                    <a:cubicBezTo>
                      <a:pt x="83" y="2615"/>
                      <a:pt x="94" y="2677"/>
                      <a:pt x="145" y="2708"/>
                    </a:cubicBezTo>
                    <a:cubicBezTo>
                      <a:pt x="125" y="2708"/>
                      <a:pt x="104" y="2708"/>
                      <a:pt x="94" y="2718"/>
                    </a:cubicBezTo>
                    <a:cubicBezTo>
                      <a:pt x="63" y="2718"/>
                      <a:pt x="32" y="2739"/>
                      <a:pt x="21" y="2760"/>
                    </a:cubicBezTo>
                    <a:cubicBezTo>
                      <a:pt x="11" y="2791"/>
                      <a:pt x="0" y="2822"/>
                      <a:pt x="11" y="2843"/>
                    </a:cubicBezTo>
                    <a:cubicBezTo>
                      <a:pt x="21" y="2894"/>
                      <a:pt x="63" y="2926"/>
                      <a:pt x="115" y="2926"/>
                    </a:cubicBezTo>
                    <a:lnTo>
                      <a:pt x="136" y="2926"/>
                    </a:lnTo>
                    <a:cubicBezTo>
                      <a:pt x="841" y="2770"/>
                      <a:pt x="1411" y="2604"/>
                      <a:pt x="1909" y="2396"/>
                    </a:cubicBezTo>
                    <a:cubicBezTo>
                      <a:pt x="2220" y="2272"/>
                      <a:pt x="2501" y="2127"/>
                      <a:pt x="2750" y="1961"/>
                    </a:cubicBezTo>
                    <a:cubicBezTo>
                      <a:pt x="3029" y="1774"/>
                      <a:pt x="3257" y="1577"/>
                      <a:pt x="3434" y="1359"/>
                    </a:cubicBezTo>
                    <a:cubicBezTo>
                      <a:pt x="3538" y="1235"/>
                      <a:pt x="3621" y="1110"/>
                      <a:pt x="3693" y="986"/>
                    </a:cubicBezTo>
                    <a:cubicBezTo>
                      <a:pt x="3787" y="820"/>
                      <a:pt x="3838" y="675"/>
                      <a:pt x="3859" y="540"/>
                    </a:cubicBezTo>
                    <a:cubicBezTo>
                      <a:pt x="3880" y="467"/>
                      <a:pt x="3880" y="416"/>
                      <a:pt x="3880" y="353"/>
                    </a:cubicBezTo>
                    <a:cubicBezTo>
                      <a:pt x="3880" y="291"/>
                      <a:pt x="3859" y="239"/>
                      <a:pt x="3838" y="187"/>
                    </a:cubicBezTo>
                    <a:cubicBezTo>
                      <a:pt x="3797" y="94"/>
                      <a:pt x="3714" y="31"/>
                      <a:pt x="3610" y="11"/>
                    </a:cubicBezTo>
                    <a:cubicBezTo>
                      <a:pt x="3579" y="1"/>
                      <a:pt x="3538" y="1"/>
                      <a:pt x="3496" y="1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2354;p53"/>
              <p:cNvSpPr/>
              <p:nvPr/>
            </p:nvSpPr>
            <p:spPr>
              <a:xfrm>
                <a:off x="7470875" y="1887625"/>
                <a:ext cx="29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523" extrusionOk="0">
                    <a:moveTo>
                      <a:pt x="31" y="1"/>
                    </a:moveTo>
                    <a:cubicBezTo>
                      <a:pt x="17" y="1"/>
                      <a:pt x="8" y="16"/>
                      <a:pt x="0" y="24"/>
                    </a:cubicBezTo>
                    <a:cubicBezTo>
                      <a:pt x="0" y="45"/>
                      <a:pt x="10" y="55"/>
                      <a:pt x="31" y="55"/>
                    </a:cubicBezTo>
                    <a:cubicBezTo>
                      <a:pt x="104" y="66"/>
                      <a:pt x="187" y="87"/>
                      <a:pt x="259" y="107"/>
                    </a:cubicBezTo>
                    <a:cubicBezTo>
                      <a:pt x="540" y="190"/>
                      <a:pt x="809" y="315"/>
                      <a:pt x="1058" y="470"/>
                    </a:cubicBezTo>
                    <a:lnTo>
                      <a:pt x="1048" y="460"/>
                    </a:lnTo>
                    <a:lnTo>
                      <a:pt x="1048" y="460"/>
                    </a:lnTo>
                    <a:cubicBezTo>
                      <a:pt x="1079" y="481"/>
                      <a:pt x="1100" y="502"/>
                      <a:pt x="1131" y="512"/>
                    </a:cubicBezTo>
                    <a:cubicBezTo>
                      <a:pt x="1141" y="522"/>
                      <a:pt x="1141" y="522"/>
                      <a:pt x="1151" y="522"/>
                    </a:cubicBezTo>
                    <a:cubicBezTo>
                      <a:pt x="1162" y="522"/>
                      <a:pt x="1172" y="522"/>
                      <a:pt x="1172" y="512"/>
                    </a:cubicBezTo>
                    <a:cubicBezTo>
                      <a:pt x="1183" y="502"/>
                      <a:pt x="1183" y="491"/>
                      <a:pt x="1183" y="491"/>
                    </a:cubicBezTo>
                    <a:cubicBezTo>
                      <a:pt x="1183" y="481"/>
                      <a:pt x="1172" y="470"/>
                      <a:pt x="1172" y="470"/>
                    </a:cubicBezTo>
                    <a:cubicBezTo>
                      <a:pt x="996" y="356"/>
                      <a:pt x="819" y="263"/>
                      <a:pt x="623" y="180"/>
                    </a:cubicBezTo>
                    <a:cubicBezTo>
                      <a:pt x="436" y="97"/>
                      <a:pt x="239" y="34"/>
                      <a:pt x="42" y="4"/>
                    </a:cubicBezTo>
                    <a:cubicBezTo>
                      <a:pt x="38" y="2"/>
                      <a:pt x="3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2355;p53"/>
              <p:cNvSpPr/>
              <p:nvPr/>
            </p:nvSpPr>
            <p:spPr>
              <a:xfrm>
                <a:off x="7486675" y="1886400"/>
                <a:ext cx="150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65" extrusionOk="0">
                    <a:moveTo>
                      <a:pt x="32" y="0"/>
                    </a:moveTo>
                    <a:cubicBezTo>
                      <a:pt x="21" y="0"/>
                      <a:pt x="11" y="11"/>
                      <a:pt x="11" y="11"/>
                    </a:cubicBezTo>
                    <a:cubicBezTo>
                      <a:pt x="1" y="21"/>
                      <a:pt x="1" y="21"/>
                      <a:pt x="1" y="32"/>
                    </a:cubicBezTo>
                    <a:cubicBezTo>
                      <a:pt x="1" y="42"/>
                      <a:pt x="11" y="53"/>
                      <a:pt x="11" y="53"/>
                    </a:cubicBezTo>
                    <a:cubicBezTo>
                      <a:pt x="208" y="166"/>
                      <a:pt x="385" y="302"/>
                      <a:pt x="551" y="457"/>
                    </a:cubicBezTo>
                    <a:cubicBezTo>
                      <a:pt x="556" y="462"/>
                      <a:pt x="564" y="465"/>
                      <a:pt x="571" y="465"/>
                    </a:cubicBezTo>
                    <a:cubicBezTo>
                      <a:pt x="579" y="465"/>
                      <a:pt x="587" y="462"/>
                      <a:pt x="592" y="457"/>
                    </a:cubicBezTo>
                    <a:lnTo>
                      <a:pt x="592" y="447"/>
                    </a:lnTo>
                    <a:cubicBezTo>
                      <a:pt x="602" y="436"/>
                      <a:pt x="602" y="426"/>
                      <a:pt x="592" y="415"/>
                    </a:cubicBezTo>
                    <a:cubicBezTo>
                      <a:pt x="426" y="260"/>
                      <a:pt x="240" y="125"/>
                      <a:pt x="53" y="11"/>
                    </a:cubicBezTo>
                    <a:cubicBezTo>
                      <a:pt x="42" y="0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2356;p53"/>
              <p:cNvSpPr/>
              <p:nvPr/>
            </p:nvSpPr>
            <p:spPr>
              <a:xfrm>
                <a:off x="7488225" y="1876875"/>
                <a:ext cx="15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760" extrusionOk="0">
                    <a:moveTo>
                      <a:pt x="32" y="0"/>
                    </a:moveTo>
                    <a:cubicBezTo>
                      <a:pt x="24" y="0"/>
                      <a:pt x="17" y="3"/>
                      <a:pt x="12" y="8"/>
                    </a:cubicBezTo>
                    <a:cubicBezTo>
                      <a:pt x="1" y="19"/>
                      <a:pt x="1" y="39"/>
                      <a:pt x="12" y="49"/>
                    </a:cubicBezTo>
                    <a:cubicBezTo>
                      <a:pt x="84" y="112"/>
                      <a:pt x="146" y="174"/>
                      <a:pt x="219" y="236"/>
                    </a:cubicBezTo>
                    <a:lnTo>
                      <a:pt x="208" y="236"/>
                    </a:lnTo>
                    <a:cubicBezTo>
                      <a:pt x="261" y="288"/>
                      <a:pt x="312" y="351"/>
                      <a:pt x="364" y="413"/>
                    </a:cubicBezTo>
                    <a:cubicBezTo>
                      <a:pt x="406" y="475"/>
                      <a:pt x="447" y="537"/>
                      <a:pt x="489" y="610"/>
                    </a:cubicBezTo>
                    <a:lnTo>
                      <a:pt x="489" y="600"/>
                    </a:lnTo>
                    <a:cubicBezTo>
                      <a:pt x="510" y="651"/>
                      <a:pt x="530" y="693"/>
                      <a:pt x="551" y="745"/>
                    </a:cubicBezTo>
                    <a:cubicBezTo>
                      <a:pt x="558" y="752"/>
                      <a:pt x="566" y="759"/>
                      <a:pt x="577" y="759"/>
                    </a:cubicBezTo>
                    <a:cubicBezTo>
                      <a:pt x="581" y="759"/>
                      <a:pt x="587" y="758"/>
                      <a:pt x="593" y="755"/>
                    </a:cubicBezTo>
                    <a:cubicBezTo>
                      <a:pt x="593" y="755"/>
                      <a:pt x="603" y="755"/>
                      <a:pt x="603" y="745"/>
                    </a:cubicBezTo>
                    <a:cubicBezTo>
                      <a:pt x="613" y="745"/>
                      <a:pt x="613" y="734"/>
                      <a:pt x="603" y="724"/>
                    </a:cubicBezTo>
                    <a:cubicBezTo>
                      <a:pt x="551" y="579"/>
                      <a:pt x="468" y="444"/>
                      <a:pt x="374" y="330"/>
                    </a:cubicBezTo>
                    <a:cubicBezTo>
                      <a:pt x="271" y="205"/>
                      <a:pt x="167" y="102"/>
                      <a:pt x="53" y="8"/>
                    </a:cubicBezTo>
                    <a:cubicBezTo>
                      <a:pt x="48" y="3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2357;p53"/>
              <p:cNvSpPr/>
              <p:nvPr/>
            </p:nvSpPr>
            <p:spPr>
              <a:xfrm>
                <a:off x="7490575" y="1989600"/>
                <a:ext cx="65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73" extrusionOk="0">
                    <a:moveTo>
                      <a:pt x="2511" y="1"/>
                    </a:moveTo>
                    <a:cubicBezTo>
                      <a:pt x="2096" y="12"/>
                      <a:pt x="1753" y="74"/>
                      <a:pt x="1453" y="178"/>
                    </a:cubicBezTo>
                    <a:cubicBezTo>
                      <a:pt x="1276" y="240"/>
                      <a:pt x="1121" y="323"/>
                      <a:pt x="976" y="416"/>
                    </a:cubicBezTo>
                    <a:cubicBezTo>
                      <a:pt x="903" y="457"/>
                      <a:pt x="831" y="499"/>
                      <a:pt x="748" y="561"/>
                    </a:cubicBezTo>
                    <a:cubicBezTo>
                      <a:pt x="716" y="593"/>
                      <a:pt x="685" y="613"/>
                      <a:pt x="654" y="644"/>
                    </a:cubicBezTo>
                    <a:cubicBezTo>
                      <a:pt x="602" y="696"/>
                      <a:pt x="540" y="759"/>
                      <a:pt x="478" y="842"/>
                    </a:cubicBezTo>
                    <a:cubicBezTo>
                      <a:pt x="405" y="924"/>
                      <a:pt x="333" y="1017"/>
                      <a:pt x="270" y="1100"/>
                    </a:cubicBezTo>
                    <a:cubicBezTo>
                      <a:pt x="197" y="1194"/>
                      <a:pt x="146" y="1287"/>
                      <a:pt x="94" y="1370"/>
                    </a:cubicBezTo>
                    <a:cubicBezTo>
                      <a:pt x="63" y="1422"/>
                      <a:pt x="21" y="1515"/>
                      <a:pt x="11" y="1619"/>
                    </a:cubicBezTo>
                    <a:cubicBezTo>
                      <a:pt x="1" y="1692"/>
                      <a:pt x="21" y="1754"/>
                      <a:pt x="63" y="1806"/>
                    </a:cubicBezTo>
                    <a:cubicBezTo>
                      <a:pt x="84" y="1827"/>
                      <a:pt x="114" y="1847"/>
                      <a:pt x="156" y="1858"/>
                    </a:cubicBezTo>
                    <a:cubicBezTo>
                      <a:pt x="178" y="1865"/>
                      <a:pt x="205" y="1873"/>
                      <a:pt x="234" y="1873"/>
                    </a:cubicBezTo>
                    <a:cubicBezTo>
                      <a:pt x="246" y="1873"/>
                      <a:pt x="258" y="1871"/>
                      <a:pt x="270" y="1868"/>
                    </a:cubicBezTo>
                    <a:cubicBezTo>
                      <a:pt x="312" y="1868"/>
                      <a:pt x="353" y="1868"/>
                      <a:pt x="405" y="1858"/>
                    </a:cubicBezTo>
                    <a:cubicBezTo>
                      <a:pt x="457" y="1837"/>
                      <a:pt x="519" y="1817"/>
                      <a:pt x="571" y="1775"/>
                    </a:cubicBezTo>
                    <a:cubicBezTo>
                      <a:pt x="623" y="1734"/>
                      <a:pt x="665" y="1692"/>
                      <a:pt x="706" y="1651"/>
                    </a:cubicBezTo>
                    <a:lnTo>
                      <a:pt x="716" y="1640"/>
                    </a:lnTo>
                    <a:cubicBezTo>
                      <a:pt x="758" y="1598"/>
                      <a:pt x="799" y="1557"/>
                      <a:pt x="841" y="1526"/>
                    </a:cubicBezTo>
                    <a:cubicBezTo>
                      <a:pt x="861" y="1515"/>
                      <a:pt x="893" y="1505"/>
                      <a:pt x="914" y="1495"/>
                    </a:cubicBezTo>
                    <a:cubicBezTo>
                      <a:pt x="934" y="1485"/>
                      <a:pt x="965" y="1485"/>
                      <a:pt x="986" y="1474"/>
                    </a:cubicBezTo>
                    <a:cubicBezTo>
                      <a:pt x="1027" y="1474"/>
                      <a:pt x="1059" y="1474"/>
                      <a:pt x="1100" y="1485"/>
                    </a:cubicBezTo>
                    <a:cubicBezTo>
                      <a:pt x="1163" y="1495"/>
                      <a:pt x="1214" y="1505"/>
                      <a:pt x="1266" y="1526"/>
                    </a:cubicBezTo>
                    <a:lnTo>
                      <a:pt x="1287" y="1526"/>
                    </a:lnTo>
                    <a:lnTo>
                      <a:pt x="1308" y="1536"/>
                    </a:lnTo>
                    <a:cubicBezTo>
                      <a:pt x="1338" y="1547"/>
                      <a:pt x="1370" y="1557"/>
                      <a:pt x="1401" y="1557"/>
                    </a:cubicBezTo>
                    <a:cubicBezTo>
                      <a:pt x="1474" y="1578"/>
                      <a:pt x="1525" y="1578"/>
                      <a:pt x="1587" y="1578"/>
                    </a:cubicBezTo>
                    <a:cubicBezTo>
                      <a:pt x="1629" y="1578"/>
                      <a:pt x="1681" y="1568"/>
                      <a:pt x="1733" y="1557"/>
                    </a:cubicBezTo>
                    <a:cubicBezTo>
                      <a:pt x="1826" y="1536"/>
                      <a:pt x="1909" y="1495"/>
                      <a:pt x="1992" y="1432"/>
                    </a:cubicBezTo>
                    <a:cubicBezTo>
                      <a:pt x="2055" y="1381"/>
                      <a:pt x="2117" y="1319"/>
                      <a:pt x="2179" y="1236"/>
                    </a:cubicBezTo>
                    <a:cubicBezTo>
                      <a:pt x="2231" y="1173"/>
                      <a:pt x="2283" y="1100"/>
                      <a:pt x="2324" y="997"/>
                    </a:cubicBezTo>
                    <a:cubicBezTo>
                      <a:pt x="2355" y="914"/>
                      <a:pt x="2387" y="831"/>
                      <a:pt x="2407" y="738"/>
                    </a:cubicBezTo>
                    <a:cubicBezTo>
                      <a:pt x="2449" y="561"/>
                      <a:pt x="2459" y="385"/>
                      <a:pt x="2438" y="219"/>
                    </a:cubicBezTo>
                    <a:lnTo>
                      <a:pt x="2500" y="219"/>
                    </a:lnTo>
                    <a:cubicBezTo>
                      <a:pt x="2562" y="208"/>
                      <a:pt x="2615" y="167"/>
                      <a:pt x="2615" y="105"/>
                    </a:cubicBezTo>
                    <a:cubicBezTo>
                      <a:pt x="2615" y="63"/>
                      <a:pt x="2583" y="12"/>
                      <a:pt x="254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2358;p53"/>
              <p:cNvSpPr/>
              <p:nvPr/>
            </p:nvSpPr>
            <p:spPr>
              <a:xfrm>
                <a:off x="7490575" y="2012425"/>
                <a:ext cx="200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966" extrusionOk="0">
                    <a:moveTo>
                      <a:pt x="405" y="1"/>
                    </a:moveTo>
                    <a:cubicBezTo>
                      <a:pt x="353" y="63"/>
                      <a:pt x="312" y="125"/>
                      <a:pt x="260" y="187"/>
                    </a:cubicBezTo>
                    <a:cubicBezTo>
                      <a:pt x="197" y="281"/>
                      <a:pt x="135" y="364"/>
                      <a:pt x="94" y="447"/>
                    </a:cubicBezTo>
                    <a:cubicBezTo>
                      <a:pt x="63" y="509"/>
                      <a:pt x="21" y="602"/>
                      <a:pt x="1" y="706"/>
                    </a:cubicBezTo>
                    <a:cubicBezTo>
                      <a:pt x="1" y="779"/>
                      <a:pt x="21" y="851"/>
                      <a:pt x="63" y="893"/>
                    </a:cubicBezTo>
                    <a:cubicBezTo>
                      <a:pt x="84" y="914"/>
                      <a:pt x="114" y="934"/>
                      <a:pt x="156" y="945"/>
                    </a:cubicBezTo>
                    <a:cubicBezTo>
                      <a:pt x="187" y="955"/>
                      <a:pt x="229" y="966"/>
                      <a:pt x="270" y="966"/>
                    </a:cubicBezTo>
                    <a:cubicBezTo>
                      <a:pt x="301" y="966"/>
                      <a:pt x="343" y="955"/>
                      <a:pt x="405" y="945"/>
                    </a:cubicBezTo>
                    <a:cubicBezTo>
                      <a:pt x="457" y="934"/>
                      <a:pt x="519" y="904"/>
                      <a:pt x="571" y="862"/>
                    </a:cubicBezTo>
                    <a:cubicBezTo>
                      <a:pt x="623" y="821"/>
                      <a:pt x="675" y="779"/>
                      <a:pt x="716" y="738"/>
                    </a:cubicBezTo>
                    <a:lnTo>
                      <a:pt x="737" y="717"/>
                    </a:lnTo>
                    <a:lnTo>
                      <a:pt x="799" y="655"/>
                    </a:lnTo>
                    <a:lnTo>
                      <a:pt x="778" y="655"/>
                    </a:lnTo>
                    <a:cubicBezTo>
                      <a:pt x="748" y="634"/>
                      <a:pt x="706" y="613"/>
                      <a:pt x="665" y="582"/>
                    </a:cubicBezTo>
                    <a:cubicBezTo>
                      <a:pt x="623" y="551"/>
                      <a:pt x="602" y="519"/>
                      <a:pt x="571" y="489"/>
                    </a:cubicBezTo>
                    <a:cubicBezTo>
                      <a:pt x="550" y="457"/>
                      <a:pt x="529" y="426"/>
                      <a:pt x="509" y="385"/>
                    </a:cubicBezTo>
                    <a:cubicBezTo>
                      <a:pt x="446" y="270"/>
                      <a:pt x="416" y="136"/>
                      <a:pt x="416" y="11"/>
                    </a:cubicBez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2359;p53"/>
              <p:cNvSpPr/>
              <p:nvPr/>
            </p:nvSpPr>
            <p:spPr>
              <a:xfrm>
                <a:off x="7620500" y="2105025"/>
                <a:ext cx="129425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5312" extrusionOk="0">
                    <a:moveTo>
                      <a:pt x="820" y="0"/>
                    </a:moveTo>
                    <a:lnTo>
                      <a:pt x="799" y="10"/>
                    </a:lnTo>
                    <a:cubicBezTo>
                      <a:pt x="779" y="10"/>
                      <a:pt x="747" y="31"/>
                      <a:pt x="737" y="52"/>
                    </a:cubicBezTo>
                    <a:cubicBezTo>
                      <a:pt x="716" y="72"/>
                      <a:pt x="706" y="104"/>
                      <a:pt x="716" y="125"/>
                    </a:cubicBezTo>
                    <a:cubicBezTo>
                      <a:pt x="716" y="135"/>
                      <a:pt x="716" y="146"/>
                      <a:pt x="726" y="146"/>
                    </a:cubicBezTo>
                    <a:cubicBezTo>
                      <a:pt x="633" y="176"/>
                      <a:pt x="560" y="218"/>
                      <a:pt x="498" y="280"/>
                    </a:cubicBezTo>
                    <a:cubicBezTo>
                      <a:pt x="447" y="332"/>
                      <a:pt x="405" y="394"/>
                      <a:pt x="374" y="477"/>
                    </a:cubicBezTo>
                    <a:cubicBezTo>
                      <a:pt x="301" y="425"/>
                      <a:pt x="228" y="394"/>
                      <a:pt x="145" y="374"/>
                    </a:cubicBezTo>
                    <a:cubicBezTo>
                      <a:pt x="125" y="363"/>
                      <a:pt x="115" y="363"/>
                      <a:pt x="104" y="363"/>
                    </a:cubicBezTo>
                    <a:cubicBezTo>
                      <a:pt x="83" y="363"/>
                      <a:pt x="73" y="363"/>
                      <a:pt x="62" y="374"/>
                    </a:cubicBezTo>
                    <a:cubicBezTo>
                      <a:pt x="42" y="384"/>
                      <a:pt x="21" y="404"/>
                      <a:pt x="11" y="436"/>
                    </a:cubicBezTo>
                    <a:cubicBezTo>
                      <a:pt x="0" y="457"/>
                      <a:pt x="0" y="487"/>
                      <a:pt x="21" y="519"/>
                    </a:cubicBezTo>
                    <a:cubicBezTo>
                      <a:pt x="32" y="540"/>
                      <a:pt x="52" y="560"/>
                      <a:pt x="73" y="570"/>
                    </a:cubicBezTo>
                    <a:cubicBezTo>
                      <a:pt x="115" y="581"/>
                      <a:pt x="166" y="591"/>
                      <a:pt x="208" y="623"/>
                    </a:cubicBezTo>
                    <a:cubicBezTo>
                      <a:pt x="260" y="643"/>
                      <a:pt x="311" y="685"/>
                      <a:pt x="364" y="726"/>
                    </a:cubicBezTo>
                    <a:cubicBezTo>
                      <a:pt x="415" y="778"/>
                      <a:pt x="467" y="840"/>
                      <a:pt x="519" y="913"/>
                    </a:cubicBezTo>
                    <a:cubicBezTo>
                      <a:pt x="592" y="1038"/>
                      <a:pt x="654" y="1183"/>
                      <a:pt x="716" y="1349"/>
                    </a:cubicBezTo>
                    <a:cubicBezTo>
                      <a:pt x="789" y="1577"/>
                      <a:pt x="841" y="1815"/>
                      <a:pt x="892" y="2137"/>
                    </a:cubicBezTo>
                    <a:cubicBezTo>
                      <a:pt x="913" y="2241"/>
                      <a:pt x="924" y="2345"/>
                      <a:pt x="934" y="2448"/>
                    </a:cubicBezTo>
                    <a:cubicBezTo>
                      <a:pt x="955" y="2573"/>
                      <a:pt x="965" y="2697"/>
                      <a:pt x="986" y="2822"/>
                    </a:cubicBezTo>
                    <a:cubicBezTo>
                      <a:pt x="1038" y="3112"/>
                      <a:pt x="1111" y="3403"/>
                      <a:pt x="1203" y="3682"/>
                    </a:cubicBezTo>
                    <a:cubicBezTo>
                      <a:pt x="1307" y="3963"/>
                      <a:pt x="1432" y="4222"/>
                      <a:pt x="1588" y="4461"/>
                    </a:cubicBezTo>
                    <a:cubicBezTo>
                      <a:pt x="1743" y="4689"/>
                      <a:pt x="1940" y="4886"/>
                      <a:pt x="2148" y="5031"/>
                    </a:cubicBezTo>
                    <a:cubicBezTo>
                      <a:pt x="2386" y="5176"/>
                      <a:pt x="2656" y="5270"/>
                      <a:pt x="2946" y="5301"/>
                    </a:cubicBezTo>
                    <a:cubicBezTo>
                      <a:pt x="3040" y="5311"/>
                      <a:pt x="3144" y="5311"/>
                      <a:pt x="3257" y="5311"/>
                    </a:cubicBezTo>
                    <a:cubicBezTo>
                      <a:pt x="3320" y="5301"/>
                      <a:pt x="3372" y="5301"/>
                      <a:pt x="3434" y="5291"/>
                    </a:cubicBezTo>
                    <a:cubicBezTo>
                      <a:pt x="3600" y="5270"/>
                      <a:pt x="3755" y="5228"/>
                      <a:pt x="3921" y="5176"/>
                    </a:cubicBezTo>
                    <a:cubicBezTo>
                      <a:pt x="4202" y="5072"/>
                      <a:pt x="4451" y="4906"/>
                      <a:pt x="4658" y="4699"/>
                    </a:cubicBezTo>
                    <a:cubicBezTo>
                      <a:pt x="4845" y="4491"/>
                      <a:pt x="4990" y="4242"/>
                      <a:pt x="5073" y="3963"/>
                    </a:cubicBezTo>
                    <a:cubicBezTo>
                      <a:pt x="5156" y="3703"/>
                      <a:pt x="5177" y="3413"/>
                      <a:pt x="5156" y="3112"/>
                    </a:cubicBezTo>
                    <a:cubicBezTo>
                      <a:pt x="5156" y="3101"/>
                      <a:pt x="5145" y="3101"/>
                      <a:pt x="5145" y="3091"/>
                    </a:cubicBezTo>
                    <a:cubicBezTo>
                      <a:pt x="5124" y="2956"/>
                      <a:pt x="5083" y="2832"/>
                      <a:pt x="5042" y="2707"/>
                    </a:cubicBezTo>
                    <a:cubicBezTo>
                      <a:pt x="4990" y="2552"/>
                      <a:pt x="4938" y="2407"/>
                      <a:pt x="4866" y="2262"/>
                    </a:cubicBezTo>
                    <a:cubicBezTo>
                      <a:pt x="4762" y="2054"/>
                      <a:pt x="4658" y="1847"/>
                      <a:pt x="4564" y="1639"/>
                    </a:cubicBezTo>
                    <a:cubicBezTo>
                      <a:pt x="4481" y="1442"/>
                      <a:pt x="4398" y="1245"/>
                      <a:pt x="4368" y="1038"/>
                    </a:cubicBezTo>
                    <a:cubicBezTo>
                      <a:pt x="4347" y="934"/>
                      <a:pt x="4336" y="830"/>
                      <a:pt x="4336" y="726"/>
                    </a:cubicBezTo>
                    <a:cubicBezTo>
                      <a:pt x="4336" y="623"/>
                      <a:pt x="4347" y="529"/>
                      <a:pt x="4368" y="436"/>
                    </a:cubicBezTo>
                    <a:cubicBezTo>
                      <a:pt x="4388" y="321"/>
                      <a:pt x="4430" y="218"/>
                      <a:pt x="4481" y="114"/>
                    </a:cubicBezTo>
                    <a:cubicBezTo>
                      <a:pt x="4492" y="72"/>
                      <a:pt x="4513" y="42"/>
                      <a:pt x="4523" y="10"/>
                    </a:cubicBezTo>
                    <a:lnTo>
                      <a:pt x="4523" y="10"/>
                    </a:lnTo>
                    <a:cubicBezTo>
                      <a:pt x="4419" y="93"/>
                      <a:pt x="4326" y="187"/>
                      <a:pt x="4253" y="280"/>
                    </a:cubicBezTo>
                    <a:cubicBezTo>
                      <a:pt x="4170" y="384"/>
                      <a:pt x="4098" y="519"/>
                      <a:pt x="4056" y="664"/>
                    </a:cubicBezTo>
                    <a:cubicBezTo>
                      <a:pt x="3994" y="882"/>
                      <a:pt x="3994" y="1121"/>
                      <a:pt x="4056" y="1370"/>
                    </a:cubicBezTo>
                    <a:cubicBezTo>
                      <a:pt x="4119" y="1608"/>
                      <a:pt x="4212" y="1836"/>
                      <a:pt x="4326" y="2075"/>
                    </a:cubicBezTo>
                    <a:lnTo>
                      <a:pt x="4357" y="2158"/>
                    </a:lnTo>
                    <a:cubicBezTo>
                      <a:pt x="4451" y="2355"/>
                      <a:pt x="4554" y="2573"/>
                      <a:pt x="4627" y="2790"/>
                    </a:cubicBezTo>
                    <a:cubicBezTo>
                      <a:pt x="4679" y="2967"/>
                      <a:pt x="4710" y="3133"/>
                      <a:pt x="4720" y="3278"/>
                    </a:cubicBezTo>
                    <a:cubicBezTo>
                      <a:pt x="4720" y="3392"/>
                      <a:pt x="4710" y="3506"/>
                      <a:pt x="4689" y="3620"/>
                    </a:cubicBezTo>
                    <a:cubicBezTo>
                      <a:pt x="4658" y="3765"/>
                      <a:pt x="4596" y="3911"/>
                      <a:pt x="4523" y="4056"/>
                    </a:cubicBezTo>
                    <a:cubicBezTo>
                      <a:pt x="4461" y="4170"/>
                      <a:pt x="4378" y="4274"/>
                      <a:pt x="4295" y="4378"/>
                    </a:cubicBezTo>
                    <a:cubicBezTo>
                      <a:pt x="4212" y="4461"/>
                      <a:pt x="4129" y="4533"/>
                      <a:pt x="4025" y="4595"/>
                    </a:cubicBezTo>
                    <a:cubicBezTo>
                      <a:pt x="3921" y="4668"/>
                      <a:pt x="3817" y="4710"/>
                      <a:pt x="3704" y="4751"/>
                    </a:cubicBezTo>
                    <a:cubicBezTo>
                      <a:pt x="3589" y="4782"/>
                      <a:pt x="3486" y="4803"/>
                      <a:pt x="3372" y="4813"/>
                    </a:cubicBezTo>
                    <a:cubicBezTo>
                      <a:pt x="3257" y="4813"/>
                      <a:pt x="3133" y="4803"/>
                      <a:pt x="3019" y="4782"/>
                    </a:cubicBezTo>
                    <a:lnTo>
                      <a:pt x="2998" y="4782"/>
                    </a:lnTo>
                    <a:cubicBezTo>
                      <a:pt x="2884" y="4751"/>
                      <a:pt x="2780" y="4710"/>
                      <a:pt x="2666" y="4647"/>
                    </a:cubicBezTo>
                    <a:cubicBezTo>
                      <a:pt x="2563" y="4585"/>
                      <a:pt x="2459" y="4512"/>
                      <a:pt x="2365" y="4429"/>
                    </a:cubicBezTo>
                    <a:cubicBezTo>
                      <a:pt x="2262" y="4336"/>
                      <a:pt x="2169" y="4222"/>
                      <a:pt x="2096" y="4097"/>
                    </a:cubicBezTo>
                    <a:cubicBezTo>
                      <a:pt x="2003" y="3963"/>
                      <a:pt x="1930" y="3797"/>
                      <a:pt x="1867" y="3610"/>
                    </a:cubicBezTo>
                    <a:lnTo>
                      <a:pt x="1867" y="3610"/>
                    </a:lnTo>
                    <a:lnTo>
                      <a:pt x="1878" y="3641"/>
                    </a:lnTo>
                    <a:cubicBezTo>
                      <a:pt x="1774" y="3330"/>
                      <a:pt x="1733" y="2998"/>
                      <a:pt x="1701" y="2728"/>
                    </a:cubicBezTo>
                    <a:cubicBezTo>
                      <a:pt x="1681" y="2573"/>
                      <a:pt x="1660" y="2417"/>
                      <a:pt x="1650" y="2251"/>
                    </a:cubicBezTo>
                    <a:cubicBezTo>
                      <a:pt x="1629" y="2096"/>
                      <a:pt x="1618" y="1930"/>
                      <a:pt x="1598" y="1764"/>
                    </a:cubicBezTo>
                    <a:cubicBezTo>
                      <a:pt x="1525" y="1162"/>
                      <a:pt x="1401" y="550"/>
                      <a:pt x="975" y="114"/>
                    </a:cubicBezTo>
                    <a:lnTo>
                      <a:pt x="882" y="21"/>
                    </a:lnTo>
                    <a:cubicBezTo>
                      <a:pt x="872" y="10"/>
                      <a:pt x="841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2360;p53"/>
              <p:cNvSpPr/>
              <p:nvPr/>
            </p:nvSpPr>
            <p:spPr>
              <a:xfrm>
                <a:off x="7491625" y="1996625"/>
                <a:ext cx="498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557" extrusionOk="0">
                    <a:moveTo>
                      <a:pt x="1847" y="0"/>
                    </a:moveTo>
                    <a:cubicBezTo>
                      <a:pt x="1836" y="0"/>
                      <a:pt x="1826" y="0"/>
                      <a:pt x="1815" y="10"/>
                    </a:cubicBezTo>
                    <a:cubicBezTo>
                      <a:pt x="1442" y="166"/>
                      <a:pt x="1141" y="342"/>
                      <a:pt x="892" y="540"/>
                    </a:cubicBezTo>
                    <a:cubicBezTo>
                      <a:pt x="747" y="653"/>
                      <a:pt x="623" y="789"/>
                      <a:pt x="519" y="923"/>
                    </a:cubicBezTo>
                    <a:cubicBezTo>
                      <a:pt x="467" y="985"/>
                      <a:pt x="415" y="1058"/>
                      <a:pt x="363" y="1141"/>
                    </a:cubicBezTo>
                    <a:cubicBezTo>
                      <a:pt x="342" y="1172"/>
                      <a:pt x="321" y="1214"/>
                      <a:pt x="301" y="1245"/>
                    </a:cubicBezTo>
                    <a:cubicBezTo>
                      <a:pt x="259" y="1328"/>
                      <a:pt x="228" y="1421"/>
                      <a:pt x="197" y="1494"/>
                    </a:cubicBezTo>
                    <a:cubicBezTo>
                      <a:pt x="155" y="1598"/>
                      <a:pt x="125" y="1711"/>
                      <a:pt x="93" y="1815"/>
                    </a:cubicBezTo>
                    <a:cubicBezTo>
                      <a:pt x="62" y="1930"/>
                      <a:pt x="31" y="2023"/>
                      <a:pt x="21" y="2116"/>
                    </a:cubicBezTo>
                    <a:cubicBezTo>
                      <a:pt x="10" y="2189"/>
                      <a:pt x="0" y="2292"/>
                      <a:pt x="31" y="2386"/>
                    </a:cubicBezTo>
                    <a:cubicBezTo>
                      <a:pt x="42" y="2448"/>
                      <a:pt x="83" y="2511"/>
                      <a:pt x="145" y="2541"/>
                    </a:cubicBezTo>
                    <a:cubicBezTo>
                      <a:pt x="167" y="2549"/>
                      <a:pt x="189" y="2556"/>
                      <a:pt x="215" y="2556"/>
                    </a:cubicBezTo>
                    <a:cubicBezTo>
                      <a:pt x="226" y="2556"/>
                      <a:pt x="237" y="2555"/>
                      <a:pt x="249" y="2552"/>
                    </a:cubicBezTo>
                    <a:cubicBezTo>
                      <a:pt x="280" y="2552"/>
                      <a:pt x="321" y="2541"/>
                      <a:pt x="353" y="2531"/>
                    </a:cubicBezTo>
                    <a:cubicBezTo>
                      <a:pt x="394" y="2521"/>
                      <a:pt x="425" y="2500"/>
                      <a:pt x="477" y="2469"/>
                    </a:cubicBezTo>
                    <a:cubicBezTo>
                      <a:pt x="519" y="2438"/>
                      <a:pt x="570" y="2396"/>
                      <a:pt x="602" y="2334"/>
                    </a:cubicBezTo>
                    <a:cubicBezTo>
                      <a:pt x="643" y="2282"/>
                      <a:pt x="664" y="2220"/>
                      <a:pt x="695" y="2168"/>
                    </a:cubicBezTo>
                    <a:cubicBezTo>
                      <a:pt x="716" y="2116"/>
                      <a:pt x="747" y="2064"/>
                      <a:pt x="778" y="2013"/>
                    </a:cubicBezTo>
                    <a:cubicBezTo>
                      <a:pt x="789" y="1992"/>
                      <a:pt x="809" y="1971"/>
                      <a:pt x="830" y="1950"/>
                    </a:cubicBezTo>
                    <a:cubicBezTo>
                      <a:pt x="851" y="1940"/>
                      <a:pt x="872" y="1919"/>
                      <a:pt x="892" y="1909"/>
                    </a:cubicBezTo>
                    <a:cubicBezTo>
                      <a:pt x="923" y="1898"/>
                      <a:pt x="964" y="1888"/>
                      <a:pt x="1006" y="1877"/>
                    </a:cubicBezTo>
                    <a:cubicBezTo>
                      <a:pt x="1058" y="1868"/>
                      <a:pt x="1121" y="1868"/>
                      <a:pt x="1172" y="1857"/>
                    </a:cubicBezTo>
                    <a:cubicBezTo>
                      <a:pt x="1224" y="1857"/>
                      <a:pt x="1266" y="1857"/>
                      <a:pt x="1317" y="1847"/>
                    </a:cubicBezTo>
                    <a:cubicBezTo>
                      <a:pt x="1379" y="1836"/>
                      <a:pt x="1442" y="1826"/>
                      <a:pt x="1494" y="1805"/>
                    </a:cubicBezTo>
                    <a:cubicBezTo>
                      <a:pt x="1545" y="1785"/>
                      <a:pt x="1587" y="1753"/>
                      <a:pt x="1628" y="1732"/>
                    </a:cubicBezTo>
                    <a:cubicBezTo>
                      <a:pt x="1701" y="1681"/>
                      <a:pt x="1764" y="1608"/>
                      <a:pt x="1815" y="1525"/>
                    </a:cubicBezTo>
                    <a:cubicBezTo>
                      <a:pt x="1867" y="1463"/>
                      <a:pt x="1898" y="1380"/>
                      <a:pt x="1930" y="1276"/>
                    </a:cubicBezTo>
                    <a:cubicBezTo>
                      <a:pt x="1960" y="1204"/>
                      <a:pt x="1971" y="1110"/>
                      <a:pt x="1981" y="1006"/>
                    </a:cubicBezTo>
                    <a:cubicBezTo>
                      <a:pt x="1992" y="913"/>
                      <a:pt x="1981" y="819"/>
                      <a:pt x="1971" y="726"/>
                    </a:cubicBezTo>
                    <a:cubicBezTo>
                      <a:pt x="1950" y="550"/>
                      <a:pt x="1898" y="384"/>
                      <a:pt x="1826" y="229"/>
                    </a:cubicBezTo>
                    <a:lnTo>
                      <a:pt x="1836" y="229"/>
                    </a:lnTo>
                    <a:lnTo>
                      <a:pt x="1888" y="208"/>
                    </a:lnTo>
                    <a:cubicBezTo>
                      <a:pt x="1940" y="187"/>
                      <a:pt x="1971" y="125"/>
                      <a:pt x="1950" y="73"/>
                    </a:cubicBezTo>
                    <a:cubicBezTo>
                      <a:pt x="1940" y="31"/>
                      <a:pt x="1888" y="0"/>
                      <a:pt x="184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2361;p53"/>
              <p:cNvSpPr/>
              <p:nvPr/>
            </p:nvSpPr>
            <p:spPr>
              <a:xfrm>
                <a:off x="7491625" y="2036300"/>
                <a:ext cx="187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76" extrusionOk="0">
                    <a:moveTo>
                      <a:pt x="155" y="0"/>
                    </a:moveTo>
                    <a:cubicBezTo>
                      <a:pt x="135" y="83"/>
                      <a:pt x="114" y="156"/>
                      <a:pt x="93" y="228"/>
                    </a:cubicBezTo>
                    <a:cubicBezTo>
                      <a:pt x="52" y="343"/>
                      <a:pt x="31" y="436"/>
                      <a:pt x="21" y="529"/>
                    </a:cubicBezTo>
                    <a:cubicBezTo>
                      <a:pt x="10" y="602"/>
                      <a:pt x="0" y="695"/>
                      <a:pt x="21" y="799"/>
                    </a:cubicBezTo>
                    <a:cubicBezTo>
                      <a:pt x="42" y="871"/>
                      <a:pt x="83" y="924"/>
                      <a:pt x="145" y="954"/>
                    </a:cubicBezTo>
                    <a:cubicBezTo>
                      <a:pt x="176" y="965"/>
                      <a:pt x="208" y="975"/>
                      <a:pt x="249" y="975"/>
                    </a:cubicBezTo>
                    <a:cubicBezTo>
                      <a:pt x="280" y="975"/>
                      <a:pt x="321" y="965"/>
                      <a:pt x="353" y="944"/>
                    </a:cubicBezTo>
                    <a:cubicBezTo>
                      <a:pt x="394" y="934"/>
                      <a:pt x="425" y="913"/>
                      <a:pt x="477" y="882"/>
                    </a:cubicBezTo>
                    <a:cubicBezTo>
                      <a:pt x="529" y="851"/>
                      <a:pt x="570" y="809"/>
                      <a:pt x="612" y="747"/>
                    </a:cubicBezTo>
                    <a:cubicBezTo>
                      <a:pt x="643" y="695"/>
                      <a:pt x="674" y="633"/>
                      <a:pt x="695" y="581"/>
                    </a:cubicBezTo>
                    <a:cubicBezTo>
                      <a:pt x="716" y="539"/>
                      <a:pt x="726" y="509"/>
                      <a:pt x="747" y="477"/>
                    </a:cubicBezTo>
                    <a:lnTo>
                      <a:pt x="726" y="477"/>
                    </a:lnTo>
                    <a:cubicBezTo>
                      <a:pt x="685" y="477"/>
                      <a:pt x="643" y="477"/>
                      <a:pt x="602" y="456"/>
                    </a:cubicBezTo>
                    <a:cubicBezTo>
                      <a:pt x="560" y="446"/>
                      <a:pt x="519" y="426"/>
                      <a:pt x="487" y="405"/>
                    </a:cubicBezTo>
                    <a:cubicBezTo>
                      <a:pt x="446" y="384"/>
                      <a:pt x="404" y="353"/>
                      <a:pt x="374" y="322"/>
                    </a:cubicBezTo>
                    <a:cubicBezTo>
                      <a:pt x="280" y="239"/>
                      <a:pt x="208" y="124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2362;p53"/>
              <p:cNvSpPr/>
              <p:nvPr/>
            </p:nvSpPr>
            <p:spPr>
              <a:xfrm>
                <a:off x="7578750" y="1875775"/>
                <a:ext cx="56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106" extrusionOk="0">
                    <a:moveTo>
                      <a:pt x="1421" y="1"/>
                    </a:moveTo>
                    <a:cubicBezTo>
                      <a:pt x="1297" y="1"/>
                      <a:pt x="1172" y="10"/>
                      <a:pt x="1027" y="63"/>
                    </a:cubicBezTo>
                    <a:cubicBezTo>
                      <a:pt x="965" y="83"/>
                      <a:pt x="913" y="104"/>
                      <a:pt x="861" y="135"/>
                    </a:cubicBezTo>
                    <a:cubicBezTo>
                      <a:pt x="789" y="176"/>
                      <a:pt x="716" y="229"/>
                      <a:pt x="664" y="280"/>
                    </a:cubicBezTo>
                    <a:cubicBezTo>
                      <a:pt x="405" y="519"/>
                      <a:pt x="301" y="851"/>
                      <a:pt x="208" y="1162"/>
                    </a:cubicBezTo>
                    <a:cubicBezTo>
                      <a:pt x="156" y="1338"/>
                      <a:pt x="93" y="1546"/>
                      <a:pt x="11" y="1712"/>
                    </a:cubicBezTo>
                    <a:cubicBezTo>
                      <a:pt x="1" y="1743"/>
                      <a:pt x="1" y="1764"/>
                      <a:pt x="1" y="1795"/>
                    </a:cubicBezTo>
                    <a:cubicBezTo>
                      <a:pt x="11" y="1826"/>
                      <a:pt x="42" y="1847"/>
                      <a:pt x="63" y="1857"/>
                    </a:cubicBezTo>
                    <a:cubicBezTo>
                      <a:pt x="78" y="1867"/>
                      <a:pt x="94" y="1872"/>
                      <a:pt x="109" y="1872"/>
                    </a:cubicBezTo>
                    <a:cubicBezTo>
                      <a:pt x="125" y="1872"/>
                      <a:pt x="140" y="1867"/>
                      <a:pt x="156" y="1857"/>
                    </a:cubicBezTo>
                    <a:cubicBezTo>
                      <a:pt x="167" y="1847"/>
                      <a:pt x="176" y="1847"/>
                      <a:pt x="187" y="1836"/>
                    </a:cubicBezTo>
                    <a:cubicBezTo>
                      <a:pt x="301" y="1919"/>
                      <a:pt x="425" y="1981"/>
                      <a:pt x="571" y="2034"/>
                    </a:cubicBezTo>
                    <a:cubicBezTo>
                      <a:pt x="644" y="2054"/>
                      <a:pt x="716" y="2075"/>
                      <a:pt x="789" y="2085"/>
                    </a:cubicBezTo>
                    <a:cubicBezTo>
                      <a:pt x="882" y="2106"/>
                      <a:pt x="976" y="2106"/>
                      <a:pt x="1038" y="2106"/>
                    </a:cubicBezTo>
                    <a:cubicBezTo>
                      <a:pt x="1245" y="2106"/>
                      <a:pt x="1453" y="2054"/>
                      <a:pt x="1639" y="1961"/>
                    </a:cubicBezTo>
                    <a:cubicBezTo>
                      <a:pt x="1722" y="1909"/>
                      <a:pt x="1805" y="1847"/>
                      <a:pt x="1878" y="1785"/>
                    </a:cubicBezTo>
                    <a:cubicBezTo>
                      <a:pt x="2106" y="1566"/>
                      <a:pt x="2241" y="1287"/>
                      <a:pt x="2251" y="996"/>
                    </a:cubicBezTo>
                    <a:cubicBezTo>
                      <a:pt x="2262" y="737"/>
                      <a:pt x="2168" y="478"/>
                      <a:pt x="2013" y="291"/>
                    </a:cubicBezTo>
                    <a:cubicBezTo>
                      <a:pt x="1868" y="125"/>
                      <a:pt x="1649" y="21"/>
                      <a:pt x="1421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2363;p53"/>
              <p:cNvSpPr/>
              <p:nvPr/>
            </p:nvSpPr>
            <p:spPr>
              <a:xfrm>
                <a:off x="7499125" y="1888750"/>
                <a:ext cx="164950" cy="2453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815" extrusionOk="0">
                    <a:moveTo>
                      <a:pt x="115" y="0"/>
                    </a:moveTo>
                    <a:cubicBezTo>
                      <a:pt x="94" y="83"/>
                      <a:pt x="74" y="166"/>
                      <a:pt x="53" y="238"/>
                    </a:cubicBezTo>
                    <a:cubicBezTo>
                      <a:pt x="21" y="384"/>
                      <a:pt x="11" y="529"/>
                      <a:pt x="11" y="685"/>
                    </a:cubicBezTo>
                    <a:cubicBezTo>
                      <a:pt x="1" y="944"/>
                      <a:pt x="63" y="1213"/>
                      <a:pt x="167" y="1494"/>
                    </a:cubicBezTo>
                    <a:cubicBezTo>
                      <a:pt x="260" y="1764"/>
                      <a:pt x="395" y="2013"/>
                      <a:pt x="530" y="2241"/>
                    </a:cubicBezTo>
                    <a:lnTo>
                      <a:pt x="623" y="2407"/>
                    </a:lnTo>
                    <a:cubicBezTo>
                      <a:pt x="727" y="2583"/>
                      <a:pt x="830" y="2780"/>
                      <a:pt x="924" y="2967"/>
                    </a:cubicBezTo>
                    <a:lnTo>
                      <a:pt x="934" y="2988"/>
                    </a:lnTo>
                    <a:cubicBezTo>
                      <a:pt x="1069" y="3267"/>
                      <a:pt x="1152" y="3506"/>
                      <a:pt x="1204" y="3734"/>
                    </a:cubicBezTo>
                    <a:cubicBezTo>
                      <a:pt x="1245" y="3963"/>
                      <a:pt x="1256" y="4201"/>
                      <a:pt x="1235" y="4461"/>
                    </a:cubicBezTo>
                    <a:cubicBezTo>
                      <a:pt x="1215" y="4772"/>
                      <a:pt x="1142" y="5114"/>
                      <a:pt x="1028" y="5519"/>
                    </a:cubicBezTo>
                    <a:cubicBezTo>
                      <a:pt x="945" y="5830"/>
                      <a:pt x="851" y="6130"/>
                      <a:pt x="747" y="6421"/>
                    </a:cubicBezTo>
                    <a:lnTo>
                      <a:pt x="696" y="6597"/>
                    </a:lnTo>
                    <a:cubicBezTo>
                      <a:pt x="634" y="6763"/>
                      <a:pt x="582" y="6939"/>
                      <a:pt x="530" y="7116"/>
                    </a:cubicBezTo>
                    <a:cubicBezTo>
                      <a:pt x="519" y="7178"/>
                      <a:pt x="509" y="7230"/>
                      <a:pt x="499" y="7292"/>
                    </a:cubicBezTo>
                    <a:cubicBezTo>
                      <a:pt x="478" y="7416"/>
                      <a:pt x="468" y="7531"/>
                      <a:pt x="457" y="7655"/>
                    </a:cubicBezTo>
                    <a:lnTo>
                      <a:pt x="457" y="7655"/>
                    </a:lnTo>
                    <a:cubicBezTo>
                      <a:pt x="457" y="7652"/>
                      <a:pt x="457" y="7648"/>
                      <a:pt x="457" y="7645"/>
                    </a:cubicBezTo>
                    <a:lnTo>
                      <a:pt x="457" y="7655"/>
                    </a:lnTo>
                    <a:cubicBezTo>
                      <a:pt x="457" y="7655"/>
                      <a:pt x="457" y="7655"/>
                      <a:pt x="457" y="7655"/>
                    </a:cubicBezTo>
                    <a:lnTo>
                      <a:pt x="457" y="7655"/>
                    </a:lnTo>
                    <a:cubicBezTo>
                      <a:pt x="457" y="7746"/>
                      <a:pt x="457" y="7835"/>
                      <a:pt x="468" y="7925"/>
                    </a:cubicBezTo>
                    <a:cubicBezTo>
                      <a:pt x="478" y="8008"/>
                      <a:pt x="499" y="8101"/>
                      <a:pt x="519" y="8184"/>
                    </a:cubicBezTo>
                    <a:cubicBezTo>
                      <a:pt x="540" y="8278"/>
                      <a:pt x="572" y="8371"/>
                      <a:pt x="602" y="8454"/>
                    </a:cubicBezTo>
                    <a:cubicBezTo>
                      <a:pt x="634" y="8537"/>
                      <a:pt x="675" y="8610"/>
                      <a:pt x="717" y="8682"/>
                    </a:cubicBezTo>
                    <a:cubicBezTo>
                      <a:pt x="758" y="8765"/>
                      <a:pt x="810" y="8838"/>
                      <a:pt x="862" y="8910"/>
                    </a:cubicBezTo>
                    <a:cubicBezTo>
                      <a:pt x="913" y="8993"/>
                      <a:pt x="976" y="9055"/>
                      <a:pt x="1038" y="9128"/>
                    </a:cubicBezTo>
                    <a:lnTo>
                      <a:pt x="1038" y="9118"/>
                    </a:lnTo>
                    <a:cubicBezTo>
                      <a:pt x="1100" y="9191"/>
                      <a:pt x="1162" y="9253"/>
                      <a:pt x="1235" y="9304"/>
                    </a:cubicBezTo>
                    <a:cubicBezTo>
                      <a:pt x="1308" y="9367"/>
                      <a:pt x="1381" y="9419"/>
                      <a:pt x="1464" y="9460"/>
                    </a:cubicBezTo>
                    <a:cubicBezTo>
                      <a:pt x="1536" y="9512"/>
                      <a:pt x="1619" y="9553"/>
                      <a:pt x="1702" y="9585"/>
                    </a:cubicBezTo>
                    <a:cubicBezTo>
                      <a:pt x="1785" y="9626"/>
                      <a:pt x="1868" y="9657"/>
                      <a:pt x="1951" y="9689"/>
                    </a:cubicBezTo>
                    <a:lnTo>
                      <a:pt x="1951" y="9678"/>
                    </a:lnTo>
                    <a:cubicBezTo>
                      <a:pt x="2107" y="9730"/>
                      <a:pt x="2252" y="9751"/>
                      <a:pt x="2407" y="9772"/>
                    </a:cubicBezTo>
                    <a:cubicBezTo>
                      <a:pt x="2563" y="9792"/>
                      <a:pt x="2729" y="9802"/>
                      <a:pt x="2884" y="9813"/>
                    </a:cubicBezTo>
                    <a:lnTo>
                      <a:pt x="2874" y="9813"/>
                    </a:lnTo>
                    <a:cubicBezTo>
                      <a:pt x="2911" y="9814"/>
                      <a:pt x="2948" y="9814"/>
                      <a:pt x="2984" y="9814"/>
                    </a:cubicBezTo>
                    <a:cubicBezTo>
                      <a:pt x="3475" y="9814"/>
                      <a:pt x="3958" y="9752"/>
                      <a:pt x="4440" y="9636"/>
                    </a:cubicBezTo>
                    <a:lnTo>
                      <a:pt x="4430" y="9636"/>
                    </a:lnTo>
                    <a:cubicBezTo>
                      <a:pt x="4606" y="9595"/>
                      <a:pt x="4783" y="9543"/>
                      <a:pt x="4959" y="9481"/>
                    </a:cubicBezTo>
                    <a:cubicBezTo>
                      <a:pt x="5073" y="9419"/>
                      <a:pt x="5187" y="9357"/>
                      <a:pt x="5281" y="9294"/>
                    </a:cubicBezTo>
                    <a:cubicBezTo>
                      <a:pt x="5664" y="9066"/>
                      <a:pt x="6162" y="8641"/>
                      <a:pt x="6432" y="7997"/>
                    </a:cubicBezTo>
                    <a:cubicBezTo>
                      <a:pt x="6536" y="7728"/>
                      <a:pt x="6598" y="7437"/>
                      <a:pt x="6598" y="7126"/>
                    </a:cubicBezTo>
                    <a:cubicBezTo>
                      <a:pt x="6598" y="6815"/>
                      <a:pt x="6546" y="6483"/>
                      <a:pt x="6422" y="6120"/>
                    </a:cubicBezTo>
                    <a:cubicBezTo>
                      <a:pt x="6307" y="5809"/>
                      <a:pt x="6173" y="5519"/>
                      <a:pt x="6028" y="5228"/>
                    </a:cubicBezTo>
                    <a:cubicBezTo>
                      <a:pt x="5986" y="5155"/>
                      <a:pt x="5955" y="5083"/>
                      <a:pt x="5913" y="5000"/>
                    </a:cubicBezTo>
                    <a:cubicBezTo>
                      <a:pt x="5820" y="4793"/>
                      <a:pt x="5737" y="4616"/>
                      <a:pt x="5675" y="4450"/>
                    </a:cubicBezTo>
                    <a:cubicBezTo>
                      <a:pt x="5602" y="4263"/>
                      <a:pt x="5551" y="4066"/>
                      <a:pt x="5498" y="3859"/>
                    </a:cubicBezTo>
                    <a:cubicBezTo>
                      <a:pt x="5457" y="3631"/>
                      <a:pt x="5436" y="3403"/>
                      <a:pt x="5415" y="3174"/>
                    </a:cubicBezTo>
                    <a:cubicBezTo>
                      <a:pt x="5385" y="2977"/>
                      <a:pt x="5364" y="2769"/>
                      <a:pt x="5332" y="2562"/>
                    </a:cubicBezTo>
                    <a:cubicBezTo>
                      <a:pt x="5291" y="2334"/>
                      <a:pt x="5239" y="2126"/>
                      <a:pt x="5166" y="1950"/>
                    </a:cubicBezTo>
                    <a:cubicBezTo>
                      <a:pt x="5115" y="1794"/>
                      <a:pt x="5042" y="1649"/>
                      <a:pt x="4949" y="1504"/>
                    </a:cubicBezTo>
                    <a:cubicBezTo>
                      <a:pt x="4793" y="1255"/>
                      <a:pt x="4586" y="1037"/>
                      <a:pt x="4337" y="861"/>
                    </a:cubicBezTo>
                    <a:cubicBezTo>
                      <a:pt x="4108" y="706"/>
                      <a:pt x="3839" y="581"/>
                      <a:pt x="3527" y="477"/>
                    </a:cubicBezTo>
                    <a:cubicBezTo>
                      <a:pt x="3248" y="384"/>
                      <a:pt x="2937" y="311"/>
                      <a:pt x="2532" y="259"/>
                    </a:cubicBezTo>
                    <a:cubicBezTo>
                      <a:pt x="2335" y="228"/>
                      <a:pt x="2179" y="208"/>
                      <a:pt x="2024" y="197"/>
                    </a:cubicBezTo>
                    <a:cubicBezTo>
                      <a:pt x="1930" y="187"/>
                      <a:pt x="1837" y="176"/>
                      <a:pt x="1743" y="176"/>
                    </a:cubicBezTo>
                    <a:cubicBezTo>
                      <a:pt x="1681" y="166"/>
                      <a:pt x="1619" y="166"/>
                      <a:pt x="1557" y="155"/>
                    </a:cubicBezTo>
                    <a:lnTo>
                      <a:pt x="1494" y="155"/>
                    </a:lnTo>
                    <a:cubicBezTo>
                      <a:pt x="1069" y="145"/>
                      <a:pt x="634" y="104"/>
                      <a:pt x="208" y="21"/>
                    </a:cubicBezTo>
                    <a:lnTo>
                      <a:pt x="198" y="21"/>
                    </a:lnTo>
                    <a:cubicBezTo>
                      <a:pt x="167" y="10"/>
                      <a:pt x="146" y="10"/>
                      <a:pt x="11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2364;p53"/>
              <p:cNvSpPr/>
              <p:nvPr/>
            </p:nvSpPr>
            <p:spPr>
              <a:xfrm>
                <a:off x="7548150" y="2130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E7C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2365;p53"/>
              <p:cNvSpPr/>
              <p:nvPr/>
            </p:nvSpPr>
            <p:spPr>
              <a:xfrm>
                <a:off x="7562400" y="1903775"/>
                <a:ext cx="101950" cy="230325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9213" extrusionOk="0">
                    <a:moveTo>
                      <a:pt x="1328" y="1"/>
                    </a:moveTo>
                    <a:lnTo>
                      <a:pt x="1381" y="52"/>
                    </a:lnTo>
                    <a:cubicBezTo>
                      <a:pt x="1474" y="156"/>
                      <a:pt x="1567" y="260"/>
                      <a:pt x="1640" y="374"/>
                    </a:cubicBezTo>
                    <a:cubicBezTo>
                      <a:pt x="1796" y="612"/>
                      <a:pt x="1909" y="872"/>
                      <a:pt x="1992" y="1142"/>
                    </a:cubicBezTo>
                    <a:cubicBezTo>
                      <a:pt x="2075" y="1412"/>
                      <a:pt x="2137" y="1702"/>
                      <a:pt x="2179" y="1992"/>
                    </a:cubicBezTo>
                    <a:cubicBezTo>
                      <a:pt x="2200" y="2138"/>
                      <a:pt x="2211" y="2283"/>
                      <a:pt x="2231" y="2428"/>
                    </a:cubicBezTo>
                    <a:cubicBezTo>
                      <a:pt x="2231" y="2511"/>
                      <a:pt x="2241" y="2604"/>
                      <a:pt x="2252" y="2687"/>
                    </a:cubicBezTo>
                    <a:cubicBezTo>
                      <a:pt x="2262" y="2781"/>
                      <a:pt x="2283" y="2864"/>
                      <a:pt x="2303" y="2947"/>
                    </a:cubicBezTo>
                    <a:lnTo>
                      <a:pt x="2303" y="2957"/>
                    </a:lnTo>
                    <a:cubicBezTo>
                      <a:pt x="2366" y="3226"/>
                      <a:pt x="2459" y="3486"/>
                      <a:pt x="2563" y="3735"/>
                    </a:cubicBezTo>
                    <a:cubicBezTo>
                      <a:pt x="2667" y="3994"/>
                      <a:pt x="2781" y="4233"/>
                      <a:pt x="2884" y="4482"/>
                    </a:cubicBezTo>
                    <a:cubicBezTo>
                      <a:pt x="2978" y="4710"/>
                      <a:pt x="3071" y="4938"/>
                      <a:pt x="3133" y="5177"/>
                    </a:cubicBezTo>
                    <a:cubicBezTo>
                      <a:pt x="3154" y="5218"/>
                      <a:pt x="3165" y="5260"/>
                      <a:pt x="3186" y="5301"/>
                    </a:cubicBezTo>
                    <a:cubicBezTo>
                      <a:pt x="3216" y="5425"/>
                      <a:pt x="3258" y="5550"/>
                      <a:pt x="3279" y="5674"/>
                    </a:cubicBezTo>
                    <a:cubicBezTo>
                      <a:pt x="3320" y="5872"/>
                      <a:pt x="3341" y="6079"/>
                      <a:pt x="3352" y="6287"/>
                    </a:cubicBezTo>
                    <a:cubicBezTo>
                      <a:pt x="3362" y="6587"/>
                      <a:pt x="3320" y="6889"/>
                      <a:pt x="3237" y="7179"/>
                    </a:cubicBezTo>
                    <a:cubicBezTo>
                      <a:pt x="3196" y="7324"/>
                      <a:pt x="3144" y="7459"/>
                      <a:pt x="3082" y="7583"/>
                    </a:cubicBezTo>
                    <a:cubicBezTo>
                      <a:pt x="3020" y="7718"/>
                      <a:pt x="2937" y="7843"/>
                      <a:pt x="2854" y="7957"/>
                    </a:cubicBezTo>
                    <a:cubicBezTo>
                      <a:pt x="2667" y="8196"/>
                      <a:pt x="2439" y="8403"/>
                      <a:pt x="2169" y="8569"/>
                    </a:cubicBezTo>
                    <a:cubicBezTo>
                      <a:pt x="2034" y="8652"/>
                      <a:pt x="1879" y="8724"/>
                      <a:pt x="1723" y="8786"/>
                    </a:cubicBezTo>
                    <a:cubicBezTo>
                      <a:pt x="1536" y="8859"/>
                      <a:pt x="1349" y="8932"/>
                      <a:pt x="1152" y="8984"/>
                    </a:cubicBezTo>
                    <a:cubicBezTo>
                      <a:pt x="779" y="9088"/>
                      <a:pt x="395" y="9160"/>
                      <a:pt x="1" y="9191"/>
                    </a:cubicBezTo>
                    <a:cubicBezTo>
                      <a:pt x="115" y="9201"/>
                      <a:pt x="229" y="9212"/>
                      <a:pt x="353" y="9212"/>
                    </a:cubicBezTo>
                    <a:cubicBezTo>
                      <a:pt x="499" y="9212"/>
                      <a:pt x="665" y="9212"/>
                      <a:pt x="810" y="9201"/>
                    </a:cubicBezTo>
                    <a:cubicBezTo>
                      <a:pt x="1173" y="9181"/>
                      <a:pt x="1547" y="9129"/>
                      <a:pt x="1909" y="9035"/>
                    </a:cubicBezTo>
                    <a:cubicBezTo>
                      <a:pt x="2096" y="8994"/>
                      <a:pt x="2273" y="8942"/>
                      <a:pt x="2428" y="8880"/>
                    </a:cubicBezTo>
                    <a:cubicBezTo>
                      <a:pt x="2542" y="8828"/>
                      <a:pt x="2656" y="8766"/>
                      <a:pt x="2760" y="8703"/>
                    </a:cubicBezTo>
                    <a:cubicBezTo>
                      <a:pt x="3133" y="8465"/>
                      <a:pt x="3631" y="8050"/>
                      <a:pt x="3901" y="7396"/>
                    </a:cubicBezTo>
                    <a:cubicBezTo>
                      <a:pt x="4005" y="7127"/>
                      <a:pt x="4067" y="6836"/>
                      <a:pt x="4067" y="6525"/>
                    </a:cubicBezTo>
                    <a:cubicBezTo>
                      <a:pt x="4078" y="6214"/>
                      <a:pt x="4015" y="5882"/>
                      <a:pt x="3891" y="5519"/>
                    </a:cubicBezTo>
                    <a:cubicBezTo>
                      <a:pt x="3787" y="5208"/>
                      <a:pt x="3642" y="4918"/>
                      <a:pt x="3497" y="4627"/>
                    </a:cubicBezTo>
                    <a:cubicBezTo>
                      <a:pt x="3465" y="4554"/>
                      <a:pt x="3424" y="4471"/>
                      <a:pt x="3393" y="4399"/>
                    </a:cubicBezTo>
                    <a:cubicBezTo>
                      <a:pt x="3289" y="4192"/>
                      <a:pt x="3206" y="4015"/>
                      <a:pt x="3144" y="3849"/>
                    </a:cubicBezTo>
                    <a:cubicBezTo>
                      <a:pt x="3071" y="3662"/>
                      <a:pt x="3020" y="3465"/>
                      <a:pt x="2978" y="3258"/>
                    </a:cubicBezTo>
                    <a:cubicBezTo>
                      <a:pt x="2937" y="3040"/>
                      <a:pt x="2905" y="2822"/>
                      <a:pt x="2884" y="2573"/>
                    </a:cubicBezTo>
                    <a:lnTo>
                      <a:pt x="2884" y="2553"/>
                    </a:lnTo>
                    <a:cubicBezTo>
                      <a:pt x="2864" y="2366"/>
                      <a:pt x="2833" y="2158"/>
                      <a:pt x="2801" y="1961"/>
                    </a:cubicBezTo>
                    <a:cubicBezTo>
                      <a:pt x="2760" y="1723"/>
                      <a:pt x="2708" y="1525"/>
                      <a:pt x="2646" y="1349"/>
                    </a:cubicBezTo>
                    <a:cubicBezTo>
                      <a:pt x="2584" y="1193"/>
                      <a:pt x="2511" y="1048"/>
                      <a:pt x="2428" y="903"/>
                    </a:cubicBezTo>
                    <a:cubicBezTo>
                      <a:pt x="2273" y="654"/>
                      <a:pt x="2055" y="436"/>
                      <a:pt x="1806" y="260"/>
                    </a:cubicBezTo>
                    <a:cubicBezTo>
                      <a:pt x="1660" y="156"/>
                      <a:pt x="1505" y="73"/>
                      <a:pt x="1328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2366;p53"/>
              <p:cNvSpPr/>
              <p:nvPr/>
            </p:nvSpPr>
            <p:spPr>
              <a:xfrm>
                <a:off x="7619975" y="197742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471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2367;p53"/>
              <p:cNvSpPr/>
              <p:nvPr/>
            </p:nvSpPr>
            <p:spPr>
              <a:xfrm>
                <a:off x="7588850" y="1886150"/>
                <a:ext cx="630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1973" extrusionOk="0">
                    <a:moveTo>
                      <a:pt x="1484" y="0"/>
                    </a:moveTo>
                    <a:cubicBezTo>
                      <a:pt x="1401" y="0"/>
                      <a:pt x="1318" y="21"/>
                      <a:pt x="1245" y="42"/>
                    </a:cubicBezTo>
                    <a:cubicBezTo>
                      <a:pt x="914" y="146"/>
                      <a:pt x="675" y="405"/>
                      <a:pt x="457" y="654"/>
                    </a:cubicBezTo>
                    <a:cubicBezTo>
                      <a:pt x="323" y="799"/>
                      <a:pt x="187" y="944"/>
                      <a:pt x="42" y="1058"/>
                    </a:cubicBezTo>
                    <a:cubicBezTo>
                      <a:pt x="21" y="1079"/>
                      <a:pt x="1" y="1100"/>
                      <a:pt x="1" y="1131"/>
                    </a:cubicBezTo>
                    <a:cubicBezTo>
                      <a:pt x="1" y="1162"/>
                      <a:pt x="11" y="1193"/>
                      <a:pt x="32" y="1214"/>
                    </a:cubicBezTo>
                    <a:cubicBezTo>
                      <a:pt x="49" y="1231"/>
                      <a:pt x="73" y="1248"/>
                      <a:pt x="98" y="1248"/>
                    </a:cubicBezTo>
                    <a:cubicBezTo>
                      <a:pt x="104" y="1248"/>
                      <a:pt x="110" y="1247"/>
                      <a:pt x="115" y="1245"/>
                    </a:cubicBezTo>
                    <a:cubicBezTo>
                      <a:pt x="125" y="1245"/>
                      <a:pt x="136" y="1245"/>
                      <a:pt x="146" y="1234"/>
                    </a:cubicBezTo>
                    <a:cubicBezTo>
                      <a:pt x="219" y="1370"/>
                      <a:pt x="312" y="1483"/>
                      <a:pt x="406" y="1587"/>
                    </a:cubicBezTo>
                    <a:cubicBezTo>
                      <a:pt x="468" y="1639"/>
                      <a:pt x="530" y="1681"/>
                      <a:pt x="592" y="1732"/>
                    </a:cubicBezTo>
                    <a:cubicBezTo>
                      <a:pt x="665" y="1785"/>
                      <a:pt x="738" y="1826"/>
                      <a:pt x="800" y="1857"/>
                    </a:cubicBezTo>
                    <a:cubicBezTo>
                      <a:pt x="968" y="1932"/>
                      <a:pt x="1154" y="1973"/>
                      <a:pt x="1341" y="1973"/>
                    </a:cubicBezTo>
                    <a:cubicBezTo>
                      <a:pt x="1361" y="1973"/>
                      <a:pt x="1381" y="1972"/>
                      <a:pt x="1401" y="1971"/>
                    </a:cubicBezTo>
                    <a:cubicBezTo>
                      <a:pt x="1505" y="1961"/>
                      <a:pt x="1609" y="1951"/>
                      <a:pt x="1702" y="1919"/>
                    </a:cubicBezTo>
                    <a:cubicBezTo>
                      <a:pt x="1992" y="1826"/>
                      <a:pt x="2231" y="1619"/>
                      <a:pt x="2366" y="1370"/>
                    </a:cubicBezTo>
                    <a:cubicBezTo>
                      <a:pt x="2490" y="1131"/>
                      <a:pt x="2522" y="872"/>
                      <a:pt x="2460" y="633"/>
                    </a:cubicBezTo>
                    <a:cubicBezTo>
                      <a:pt x="2397" y="415"/>
                      <a:pt x="2241" y="229"/>
                      <a:pt x="2045" y="125"/>
                    </a:cubicBezTo>
                    <a:cubicBezTo>
                      <a:pt x="1941" y="63"/>
                      <a:pt x="1816" y="21"/>
                      <a:pt x="16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368;p53"/>
              <p:cNvSpPr/>
              <p:nvPr/>
            </p:nvSpPr>
            <p:spPr>
              <a:xfrm>
                <a:off x="7602850" y="1893650"/>
                <a:ext cx="420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393" extrusionOk="0">
                    <a:moveTo>
                      <a:pt x="945" y="1"/>
                    </a:moveTo>
                    <a:cubicBezTo>
                      <a:pt x="893" y="1"/>
                      <a:pt x="831" y="12"/>
                      <a:pt x="779" y="32"/>
                    </a:cubicBezTo>
                    <a:cubicBezTo>
                      <a:pt x="613" y="84"/>
                      <a:pt x="478" y="188"/>
                      <a:pt x="364" y="302"/>
                    </a:cubicBezTo>
                    <a:cubicBezTo>
                      <a:pt x="364" y="312"/>
                      <a:pt x="354" y="312"/>
                      <a:pt x="354" y="323"/>
                    </a:cubicBezTo>
                    <a:cubicBezTo>
                      <a:pt x="323" y="364"/>
                      <a:pt x="291" y="395"/>
                      <a:pt x="261" y="437"/>
                    </a:cubicBezTo>
                    <a:lnTo>
                      <a:pt x="261" y="447"/>
                    </a:lnTo>
                    <a:cubicBezTo>
                      <a:pt x="261" y="447"/>
                      <a:pt x="250" y="447"/>
                      <a:pt x="250" y="457"/>
                    </a:cubicBezTo>
                    <a:cubicBezTo>
                      <a:pt x="208" y="519"/>
                      <a:pt x="157" y="582"/>
                      <a:pt x="115" y="644"/>
                    </a:cubicBezTo>
                    <a:cubicBezTo>
                      <a:pt x="84" y="727"/>
                      <a:pt x="42" y="800"/>
                      <a:pt x="1" y="872"/>
                    </a:cubicBezTo>
                    <a:lnTo>
                      <a:pt x="12" y="872"/>
                    </a:lnTo>
                    <a:cubicBezTo>
                      <a:pt x="53" y="966"/>
                      <a:pt x="115" y="1049"/>
                      <a:pt x="188" y="1121"/>
                    </a:cubicBezTo>
                    <a:cubicBezTo>
                      <a:pt x="229" y="1153"/>
                      <a:pt x="271" y="1194"/>
                      <a:pt x="312" y="1225"/>
                    </a:cubicBezTo>
                    <a:cubicBezTo>
                      <a:pt x="364" y="1256"/>
                      <a:pt x="427" y="1287"/>
                      <a:pt x="468" y="1308"/>
                    </a:cubicBezTo>
                    <a:cubicBezTo>
                      <a:pt x="576" y="1362"/>
                      <a:pt x="708" y="1393"/>
                      <a:pt x="836" y="1393"/>
                    </a:cubicBezTo>
                    <a:cubicBezTo>
                      <a:pt x="855" y="1393"/>
                      <a:pt x="874" y="1392"/>
                      <a:pt x="893" y="1391"/>
                    </a:cubicBezTo>
                    <a:cubicBezTo>
                      <a:pt x="966" y="1391"/>
                      <a:pt x="1028" y="1370"/>
                      <a:pt x="1100" y="1349"/>
                    </a:cubicBezTo>
                    <a:cubicBezTo>
                      <a:pt x="1308" y="1287"/>
                      <a:pt x="1474" y="1142"/>
                      <a:pt x="1568" y="966"/>
                    </a:cubicBezTo>
                    <a:cubicBezTo>
                      <a:pt x="1661" y="800"/>
                      <a:pt x="1681" y="613"/>
                      <a:pt x="1630" y="447"/>
                    </a:cubicBezTo>
                    <a:cubicBezTo>
                      <a:pt x="1588" y="291"/>
                      <a:pt x="1485" y="157"/>
                      <a:pt x="1349" y="84"/>
                    </a:cubicBezTo>
                    <a:cubicBezTo>
                      <a:pt x="1266" y="42"/>
                      <a:pt x="1183" y="12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2369;p53"/>
              <p:cNvSpPr/>
              <p:nvPr/>
            </p:nvSpPr>
            <p:spPr>
              <a:xfrm>
                <a:off x="7609350" y="190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370;p53"/>
              <p:cNvSpPr/>
              <p:nvPr/>
            </p:nvSpPr>
            <p:spPr>
              <a:xfrm>
                <a:off x="7495500" y="1874750"/>
                <a:ext cx="153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96" extrusionOk="0">
                    <a:moveTo>
                      <a:pt x="281" y="0"/>
                    </a:moveTo>
                    <a:cubicBezTo>
                      <a:pt x="249" y="0"/>
                      <a:pt x="229" y="10"/>
                      <a:pt x="208" y="10"/>
                    </a:cubicBezTo>
                    <a:cubicBezTo>
                      <a:pt x="125" y="42"/>
                      <a:pt x="63" y="104"/>
                      <a:pt x="32" y="207"/>
                    </a:cubicBezTo>
                    <a:cubicBezTo>
                      <a:pt x="0" y="280"/>
                      <a:pt x="0" y="363"/>
                      <a:pt x="21" y="477"/>
                    </a:cubicBezTo>
                    <a:cubicBezTo>
                      <a:pt x="32" y="570"/>
                      <a:pt x="53" y="664"/>
                      <a:pt x="94" y="747"/>
                    </a:cubicBezTo>
                    <a:cubicBezTo>
                      <a:pt x="125" y="819"/>
                      <a:pt x="156" y="902"/>
                      <a:pt x="229" y="964"/>
                    </a:cubicBezTo>
                    <a:cubicBezTo>
                      <a:pt x="249" y="985"/>
                      <a:pt x="270" y="996"/>
                      <a:pt x="302" y="996"/>
                    </a:cubicBezTo>
                    <a:lnTo>
                      <a:pt x="312" y="996"/>
                    </a:lnTo>
                    <a:cubicBezTo>
                      <a:pt x="322" y="985"/>
                      <a:pt x="332" y="985"/>
                      <a:pt x="343" y="975"/>
                    </a:cubicBezTo>
                    <a:cubicBezTo>
                      <a:pt x="353" y="964"/>
                      <a:pt x="364" y="964"/>
                      <a:pt x="374" y="954"/>
                    </a:cubicBezTo>
                    <a:lnTo>
                      <a:pt x="405" y="923"/>
                    </a:lnTo>
                    <a:lnTo>
                      <a:pt x="405" y="934"/>
                    </a:lnTo>
                    <a:lnTo>
                      <a:pt x="415" y="923"/>
                    </a:lnTo>
                    <a:cubicBezTo>
                      <a:pt x="436" y="902"/>
                      <a:pt x="447" y="881"/>
                      <a:pt x="457" y="861"/>
                    </a:cubicBezTo>
                    <a:cubicBezTo>
                      <a:pt x="478" y="840"/>
                      <a:pt x="488" y="819"/>
                      <a:pt x="498" y="798"/>
                    </a:cubicBezTo>
                    <a:cubicBezTo>
                      <a:pt x="519" y="757"/>
                      <a:pt x="530" y="726"/>
                      <a:pt x="540" y="685"/>
                    </a:cubicBezTo>
                    <a:cubicBezTo>
                      <a:pt x="581" y="560"/>
                      <a:pt x="613" y="456"/>
                      <a:pt x="613" y="342"/>
                    </a:cubicBezTo>
                    <a:cubicBezTo>
                      <a:pt x="613" y="238"/>
                      <a:pt x="581" y="134"/>
                      <a:pt x="509" y="72"/>
                    </a:cubicBezTo>
                    <a:cubicBezTo>
                      <a:pt x="468" y="31"/>
                      <a:pt x="405" y="10"/>
                      <a:pt x="364" y="10"/>
                    </a:cubicBezTo>
                    <a:cubicBezTo>
                      <a:pt x="33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2371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372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2373;p53"/>
              <p:cNvSpPr/>
              <p:nvPr/>
            </p:nvSpPr>
            <p:spPr>
              <a:xfrm>
                <a:off x="7510025" y="2020475"/>
                <a:ext cx="500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81" extrusionOk="0">
                    <a:moveTo>
                      <a:pt x="1920" y="1"/>
                    </a:moveTo>
                    <a:cubicBezTo>
                      <a:pt x="1909" y="1"/>
                      <a:pt x="1888" y="11"/>
                      <a:pt x="1878" y="21"/>
                    </a:cubicBezTo>
                    <a:cubicBezTo>
                      <a:pt x="1857" y="31"/>
                      <a:pt x="1857" y="52"/>
                      <a:pt x="1857" y="73"/>
                    </a:cubicBezTo>
                    <a:cubicBezTo>
                      <a:pt x="1847" y="94"/>
                      <a:pt x="1847" y="114"/>
                      <a:pt x="1847" y="135"/>
                    </a:cubicBezTo>
                    <a:cubicBezTo>
                      <a:pt x="1847" y="167"/>
                      <a:pt x="1837" y="187"/>
                      <a:pt x="1826" y="218"/>
                    </a:cubicBezTo>
                    <a:cubicBezTo>
                      <a:pt x="1826" y="239"/>
                      <a:pt x="1816" y="250"/>
                      <a:pt x="1805" y="270"/>
                    </a:cubicBezTo>
                    <a:cubicBezTo>
                      <a:pt x="1784" y="322"/>
                      <a:pt x="1754" y="374"/>
                      <a:pt x="1722" y="416"/>
                    </a:cubicBezTo>
                    <a:cubicBezTo>
                      <a:pt x="1671" y="478"/>
                      <a:pt x="1609" y="540"/>
                      <a:pt x="1535" y="582"/>
                    </a:cubicBezTo>
                    <a:lnTo>
                      <a:pt x="1546" y="582"/>
                    </a:lnTo>
                    <a:cubicBezTo>
                      <a:pt x="1443" y="654"/>
                      <a:pt x="1328" y="706"/>
                      <a:pt x="1214" y="748"/>
                    </a:cubicBezTo>
                    <a:lnTo>
                      <a:pt x="1224" y="748"/>
                    </a:lnTo>
                    <a:cubicBezTo>
                      <a:pt x="1173" y="768"/>
                      <a:pt x="1111" y="789"/>
                      <a:pt x="1048" y="799"/>
                    </a:cubicBezTo>
                    <a:cubicBezTo>
                      <a:pt x="986" y="820"/>
                      <a:pt x="934" y="831"/>
                      <a:pt x="872" y="840"/>
                    </a:cubicBezTo>
                    <a:lnTo>
                      <a:pt x="862" y="840"/>
                    </a:lnTo>
                    <a:cubicBezTo>
                      <a:pt x="789" y="851"/>
                      <a:pt x="706" y="851"/>
                      <a:pt x="633" y="851"/>
                    </a:cubicBezTo>
                    <a:cubicBezTo>
                      <a:pt x="560" y="851"/>
                      <a:pt x="477" y="851"/>
                      <a:pt x="405" y="861"/>
                    </a:cubicBezTo>
                    <a:cubicBezTo>
                      <a:pt x="332" y="861"/>
                      <a:pt x="260" y="882"/>
                      <a:pt x="198" y="903"/>
                    </a:cubicBezTo>
                    <a:cubicBezTo>
                      <a:pt x="125" y="923"/>
                      <a:pt x="63" y="965"/>
                      <a:pt x="11" y="1017"/>
                    </a:cubicBezTo>
                    <a:cubicBezTo>
                      <a:pt x="0" y="1038"/>
                      <a:pt x="0" y="1059"/>
                      <a:pt x="11" y="1069"/>
                    </a:cubicBezTo>
                    <a:cubicBezTo>
                      <a:pt x="17" y="1075"/>
                      <a:pt x="30" y="1081"/>
                      <a:pt x="41" y="1081"/>
                    </a:cubicBezTo>
                    <a:cubicBezTo>
                      <a:pt x="50" y="1081"/>
                      <a:pt x="58" y="1078"/>
                      <a:pt x="63" y="1069"/>
                    </a:cubicBezTo>
                    <a:cubicBezTo>
                      <a:pt x="73" y="1059"/>
                      <a:pt x="94" y="1038"/>
                      <a:pt x="115" y="1027"/>
                    </a:cubicBezTo>
                    <a:cubicBezTo>
                      <a:pt x="146" y="1006"/>
                      <a:pt x="177" y="986"/>
                      <a:pt x="208" y="976"/>
                    </a:cubicBezTo>
                    <a:cubicBezTo>
                      <a:pt x="260" y="955"/>
                      <a:pt x="322" y="944"/>
                      <a:pt x="374" y="934"/>
                    </a:cubicBezTo>
                    <a:lnTo>
                      <a:pt x="882" y="934"/>
                    </a:lnTo>
                    <a:cubicBezTo>
                      <a:pt x="965" y="923"/>
                      <a:pt x="1038" y="914"/>
                      <a:pt x="1111" y="893"/>
                    </a:cubicBezTo>
                    <a:cubicBezTo>
                      <a:pt x="1194" y="872"/>
                      <a:pt x="1277" y="851"/>
                      <a:pt x="1360" y="820"/>
                    </a:cubicBezTo>
                    <a:cubicBezTo>
                      <a:pt x="1515" y="757"/>
                      <a:pt x="1660" y="665"/>
                      <a:pt x="1784" y="550"/>
                    </a:cubicBezTo>
                    <a:cubicBezTo>
                      <a:pt x="1837" y="488"/>
                      <a:pt x="1878" y="426"/>
                      <a:pt x="1920" y="353"/>
                    </a:cubicBezTo>
                    <a:cubicBezTo>
                      <a:pt x="1940" y="322"/>
                      <a:pt x="1961" y="280"/>
                      <a:pt x="1971" y="239"/>
                    </a:cubicBezTo>
                    <a:cubicBezTo>
                      <a:pt x="1992" y="187"/>
                      <a:pt x="2003" y="135"/>
                      <a:pt x="2003" y="73"/>
                    </a:cubicBezTo>
                    <a:cubicBezTo>
                      <a:pt x="2003" y="31"/>
                      <a:pt x="1971" y="1"/>
                      <a:pt x="1930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374;p53"/>
              <p:cNvSpPr/>
              <p:nvPr/>
            </p:nvSpPr>
            <p:spPr>
              <a:xfrm>
                <a:off x="7513400" y="2057800"/>
                <a:ext cx="6745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0" extrusionOk="0">
                    <a:moveTo>
                      <a:pt x="1500" y="0"/>
                    </a:moveTo>
                    <a:cubicBezTo>
                      <a:pt x="1481" y="0"/>
                      <a:pt x="1461" y="0"/>
                      <a:pt x="1442" y="1"/>
                    </a:cubicBezTo>
                    <a:cubicBezTo>
                      <a:pt x="1421" y="11"/>
                      <a:pt x="1411" y="11"/>
                      <a:pt x="1391" y="11"/>
                    </a:cubicBezTo>
                    <a:cubicBezTo>
                      <a:pt x="1142" y="32"/>
                      <a:pt x="903" y="147"/>
                      <a:pt x="706" y="292"/>
                    </a:cubicBezTo>
                    <a:cubicBezTo>
                      <a:pt x="602" y="364"/>
                      <a:pt x="498" y="458"/>
                      <a:pt x="415" y="551"/>
                    </a:cubicBezTo>
                    <a:cubicBezTo>
                      <a:pt x="322" y="654"/>
                      <a:pt x="250" y="758"/>
                      <a:pt x="187" y="873"/>
                    </a:cubicBezTo>
                    <a:cubicBezTo>
                      <a:pt x="104" y="1007"/>
                      <a:pt x="42" y="1152"/>
                      <a:pt x="1" y="1308"/>
                    </a:cubicBezTo>
                    <a:cubicBezTo>
                      <a:pt x="1" y="1318"/>
                      <a:pt x="11" y="1339"/>
                      <a:pt x="31" y="1350"/>
                    </a:cubicBezTo>
                    <a:cubicBezTo>
                      <a:pt x="52" y="1350"/>
                      <a:pt x="63" y="1339"/>
                      <a:pt x="73" y="1318"/>
                    </a:cubicBezTo>
                    <a:cubicBezTo>
                      <a:pt x="84" y="1277"/>
                      <a:pt x="93" y="1246"/>
                      <a:pt x="104" y="1205"/>
                    </a:cubicBezTo>
                    <a:lnTo>
                      <a:pt x="104" y="1215"/>
                    </a:lnTo>
                    <a:cubicBezTo>
                      <a:pt x="146" y="1090"/>
                      <a:pt x="208" y="966"/>
                      <a:pt x="291" y="852"/>
                    </a:cubicBezTo>
                    <a:cubicBezTo>
                      <a:pt x="374" y="728"/>
                      <a:pt x="467" y="613"/>
                      <a:pt x="581" y="520"/>
                    </a:cubicBezTo>
                    <a:lnTo>
                      <a:pt x="571" y="520"/>
                    </a:lnTo>
                    <a:cubicBezTo>
                      <a:pt x="685" y="426"/>
                      <a:pt x="810" y="354"/>
                      <a:pt x="934" y="292"/>
                    </a:cubicBezTo>
                    <a:cubicBezTo>
                      <a:pt x="1038" y="240"/>
                      <a:pt x="1142" y="209"/>
                      <a:pt x="1245" y="177"/>
                    </a:cubicBezTo>
                    <a:cubicBezTo>
                      <a:pt x="1311" y="170"/>
                      <a:pt x="1377" y="163"/>
                      <a:pt x="1442" y="163"/>
                    </a:cubicBezTo>
                    <a:cubicBezTo>
                      <a:pt x="1470" y="163"/>
                      <a:pt x="1498" y="164"/>
                      <a:pt x="1525" y="167"/>
                    </a:cubicBezTo>
                    <a:cubicBezTo>
                      <a:pt x="1608" y="167"/>
                      <a:pt x="1691" y="188"/>
                      <a:pt x="1764" y="209"/>
                    </a:cubicBezTo>
                    <a:cubicBezTo>
                      <a:pt x="1836" y="240"/>
                      <a:pt x="1898" y="271"/>
                      <a:pt x="1971" y="313"/>
                    </a:cubicBezTo>
                    <a:cubicBezTo>
                      <a:pt x="2044" y="364"/>
                      <a:pt x="2117" y="426"/>
                      <a:pt x="2179" y="499"/>
                    </a:cubicBezTo>
                    <a:cubicBezTo>
                      <a:pt x="2272" y="603"/>
                      <a:pt x="2345" y="728"/>
                      <a:pt x="2407" y="852"/>
                    </a:cubicBezTo>
                    <a:cubicBezTo>
                      <a:pt x="2428" y="903"/>
                      <a:pt x="2459" y="956"/>
                      <a:pt x="2479" y="1018"/>
                    </a:cubicBezTo>
                    <a:cubicBezTo>
                      <a:pt x="2496" y="1058"/>
                      <a:pt x="2532" y="1087"/>
                      <a:pt x="2576" y="1087"/>
                    </a:cubicBezTo>
                    <a:cubicBezTo>
                      <a:pt x="2589" y="1087"/>
                      <a:pt x="2601" y="1085"/>
                      <a:pt x="2615" y="1080"/>
                    </a:cubicBezTo>
                    <a:cubicBezTo>
                      <a:pt x="2666" y="1069"/>
                      <a:pt x="2698" y="1007"/>
                      <a:pt x="2677" y="945"/>
                    </a:cubicBezTo>
                    <a:cubicBezTo>
                      <a:pt x="2656" y="852"/>
                      <a:pt x="2604" y="769"/>
                      <a:pt x="2562" y="675"/>
                    </a:cubicBezTo>
                    <a:cubicBezTo>
                      <a:pt x="2521" y="603"/>
                      <a:pt x="2469" y="530"/>
                      <a:pt x="2417" y="468"/>
                    </a:cubicBezTo>
                    <a:cubicBezTo>
                      <a:pt x="2376" y="406"/>
                      <a:pt x="2324" y="354"/>
                      <a:pt x="2272" y="302"/>
                    </a:cubicBezTo>
                    <a:cubicBezTo>
                      <a:pt x="2220" y="250"/>
                      <a:pt x="2158" y="209"/>
                      <a:pt x="2096" y="167"/>
                    </a:cubicBezTo>
                    <a:cubicBezTo>
                      <a:pt x="1925" y="53"/>
                      <a:pt x="1710" y="0"/>
                      <a:pt x="150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2375;p53"/>
              <p:cNvSpPr/>
              <p:nvPr/>
            </p:nvSpPr>
            <p:spPr>
              <a:xfrm>
                <a:off x="7549200" y="1912300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461" y="0"/>
                    </a:moveTo>
                    <a:cubicBezTo>
                      <a:pt x="373" y="0"/>
                      <a:pt x="262" y="54"/>
                      <a:pt x="176" y="147"/>
                    </a:cubicBezTo>
                    <a:cubicBezTo>
                      <a:pt x="42" y="282"/>
                      <a:pt x="0" y="458"/>
                      <a:pt x="83" y="531"/>
                    </a:cubicBezTo>
                    <a:cubicBezTo>
                      <a:pt x="106" y="554"/>
                      <a:pt x="140" y="566"/>
                      <a:pt x="180" y="566"/>
                    </a:cubicBezTo>
                    <a:cubicBezTo>
                      <a:pt x="264" y="566"/>
                      <a:pt x="372" y="515"/>
                      <a:pt x="456" y="417"/>
                    </a:cubicBezTo>
                    <a:cubicBezTo>
                      <a:pt x="591" y="282"/>
                      <a:pt x="632" y="116"/>
                      <a:pt x="560" y="33"/>
                    </a:cubicBezTo>
                    <a:cubicBezTo>
                      <a:pt x="535" y="11"/>
                      <a:pt x="500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376;p53"/>
              <p:cNvSpPr/>
              <p:nvPr/>
            </p:nvSpPr>
            <p:spPr>
              <a:xfrm>
                <a:off x="7517550" y="1931800"/>
                <a:ext cx="83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05" extrusionOk="0">
                    <a:moveTo>
                      <a:pt x="31" y="0"/>
                    </a:moveTo>
                    <a:cubicBezTo>
                      <a:pt x="10" y="0"/>
                      <a:pt x="1" y="10"/>
                      <a:pt x="1" y="31"/>
                    </a:cubicBezTo>
                    <a:cubicBezTo>
                      <a:pt x="1" y="125"/>
                      <a:pt x="10" y="218"/>
                      <a:pt x="52" y="291"/>
                    </a:cubicBezTo>
                    <a:cubicBezTo>
                      <a:pt x="63" y="321"/>
                      <a:pt x="73" y="342"/>
                      <a:pt x="93" y="363"/>
                    </a:cubicBezTo>
                    <a:cubicBezTo>
                      <a:pt x="114" y="383"/>
                      <a:pt x="135" y="394"/>
                      <a:pt x="166" y="404"/>
                    </a:cubicBezTo>
                    <a:cubicBezTo>
                      <a:pt x="187" y="404"/>
                      <a:pt x="208" y="404"/>
                      <a:pt x="229" y="394"/>
                    </a:cubicBezTo>
                    <a:cubicBezTo>
                      <a:pt x="249" y="383"/>
                      <a:pt x="270" y="363"/>
                      <a:pt x="280" y="342"/>
                    </a:cubicBezTo>
                    <a:cubicBezTo>
                      <a:pt x="301" y="321"/>
                      <a:pt x="312" y="291"/>
                      <a:pt x="322" y="259"/>
                    </a:cubicBezTo>
                    <a:cubicBezTo>
                      <a:pt x="322" y="228"/>
                      <a:pt x="332" y="208"/>
                      <a:pt x="332" y="187"/>
                    </a:cubicBezTo>
                    <a:lnTo>
                      <a:pt x="332" y="93"/>
                    </a:lnTo>
                    <a:cubicBezTo>
                      <a:pt x="332" y="76"/>
                      <a:pt x="325" y="59"/>
                      <a:pt x="312" y="59"/>
                    </a:cubicBezTo>
                    <a:cubicBezTo>
                      <a:pt x="308" y="59"/>
                      <a:pt x="305" y="60"/>
                      <a:pt x="301" y="62"/>
                    </a:cubicBezTo>
                    <a:cubicBezTo>
                      <a:pt x="280" y="62"/>
                      <a:pt x="270" y="72"/>
                      <a:pt x="270" y="93"/>
                    </a:cubicBezTo>
                    <a:cubicBezTo>
                      <a:pt x="270" y="114"/>
                      <a:pt x="270" y="135"/>
                      <a:pt x="259" y="155"/>
                    </a:cubicBezTo>
                    <a:cubicBezTo>
                      <a:pt x="259" y="187"/>
                      <a:pt x="259" y="228"/>
                      <a:pt x="239" y="270"/>
                    </a:cubicBezTo>
                    <a:cubicBezTo>
                      <a:pt x="239" y="280"/>
                      <a:pt x="229" y="300"/>
                      <a:pt x="218" y="311"/>
                    </a:cubicBezTo>
                    <a:cubicBezTo>
                      <a:pt x="218" y="311"/>
                      <a:pt x="208" y="321"/>
                      <a:pt x="208" y="332"/>
                    </a:cubicBezTo>
                    <a:lnTo>
                      <a:pt x="166" y="332"/>
                    </a:lnTo>
                    <a:cubicBezTo>
                      <a:pt x="156" y="321"/>
                      <a:pt x="146" y="311"/>
                      <a:pt x="135" y="311"/>
                    </a:cubicBezTo>
                    <a:cubicBezTo>
                      <a:pt x="125" y="300"/>
                      <a:pt x="125" y="280"/>
                      <a:pt x="114" y="270"/>
                    </a:cubicBezTo>
                    <a:cubicBezTo>
                      <a:pt x="93" y="238"/>
                      <a:pt x="84" y="197"/>
                      <a:pt x="73" y="155"/>
                    </a:cubicBezTo>
                    <a:lnTo>
                      <a:pt x="73" y="155"/>
                    </a:lnTo>
                    <a:lnTo>
                      <a:pt x="84" y="166"/>
                    </a:lnTo>
                    <a:cubicBezTo>
                      <a:pt x="73" y="125"/>
                      <a:pt x="73" y="72"/>
                      <a:pt x="73" y="31"/>
                    </a:cubicBezTo>
                    <a:cubicBezTo>
                      <a:pt x="7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377;p53"/>
              <p:cNvSpPr/>
              <p:nvPr/>
            </p:nvSpPr>
            <p:spPr>
              <a:xfrm>
                <a:off x="7506150" y="1901950"/>
                <a:ext cx="251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168" extrusionOk="0">
                    <a:moveTo>
                      <a:pt x="31" y="1"/>
                    </a:moveTo>
                    <a:cubicBezTo>
                      <a:pt x="21" y="1"/>
                      <a:pt x="10" y="1"/>
                      <a:pt x="10" y="12"/>
                    </a:cubicBezTo>
                    <a:lnTo>
                      <a:pt x="0" y="12"/>
                    </a:lnTo>
                    <a:lnTo>
                      <a:pt x="0" y="42"/>
                    </a:lnTo>
                    <a:cubicBezTo>
                      <a:pt x="0" y="53"/>
                      <a:pt x="10" y="53"/>
                      <a:pt x="10" y="63"/>
                    </a:cubicBezTo>
                    <a:cubicBezTo>
                      <a:pt x="42" y="84"/>
                      <a:pt x="72" y="115"/>
                      <a:pt x="104" y="136"/>
                    </a:cubicBezTo>
                    <a:lnTo>
                      <a:pt x="93" y="136"/>
                    </a:lnTo>
                    <a:cubicBezTo>
                      <a:pt x="363" y="364"/>
                      <a:pt x="602" y="623"/>
                      <a:pt x="798" y="914"/>
                    </a:cubicBezTo>
                    <a:lnTo>
                      <a:pt x="798" y="904"/>
                    </a:lnTo>
                    <a:cubicBezTo>
                      <a:pt x="851" y="987"/>
                      <a:pt x="892" y="1070"/>
                      <a:pt x="944" y="1153"/>
                    </a:cubicBezTo>
                    <a:cubicBezTo>
                      <a:pt x="944" y="1160"/>
                      <a:pt x="954" y="1167"/>
                      <a:pt x="967" y="1167"/>
                    </a:cubicBezTo>
                    <a:cubicBezTo>
                      <a:pt x="973" y="1167"/>
                      <a:pt x="979" y="1166"/>
                      <a:pt x="985" y="1163"/>
                    </a:cubicBezTo>
                    <a:cubicBezTo>
                      <a:pt x="1006" y="1153"/>
                      <a:pt x="1006" y="1132"/>
                      <a:pt x="1006" y="1121"/>
                    </a:cubicBezTo>
                    <a:cubicBezTo>
                      <a:pt x="892" y="904"/>
                      <a:pt x="747" y="706"/>
                      <a:pt x="581" y="519"/>
                    </a:cubicBezTo>
                    <a:cubicBezTo>
                      <a:pt x="425" y="333"/>
                      <a:pt x="238" y="157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378;p53"/>
              <p:cNvSpPr/>
              <p:nvPr/>
            </p:nvSpPr>
            <p:spPr>
              <a:xfrm>
                <a:off x="7508725" y="1899450"/>
                <a:ext cx="181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7" extrusionOk="0">
                    <a:moveTo>
                      <a:pt x="36" y="1"/>
                    </a:moveTo>
                    <a:cubicBezTo>
                      <a:pt x="27" y="1"/>
                      <a:pt x="17" y="6"/>
                      <a:pt x="11" y="18"/>
                    </a:cubicBezTo>
                    <a:lnTo>
                      <a:pt x="1" y="18"/>
                    </a:lnTo>
                    <a:cubicBezTo>
                      <a:pt x="1" y="29"/>
                      <a:pt x="1" y="59"/>
                      <a:pt x="11" y="70"/>
                    </a:cubicBezTo>
                    <a:cubicBezTo>
                      <a:pt x="250" y="195"/>
                      <a:pt x="467" y="361"/>
                      <a:pt x="675" y="526"/>
                    </a:cubicBezTo>
                    <a:cubicBezTo>
                      <a:pt x="675" y="536"/>
                      <a:pt x="685" y="536"/>
                      <a:pt x="695" y="536"/>
                    </a:cubicBezTo>
                    <a:cubicBezTo>
                      <a:pt x="706" y="536"/>
                      <a:pt x="716" y="526"/>
                      <a:pt x="716" y="516"/>
                    </a:cubicBezTo>
                    <a:cubicBezTo>
                      <a:pt x="727" y="516"/>
                      <a:pt x="727" y="506"/>
                      <a:pt x="727" y="495"/>
                    </a:cubicBezTo>
                    <a:cubicBezTo>
                      <a:pt x="727" y="485"/>
                      <a:pt x="716" y="474"/>
                      <a:pt x="706" y="474"/>
                    </a:cubicBezTo>
                    <a:cubicBezTo>
                      <a:pt x="509" y="298"/>
                      <a:pt x="291" y="142"/>
                      <a:pt x="52" y="8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379;p53"/>
              <p:cNvSpPr/>
              <p:nvPr/>
            </p:nvSpPr>
            <p:spPr>
              <a:xfrm>
                <a:off x="7510300" y="1896775"/>
                <a:ext cx="2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33" extrusionOk="0">
                    <a:moveTo>
                      <a:pt x="42" y="0"/>
                    </a:moveTo>
                    <a:cubicBezTo>
                      <a:pt x="31" y="0"/>
                      <a:pt x="21" y="0"/>
                      <a:pt x="10" y="11"/>
                    </a:cubicBezTo>
                    <a:cubicBezTo>
                      <a:pt x="10" y="11"/>
                      <a:pt x="10" y="21"/>
                      <a:pt x="0" y="32"/>
                    </a:cubicBezTo>
                    <a:cubicBezTo>
                      <a:pt x="0" y="53"/>
                      <a:pt x="21" y="63"/>
                      <a:pt x="42" y="73"/>
                    </a:cubicBezTo>
                    <a:cubicBezTo>
                      <a:pt x="104" y="73"/>
                      <a:pt x="166" y="83"/>
                      <a:pt x="217" y="94"/>
                    </a:cubicBezTo>
                    <a:cubicBezTo>
                      <a:pt x="311" y="104"/>
                      <a:pt x="394" y="136"/>
                      <a:pt x="487" y="166"/>
                    </a:cubicBezTo>
                    <a:cubicBezTo>
                      <a:pt x="570" y="198"/>
                      <a:pt x="664" y="229"/>
                      <a:pt x="747" y="270"/>
                    </a:cubicBezTo>
                    <a:lnTo>
                      <a:pt x="736" y="270"/>
                    </a:lnTo>
                    <a:cubicBezTo>
                      <a:pt x="830" y="312"/>
                      <a:pt x="934" y="364"/>
                      <a:pt x="1027" y="426"/>
                    </a:cubicBezTo>
                    <a:cubicBezTo>
                      <a:pt x="1031" y="430"/>
                      <a:pt x="1037" y="433"/>
                      <a:pt x="1043" y="433"/>
                    </a:cubicBezTo>
                    <a:cubicBezTo>
                      <a:pt x="1053" y="433"/>
                      <a:pt x="1062" y="427"/>
                      <a:pt x="1068" y="415"/>
                    </a:cubicBezTo>
                    <a:cubicBezTo>
                      <a:pt x="1079" y="405"/>
                      <a:pt x="1079" y="374"/>
                      <a:pt x="1058" y="364"/>
                    </a:cubicBezTo>
                    <a:cubicBezTo>
                      <a:pt x="902" y="270"/>
                      <a:pt x="747" y="187"/>
                      <a:pt x="570" y="125"/>
                    </a:cubicBezTo>
                    <a:cubicBezTo>
                      <a:pt x="404" y="53"/>
                      <a:pt x="228" y="1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380;p53"/>
              <p:cNvSpPr/>
              <p:nvPr/>
            </p:nvSpPr>
            <p:spPr>
              <a:xfrm>
                <a:off x="7475275" y="2081150"/>
                <a:ext cx="144475" cy="109725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389" extrusionOk="0">
                    <a:moveTo>
                      <a:pt x="2448" y="1"/>
                    </a:moveTo>
                    <a:cubicBezTo>
                      <a:pt x="2428" y="1"/>
                      <a:pt x="2407" y="1"/>
                      <a:pt x="2386" y="11"/>
                    </a:cubicBezTo>
                    <a:cubicBezTo>
                      <a:pt x="2314" y="22"/>
                      <a:pt x="2252" y="52"/>
                      <a:pt x="2199" y="84"/>
                    </a:cubicBezTo>
                    <a:cubicBezTo>
                      <a:pt x="2127" y="115"/>
                      <a:pt x="2065" y="177"/>
                      <a:pt x="2013" y="218"/>
                    </a:cubicBezTo>
                    <a:cubicBezTo>
                      <a:pt x="1909" y="312"/>
                      <a:pt x="1816" y="416"/>
                      <a:pt x="1722" y="520"/>
                    </a:cubicBezTo>
                    <a:lnTo>
                      <a:pt x="1712" y="530"/>
                    </a:lnTo>
                    <a:cubicBezTo>
                      <a:pt x="1671" y="571"/>
                      <a:pt x="1629" y="613"/>
                      <a:pt x="1598" y="654"/>
                    </a:cubicBezTo>
                    <a:lnTo>
                      <a:pt x="1443" y="810"/>
                    </a:lnTo>
                    <a:lnTo>
                      <a:pt x="1401" y="852"/>
                    </a:lnTo>
                    <a:lnTo>
                      <a:pt x="1307" y="935"/>
                    </a:lnTo>
                    <a:cubicBezTo>
                      <a:pt x="1048" y="1184"/>
                      <a:pt x="779" y="1442"/>
                      <a:pt x="560" y="1723"/>
                    </a:cubicBezTo>
                    <a:cubicBezTo>
                      <a:pt x="447" y="1878"/>
                      <a:pt x="343" y="2044"/>
                      <a:pt x="270" y="2210"/>
                    </a:cubicBezTo>
                    <a:cubicBezTo>
                      <a:pt x="208" y="2345"/>
                      <a:pt x="156" y="2480"/>
                      <a:pt x="115" y="2636"/>
                    </a:cubicBezTo>
                    <a:lnTo>
                      <a:pt x="104" y="2646"/>
                    </a:lnTo>
                    <a:cubicBezTo>
                      <a:pt x="83" y="2687"/>
                      <a:pt x="73" y="2739"/>
                      <a:pt x="53" y="2781"/>
                    </a:cubicBezTo>
                    <a:cubicBezTo>
                      <a:pt x="42" y="2822"/>
                      <a:pt x="32" y="2874"/>
                      <a:pt x="21" y="2926"/>
                    </a:cubicBezTo>
                    <a:cubicBezTo>
                      <a:pt x="0" y="3030"/>
                      <a:pt x="0" y="3144"/>
                      <a:pt x="21" y="3247"/>
                    </a:cubicBezTo>
                    <a:cubicBezTo>
                      <a:pt x="32" y="3393"/>
                      <a:pt x="73" y="3538"/>
                      <a:pt x="125" y="3683"/>
                    </a:cubicBezTo>
                    <a:cubicBezTo>
                      <a:pt x="146" y="3745"/>
                      <a:pt x="166" y="3798"/>
                      <a:pt x="198" y="3849"/>
                    </a:cubicBezTo>
                    <a:cubicBezTo>
                      <a:pt x="229" y="3911"/>
                      <a:pt x="260" y="3963"/>
                      <a:pt x="302" y="4005"/>
                    </a:cubicBezTo>
                    <a:cubicBezTo>
                      <a:pt x="353" y="4088"/>
                      <a:pt x="436" y="4160"/>
                      <a:pt x="530" y="4222"/>
                    </a:cubicBezTo>
                    <a:cubicBezTo>
                      <a:pt x="675" y="4326"/>
                      <a:pt x="872" y="4378"/>
                      <a:pt x="1100" y="4388"/>
                    </a:cubicBezTo>
                    <a:lnTo>
                      <a:pt x="1224" y="4388"/>
                    </a:lnTo>
                    <a:cubicBezTo>
                      <a:pt x="1380" y="4378"/>
                      <a:pt x="1556" y="4347"/>
                      <a:pt x="1754" y="4285"/>
                    </a:cubicBezTo>
                    <a:cubicBezTo>
                      <a:pt x="1950" y="4222"/>
                      <a:pt x="2169" y="4139"/>
                      <a:pt x="2428" y="4026"/>
                    </a:cubicBezTo>
                    <a:cubicBezTo>
                      <a:pt x="2635" y="3922"/>
                      <a:pt x="2843" y="3818"/>
                      <a:pt x="3019" y="3724"/>
                    </a:cubicBezTo>
                    <a:lnTo>
                      <a:pt x="3299" y="3569"/>
                    </a:lnTo>
                    <a:cubicBezTo>
                      <a:pt x="3465" y="3476"/>
                      <a:pt x="3642" y="3372"/>
                      <a:pt x="3818" y="3258"/>
                    </a:cubicBezTo>
                    <a:cubicBezTo>
                      <a:pt x="4160" y="3030"/>
                      <a:pt x="4481" y="2781"/>
                      <a:pt x="4783" y="2511"/>
                    </a:cubicBezTo>
                    <a:cubicBezTo>
                      <a:pt x="4907" y="2408"/>
                      <a:pt x="5032" y="2283"/>
                      <a:pt x="5145" y="2159"/>
                    </a:cubicBezTo>
                    <a:cubicBezTo>
                      <a:pt x="5249" y="2055"/>
                      <a:pt x="5364" y="1940"/>
                      <a:pt x="5477" y="1795"/>
                    </a:cubicBezTo>
                    <a:cubicBezTo>
                      <a:pt x="5550" y="1702"/>
                      <a:pt x="5613" y="1608"/>
                      <a:pt x="5664" y="1505"/>
                    </a:cubicBezTo>
                    <a:cubicBezTo>
                      <a:pt x="5716" y="1401"/>
                      <a:pt x="5747" y="1318"/>
                      <a:pt x="5758" y="1225"/>
                    </a:cubicBezTo>
                    <a:cubicBezTo>
                      <a:pt x="5778" y="1131"/>
                      <a:pt x="5778" y="1048"/>
                      <a:pt x="5747" y="976"/>
                    </a:cubicBezTo>
                    <a:cubicBezTo>
                      <a:pt x="5716" y="893"/>
                      <a:pt x="5664" y="831"/>
                      <a:pt x="5592" y="799"/>
                    </a:cubicBezTo>
                    <a:cubicBezTo>
                      <a:pt x="5560" y="789"/>
                      <a:pt x="5519" y="779"/>
                      <a:pt x="5467" y="769"/>
                    </a:cubicBezTo>
                    <a:lnTo>
                      <a:pt x="5405" y="769"/>
                    </a:lnTo>
                    <a:cubicBezTo>
                      <a:pt x="5374" y="769"/>
                      <a:pt x="5343" y="779"/>
                      <a:pt x="5311" y="779"/>
                    </a:cubicBezTo>
                    <a:cubicBezTo>
                      <a:pt x="5249" y="789"/>
                      <a:pt x="5198" y="810"/>
                      <a:pt x="5145" y="831"/>
                    </a:cubicBezTo>
                    <a:cubicBezTo>
                      <a:pt x="5156" y="789"/>
                      <a:pt x="5166" y="748"/>
                      <a:pt x="5166" y="716"/>
                    </a:cubicBezTo>
                    <a:cubicBezTo>
                      <a:pt x="5156" y="644"/>
                      <a:pt x="5135" y="582"/>
                      <a:pt x="5083" y="540"/>
                    </a:cubicBezTo>
                    <a:cubicBezTo>
                      <a:pt x="5042" y="499"/>
                      <a:pt x="4979" y="467"/>
                      <a:pt x="4896" y="457"/>
                    </a:cubicBezTo>
                    <a:cubicBezTo>
                      <a:pt x="4834" y="437"/>
                      <a:pt x="4751" y="437"/>
                      <a:pt x="4668" y="437"/>
                    </a:cubicBezTo>
                    <a:cubicBezTo>
                      <a:pt x="4637" y="437"/>
                      <a:pt x="4617" y="447"/>
                      <a:pt x="4585" y="447"/>
                    </a:cubicBezTo>
                    <a:cubicBezTo>
                      <a:pt x="4419" y="467"/>
                      <a:pt x="4274" y="540"/>
                      <a:pt x="4160" y="592"/>
                    </a:cubicBezTo>
                    <a:cubicBezTo>
                      <a:pt x="4025" y="675"/>
                      <a:pt x="3891" y="758"/>
                      <a:pt x="3766" y="852"/>
                    </a:cubicBezTo>
                    <a:lnTo>
                      <a:pt x="3745" y="862"/>
                    </a:lnTo>
                    <a:lnTo>
                      <a:pt x="3725" y="872"/>
                    </a:lnTo>
                    <a:cubicBezTo>
                      <a:pt x="3610" y="955"/>
                      <a:pt x="3496" y="1027"/>
                      <a:pt x="3382" y="1090"/>
                    </a:cubicBezTo>
                    <a:cubicBezTo>
                      <a:pt x="3195" y="1193"/>
                      <a:pt x="2999" y="1266"/>
                      <a:pt x="2801" y="1339"/>
                    </a:cubicBezTo>
                    <a:lnTo>
                      <a:pt x="2677" y="1391"/>
                    </a:lnTo>
                    <a:lnTo>
                      <a:pt x="2552" y="1442"/>
                    </a:lnTo>
                    <a:cubicBezTo>
                      <a:pt x="2604" y="1380"/>
                      <a:pt x="2656" y="1308"/>
                      <a:pt x="2697" y="1246"/>
                    </a:cubicBezTo>
                    <a:cubicBezTo>
                      <a:pt x="2739" y="1173"/>
                      <a:pt x="2791" y="1090"/>
                      <a:pt x="2833" y="986"/>
                    </a:cubicBezTo>
                    <a:cubicBezTo>
                      <a:pt x="2853" y="914"/>
                      <a:pt x="2874" y="841"/>
                      <a:pt x="2895" y="779"/>
                    </a:cubicBezTo>
                    <a:cubicBezTo>
                      <a:pt x="2905" y="696"/>
                      <a:pt x="2916" y="623"/>
                      <a:pt x="2925" y="540"/>
                    </a:cubicBezTo>
                    <a:cubicBezTo>
                      <a:pt x="2925" y="478"/>
                      <a:pt x="2916" y="405"/>
                      <a:pt x="2905" y="333"/>
                    </a:cubicBezTo>
                    <a:cubicBezTo>
                      <a:pt x="2884" y="260"/>
                      <a:pt x="2843" y="198"/>
                      <a:pt x="2791" y="135"/>
                    </a:cubicBezTo>
                    <a:cubicBezTo>
                      <a:pt x="2750" y="84"/>
                      <a:pt x="2687" y="52"/>
                      <a:pt x="2604" y="22"/>
                    </a:cubicBezTo>
                    <a:cubicBezTo>
                      <a:pt x="2563" y="1"/>
                      <a:pt x="2511" y="1"/>
                      <a:pt x="244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381;p53"/>
              <p:cNvSpPr/>
              <p:nvPr/>
            </p:nvSpPr>
            <p:spPr>
              <a:xfrm>
                <a:off x="7484350" y="2103975"/>
                <a:ext cx="13540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476" extrusionOk="0">
                    <a:moveTo>
                      <a:pt x="5363" y="1"/>
                    </a:moveTo>
                    <a:lnTo>
                      <a:pt x="5301" y="94"/>
                    </a:lnTo>
                    <a:cubicBezTo>
                      <a:pt x="5218" y="239"/>
                      <a:pt x="5135" y="374"/>
                      <a:pt x="5031" y="499"/>
                    </a:cubicBezTo>
                    <a:cubicBezTo>
                      <a:pt x="4845" y="758"/>
                      <a:pt x="4637" y="997"/>
                      <a:pt x="4409" y="1214"/>
                    </a:cubicBezTo>
                    <a:cubicBezTo>
                      <a:pt x="3952" y="1660"/>
                      <a:pt x="3424" y="2023"/>
                      <a:pt x="2864" y="2314"/>
                    </a:cubicBezTo>
                    <a:cubicBezTo>
                      <a:pt x="2283" y="2615"/>
                      <a:pt x="1670" y="2832"/>
                      <a:pt x="1048" y="2988"/>
                    </a:cubicBezTo>
                    <a:cubicBezTo>
                      <a:pt x="706" y="3071"/>
                      <a:pt x="353" y="3133"/>
                      <a:pt x="1" y="3185"/>
                    </a:cubicBezTo>
                    <a:lnTo>
                      <a:pt x="156" y="3309"/>
                    </a:lnTo>
                    <a:cubicBezTo>
                      <a:pt x="312" y="3413"/>
                      <a:pt x="509" y="3475"/>
                      <a:pt x="737" y="3475"/>
                    </a:cubicBezTo>
                    <a:lnTo>
                      <a:pt x="861" y="3475"/>
                    </a:lnTo>
                    <a:cubicBezTo>
                      <a:pt x="1017" y="3465"/>
                      <a:pt x="1193" y="3434"/>
                      <a:pt x="1391" y="3372"/>
                    </a:cubicBezTo>
                    <a:cubicBezTo>
                      <a:pt x="1598" y="3309"/>
                      <a:pt x="1806" y="3237"/>
                      <a:pt x="2065" y="3113"/>
                    </a:cubicBezTo>
                    <a:cubicBezTo>
                      <a:pt x="2272" y="3019"/>
                      <a:pt x="2480" y="2905"/>
                      <a:pt x="2656" y="2811"/>
                    </a:cubicBezTo>
                    <a:lnTo>
                      <a:pt x="2936" y="2656"/>
                    </a:lnTo>
                    <a:cubicBezTo>
                      <a:pt x="3113" y="2563"/>
                      <a:pt x="3279" y="2459"/>
                      <a:pt x="3455" y="2345"/>
                    </a:cubicBezTo>
                    <a:cubicBezTo>
                      <a:pt x="3797" y="2127"/>
                      <a:pt x="4118" y="1878"/>
                      <a:pt x="4420" y="1608"/>
                    </a:cubicBezTo>
                    <a:cubicBezTo>
                      <a:pt x="4544" y="1495"/>
                      <a:pt x="4669" y="1370"/>
                      <a:pt x="4793" y="1256"/>
                    </a:cubicBezTo>
                    <a:cubicBezTo>
                      <a:pt x="4886" y="1152"/>
                      <a:pt x="5001" y="1027"/>
                      <a:pt x="5114" y="893"/>
                    </a:cubicBezTo>
                    <a:cubicBezTo>
                      <a:pt x="5187" y="789"/>
                      <a:pt x="5250" y="695"/>
                      <a:pt x="5301" y="592"/>
                    </a:cubicBezTo>
                    <a:cubicBezTo>
                      <a:pt x="5353" y="488"/>
                      <a:pt x="5384" y="405"/>
                      <a:pt x="5395" y="312"/>
                    </a:cubicBezTo>
                    <a:cubicBezTo>
                      <a:pt x="5415" y="218"/>
                      <a:pt x="5415" y="135"/>
                      <a:pt x="5384" y="63"/>
                    </a:cubicBezTo>
                    <a:cubicBezTo>
                      <a:pt x="5384" y="42"/>
                      <a:pt x="5374" y="22"/>
                      <a:pt x="5363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382;p53"/>
              <p:cNvSpPr/>
              <p:nvPr/>
            </p:nvSpPr>
            <p:spPr>
              <a:xfrm>
                <a:off x="7563700" y="2103975"/>
                <a:ext cx="397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16" extrusionOk="0">
                    <a:moveTo>
                      <a:pt x="1536" y="1"/>
                    </a:moveTo>
                    <a:cubicBezTo>
                      <a:pt x="1525" y="1"/>
                      <a:pt x="1515" y="1"/>
                      <a:pt x="1505" y="22"/>
                    </a:cubicBezTo>
                    <a:cubicBezTo>
                      <a:pt x="1463" y="105"/>
                      <a:pt x="1422" y="188"/>
                      <a:pt x="1370" y="271"/>
                    </a:cubicBezTo>
                    <a:cubicBezTo>
                      <a:pt x="1359" y="271"/>
                      <a:pt x="1359" y="280"/>
                      <a:pt x="1359" y="280"/>
                    </a:cubicBezTo>
                    <a:lnTo>
                      <a:pt x="1359" y="271"/>
                    </a:lnTo>
                    <a:cubicBezTo>
                      <a:pt x="1235" y="457"/>
                      <a:pt x="1080" y="612"/>
                      <a:pt x="903" y="758"/>
                    </a:cubicBezTo>
                    <a:cubicBezTo>
                      <a:pt x="769" y="872"/>
                      <a:pt x="623" y="976"/>
                      <a:pt x="478" y="1080"/>
                    </a:cubicBezTo>
                    <a:cubicBezTo>
                      <a:pt x="343" y="1183"/>
                      <a:pt x="188" y="1276"/>
                      <a:pt x="52" y="1380"/>
                    </a:cubicBezTo>
                    <a:cubicBezTo>
                      <a:pt x="11" y="1401"/>
                      <a:pt x="1" y="1453"/>
                      <a:pt x="22" y="1484"/>
                    </a:cubicBezTo>
                    <a:cubicBezTo>
                      <a:pt x="41" y="1504"/>
                      <a:pt x="66" y="1515"/>
                      <a:pt x="89" y="1515"/>
                    </a:cubicBezTo>
                    <a:cubicBezTo>
                      <a:pt x="102" y="1515"/>
                      <a:pt x="114" y="1512"/>
                      <a:pt x="125" y="1504"/>
                    </a:cubicBezTo>
                    <a:cubicBezTo>
                      <a:pt x="416" y="1318"/>
                      <a:pt x="695" y="1110"/>
                      <a:pt x="955" y="882"/>
                    </a:cubicBezTo>
                    <a:cubicBezTo>
                      <a:pt x="1214" y="654"/>
                      <a:pt x="1442" y="384"/>
                      <a:pt x="1578" y="63"/>
                    </a:cubicBezTo>
                    <a:cubicBezTo>
                      <a:pt x="1588" y="42"/>
                      <a:pt x="1588" y="11"/>
                      <a:pt x="1567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383;p53"/>
              <p:cNvSpPr/>
              <p:nvPr/>
            </p:nvSpPr>
            <p:spPr>
              <a:xfrm>
                <a:off x="7101850" y="1957975"/>
                <a:ext cx="419600" cy="42610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7044" extrusionOk="0">
                    <a:moveTo>
                      <a:pt x="7957" y="0"/>
                    </a:moveTo>
                    <a:cubicBezTo>
                      <a:pt x="7572" y="32"/>
                      <a:pt x="7178" y="104"/>
                      <a:pt x="6795" y="198"/>
                    </a:cubicBezTo>
                    <a:cubicBezTo>
                      <a:pt x="6442" y="281"/>
                      <a:pt x="6079" y="415"/>
                      <a:pt x="5716" y="571"/>
                    </a:cubicBezTo>
                    <a:cubicBezTo>
                      <a:pt x="5052" y="851"/>
                      <a:pt x="4398" y="1266"/>
                      <a:pt x="3787" y="1775"/>
                    </a:cubicBezTo>
                    <a:cubicBezTo>
                      <a:pt x="3227" y="2241"/>
                      <a:pt x="2697" y="2812"/>
                      <a:pt x="2220" y="3465"/>
                    </a:cubicBezTo>
                    <a:cubicBezTo>
                      <a:pt x="1774" y="4077"/>
                      <a:pt x="1380" y="4762"/>
                      <a:pt x="1048" y="5488"/>
                    </a:cubicBezTo>
                    <a:cubicBezTo>
                      <a:pt x="394" y="6920"/>
                      <a:pt x="42" y="8465"/>
                      <a:pt x="21" y="9958"/>
                    </a:cubicBezTo>
                    <a:cubicBezTo>
                      <a:pt x="0" y="10716"/>
                      <a:pt x="83" y="11473"/>
                      <a:pt x="260" y="12220"/>
                    </a:cubicBezTo>
                    <a:cubicBezTo>
                      <a:pt x="426" y="12957"/>
                      <a:pt x="696" y="13651"/>
                      <a:pt x="1037" y="14284"/>
                    </a:cubicBezTo>
                    <a:cubicBezTo>
                      <a:pt x="1390" y="14928"/>
                      <a:pt x="1826" y="15477"/>
                      <a:pt x="2334" y="15913"/>
                    </a:cubicBezTo>
                    <a:cubicBezTo>
                      <a:pt x="2593" y="16131"/>
                      <a:pt x="2874" y="16328"/>
                      <a:pt x="3164" y="16494"/>
                    </a:cubicBezTo>
                    <a:cubicBezTo>
                      <a:pt x="3465" y="16659"/>
                      <a:pt x="3776" y="16784"/>
                      <a:pt x="4119" y="16878"/>
                    </a:cubicBezTo>
                    <a:cubicBezTo>
                      <a:pt x="4451" y="16971"/>
                      <a:pt x="4803" y="17023"/>
                      <a:pt x="5177" y="17044"/>
                    </a:cubicBezTo>
                    <a:cubicBezTo>
                      <a:pt x="5332" y="17044"/>
                      <a:pt x="5488" y="17044"/>
                      <a:pt x="5643" y="17033"/>
                    </a:cubicBezTo>
                    <a:cubicBezTo>
                      <a:pt x="5871" y="17023"/>
                      <a:pt x="6110" y="16991"/>
                      <a:pt x="6348" y="16950"/>
                    </a:cubicBezTo>
                    <a:cubicBezTo>
                      <a:pt x="6535" y="16919"/>
                      <a:pt x="6733" y="16867"/>
                      <a:pt x="6992" y="16795"/>
                    </a:cubicBezTo>
                    <a:cubicBezTo>
                      <a:pt x="7199" y="16742"/>
                      <a:pt x="7427" y="16670"/>
                      <a:pt x="7666" y="16587"/>
                    </a:cubicBezTo>
                    <a:cubicBezTo>
                      <a:pt x="8091" y="16442"/>
                      <a:pt x="8527" y="16265"/>
                      <a:pt x="8973" y="16048"/>
                    </a:cubicBezTo>
                    <a:cubicBezTo>
                      <a:pt x="9772" y="15664"/>
                      <a:pt x="10571" y="15187"/>
                      <a:pt x="11401" y="14575"/>
                    </a:cubicBezTo>
                    <a:cubicBezTo>
                      <a:pt x="12127" y="14056"/>
                      <a:pt x="12853" y="13455"/>
                      <a:pt x="13620" y="12729"/>
                    </a:cubicBezTo>
                    <a:cubicBezTo>
                      <a:pt x="14107" y="12282"/>
                      <a:pt x="14616" y="11784"/>
                      <a:pt x="15176" y="11203"/>
                    </a:cubicBezTo>
                    <a:cubicBezTo>
                      <a:pt x="15425" y="10944"/>
                      <a:pt x="15674" y="10685"/>
                      <a:pt x="15912" y="10426"/>
                    </a:cubicBezTo>
                    <a:cubicBezTo>
                      <a:pt x="16037" y="10290"/>
                      <a:pt x="16161" y="10166"/>
                      <a:pt x="16276" y="10032"/>
                    </a:cubicBezTo>
                    <a:lnTo>
                      <a:pt x="16421" y="9886"/>
                    </a:lnTo>
                    <a:cubicBezTo>
                      <a:pt x="16514" y="9783"/>
                      <a:pt x="16608" y="9679"/>
                      <a:pt x="16691" y="9575"/>
                    </a:cubicBezTo>
                    <a:cubicBezTo>
                      <a:pt x="16721" y="9544"/>
                      <a:pt x="16753" y="9502"/>
                      <a:pt x="16774" y="9461"/>
                    </a:cubicBezTo>
                    <a:cubicBezTo>
                      <a:pt x="16784" y="9440"/>
                      <a:pt x="16774" y="9430"/>
                      <a:pt x="16774" y="9409"/>
                    </a:cubicBezTo>
                    <a:cubicBezTo>
                      <a:pt x="16680" y="9202"/>
                      <a:pt x="16555" y="8994"/>
                      <a:pt x="16380" y="8776"/>
                    </a:cubicBezTo>
                    <a:cubicBezTo>
                      <a:pt x="16265" y="8621"/>
                      <a:pt x="16141" y="8486"/>
                      <a:pt x="16006" y="8340"/>
                    </a:cubicBezTo>
                    <a:lnTo>
                      <a:pt x="15912" y="8237"/>
                    </a:lnTo>
                    <a:cubicBezTo>
                      <a:pt x="15653" y="7946"/>
                      <a:pt x="15322" y="7583"/>
                      <a:pt x="14896" y="7418"/>
                    </a:cubicBezTo>
                    <a:cubicBezTo>
                      <a:pt x="14881" y="7402"/>
                      <a:pt x="14865" y="7393"/>
                      <a:pt x="14846" y="7393"/>
                    </a:cubicBezTo>
                    <a:cubicBezTo>
                      <a:pt x="14839" y="7393"/>
                      <a:pt x="14832" y="7394"/>
                      <a:pt x="14824" y="7397"/>
                    </a:cubicBezTo>
                    <a:cubicBezTo>
                      <a:pt x="14813" y="7397"/>
                      <a:pt x="14803" y="7397"/>
                      <a:pt x="14782" y="7407"/>
                    </a:cubicBezTo>
                    <a:cubicBezTo>
                      <a:pt x="14771" y="7407"/>
                      <a:pt x="14751" y="7427"/>
                      <a:pt x="14741" y="7438"/>
                    </a:cubicBezTo>
                    <a:cubicBezTo>
                      <a:pt x="13620" y="8423"/>
                      <a:pt x="12406" y="9451"/>
                      <a:pt x="11069" y="10280"/>
                    </a:cubicBezTo>
                    <a:lnTo>
                      <a:pt x="11069" y="10290"/>
                    </a:lnTo>
                    <a:cubicBezTo>
                      <a:pt x="10820" y="10436"/>
                      <a:pt x="10581" y="10581"/>
                      <a:pt x="10342" y="10705"/>
                    </a:cubicBezTo>
                    <a:cubicBezTo>
                      <a:pt x="10145" y="10820"/>
                      <a:pt x="9937" y="10924"/>
                      <a:pt x="9720" y="11027"/>
                    </a:cubicBezTo>
                    <a:cubicBezTo>
                      <a:pt x="9398" y="11193"/>
                      <a:pt x="9045" y="11359"/>
                      <a:pt x="8672" y="11473"/>
                    </a:cubicBezTo>
                    <a:cubicBezTo>
                      <a:pt x="8444" y="11546"/>
                      <a:pt x="8236" y="11577"/>
                      <a:pt x="8050" y="11587"/>
                    </a:cubicBezTo>
                    <a:lnTo>
                      <a:pt x="8019" y="11597"/>
                    </a:lnTo>
                    <a:lnTo>
                      <a:pt x="8019" y="11597"/>
                    </a:lnTo>
                    <a:cubicBezTo>
                      <a:pt x="7889" y="11597"/>
                      <a:pt x="7777" y="11587"/>
                      <a:pt x="7655" y="11556"/>
                    </a:cubicBezTo>
                    <a:cubicBezTo>
                      <a:pt x="7572" y="11535"/>
                      <a:pt x="7479" y="11504"/>
                      <a:pt x="7397" y="11463"/>
                    </a:cubicBezTo>
                    <a:cubicBezTo>
                      <a:pt x="7314" y="11411"/>
                      <a:pt x="7231" y="11348"/>
                      <a:pt x="7148" y="11276"/>
                    </a:cubicBezTo>
                    <a:cubicBezTo>
                      <a:pt x="7075" y="11203"/>
                      <a:pt x="7002" y="11110"/>
                      <a:pt x="6929" y="11007"/>
                    </a:cubicBezTo>
                    <a:cubicBezTo>
                      <a:pt x="6826" y="10841"/>
                      <a:pt x="6743" y="10643"/>
                      <a:pt x="6670" y="10415"/>
                    </a:cubicBezTo>
                    <a:cubicBezTo>
                      <a:pt x="6567" y="10062"/>
                      <a:pt x="6504" y="9679"/>
                      <a:pt x="6484" y="9232"/>
                    </a:cubicBezTo>
                    <a:lnTo>
                      <a:pt x="6484" y="9243"/>
                    </a:lnTo>
                    <a:lnTo>
                      <a:pt x="6484" y="9253"/>
                    </a:lnTo>
                    <a:cubicBezTo>
                      <a:pt x="6473" y="8817"/>
                      <a:pt x="6504" y="8382"/>
                      <a:pt x="6525" y="8050"/>
                    </a:cubicBezTo>
                    <a:cubicBezTo>
                      <a:pt x="6567" y="7552"/>
                      <a:pt x="6608" y="7179"/>
                      <a:pt x="6650" y="6826"/>
                    </a:cubicBezTo>
                    <a:cubicBezTo>
                      <a:pt x="6733" y="6048"/>
                      <a:pt x="6878" y="5218"/>
                      <a:pt x="7095" y="4243"/>
                    </a:cubicBezTo>
                    <a:cubicBezTo>
                      <a:pt x="7127" y="4057"/>
                      <a:pt x="7178" y="3870"/>
                      <a:pt x="7220" y="3683"/>
                    </a:cubicBezTo>
                    <a:lnTo>
                      <a:pt x="7282" y="3403"/>
                    </a:lnTo>
                    <a:lnTo>
                      <a:pt x="7303" y="3331"/>
                    </a:lnTo>
                    <a:lnTo>
                      <a:pt x="7314" y="3248"/>
                    </a:lnTo>
                    <a:cubicBezTo>
                      <a:pt x="7323" y="3237"/>
                      <a:pt x="7323" y="3227"/>
                      <a:pt x="7323" y="3216"/>
                    </a:cubicBezTo>
                    <a:lnTo>
                      <a:pt x="7323" y="3206"/>
                    </a:lnTo>
                    <a:lnTo>
                      <a:pt x="7344" y="3123"/>
                    </a:lnTo>
                    <a:cubicBezTo>
                      <a:pt x="7386" y="2978"/>
                      <a:pt x="7417" y="2822"/>
                      <a:pt x="7459" y="2677"/>
                    </a:cubicBezTo>
                    <a:lnTo>
                      <a:pt x="7489" y="2542"/>
                    </a:lnTo>
                    <a:lnTo>
                      <a:pt x="7635" y="1941"/>
                    </a:lnTo>
                    <a:cubicBezTo>
                      <a:pt x="7780" y="1370"/>
                      <a:pt x="7925" y="779"/>
                      <a:pt x="8060" y="198"/>
                    </a:cubicBezTo>
                    <a:lnTo>
                      <a:pt x="8060" y="146"/>
                    </a:lnTo>
                    <a:cubicBezTo>
                      <a:pt x="8060" y="136"/>
                      <a:pt x="8070" y="125"/>
                      <a:pt x="8070" y="104"/>
                    </a:cubicBezTo>
                    <a:cubicBezTo>
                      <a:pt x="8070" y="73"/>
                      <a:pt x="8050" y="42"/>
                      <a:pt x="8029" y="21"/>
                    </a:cubicBezTo>
                    <a:cubicBezTo>
                      <a:pt x="8008" y="11"/>
                      <a:pt x="7987" y="0"/>
                      <a:pt x="79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384;p53"/>
              <p:cNvSpPr/>
              <p:nvPr/>
            </p:nvSpPr>
            <p:spPr>
              <a:xfrm>
                <a:off x="7124400" y="2290750"/>
                <a:ext cx="114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733" extrusionOk="0">
                    <a:moveTo>
                      <a:pt x="1277" y="1"/>
                    </a:moveTo>
                    <a:cubicBezTo>
                      <a:pt x="1222" y="1"/>
                      <a:pt x="1168" y="3"/>
                      <a:pt x="1110" y="8"/>
                    </a:cubicBezTo>
                    <a:cubicBezTo>
                      <a:pt x="1027" y="8"/>
                      <a:pt x="945" y="19"/>
                      <a:pt x="862" y="40"/>
                    </a:cubicBezTo>
                    <a:cubicBezTo>
                      <a:pt x="737" y="61"/>
                      <a:pt x="623" y="91"/>
                      <a:pt x="509" y="154"/>
                    </a:cubicBezTo>
                    <a:cubicBezTo>
                      <a:pt x="426" y="195"/>
                      <a:pt x="343" y="237"/>
                      <a:pt x="271" y="299"/>
                    </a:cubicBezTo>
                    <a:cubicBezTo>
                      <a:pt x="218" y="351"/>
                      <a:pt x="167" y="413"/>
                      <a:pt x="115" y="476"/>
                    </a:cubicBezTo>
                    <a:lnTo>
                      <a:pt x="115" y="486"/>
                    </a:lnTo>
                    <a:cubicBezTo>
                      <a:pt x="73" y="548"/>
                      <a:pt x="42" y="621"/>
                      <a:pt x="11" y="693"/>
                    </a:cubicBezTo>
                    <a:lnTo>
                      <a:pt x="11" y="683"/>
                    </a:lnTo>
                    <a:cubicBezTo>
                      <a:pt x="11" y="693"/>
                      <a:pt x="1" y="704"/>
                      <a:pt x="1" y="725"/>
                    </a:cubicBezTo>
                    <a:cubicBezTo>
                      <a:pt x="42" y="808"/>
                      <a:pt x="84" y="890"/>
                      <a:pt x="135" y="973"/>
                    </a:cubicBezTo>
                    <a:cubicBezTo>
                      <a:pt x="488" y="1617"/>
                      <a:pt x="924" y="2166"/>
                      <a:pt x="1432" y="2602"/>
                    </a:cubicBezTo>
                    <a:cubicBezTo>
                      <a:pt x="1691" y="2830"/>
                      <a:pt x="1972" y="3027"/>
                      <a:pt x="2262" y="3183"/>
                    </a:cubicBezTo>
                    <a:cubicBezTo>
                      <a:pt x="2563" y="3348"/>
                      <a:pt x="2874" y="3473"/>
                      <a:pt x="3217" y="3567"/>
                    </a:cubicBezTo>
                    <a:cubicBezTo>
                      <a:pt x="3549" y="3660"/>
                      <a:pt x="3901" y="3722"/>
                      <a:pt x="4275" y="3733"/>
                    </a:cubicBezTo>
                    <a:lnTo>
                      <a:pt x="4524" y="3733"/>
                    </a:lnTo>
                    <a:lnTo>
                      <a:pt x="4524" y="3722"/>
                    </a:lnTo>
                    <a:cubicBezTo>
                      <a:pt x="4554" y="3639"/>
                      <a:pt x="4565" y="3556"/>
                      <a:pt x="4575" y="3473"/>
                    </a:cubicBezTo>
                    <a:lnTo>
                      <a:pt x="4575" y="3463"/>
                    </a:lnTo>
                    <a:cubicBezTo>
                      <a:pt x="4586" y="3307"/>
                      <a:pt x="4565" y="3141"/>
                      <a:pt x="4534" y="2975"/>
                    </a:cubicBezTo>
                    <a:lnTo>
                      <a:pt x="4534" y="2986"/>
                    </a:lnTo>
                    <a:cubicBezTo>
                      <a:pt x="4482" y="2726"/>
                      <a:pt x="4388" y="2467"/>
                      <a:pt x="4275" y="2228"/>
                    </a:cubicBezTo>
                    <a:cubicBezTo>
                      <a:pt x="4109" y="1896"/>
                      <a:pt x="3890" y="1585"/>
                      <a:pt x="3652" y="1305"/>
                    </a:cubicBezTo>
                    <a:cubicBezTo>
                      <a:pt x="3403" y="1015"/>
                      <a:pt x="3113" y="745"/>
                      <a:pt x="2791" y="527"/>
                    </a:cubicBezTo>
                    <a:cubicBezTo>
                      <a:pt x="2563" y="372"/>
                      <a:pt x="2314" y="237"/>
                      <a:pt x="2044" y="133"/>
                    </a:cubicBezTo>
                    <a:lnTo>
                      <a:pt x="2044" y="133"/>
                    </a:lnTo>
                    <a:cubicBezTo>
                      <a:pt x="2044" y="136"/>
                      <a:pt x="2044" y="138"/>
                      <a:pt x="2044" y="139"/>
                    </a:cubicBezTo>
                    <a:lnTo>
                      <a:pt x="2044" y="139"/>
                    </a:lnTo>
                    <a:cubicBezTo>
                      <a:pt x="1945" y="101"/>
                      <a:pt x="1854" y="80"/>
                      <a:pt x="1754" y="50"/>
                    </a:cubicBezTo>
                    <a:cubicBezTo>
                      <a:pt x="1702" y="40"/>
                      <a:pt x="1650" y="29"/>
                      <a:pt x="1598" y="29"/>
                    </a:cubicBezTo>
                    <a:cubicBezTo>
                      <a:pt x="1546" y="19"/>
                      <a:pt x="1495" y="8"/>
                      <a:pt x="1442" y="8"/>
                    </a:cubicBezTo>
                    <a:cubicBezTo>
                      <a:pt x="1386" y="3"/>
                      <a:pt x="1331" y="1"/>
                      <a:pt x="12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385;p53"/>
              <p:cNvSpPr/>
              <p:nvPr/>
            </p:nvSpPr>
            <p:spPr>
              <a:xfrm>
                <a:off x="7238775" y="2377325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5BA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386;p53"/>
              <p:cNvSpPr/>
              <p:nvPr/>
            </p:nvSpPr>
            <p:spPr>
              <a:xfrm>
                <a:off x="7124400" y="2292250"/>
                <a:ext cx="114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683" extrusionOk="0">
                    <a:moveTo>
                      <a:pt x="758" y="1"/>
                    </a:moveTo>
                    <a:cubicBezTo>
                      <a:pt x="665" y="21"/>
                      <a:pt x="582" y="52"/>
                      <a:pt x="509" y="94"/>
                    </a:cubicBezTo>
                    <a:cubicBezTo>
                      <a:pt x="426" y="135"/>
                      <a:pt x="343" y="187"/>
                      <a:pt x="271" y="239"/>
                    </a:cubicBezTo>
                    <a:cubicBezTo>
                      <a:pt x="218" y="291"/>
                      <a:pt x="167" y="353"/>
                      <a:pt x="115" y="416"/>
                    </a:cubicBezTo>
                    <a:lnTo>
                      <a:pt x="52" y="540"/>
                    </a:lnTo>
                    <a:cubicBezTo>
                      <a:pt x="32" y="571"/>
                      <a:pt x="22" y="602"/>
                      <a:pt x="11" y="633"/>
                    </a:cubicBezTo>
                    <a:lnTo>
                      <a:pt x="1" y="644"/>
                    </a:lnTo>
                    <a:lnTo>
                      <a:pt x="1" y="665"/>
                    </a:lnTo>
                    <a:cubicBezTo>
                      <a:pt x="42" y="748"/>
                      <a:pt x="84" y="830"/>
                      <a:pt x="135" y="913"/>
                    </a:cubicBezTo>
                    <a:cubicBezTo>
                      <a:pt x="488" y="1557"/>
                      <a:pt x="924" y="2106"/>
                      <a:pt x="1422" y="2542"/>
                    </a:cubicBezTo>
                    <a:cubicBezTo>
                      <a:pt x="1691" y="2770"/>
                      <a:pt x="1972" y="2967"/>
                      <a:pt x="2262" y="3123"/>
                    </a:cubicBezTo>
                    <a:cubicBezTo>
                      <a:pt x="2553" y="3288"/>
                      <a:pt x="2874" y="3424"/>
                      <a:pt x="3217" y="3517"/>
                    </a:cubicBezTo>
                    <a:cubicBezTo>
                      <a:pt x="3549" y="3610"/>
                      <a:pt x="3901" y="3662"/>
                      <a:pt x="4275" y="3673"/>
                    </a:cubicBezTo>
                    <a:cubicBezTo>
                      <a:pt x="4358" y="3683"/>
                      <a:pt x="4441" y="3683"/>
                      <a:pt x="4524" y="3683"/>
                    </a:cubicBezTo>
                    <a:lnTo>
                      <a:pt x="4524" y="3662"/>
                    </a:lnTo>
                    <a:cubicBezTo>
                      <a:pt x="4554" y="3590"/>
                      <a:pt x="4565" y="3507"/>
                      <a:pt x="4575" y="3413"/>
                    </a:cubicBezTo>
                    <a:cubicBezTo>
                      <a:pt x="4586" y="3258"/>
                      <a:pt x="4565" y="3102"/>
                      <a:pt x="4534" y="2915"/>
                    </a:cubicBezTo>
                    <a:lnTo>
                      <a:pt x="4471" y="2666"/>
                    </a:lnTo>
                    <a:cubicBezTo>
                      <a:pt x="4222" y="2656"/>
                      <a:pt x="3973" y="2635"/>
                      <a:pt x="3724" y="2573"/>
                    </a:cubicBezTo>
                    <a:cubicBezTo>
                      <a:pt x="3413" y="2500"/>
                      <a:pt x="3102" y="2386"/>
                      <a:pt x="2812" y="2230"/>
                    </a:cubicBezTo>
                    <a:cubicBezTo>
                      <a:pt x="2656" y="2147"/>
                      <a:pt x="2511" y="2064"/>
                      <a:pt x="2376" y="1961"/>
                    </a:cubicBezTo>
                    <a:cubicBezTo>
                      <a:pt x="2200" y="1836"/>
                      <a:pt x="2034" y="1702"/>
                      <a:pt x="1878" y="1557"/>
                    </a:cubicBezTo>
                    <a:cubicBezTo>
                      <a:pt x="1588" y="1276"/>
                      <a:pt x="1318" y="955"/>
                      <a:pt x="1101" y="612"/>
                    </a:cubicBezTo>
                    <a:cubicBezTo>
                      <a:pt x="976" y="416"/>
                      <a:pt x="862" y="208"/>
                      <a:pt x="758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387;p53"/>
              <p:cNvSpPr/>
              <p:nvPr/>
            </p:nvSpPr>
            <p:spPr>
              <a:xfrm>
                <a:off x="7101850" y="1982100"/>
                <a:ext cx="123200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13060" extrusionOk="0">
                    <a:moveTo>
                      <a:pt x="4928" y="0"/>
                    </a:moveTo>
                    <a:lnTo>
                      <a:pt x="4928" y="0"/>
                    </a:lnTo>
                    <a:cubicBezTo>
                      <a:pt x="4534" y="229"/>
                      <a:pt x="4160" y="498"/>
                      <a:pt x="3787" y="810"/>
                    </a:cubicBezTo>
                    <a:cubicBezTo>
                      <a:pt x="3227" y="1276"/>
                      <a:pt x="2697" y="1847"/>
                      <a:pt x="2220" y="2500"/>
                    </a:cubicBezTo>
                    <a:cubicBezTo>
                      <a:pt x="1764" y="3112"/>
                      <a:pt x="1369" y="3797"/>
                      <a:pt x="1048" y="4523"/>
                    </a:cubicBezTo>
                    <a:cubicBezTo>
                      <a:pt x="394" y="5955"/>
                      <a:pt x="42" y="7500"/>
                      <a:pt x="11" y="8993"/>
                    </a:cubicBezTo>
                    <a:cubicBezTo>
                      <a:pt x="0" y="9751"/>
                      <a:pt x="83" y="10508"/>
                      <a:pt x="249" y="11255"/>
                    </a:cubicBezTo>
                    <a:cubicBezTo>
                      <a:pt x="405" y="11888"/>
                      <a:pt x="622" y="12500"/>
                      <a:pt x="903" y="13060"/>
                    </a:cubicBezTo>
                    <a:lnTo>
                      <a:pt x="913" y="13039"/>
                    </a:lnTo>
                    <a:cubicBezTo>
                      <a:pt x="924" y="13008"/>
                      <a:pt x="934" y="12977"/>
                      <a:pt x="954" y="12946"/>
                    </a:cubicBezTo>
                    <a:lnTo>
                      <a:pt x="1017" y="12822"/>
                    </a:lnTo>
                    <a:cubicBezTo>
                      <a:pt x="1069" y="12759"/>
                      <a:pt x="1120" y="12697"/>
                      <a:pt x="1173" y="12645"/>
                    </a:cubicBezTo>
                    <a:cubicBezTo>
                      <a:pt x="1245" y="12593"/>
                      <a:pt x="1328" y="12541"/>
                      <a:pt x="1411" y="12500"/>
                    </a:cubicBezTo>
                    <a:cubicBezTo>
                      <a:pt x="1484" y="12458"/>
                      <a:pt x="1567" y="12427"/>
                      <a:pt x="1660" y="12407"/>
                    </a:cubicBezTo>
                    <a:cubicBezTo>
                      <a:pt x="1588" y="12251"/>
                      <a:pt x="1525" y="12095"/>
                      <a:pt x="1463" y="11939"/>
                    </a:cubicBezTo>
                    <a:cubicBezTo>
                      <a:pt x="1318" y="11566"/>
                      <a:pt x="1214" y="11172"/>
                      <a:pt x="1141" y="10768"/>
                    </a:cubicBezTo>
                    <a:cubicBezTo>
                      <a:pt x="986" y="9948"/>
                      <a:pt x="965" y="9118"/>
                      <a:pt x="1027" y="8288"/>
                    </a:cubicBezTo>
                    <a:cubicBezTo>
                      <a:pt x="1069" y="7884"/>
                      <a:pt x="1120" y="7469"/>
                      <a:pt x="1193" y="7075"/>
                    </a:cubicBezTo>
                    <a:cubicBezTo>
                      <a:pt x="1235" y="6847"/>
                      <a:pt x="1286" y="6628"/>
                      <a:pt x="1339" y="6411"/>
                    </a:cubicBezTo>
                    <a:cubicBezTo>
                      <a:pt x="1390" y="6172"/>
                      <a:pt x="1452" y="5934"/>
                      <a:pt x="1515" y="5706"/>
                    </a:cubicBezTo>
                    <a:cubicBezTo>
                      <a:pt x="1650" y="5228"/>
                      <a:pt x="1795" y="4772"/>
                      <a:pt x="1971" y="4316"/>
                    </a:cubicBezTo>
                    <a:cubicBezTo>
                      <a:pt x="2148" y="3859"/>
                      <a:pt x="2355" y="3413"/>
                      <a:pt x="2583" y="2977"/>
                    </a:cubicBezTo>
                    <a:cubicBezTo>
                      <a:pt x="2812" y="2541"/>
                      <a:pt x="3061" y="2137"/>
                      <a:pt x="3351" y="1743"/>
                    </a:cubicBezTo>
                    <a:cubicBezTo>
                      <a:pt x="3485" y="1546"/>
                      <a:pt x="3641" y="1359"/>
                      <a:pt x="3797" y="1172"/>
                    </a:cubicBezTo>
                    <a:cubicBezTo>
                      <a:pt x="3880" y="1079"/>
                      <a:pt x="3963" y="976"/>
                      <a:pt x="4046" y="893"/>
                    </a:cubicBezTo>
                    <a:cubicBezTo>
                      <a:pt x="4119" y="810"/>
                      <a:pt x="4191" y="737"/>
                      <a:pt x="4264" y="654"/>
                    </a:cubicBezTo>
                    <a:cubicBezTo>
                      <a:pt x="4430" y="488"/>
                      <a:pt x="4596" y="312"/>
                      <a:pt x="4772" y="156"/>
                    </a:cubicBezTo>
                    <a:lnTo>
                      <a:pt x="4928" y="0"/>
                    </a:ln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388;p53"/>
              <p:cNvSpPr/>
              <p:nvPr/>
            </p:nvSpPr>
            <p:spPr>
              <a:xfrm>
                <a:off x="7236175" y="2181250"/>
                <a:ext cx="285275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1411" h="8113" extrusionOk="0">
                    <a:moveTo>
                      <a:pt x="11131" y="1"/>
                    </a:moveTo>
                    <a:cubicBezTo>
                      <a:pt x="10612" y="550"/>
                      <a:pt x="10073" y="1080"/>
                      <a:pt x="9513" y="1588"/>
                    </a:cubicBezTo>
                    <a:cubicBezTo>
                      <a:pt x="9326" y="1764"/>
                      <a:pt x="9139" y="1930"/>
                      <a:pt x="8942" y="2096"/>
                    </a:cubicBezTo>
                    <a:cubicBezTo>
                      <a:pt x="8838" y="2189"/>
                      <a:pt x="8734" y="2272"/>
                      <a:pt x="8631" y="2366"/>
                    </a:cubicBezTo>
                    <a:cubicBezTo>
                      <a:pt x="8403" y="2573"/>
                      <a:pt x="8164" y="2770"/>
                      <a:pt x="7925" y="2978"/>
                    </a:cubicBezTo>
                    <a:cubicBezTo>
                      <a:pt x="7376" y="3445"/>
                      <a:pt x="6816" y="3901"/>
                      <a:pt x="6245" y="4347"/>
                    </a:cubicBezTo>
                    <a:cubicBezTo>
                      <a:pt x="5623" y="4824"/>
                      <a:pt x="4979" y="5270"/>
                      <a:pt x="4306" y="5675"/>
                    </a:cubicBezTo>
                    <a:cubicBezTo>
                      <a:pt x="3974" y="5882"/>
                      <a:pt x="3642" y="6069"/>
                      <a:pt x="3289" y="6246"/>
                    </a:cubicBezTo>
                    <a:cubicBezTo>
                      <a:pt x="2957" y="6412"/>
                      <a:pt x="2614" y="6567"/>
                      <a:pt x="2262" y="6691"/>
                    </a:cubicBezTo>
                    <a:cubicBezTo>
                      <a:pt x="1930" y="6816"/>
                      <a:pt x="1588" y="6919"/>
                      <a:pt x="1235" y="6992"/>
                    </a:cubicBezTo>
                    <a:cubicBezTo>
                      <a:pt x="903" y="7065"/>
                      <a:pt x="571" y="7106"/>
                      <a:pt x="229" y="7106"/>
                    </a:cubicBezTo>
                    <a:cubicBezTo>
                      <a:pt x="192" y="7112"/>
                      <a:pt x="154" y="7114"/>
                      <a:pt x="115" y="7114"/>
                    </a:cubicBezTo>
                    <a:cubicBezTo>
                      <a:pt x="76" y="7114"/>
                      <a:pt x="37" y="7112"/>
                      <a:pt x="0" y="7106"/>
                    </a:cubicBezTo>
                    <a:lnTo>
                      <a:pt x="0" y="7106"/>
                    </a:lnTo>
                    <a:lnTo>
                      <a:pt x="63" y="7355"/>
                    </a:lnTo>
                    <a:cubicBezTo>
                      <a:pt x="94" y="7542"/>
                      <a:pt x="115" y="7698"/>
                      <a:pt x="104" y="7853"/>
                    </a:cubicBezTo>
                    <a:cubicBezTo>
                      <a:pt x="94" y="7947"/>
                      <a:pt x="83" y="8030"/>
                      <a:pt x="53" y="8102"/>
                    </a:cubicBezTo>
                    <a:cubicBezTo>
                      <a:pt x="125" y="8113"/>
                      <a:pt x="198" y="8113"/>
                      <a:pt x="270" y="8113"/>
                    </a:cubicBezTo>
                    <a:cubicBezTo>
                      <a:pt x="488" y="8092"/>
                      <a:pt x="726" y="8071"/>
                      <a:pt x="975" y="8019"/>
                    </a:cubicBezTo>
                    <a:cubicBezTo>
                      <a:pt x="1162" y="7988"/>
                      <a:pt x="1360" y="7947"/>
                      <a:pt x="1619" y="7874"/>
                    </a:cubicBezTo>
                    <a:cubicBezTo>
                      <a:pt x="1826" y="7811"/>
                      <a:pt x="2054" y="7749"/>
                      <a:pt x="2293" y="7666"/>
                    </a:cubicBezTo>
                    <a:cubicBezTo>
                      <a:pt x="2718" y="7511"/>
                      <a:pt x="3154" y="7334"/>
                      <a:pt x="3600" y="7117"/>
                    </a:cubicBezTo>
                    <a:cubicBezTo>
                      <a:pt x="4399" y="6733"/>
                      <a:pt x="5198" y="6256"/>
                      <a:pt x="6028" y="5644"/>
                    </a:cubicBezTo>
                    <a:cubicBezTo>
                      <a:pt x="6743" y="5125"/>
                      <a:pt x="7469" y="4524"/>
                      <a:pt x="8247" y="3807"/>
                    </a:cubicBezTo>
                    <a:cubicBezTo>
                      <a:pt x="8745" y="3351"/>
                      <a:pt x="9253" y="2853"/>
                      <a:pt x="9803" y="2272"/>
                    </a:cubicBezTo>
                    <a:lnTo>
                      <a:pt x="10550" y="1495"/>
                    </a:lnTo>
                    <a:cubicBezTo>
                      <a:pt x="10664" y="1359"/>
                      <a:pt x="10788" y="1235"/>
                      <a:pt x="10903" y="1101"/>
                    </a:cubicBezTo>
                    <a:lnTo>
                      <a:pt x="11048" y="955"/>
                    </a:lnTo>
                    <a:cubicBezTo>
                      <a:pt x="11141" y="852"/>
                      <a:pt x="11235" y="748"/>
                      <a:pt x="11318" y="654"/>
                    </a:cubicBezTo>
                    <a:lnTo>
                      <a:pt x="11369" y="592"/>
                    </a:lnTo>
                    <a:lnTo>
                      <a:pt x="11411" y="530"/>
                    </a:lnTo>
                    <a:cubicBezTo>
                      <a:pt x="11411" y="509"/>
                      <a:pt x="11411" y="488"/>
                      <a:pt x="11401" y="478"/>
                    </a:cubicBezTo>
                    <a:cubicBezTo>
                      <a:pt x="11328" y="312"/>
                      <a:pt x="11235" y="156"/>
                      <a:pt x="1113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389;p53"/>
              <p:cNvSpPr/>
              <p:nvPr/>
            </p:nvSpPr>
            <p:spPr>
              <a:xfrm>
                <a:off x="7258475" y="2099325"/>
                <a:ext cx="21320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6041" extrusionOk="0">
                    <a:moveTo>
                      <a:pt x="2200" y="5747"/>
                    </a:moveTo>
                    <a:cubicBezTo>
                      <a:pt x="2191" y="5747"/>
                      <a:pt x="2185" y="5748"/>
                      <a:pt x="2179" y="5750"/>
                    </a:cubicBezTo>
                    <a:lnTo>
                      <a:pt x="2179" y="5750"/>
                    </a:lnTo>
                    <a:cubicBezTo>
                      <a:pt x="2186" y="5749"/>
                      <a:pt x="2193" y="5748"/>
                      <a:pt x="2200" y="5747"/>
                    </a:cubicBezTo>
                    <a:close/>
                    <a:moveTo>
                      <a:pt x="519" y="0"/>
                    </a:moveTo>
                    <a:cubicBezTo>
                      <a:pt x="498" y="0"/>
                      <a:pt x="478" y="10"/>
                      <a:pt x="478" y="31"/>
                    </a:cubicBezTo>
                    <a:cubicBezTo>
                      <a:pt x="447" y="218"/>
                      <a:pt x="405" y="394"/>
                      <a:pt x="374" y="581"/>
                    </a:cubicBezTo>
                    <a:cubicBezTo>
                      <a:pt x="332" y="798"/>
                      <a:pt x="291" y="1017"/>
                      <a:pt x="249" y="1245"/>
                    </a:cubicBezTo>
                    <a:cubicBezTo>
                      <a:pt x="157" y="1722"/>
                      <a:pt x="84" y="2219"/>
                      <a:pt x="42" y="2706"/>
                    </a:cubicBezTo>
                    <a:lnTo>
                      <a:pt x="42" y="2706"/>
                    </a:lnTo>
                    <a:cubicBezTo>
                      <a:pt x="42" y="2707"/>
                      <a:pt x="42" y="2707"/>
                      <a:pt x="42" y="2707"/>
                    </a:cubicBezTo>
                    <a:cubicBezTo>
                      <a:pt x="0" y="3278"/>
                      <a:pt x="11" y="3848"/>
                      <a:pt x="125" y="4408"/>
                    </a:cubicBezTo>
                    <a:cubicBezTo>
                      <a:pt x="146" y="4543"/>
                      <a:pt x="187" y="4668"/>
                      <a:pt x="229" y="4792"/>
                    </a:cubicBezTo>
                    <a:cubicBezTo>
                      <a:pt x="270" y="4906"/>
                      <a:pt x="322" y="5031"/>
                      <a:pt x="374" y="5145"/>
                    </a:cubicBezTo>
                    <a:cubicBezTo>
                      <a:pt x="488" y="5363"/>
                      <a:pt x="644" y="5560"/>
                      <a:pt x="830" y="5715"/>
                    </a:cubicBezTo>
                    <a:cubicBezTo>
                      <a:pt x="955" y="5809"/>
                      <a:pt x="1079" y="5881"/>
                      <a:pt x="1214" y="5933"/>
                    </a:cubicBezTo>
                    <a:cubicBezTo>
                      <a:pt x="1287" y="5964"/>
                      <a:pt x="1370" y="5996"/>
                      <a:pt x="1453" y="6006"/>
                    </a:cubicBezTo>
                    <a:cubicBezTo>
                      <a:pt x="1536" y="6026"/>
                      <a:pt x="1619" y="6037"/>
                      <a:pt x="1712" y="6037"/>
                    </a:cubicBezTo>
                    <a:cubicBezTo>
                      <a:pt x="1753" y="6040"/>
                      <a:pt x="1795" y="6041"/>
                      <a:pt x="1836" y="6041"/>
                    </a:cubicBezTo>
                    <a:cubicBezTo>
                      <a:pt x="1961" y="6041"/>
                      <a:pt x="2085" y="6029"/>
                      <a:pt x="2210" y="6006"/>
                    </a:cubicBezTo>
                    <a:cubicBezTo>
                      <a:pt x="2386" y="5964"/>
                      <a:pt x="2563" y="5923"/>
                      <a:pt x="2729" y="5860"/>
                    </a:cubicBezTo>
                    <a:cubicBezTo>
                      <a:pt x="3050" y="5747"/>
                      <a:pt x="3372" y="5602"/>
                      <a:pt x="3672" y="5436"/>
                    </a:cubicBezTo>
                    <a:cubicBezTo>
                      <a:pt x="4025" y="5259"/>
                      <a:pt x="4368" y="5072"/>
                      <a:pt x="4710" y="4875"/>
                    </a:cubicBezTo>
                    <a:cubicBezTo>
                      <a:pt x="5415" y="4461"/>
                      <a:pt x="6079" y="3993"/>
                      <a:pt x="6733" y="3485"/>
                    </a:cubicBezTo>
                    <a:cubicBezTo>
                      <a:pt x="6888" y="3371"/>
                      <a:pt x="7033" y="3246"/>
                      <a:pt x="7189" y="3122"/>
                    </a:cubicBezTo>
                    <a:cubicBezTo>
                      <a:pt x="7345" y="2988"/>
                      <a:pt x="7501" y="2852"/>
                      <a:pt x="7646" y="2707"/>
                    </a:cubicBezTo>
                    <a:cubicBezTo>
                      <a:pt x="7801" y="2562"/>
                      <a:pt x="7946" y="2417"/>
                      <a:pt x="8081" y="2271"/>
                    </a:cubicBezTo>
                    <a:cubicBezTo>
                      <a:pt x="8154" y="2188"/>
                      <a:pt x="8227" y="2116"/>
                      <a:pt x="8299" y="2043"/>
                    </a:cubicBezTo>
                    <a:cubicBezTo>
                      <a:pt x="8330" y="2002"/>
                      <a:pt x="8372" y="1960"/>
                      <a:pt x="8403" y="1929"/>
                    </a:cubicBezTo>
                    <a:cubicBezTo>
                      <a:pt x="8423" y="1909"/>
                      <a:pt x="8434" y="1888"/>
                      <a:pt x="8455" y="1867"/>
                    </a:cubicBezTo>
                    <a:cubicBezTo>
                      <a:pt x="8476" y="1846"/>
                      <a:pt x="8486" y="1826"/>
                      <a:pt x="8506" y="1815"/>
                    </a:cubicBezTo>
                    <a:cubicBezTo>
                      <a:pt x="8527" y="1794"/>
                      <a:pt x="8527" y="1753"/>
                      <a:pt x="8506" y="1743"/>
                    </a:cubicBezTo>
                    <a:cubicBezTo>
                      <a:pt x="8496" y="1732"/>
                      <a:pt x="8483" y="1727"/>
                      <a:pt x="8470" y="1727"/>
                    </a:cubicBezTo>
                    <a:cubicBezTo>
                      <a:pt x="8457" y="1727"/>
                      <a:pt x="8445" y="1732"/>
                      <a:pt x="8434" y="1743"/>
                    </a:cubicBezTo>
                    <a:lnTo>
                      <a:pt x="8382" y="1794"/>
                    </a:lnTo>
                    <a:lnTo>
                      <a:pt x="8164" y="1981"/>
                    </a:lnTo>
                    <a:cubicBezTo>
                      <a:pt x="8081" y="2064"/>
                      <a:pt x="7998" y="2137"/>
                      <a:pt x="7915" y="2209"/>
                    </a:cubicBezTo>
                    <a:cubicBezTo>
                      <a:pt x="7750" y="2354"/>
                      <a:pt x="7593" y="2500"/>
                      <a:pt x="7438" y="2645"/>
                    </a:cubicBezTo>
                    <a:cubicBezTo>
                      <a:pt x="7282" y="2780"/>
                      <a:pt x="7127" y="2894"/>
                      <a:pt x="6971" y="3018"/>
                    </a:cubicBezTo>
                    <a:cubicBezTo>
                      <a:pt x="6805" y="3143"/>
                      <a:pt x="6650" y="3278"/>
                      <a:pt x="6484" y="3392"/>
                    </a:cubicBezTo>
                    <a:cubicBezTo>
                      <a:pt x="6141" y="3651"/>
                      <a:pt x="5789" y="3890"/>
                      <a:pt x="5436" y="4129"/>
                    </a:cubicBezTo>
                    <a:cubicBezTo>
                      <a:pt x="5094" y="4357"/>
                      <a:pt x="4731" y="4585"/>
                      <a:pt x="4378" y="4792"/>
                    </a:cubicBezTo>
                    <a:cubicBezTo>
                      <a:pt x="4049" y="4967"/>
                      <a:pt x="3720" y="5142"/>
                      <a:pt x="3391" y="5307"/>
                    </a:cubicBezTo>
                    <a:lnTo>
                      <a:pt x="3391" y="5307"/>
                    </a:lnTo>
                    <a:cubicBezTo>
                      <a:pt x="3392" y="5305"/>
                      <a:pt x="3393" y="5303"/>
                      <a:pt x="3393" y="5300"/>
                    </a:cubicBezTo>
                    <a:lnTo>
                      <a:pt x="3393" y="5300"/>
                    </a:lnTo>
                    <a:cubicBezTo>
                      <a:pt x="3001" y="5497"/>
                      <a:pt x="2599" y="5672"/>
                      <a:pt x="2166" y="5755"/>
                    </a:cubicBezTo>
                    <a:lnTo>
                      <a:pt x="2166" y="5755"/>
                    </a:lnTo>
                    <a:cubicBezTo>
                      <a:pt x="2170" y="5754"/>
                      <a:pt x="2174" y="5752"/>
                      <a:pt x="2179" y="5750"/>
                    </a:cubicBezTo>
                    <a:lnTo>
                      <a:pt x="2179" y="5750"/>
                    </a:lnTo>
                    <a:cubicBezTo>
                      <a:pt x="2040" y="5774"/>
                      <a:pt x="1901" y="5791"/>
                      <a:pt x="1767" y="5791"/>
                    </a:cubicBezTo>
                    <a:cubicBezTo>
                      <a:pt x="1738" y="5791"/>
                      <a:pt x="1709" y="5790"/>
                      <a:pt x="1681" y="5788"/>
                    </a:cubicBezTo>
                    <a:cubicBezTo>
                      <a:pt x="1567" y="5777"/>
                      <a:pt x="1453" y="5757"/>
                      <a:pt x="1349" y="5715"/>
                    </a:cubicBezTo>
                    <a:cubicBezTo>
                      <a:pt x="1256" y="5685"/>
                      <a:pt x="1173" y="5643"/>
                      <a:pt x="1090" y="5591"/>
                    </a:cubicBezTo>
                    <a:cubicBezTo>
                      <a:pt x="986" y="5508"/>
                      <a:pt x="883" y="5425"/>
                      <a:pt x="800" y="5321"/>
                    </a:cubicBezTo>
                    <a:cubicBezTo>
                      <a:pt x="685" y="5197"/>
                      <a:pt x="602" y="5051"/>
                      <a:pt x="519" y="4906"/>
                    </a:cubicBezTo>
                    <a:cubicBezTo>
                      <a:pt x="405" y="4668"/>
                      <a:pt x="332" y="4419"/>
                      <a:pt x="281" y="4159"/>
                    </a:cubicBezTo>
                    <a:lnTo>
                      <a:pt x="281" y="4180"/>
                    </a:lnTo>
                    <a:cubicBezTo>
                      <a:pt x="166" y="3568"/>
                      <a:pt x="177" y="2935"/>
                      <a:pt x="229" y="2313"/>
                    </a:cubicBezTo>
                    <a:lnTo>
                      <a:pt x="229" y="2313"/>
                    </a:lnTo>
                    <a:lnTo>
                      <a:pt x="229" y="2334"/>
                    </a:lnTo>
                    <a:cubicBezTo>
                      <a:pt x="260" y="1909"/>
                      <a:pt x="312" y="1494"/>
                      <a:pt x="374" y="1089"/>
                    </a:cubicBezTo>
                    <a:cubicBezTo>
                      <a:pt x="436" y="736"/>
                      <a:pt x="498" y="394"/>
                      <a:pt x="561" y="52"/>
                    </a:cubicBezTo>
                    <a:cubicBezTo>
                      <a:pt x="561" y="31"/>
                      <a:pt x="551" y="0"/>
                      <a:pt x="530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390;p53"/>
              <p:cNvSpPr/>
              <p:nvPr/>
            </p:nvSpPr>
            <p:spPr>
              <a:xfrm>
                <a:off x="7240600" y="2193200"/>
                <a:ext cx="2813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7656" extrusionOk="0">
                    <a:moveTo>
                      <a:pt x="11182" y="0"/>
                    </a:moveTo>
                    <a:cubicBezTo>
                      <a:pt x="11171" y="0"/>
                      <a:pt x="11151" y="10"/>
                      <a:pt x="11141" y="21"/>
                    </a:cubicBezTo>
                    <a:cubicBezTo>
                      <a:pt x="10943" y="238"/>
                      <a:pt x="10747" y="446"/>
                      <a:pt x="10539" y="664"/>
                    </a:cubicBezTo>
                    <a:cubicBezTo>
                      <a:pt x="10342" y="871"/>
                      <a:pt x="10145" y="1079"/>
                      <a:pt x="9937" y="1286"/>
                    </a:cubicBezTo>
                    <a:cubicBezTo>
                      <a:pt x="9553" y="1681"/>
                      <a:pt x="9159" y="2075"/>
                      <a:pt x="8765" y="2458"/>
                    </a:cubicBezTo>
                    <a:cubicBezTo>
                      <a:pt x="8765" y="2458"/>
                      <a:pt x="8765" y="2469"/>
                      <a:pt x="8755" y="2469"/>
                    </a:cubicBezTo>
                    <a:cubicBezTo>
                      <a:pt x="8143" y="3050"/>
                      <a:pt x="7520" y="3620"/>
                      <a:pt x="6867" y="4159"/>
                    </a:cubicBezTo>
                    <a:cubicBezTo>
                      <a:pt x="6234" y="4678"/>
                      <a:pt x="5560" y="5176"/>
                      <a:pt x="4865" y="5622"/>
                    </a:cubicBezTo>
                    <a:cubicBezTo>
                      <a:pt x="4543" y="5830"/>
                      <a:pt x="4222" y="6026"/>
                      <a:pt x="3890" y="6203"/>
                    </a:cubicBezTo>
                    <a:cubicBezTo>
                      <a:pt x="3880" y="6213"/>
                      <a:pt x="3880" y="6213"/>
                      <a:pt x="3869" y="6213"/>
                    </a:cubicBezTo>
                    <a:cubicBezTo>
                      <a:pt x="3392" y="6473"/>
                      <a:pt x="2894" y="6711"/>
                      <a:pt x="2386" y="6919"/>
                    </a:cubicBezTo>
                    <a:cubicBezTo>
                      <a:pt x="1867" y="7126"/>
                      <a:pt x="1338" y="7292"/>
                      <a:pt x="809" y="7416"/>
                    </a:cubicBezTo>
                    <a:lnTo>
                      <a:pt x="798" y="7416"/>
                    </a:lnTo>
                    <a:cubicBezTo>
                      <a:pt x="643" y="7458"/>
                      <a:pt x="498" y="7489"/>
                      <a:pt x="342" y="7520"/>
                    </a:cubicBezTo>
                    <a:cubicBezTo>
                      <a:pt x="259" y="7541"/>
                      <a:pt x="166" y="7562"/>
                      <a:pt x="72" y="7582"/>
                    </a:cubicBezTo>
                    <a:cubicBezTo>
                      <a:pt x="52" y="7582"/>
                      <a:pt x="31" y="7593"/>
                      <a:pt x="0" y="7593"/>
                    </a:cubicBezTo>
                    <a:lnTo>
                      <a:pt x="0" y="7614"/>
                    </a:lnTo>
                    <a:cubicBezTo>
                      <a:pt x="0" y="7635"/>
                      <a:pt x="21" y="7655"/>
                      <a:pt x="52" y="7655"/>
                    </a:cubicBezTo>
                    <a:cubicBezTo>
                      <a:pt x="446" y="7593"/>
                      <a:pt x="840" y="7510"/>
                      <a:pt x="1234" y="7407"/>
                    </a:cubicBezTo>
                    <a:cubicBezTo>
                      <a:pt x="1618" y="7313"/>
                      <a:pt x="2002" y="7188"/>
                      <a:pt x="2386" y="7043"/>
                    </a:cubicBezTo>
                    <a:cubicBezTo>
                      <a:pt x="2759" y="6909"/>
                      <a:pt x="3122" y="6753"/>
                      <a:pt x="3485" y="6577"/>
                    </a:cubicBezTo>
                    <a:cubicBezTo>
                      <a:pt x="3848" y="6400"/>
                      <a:pt x="4201" y="6213"/>
                      <a:pt x="4553" y="6017"/>
                    </a:cubicBezTo>
                    <a:cubicBezTo>
                      <a:pt x="5270" y="5602"/>
                      <a:pt x="5943" y="5145"/>
                      <a:pt x="6597" y="4647"/>
                    </a:cubicBezTo>
                    <a:cubicBezTo>
                      <a:pt x="7282" y="4139"/>
                      <a:pt x="7914" y="3578"/>
                      <a:pt x="8537" y="2988"/>
                    </a:cubicBezTo>
                    <a:cubicBezTo>
                      <a:pt x="8765" y="2769"/>
                      <a:pt x="8983" y="2541"/>
                      <a:pt x="9201" y="2324"/>
                    </a:cubicBezTo>
                    <a:cubicBezTo>
                      <a:pt x="9429" y="2085"/>
                      <a:pt x="9657" y="1857"/>
                      <a:pt x="9875" y="1618"/>
                    </a:cubicBezTo>
                    <a:cubicBezTo>
                      <a:pt x="10103" y="1369"/>
                      <a:pt x="10332" y="1120"/>
                      <a:pt x="10549" y="871"/>
                    </a:cubicBezTo>
                    <a:cubicBezTo>
                      <a:pt x="10664" y="747"/>
                      <a:pt x="10777" y="623"/>
                      <a:pt x="10892" y="487"/>
                    </a:cubicBezTo>
                    <a:cubicBezTo>
                      <a:pt x="11005" y="353"/>
                      <a:pt x="11120" y="228"/>
                      <a:pt x="11234" y="93"/>
                    </a:cubicBezTo>
                    <a:cubicBezTo>
                      <a:pt x="11254" y="72"/>
                      <a:pt x="11244" y="31"/>
                      <a:pt x="11224" y="10"/>
                    </a:cubicBezTo>
                    <a:cubicBezTo>
                      <a:pt x="11213" y="0"/>
                      <a:pt x="11203" y="0"/>
                      <a:pt x="1118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391;p53"/>
              <p:cNvSpPr/>
              <p:nvPr/>
            </p:nvSpPr>
            <p:spPr>
              <a:xfrm>
                <a:off x="7459450" y="22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392;p53"/>
              <p:cNvSpPr/>
              <p:nvPr/>
            </p:nvSpPr>
            <p:spPr>
              <a:xfrm>
                <a:off x="7337575" y="2348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2393;p53"/>
              <p:cNvSpPr/>
              <p:nvPr/>
            </p:nvSpPr>
            <p:spPr>
              <a:xfrm>
                <a:off x="7337300" y="234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2394;p53"/>
              <p:cNvSpPr/>
              <p:nvPr/>
            </p:nvSpPr>
            <p:spPr>
              <a:xfrm>
                <a:off x="7459450" y="2254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ubicBezTo>
                      <a:pt x="11" y="1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2395;p53"/>
              <p:cNvSpPr/>
              <p:nvPr/>
            </p:nvSpPr>
            <p:spPr>
              <a:xfrm>
                <a:off x="7337575" y="23482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2396;p53"/>
              <p:cNvSpPr/>
              <p:nvPr/>
            </p:nvSpPr>
            <p:spPr>
              <a:xfrm>
                <a:off x="7337300" y="2348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397;p53"/>
              <p:cNvSpPr/>
              <p:nvPr/>
            </p:nvSpPr>
            <p:spPr>
              <a:xfrm>
                <a:off x="7260550" y="23786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398;p53"/>
              <p:cNvSpPr/>
              <p:nvPr/>
            </p:nvSpPr>
            <p:spPr>
              <a:xfrm>
                <a:off x="7469325" y="2142600"/>
                <a:ext cx="518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070" extrusionOk="0">
                    <a:moveTo>
                      <a:pt x="52" y="1"/>
                    </a:moveTo>
                    <a:cubicBezTo>
                      <a:pt x="31" y="1"/>
                      <a:pt x="21" y="12"/>
                      <a:pt x="10" y="33"/>
                    </a:cubicBezTo>
                    <a:cubicBezTo>
                      <a:pt x="0" y="53"/>
                      <a:pt x="10" y="95"/>
                      <a:pt x="42" y="105"/>
                    </a:cubicBezTo>
                    <a:cubicBezTo>
                      <a:pt x="187" y="146"/>
                      <a:pt x="332" y="219"/>
                      <a:pt x="477" y="291"/>
                    </a:cubicBezTo>
                    <a:lnTo>
                      <a:pt x="467" y="291"/>
                    </a:lnTo>
                    <a:cubicBezTo>
                      <a:pt x="713" y="435"/>
                      <a:pt x="940" y="620"/>
                      <a:pt x="1146" y="826"/>
                    </a:cubicBezTo>
                    <a:lnTo>
                      <a:pt x="1146" y="826"/>
                    </a:lnTo>
                    <a:cubicBezTo>
                      <a:pt x="1403" y="1084"/>
                      <a:pt x="1629" y="1383"/>
                      <a:pt x="1815" y="1702"/>
                    </a:cubicBezTo>
                    <a:cubicBezTo>
                      <a:pt x="1867" y="1817"/>
                      <a:pt x="1930" y="1920"/>
                      <a:pt x="1981" y="2034"/>
                    </a:cubicBezTo>
                    <a:cubicBezTo>
                      <a:pt x="1989" y="2058"/>
                      <a:pt x="2003" y="2069"/>
                      <a:pt x="2022" y="2069"/>
                    </a:cubicBezTo>
                    <a:cubicBezTo>
                      <a:pt x="2029" y="2069"/>
                      <a:pt x="2036" y="2068"/>
                      <a:pt x="2043" y="2066"/>
                    </a:cubicBezTo>
                    <a:cubicBezTo>
                      <a:pt x="2064" y="2055"/>
                      <a:pt x="2075" y="2024"/>
                      <a:pt x="2075" y="2003"/>
                    </a:cubicBezTo>
                    <a:cubicBezTo>
                      <a:pt x="1909" y="1536"/>
                      <a:pt x="1618" y="1121"/>
                      <a:pt x="1276" y="769"/>
                    </a:cubicBezTo>
                    <a:cubicBezTo>
                      <a:pt x="944" y="427"/>
                      <a:pt x="540" y="146"/>
                      <a:pt x="8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399;p53"/>
              <p:cNvSpPr/>
              <p:nvPr/>
            </p:nvSpPr>
            <p:spPr>
              <a:xfrm>
                <a:off x="7300750" y="1956675"/>
                <a:ext cx="1157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047" extrusionOk="0">
                    <a:moveTo>
                      <a:pt x="167" y="1"/>
                    </a:moveTo>
                    <a:cubicBezTo>
                      <a:pt x="167" y="11"/>
                      <a:pt x="156" y="11"/>
                      <a:pt x="146" y="11"/>
                    </a:cubicBezTo>
                    <a:cubicBezTo>
                      <a:pt x="104" y="22"/>
                      <a:pt x="63" y="32"/>
                      <a:pt x="21" y="32"/>
                    </a:cubicBezTo>
                    <a:cubicBezTo>
                      <a:pt x="11" y="63"/>
                      <a:pt x="1" y="94"/>
                      <a:pt x="11" y="125"/>
                    </a:cubicBezTo>
                    <a:cubicBezTo>
                      <a:pt x="94" y="291"/>
                      <a:pt x="177" y="457"/>
                      <a:pt x="280" y="603"/>
                    </a:cubicBezTo>
                    <a:cubicBezTo>
                      <a:pt x="395" y="769"/>
                      <a:pt x="509" y="914"/>
                      <a:pt x="644" y="1059"/>
                    </a:cubicBezTo>
                    <a:cubicBezTo>
                      <a:pt x="903" y="1339"/>
                      <a:pt x="1204" y="1567"/>
                      <a:pt x="1536" y="1744"/>
                    </a:cubicBezTo>
                    <a:cubicBezTo>
                      <a:pt x="1681" y="1816"/>
                      <a:pt x="1836" y="1878"/>
                      <a:pt x="1992" y="1930"/>
                    </a:cubicBezTo>
                    <a:cubicBezTo>
                      <a:pt x="2147" y="1972"/>
                      <a:pt x="2303" y="2013"/>
                      <a:pt x="2459" y="2023"/>
                    </a:cubicBezTo>
                    <a:cubicBezTo>
                      <a:pt x="2571" y="2038"/>
                      <a:pt x="2687" y="2047"/>
                      <a:pt x="2802" y="2047"/>
                    </a:cubicBezTo>
                    <a:cubicBezTo>
                      <a:pt x="3006" y="2047"/>
                      <a:pt x="3211" y="2021"/>
                      <a:pt x="3403" y="1961"/>
                    </a:cubicBezTo>
                    <a:cubicBezTo>
                      <a:pt x="3735" y="1857"/>
                      <a:pt x="4035" y="1661"/>
                      <a:pt x="4243" y="1380"/>
                    </a:cubicBezTo>
                    <a:cubicBezTo>
                      <a:pt x="4378" y="1204"/>
                      <a:pt x="4471" y="1007"/>
                      <a:pt x="4533" y="799"/>
                    </a:cubicBezTo>
                    <a:cubicBezTo>
                      <a:pt x="4595" y="592"/>
                      <a:pt x="4627" y="374"/>
                      <a:pt x="4616" y="156"/>
                    </a:cubicBezTo>
                    <a:cubicBezTo>
                      <a:pt x="4606" y="125"/>
                      <a:pt x="4586" y="94"/>
                      <a:pt x="4554" y="73"/>
                    </a:cubicBezTo>
                    <a:cubicBezTo>
                      <a:pt x="4533" y="73"/>
                      <a:pt x="4513" y="84"/>
                      <a:pt x="4492" y="84"/>
                    </a:cubicBezTo>
                    <a:lnTo>
                      <a:pt x="4440" y="84"/>
                    </a:lnTo>
                    <a:cubicBezTo>
                      <a:pt x="4420" y="105"/>
                      <a:pt x="4399" y="135"/>
                      <a:pt x="4399" y="177"/>
                    </a:cubicBezTo>
                    <a:cubicBezTo>
                      <a:pt x="4409" y="250"/>
                      <a:pt x="4409" y="322"/>
                      <a:pt x="4399" y="395"/>
                    </a:cubicBezTo>
                    <a:cubicBezTo>
                      <a:pt x="4388" y="540"/>
                      <a:pt x="4357" y="675"/>
                      <a:pt x="4316" y="820"/>
                    </a:cubicBezTo>
                    <a:cubicBezTo>
                      <a:pt x="4264" y="955"/>
                      <a:pt x="4191" y="1090"/>
                      <a:pt x="4108" y="1214"/>
                    </a:cubicBezTo>
                    <a:cubicBezTo>
                      <a:pt x="4046" y="1308"/>
                      <a:pt x="3963" y="1391"/>
                      <a:pt x="3880" y="1474"/>
                    </a:cubicBezTo>
                    <a:cubicBezTo>
                      <a:pt x="3786" y="1546"/>
                      <a:pt x="3683" y="1619"/>
                      <a:pt x="3569" y="1671"/>
                    </a:cubicBezTo>
                    <a:cubicBezTo>
                      <a:pt x="3445" y="1733"/>
                      <a:pt x="3309" y="1774"/>
                      <a:pt x="3164" y="1806"/>
                    </a:cubicBezTo>
                    <a:cubicBezTo>
                      <a:pt x="3024" y="1829"/>
                      <a:pt x="2885" y="1841"/>
                      <a:pt x="2741" y="1841"/>
                    </a:cubicBezTo>
                    <a:cubicBezTo>
                      <a:pt x="2693" y="1841"/>
                      <a:pt x="2644" y="1839"/>
                      <a:pt x="2594" y="1837"/>
                    </a:cubicBezTo>
                    <a:cubicBezTo>
                      <a:pt x="2376" y="1816"/>
                      <a:pt x="2158" y="1764"/>
                      <a:pt x="1951" y="1691"/>
                    </a:cubicBezTo>
                    <a:cubicBezTo>
                      <a:pt x="1733" y="1619"/>
                      <a:pt x="1536" y="1515"/>
                      <a:pt x="1338" y="1391"/>
                    </a:cubicBezTo>
                    <a:cubicBezTo>
                      <a:pt x="1110" y="1225"/>
                      <a:pt x="893" y="1027"/>
                      <a:pt x="706" y="820"/>
                    </a:cubicBezTo>
                    <a:cubicBezTo>
                      <a:pt x="529" y="603"/>
                      <a:pt x="374" y="374"/>
                      <a:pt x="250" y="125"/>
                    </a:cubicBezTo>
                    <a:lnTo>
                      <a:pt x="250" y="125"/>
                    </a:lnTo>
                    <a:cubicBezTo>
                      <a:pt x="250" y="127"/>
                      <a:pt x="250" y="130"/>
                      <a:pt x="251" y="132"/>
                    </a:cubicBezTo>
                    <a:lnTo>
                      <a:pt x="251" y="132"/>
                    </a:lnTo>
                    <a:cubicBezTo>
                      <a:pt x="236" y="105"/>
                      <a:pt x="227" y="79"/>
                      <a:pt x="218" y="52"/>
                    </a:cubicBezTo>
                    <a:cubicBezTo>
                      <a:pt x="208" y="32"/>
                      <a:pt x="197" y="11"/>
                      <a:pt x="1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400;p53"/>
              <p:cNvSpPr/>
              <p:nvPr/>
            </p:nvSpPr>
            <p:spPr>
              <a:xfrm>
                <a:off x="7151100" y="1509250"/>
                <a:ext cx="421700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11021" extrusionOk="0">
                    <a:moveTo>
                      <a:pt x="9760" y="0"/>
                    </a:moveTo>
                    <a:cubicBezTo>
                      <a:pt x="9588" y="0"/>
                      <a:pt x="9416" y="5"/>
                      <a:pt x="9244" y="15"/>
                    </a:cubicBezTo>
                    <a:cubicBezTo>
                      <a:pt x="8445" y="66"/>
                      <a:pt x="7656" y="211"/>
                      <a:pt x="6920" y="460"/>
                    </a:cubicBezTo>
                    <a:cubicBezTo>
                      <a:pt x="6298" y="658"/>
                      <a:pt x="5727" y="928"/>
                      <a:pt x="5219" y="1239"/>
                    </a:cubicBezTo>
                    <a:cubicBezTo>
                      <a:pt x="4648" y="1591"/>
                      <a:pt x="4182" y="1996"/>
                      <a:pt x="3839" y="2452"/>
                    </a:cubicBezTo>
                    <a:cubicBezTo>
                      <a:pt x="3642" y="2722"/>
                      <a:pt x="3476" y="3002"/>
                      <a:pt x="3362" y="3303"/>
                    </a:cubicBezTo>
                    <a:cubicBezTo>
                      <a:pt x="3310" y="3459"/>
                      <a:pt x="3258" y="3614"/>
                      <a:pt x="3227" y="3780"/>
                    </a:cubicBezTo>
                    <a:cubicBezTo>
                      <a:pt x="3207" y="3874"/>
                      <a:pt x="3196" y="3966"/>
                      <a:pt x="3175" y="4060"/>
                    </a:cubicBezTo>
                    <a:cubicBezTo>
                      <a:pt x="3051" y="3904"/>
                      <a:pt x="2916" y="3770"/>
                      <a:pt x="2781" y="3676"/>
                    </a:cubicBezTo>
                    <a:cubicBezTo>
                      <a:pt x="2594" y="3542"/>
                      <a:pt x="2398" y="3448"/>
                      <a:pt x="2200" y="3406"/>
                    </a:cubicBezTo>
                    <a:cubicBezTo>
                      <a:pt x="2115" y="3383"/>
                      <a:pt x="2030" y="3372"/>
                      <a:pt x="1940" y="3372"/>
                    </a:cubicBezTo>
                    <a:cubicBezTo>
                      <a:pt x="1910" y="3372"/>
                      <a:pt x="1879" y="3373"/>
                      <a:pt x="1847" y="3376"/>
                    </a:cubicBezTo>
                    <a:cubicBezTo>
                      <a:pt x="1775" y="3376"/>
                      <a:pt x="1692" y="3386"/>
                      <a:pt x="1619" y="3406"/>
                    </a:cubicBezTo>
                    <a:cubicBezTo>
                      <a:pt x="1443" y="3448"/>
                      <a:pt x="1266" y="3521"/>
                      <a:pt x="1091" y="3625"/>
                    </a:cubicBezTo>
                    <a:cubicBezTo>
                      <a:pt x="935" y="3728"/>
                      <a:pt x="789" y="3863"/>
                      <a:pt x="644" y="4019"/>
                    </a:cubicBezTo>
                    <a:cubicBezTo>
                      <a:pt x="510" y="4164"/>
                      <a:pt x="395" y="4340"/>
                      <a:pt x="291" y="4527"/>
                    </a:cubicBezTo>
                    <a:cubicBezTo>
                      <a:pt x="95" y="4921"/>
                      <a:pt x="1" y="5326"/>
                      <a:pt x="33" y="5730"/>
                    </a:cubicBezTo>
                    <a:cubicBezTo>
                      <a:pt x="53" y="5990"/>
                      <a:pt x="136" y="6249"/>
                      <a:pt x="271" y="6467"/>
                    </a:cubicBezTo>
                    <a:cubicBezTo>
                      <a:pt x="416" y="6705"/>
                      <a:pt x="623" y="6912"/>
                      <a:pt x="904" y="7068"/>
                    </a:cubicBezTo>
                    <a:cubicBezTo>
                      <a:pt x="925" y="7078"/>
                      <a:pt x="935" y="7078"/>
                      <a:pt x="955" y="7078"/>
                    </a:cubicBezTo>
                    <a:cubicBezTo>
                      <a:pt x="987" y="7089"/>
                      <a:pt x="1008" y="7099"/>
                      <a:pt x="1028" y="7099"/>
                    </a:cubicBezTo>
                    <a:cubicBezTo>
                      <a:pt x="1121" y="7078"/>
                      <a:pt x="1204" y="7068"/>
                      <a:pt x="1277" y="7068"/>
                    </a:cubicBezTo>
                    <a:cubicBezTo>
                      <a:pt x="1312" y="7068"/>
                      <a:pt x="1346" y="7064"/>
                      <a:pt x="1384" y="7064"/>
                    </a:cubicBezTo>
                    <a:cubicBezTo>
                      <a:pt x="1403" y="7064"/>
                      <a:pt x="1423" y="7065"/>
                      <a:pt x="1443" y="7068"/>
                    </a:cubicBezTo>
                    <a:cubicBezTo>
                      <a:pt x="1568" y="7068"/>
                      <a:pt x="1692" y="7099"/>
                      <a:pt x="1806" y="7131"/>
                    </a:cubicBezTo>
                    <a:cubicBezTo>
                      <a:pt x="1910" y="7172"/>
                      <a:pt x="2013" y="7224"/>
                      <a:pt x="2107" y="7286"/>
                    </a:cubicBezTo>
                    <a:cubicBezTo>
                      <a:pt x="2221" y="7359"/>
                      <a:pt x="2325" y="7452"/>
                      <a:pt x="2428" y="7556"/>
                    </a:cubicBezTo>
                    <a:cubicBezTo>
                      <a:pt x="2553" y="7712"/>
                      <a:pt x="2667" y="7878"/>
                      <a:pt x="2771" y="8074"/>
                    </a:cubicBezTo>
                    <a:cubicBezTo>
                      <a:pt x="2885" y="8302"/>
                      <a:pt x="2988" y="8562"/>
                      <a:pt x="3082" y="8863"/>
                    </a:cubicBezTo>
                    <a:cubicBezTo>
                      <a:pt x="3103" y="8956"/>
                      <a:pt x="3124" y="9039"/>
                      <a:pt x="3154" y="9122"/>
                    </a:cubicBezTo>
                    <a:lnTo>
                      <a:pt x="3186" y="9236"/>
                    </a:lnTo>
                    <a:cubicBezTo>
                      <a:pt x="3207" y="9319"/>
                      <a:pt x="3227" y="9392"/>
                      <a:pt x="3258" y="9464"/>
                    </a:cubicBezTo>
                    <a:cubicBezTo>
                      <a:pt x="3331" y="9651"/>
                      <a:pt x="3414" y="9848"/>
                      <a:pt x="3528" y="10066"/>
                    </a:cubicBezTo>
                    <a:cubicBezTo>
                      <a:pt x="3642" y="10294"/>
                      <a:pt x="3756" y="10481"/>
                      <a:pt x="3881" y="10637"/>
                    </a:cubicBezTo>
                    <a:cubicBezTo>
                      <a:pt x="3943" y="10720"/>
                      <a:pt x="4016" y="10792"/>
                      <a:pt x="4078" y="10854"/>
                    </a:cubicBezTo>
                    <a:cubicBezTo>
                      <a:pt x="4150" y="10916"/>
                      <a:pt x="4212" y="10969"/>
                      <a:pt x="4285" y="10989"/>
                    </a:cubicBezTo>
                    <a:cubicBezTo>
                      <a:pt x="4327" y="11010"/>
                      <a:pt x="4358" y="11020"/>
                      <a:pt x="4399" y="11020"/>
                    </a:cubicBezTo>
                    <a:lnTo>
                      <a:pt x="4451" y="11020"/>
                    </a:lnTo>
                    <a:cubicBezTo>
                      <a:pt x="4482" y="11020"/>
                      <a:pt x="4503" y="11020"/>
                      <a:pt x="4534" y="11010"/>
                    </a:cubicBezTo>
                    <a:cubicBezTo>
                      <a:pt x="4565" y="10999"/>
                      <a:pt x="4597" y="10979"/>
                      <a:pt x="4627" y="10969"/>
                    </a:cubicBezTo>
                    <a:cubicBezTo>
                      <a:pt x="4659" y="10948"/>
                      <a:pt x="4700" y="10916"/>
                      <a:pt x="4731" y="10875"/>
                    </a:cubicBezTo>
                    <a:cubicBezTo>
                      <a:pt x="4814" y="10782"/>
                      <a:pt x="4856" y="10667"/>
                      <a:pt x="4887" y="10595"/>
                    </a:cubicBezTo>
                    <a:cubicBezTo>
                      <a:pt x="4949" y="10439"/>
                      <a:pt x="4991" y="10273"/>
                      <a:pt x="5012" y="10097"/>
                    </a:cubicBezTo>
                    <a:cubicBezTo>
                      <a:pt x="5074" y="9662"/>
                      <a:pt x="5022" y="9215"/>
                      <a:pt x="4980" y="8925"/>
                    </a:cubicBezTo>
                    <a:cubicBezTo>
                      <a:pt x="4939" y="8614"/>
                      <a:pt x="4876" y="8302"/>
                      <a:pt x="4804" y="7991"/>
                    </a:cubicBezTo>
                    <a:cubicBezTo>
                      <a:pt x="4763" y="7784"/>
                      <a:pt x="4710" y="7556"/>
                      <a:pt x="4669" y="7338"/>
                    </a:cubicBezTo>
                    <a:lnTo>
                      <a:pt x="4669" y="7338"/>
                    </a:lnTo>
                    <a:cubicBezTo>
                      <a:pt x="4868" y="7390"/>
                      <a:pt x="5060" y="7413"/>
                      <a:pt x="5256" y="7413"/>
                    </a:cubicBezTo>
                    <a:cubicBezTo>
                      <a:pt x="5295" y="7413"/>
                      <a:pt x="5335" y="7412"/>
                      <a:pt x="5374" y="7410"/>
                    </a:cubicBezTo>
                    <a:cubicBezTo>
                      <a:pt x="5665" y="7390"/>
                      <a:pt x="5934" y="7327"/>
                      <a:pt x="6183" y="7203"/>
                    </a:cubicBezTo>
                    <a:cubicBezTo>
                      <a:pt x="6422" y="7078"/>
                      <a:pt x="6640" y="6902"/>
                      <a:pt x="6796" y="6695"/>
                    </a:cubicBezTo>
                    <a:cubicBezTo>
                      <a:pt x="6962" y="6467"/>
                      <a:pt x="7065" y="6197"/>
                      <a:pt x="7107" y="5917"/>
                    </a:cubicBezTo>
                    <a:cubicBezTo>
                      <a:pt x="7117" y="5824"/>
                      <a:pt x="7117" y="5730"/>
                      <a:pt x="7117" y="5626"/>
                    </a:cubicBezTo>
                    <a:cubicBezTo>
                      <a:pt x="7563" y="5990"/>
                      <a:pt x="8071" y="6311"/>
                      <a:pt x="8642" y="6571"/>
                    </a:cubicBezTo>
                    <a:cubicBezTo>
                      <a:pt x="9244" y="6850"/>
                      <a:pt x="9897" y="7058"/>
                      <a:pt x="10581" y="7182"/>
                    </a:cubicBezTo>
                    <a:cubicBezTo>
                      <a:pt x="11130" y="7292"/>
                      <a:pt x="11686" y="7347"/>
                      <a:pt x="12242" y="7347"/>
                    </a:cubicBezTo>
                    <a:cubicBezTo>
                      <a:pt x="12370" y="7347"/>
                      <a:pt x="12498" y="7344"/>
                      <a:pt x="12625" y="7338"/>
                    </a:cubicBezTo>
                    <a:lnTo>
                      <a:pt x="12739" y="7338"/>
                    </a:lnTo>
                    <a:cubicBezTo>
                      <a:pt x="13382" y="7297"/>
                      <a:pt x="14005" y="7182"/>
                      <a:pt x="14576" y="6995"/>
                    </a:cubicBezTo>
                    <a:cubicBezTo>
                      <a:pt x="14721" y="6944"/>
                      <a:pt x="14876" y="6892"/>
                      <a:pt x="15021" y="6829"/>
                    </a:cubicBezTo>
                    <a:cubicBezTo>
                      <a:pt x="15198" y="6757"/>
                      <a:pt x="15332" y="6695"/>
                      <a:pt x="15468" y="6622"/>
                    </a:cubicBezTo>
                    <a:cubicBezTo>
                      <a:pt x="15737" y="6467"/>
                      <a:pt x="15975" y="6280"/>
                      <a:pt x="16183" y="6052"/>
                    </a:cubicBezTo>
                    <a:cubicBezTo>
                      <a:pt x="16380" y="5834"/>
                      <a:pt x="16536" y="5585"/>
                      <a:pt x="16650" y="5315"/>
                    </a:cubicBezTo>
                    <a:cubicBezTo>
                      <a:pt x="16702" y="5190"/>
                      <a:pt x="16743" y="5045"/>
                      <a:pt x="16775" y="4911"/>
                    </a:cubicBezTo>
                    <a:cubicBezTo>
                      <a:pt x="16805" y="4776"/>
                      <a:pt x="16826" y="4641"/>
                      <a:pt x="16837" y="4475"/>
                    </a:cubicBezTo>
                    <a:cubicBezTo>
                      <a:pt x="16868" y="3904"/>
                      <a:pt x="16692" y="3313"/>
                      <a:pt x="16328" y="2815"/>
                    </a:cubicBezTo>
                    <a:cubicBezTo>
                      <a:pt x="16235" y="2691"/>
                      <a:pt x="16131" y="2567"/>
                      <a:pt x="16007" y="2442"/>
                    </a:cubicBezTo>
                    <a:cubicBezTo>
                      <a:pt x="15892" y="2328"/>
                      <a:pt x="15768" y="2214"/>
                      <a:pt x="15634" y="2089"/>
                    </a:cubicBezTo>
                    <a:cubicBezTo>
                      <a:pt x="15385" y="1882"/>
                      <a:pt x="15115" y="1664"/>
                      <a:pt x="14814" y="1467"/>
                    </a:cubicBezTo>
                    <a:cubicBezTo>
                      <a:pt x="14264" y="1103"/>
                      <a:pt x="13642" y="792"/>
                      <a:pt x="12978" y="554"/>
                    </a:cubicBezTo>
                    <a:cubicBezTo>
                      <a:pt x="12324" y="326"/>
                      <a:pt x="11650" y="160"/>
                      <a:pt x="10955" y="77"/>
                    </a:cubicBezTo>
                    <a:cubicBezTo>
                      <a:pt x="10557" y="26"/>
                      <a:pt x="10158" y="0"/>
                      <a:pt x="9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401;p53"/>
              <p:cNvSpPr/>
              <p:nvPr/>
            </p:nvSpPr>
            <p:spPr>
              <a:xfrm>
                <a:off x="7151100" y="1514525"/>
                <a:ext cx="194800" cy="172475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6899" extrusionOk="0">
                    <a:moveTo>
                      <a:pt x="7792" y="0"/>
                    </a:moveTo>
                    <a:lnTo>
                      <a:pt x="7792" y="0"/>
                    </a:lnTo>
                    <a:cubicBezTo>
                      <a:pt x="7501" y="73"/>
                      <a:pt x="7200" y="146"/>
                      <a:pt x="6920" y="239"/>
                    </a:cubicBezTo>
                    <a:cubicBezTo>
                      <a:pt x="6298" y="447"/>
                      <a:pt x="5727" y="706"/>
                      <a:pt x="5219" y="1028"/>
                    </a:cubicBezTo>
                    <a:cubicBezTo>
                      <a:pt x="4648" y="1380"/>
                      <a:pt x="4182" y="1785"/>
                      <a:pt x="3839" y="2241"/>
                    </a:cubicBezTo>
                    <a:cubicBezTo>
                      <a:pt x="3642" y="2511"/>
                      <a:pt x="3476" y="2791"/>
                      <a:pt x="3362" y="3092"/>
                    </a:cubicBezTo>
                    <a:cubicBezTo>
                      <a:pt x="3300" y="3237"/>
                      <a:pt x="3258" y="3403"/>
                      <a:pt x="3227" y="3569"/>
                    </a:cubicBezTo>
                    <a:cubicBezTo>
                      <a:pt x="3207" y="3652"/>
                      <a:pt x="3186" y="3755"/>
                      <a:pt x="3175" y="3849"/>
                    </a:cubicBezTo>
                    <a:cubicBezTo>
                      <a:pt x="3061" y="3693"/>
                      <a:pt x="2926" y="3569"/>
                      <a:pt x="2781" y="3455"/>
                    </a:cubicBezTo>
                    <a:cubicBezTo>
                      <a:pt x="2605" y="3320"/>
                      <a:pt x="2408" y="3237"/>
                      <a:pt x="2200" y="3185"/>
                    </a:cubicBezTo>
                    <a:cubicBezTo>
                      <a:pt x="2117" y="3170"/>
                      <a:pt x="2034" y="3160"/>
                      <a:pt x="1946" y="3160"/>
                    </a:cubicBezTo>
                    <a:cubicBezTo>
                      <a:pt x="1914" y="3160"/>
                      <a:pt x="1881" y="3162"/>
                      <a:pt x="1847" y="3165"/>
                    </a:cubicBezTo>
                    <a:cubicBezTo>
                      <a:pt x="1775" y="3165"/>
                      <a:pt x="1692" y="3175"/>
                      <a:pt x="1619" y="3195"/>
                    </a:cubicBezTo>
                    <a:cubicBezTo>
                      <a:pt x="1443" y="3227"/>
                      <a:pt x="1266" y="3310"/>
                      <a:pt x="1091" y="3414"/>
                    </a:cubicBezTo>
                    <a:cubicBezTo>
                      <a:pt x="935" y="3517"/>
                      <a:pt x="789" y="3642"/>
                      <a:pt x="644" y="3808"/>
                    </a:cubicBezTo>
                    <a:cubicBezTo>
                      <a:pt x="510" y="3953"/>
                      <a:pt x="395" y="4129"/>
                      <a:pt x="291" y="4316"/>
                    </a:cubicBezTo>
                    <a:cubicBezTo>
                      <a:pt x="95" y="4700"/>
                      <a:pt x="1" y="5115"/>
                      <a:pt x="33" y="5519"/>
                    </a:cubicBezTo>
                    <a:cubicBezTo>
                      <a:pt x="53" y="5779"/>
                      <a:pt x="136" y="6038"/>
                      <a:pt x="271" y="6256"/>
                    </a:cubicBezTo>
                    <a:cubicBezTo>
                      <a:pt x="416" y="6494"/>
                      <a:pt x="623" y="6701"/>
                      <a:pt x="904" y="6857"/>
                    </a:cubicBezTo>
                    <a:cubicBezTo>
                      <a:pt x="918" y="6864"/>
                      <a:pt x="928" y="6872"/>
                      <a:pt x="939" y="6872"/>
                    </a:cubicBezTo>
                    <a:cubicBezTo>
                      <a:pt x="944" y="6872"/>
                      <a:pt x="949" y="6871"/>
                      <a:pt x="955" y="6867"/>
                    </a:cubicBezTo>
                    <a:cubicBezTo>
                      <a:pt x="987" y="6888"/>
                      <a:pt x="1008" y="6888"/>
                      <a:pt x="1028" y="6888"/>
                    </a:cubicBezTo>
                    <a:lnTo>
                      <a:pt x="1277" y="6857"/>
                    </a:lnTo>
                    <a:lnTo>
                      <a:pt x="1443" y="6857"/>
                    </a:lnTo>
                    <a:cubicBezTo>
                      <a:pt x="1536" y="6857"/>
                      <a:pt x="1630" y="6878"/>
                      <a:pt x="1723" y="6899"/>
                    </a:cubicBezTo>
                    <a:cubicBezTo>
                      <a:pt x="1734" y="6816"/>
                      <a:pt x="1754" y="6733"/>
                      <a:pt x="1764" y="6650"/>
                    </a:cubicBezTo>
                    <a:cubicBezTo>
                      <a:pt x="1827" y="6297"/>
                      <a:pt x="1930" y="5945"/>
                      <a:pt x="2086" y="5613"/>
                    </a:cubicBezTo>
                    <a:cubicBezTo>
                      <a:pt x="2159" y="5447"/>
                      <a:pt x="2242" y="5281"/>
                      <a:pt x="2366" y="5135"/>
                    </a:cubicBezTo>
                    <a:cubicBezTo>
                      <a:pt x="2408" y="5073"/>
                      <a:pt x="2460" y="5011"/>
                      <a:pt x="2522" y="4959"/>
                    </a:cubicBezTo>
                    <a:cubicBezTo>
                      <a:pt x="2574" y="4907"/>
                      <a:pt x="2626" y="4866"/>
                      <a:pt x="2688" y="4824"/>
                    </a:cubicBezTo>
                    <a:cubicBezTo>
                      <a:pt x="2802" y="4741"/>
                      <a:pt x="2926" y="4679"/>
                      <a:pt x="3061" y="4638"/>
                    </a:cubicBezTo>
                    <a:cubicBezTo>
                      <a:pt x="3134" y="4606"/>
                      <a:pt x="3207" y="4585"/>
                      <a:pt x="3279" y="4575"/>
                    </a:cubicBezTo>
                    <a:lnTo>
                      <a:pt x="3497" y="4544"/>
                    </a:lnTo>
                    <a:cubicBezTo>
                      <a:pt x="3581" y="4532"/>
                      <a:pt x="3669" y="4527"/>
                      <a:pt x="3759" y="4527"/>
                    </a:cubicBezTo>
                    <a:cubicBezTo>
                      <a:pt x="3823" y="4527"/>
                      <a:pt x="3888" y="4529"/>
                      <a:pt x="3954" y="4534"/>
                    </a:cubicBezTo>
                    <a:cubicBezTo>
                      <a:pt x="4109" y="4534"/>
                      <a:pt x="4265" y="4555"/>
                      <a:pt x="4420" y="4565"/>
                    </a:cubicBezTo>
                    <a:cubicBezTo>
                      <a:pt x="4410" y="4430"/>
                      <a:pt x="4399" y="4285"/>
                      <a:pt x="4410" y="4140"/>
                    </a:cubicBezTo>
                    <a:cubicBezTo>
                      <a:pt x="4410" y="3984"/>
                      <a:pt x="4420" y="3828"/>
                      <a:pt x="4441" y="3672"/>
                    </a:cubicBezTo>
                    <a:lnTo>
                      <a:pt x="4534" y="3237"/>
                    </a:lnTo>
                    <a:cubicBezTo>
                      <a:pt x="4576" y="3102"/>
                      <a:pt x="4627" y="2957"/>
                      <a:pt x="4680" y="2822"/>
                    </a:cubicBezTo>
                    <a:cubicBezTo>
                      <a:pt x="4793" y="2563"/>
                      <a:pt x="4929" y="2303"/>
                      <a:pt x="5084" y="2065"/>
                    </a:cubicBezTo>
                    <a:cubicBezTo>
                      <a:pt x="5250" y="1826"/>
                      <a:pt x="5436" y="1598"/>
                      <a:pt x="5644" y="1401"/>
                    </a:cubicBezTo>
                    <a:cubicBezTo>
                      <a:pt x="6070" y="966"/>
                      <a:pt x="6568" y="613"/>
                      <a:pt x="7096" y="322"/>
                    </a:cubicBezTo>
                    <a:cubicBezTo>
                      <a:pt x="7324" y="208"/>
                      <a:pt x="7553" y="94"/>
                      <a:pt x="7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402;p53"/>
              <p:cNvSpPr/>
              <p:nvPr/>
            </p:nvSpPr>
            <p:spPr>
              <a:xfrm>
                <a:off x="7334200" y="1640825"/>
                <a:ext cx="2196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675" extrusionOk="0">
                    <a:moveTo>
                      <a:pt x="8589" y="1"/>
                    </a:moveTo>
                    <a:cubicBezTo>
                      <a:pt x="8548" y="1"/>
                      <a:pt x="8517" y="21"/>
                      <a:pt x="8486" y="42"/>
                    </a:cubicBezTo>
                    <a:cubicBezTo>
                      <a:pt x="8403" y="114"/>
                      <a:pt x="8310" y="197"/>
                      <a:pt x="8216" y="270"/>
                    </a:cubicBezTo>
                    <a:cubicBezTo>
                      <a:pt x="8123" y="342"/>
                      <a:pt x="8019" y="415"/>
                      <a:pt x="7925" y="488"/>
                    </a:cubicBezTo>
                    <a:cubicBezTo>
                      <a:pt x="7729" y="623"/>
                      <a:pt x="7521" y="747"/>
                      <a:pt x="7314" y="851"/>
                    </a:cubicBezTo>
                    <a:cubicBezTo>
                      <a:pt x="6888" y="1048"/>
                      <a:pt x="6442" y="1193"/>
                      <a:pt x="5986" y="1287"/>
                    </a:cubicBezTo>
                    <a:cubicBezTo>
                      <a:pt x="5563" y="1365"/>
                      <a:pt x="5136" y="1399"/>
                      <a:pt x="4707" y="1399"/>
                    </a:cubicBezTo>
                    <a:cubicBezTo>
                      <a:pt x="4514" y="1399"/>
                      <a:pt x="4322" y="1393"/>
                      <a:pt x="4129" y="1380"/>
                    </a:cubicBezTo>
                    <a:cubicBezTo>
                      <a:pt x="3331" y="1308"/>
                      <a:pt x="2542" y="1142"/>
                      <a:pt x="1785" y="872"/>
                    </a:cubicBezTo>
                    <a:lnTo>
                      <a:pt x="1805" y="872"/>
                    </a:lnTo>
                    <a:cubicBezTo>
                      <a:pt x="1494" y="768"/>
                      <a:pt x="1194" y="644"/>
                      <a:pt x="892" y="498"/>
                    </a:cubicBezTo>
                    <a:cubicBezTo>
                      <a:pt x="613" y="353"/>
                      <a:pt x="332" y="208"/>
                      <a:pt x="63" y="31"/>
                    </a:cubicBezTo>
                    <a:cubicBezTo>
                      <a:pt x="63" y="21"/>
                      <a:pt x="53" y="21"/>
                      <a:pt x="42" y="21"/>
                    </a:cubicBezTo>
                    <a:cubicBezTo>
                      <a:pt x="32" y="21"/>
                      <a:pt x="11" y="31"/>
                      <a:pt x="11" y="52"/>
                    </a:cubicBezTo>
                    <a:cubicBezTo>
                      <a:pt x="0" y="73"/>
                      <a:pt x="11" y="93"/>
                      <a:pt x="32" y="104"/>
                    </a:cubicBezTo>
                    <a:cubicBezTo>
                      <a:pt x="281" y="270"/>
                      <a:pt x="530" y="425"/>
                      <a:pt x="799" y="571"/>
                    </a:cubicBezTo>
                    <a:cubicBezTo>
                      <a:pt x="1069" y="716"/>
                      <a:pt x="1360" y="851"/>
                      <a:pt x="1650" y="965"/>
                    </a:cubicBezTo>
                    <a:cubicBezTo>
                      <a:pt x="2252" y="1214"/>
                      <a:pt x="2884" y="1411"/>
                      <a:pt x="3517" y="1525"/>
                    </a:cubicBezTo>
                    <a:cubicBezTo>
                      <a:pt x="4014" y="1621"/>
                      <a:pt x="4524" y="1674"/>
                      <a:pt x="5031" y="1674"/>
                    </a:cubicBezTo>
                    <a:cubicBezTo>
                      <a:pt x="5180" y="1674"/>
                      <a:pt x="5329" y="1670"/>
                      <a:pt x="5477" y="1660"/>
                    </a:cubicBezTo>
                    <a:cubicBezTo>
                      <a:pt x="5799" y="1639"/>
                      <a:pt x="6120" y="1598"/>
                      <a:pt x="6442" y="1525"/>
                    </a:cubicBezTo>
                    <a:cubicBezTo>
                      <a:pt x="6743" y="1463"/>
                      <a:pt x="7044" y="1370"/>
                      <a:pt x="7324" y="1245"/>
                    </a:cubicBezTo>
                    <a:cubicBezTo>
                      <a:pt x="7583" y="1131"/>
                      <a:pt x="7832" y="1006"/>
                      <a:pt x="8071" y="851"/>
                    </a:cubicBezTo>
                    <a:cubicBezTo>
                      <a:pt x="8185" y="768"/>
                      <a:pt x="8289" y="685"/>
                      <a:pt x="8393" y="602"/>
                    </a:cubicBezTo>
                    <a:cubicBezTo>
                      <a:pt x="8455" y="550"/>
                      <a:pt x="8517" y="498"/>
                      <a:pt x="8568" y="436"/>
                    </a:cubicBezTo>
                    <a:cubicBezTo>
                      <a:pt x="8600" y="415"/>
                      <a:pt x="8621" y="384"/>
                      <a:pt x="8651" y="363"/>
                    </a:cubicBezTo>
                    <a:cubicBezTo>
                      <a:pt x="8672" y="332"/>
                      <a:pt x="8693" y="301"/>
                      <a:pt x="8725" y="270"/>
                    </a:cubicBezTo>
                    <a:cubicBezTo>
                      <a:pt x="8787" y="208"/>
                      <a:pt x="8776" y="104"/>
                      <a:pt x="8714" y="42"/>
                    </a:cubicBezTo>
                    <a:cubicBezTo>
                      <a:pt x="8683" y="10"/>
                      <a:pt x="8631" y="1"/>
                      <a:pt x="8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403;p53"/>
              <p:cNvSpPr/>
              <p:nvPr/>
            </p:nvSpPr>
            <p:spPr>
              <a:xfrm>
                <a:off x="7437150" y="1607875"/>
                <a:ext cx="1195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67" extrusionOk="0">
                    <a:moveTo>
                      <a:pt x="3683" y="1090"/>
                    </a:moveTo>
                    <a:lnTo>
                      <a:pt x="3683" y="1090"/>
                    </a:lnTo>
                    <a:cubicBezTo>
                      <a:pt x="3674" y="1090"/>
                      <a:pt x="3665" y="1098"/>
                      <a:pt x="3663" y="1107"/>
                    </a:cubicBezTo>
                    <a:lnTo>
                      <a:pt x="3663" y="1107"/>
                    </a:lnTo>
                    <a:cubicBezTo>
                      <a:pt x="3669" y="1102"/>
                      <a:pt x="3676" y="1096"/>
                      <a:pt x="3683" y="1090"/>
                    </a:cubicBezTo>
                    <a:close/>
                    <a:moveTo>
                      <a:pt x="4616" y="1"/>
                    </a:moveTo>
                    <a:cubicBezTo>
                      <a:pt x="4607" y="1"/>
                      <a:pt x="4596" y="1"/>
                      <a:pt x="4575" y="12"/>
                    </a:cubicBezTo>
                    <a:cubicBezTo>
                      <a:pt x="4565" y="12"/>
                      <a:pt x="4554" y="21"/>
                      <a:pt x="4544" y="21"/>
                    </a:cubicBezTo>
                    <a:cubicBezTo>
                      <a:pt x="4524" y="42"/>
                      <a:pt x="4513" y="53"/>
                      <a:pt x="4492" y="84"/>
                    </a:cubicBezTo>
                    <a:cubicBezTo>
                      <a:pt x="4420" y="198"/>
                      <a:pt x="4358" y="312"/>
                      <a:pt x="4275" y="426"/>
                    </a:cubicBezTo>
                    <a:cubicBezTo>
                      <a:pt x="4098" y="675"/>
                      <a:pt x="3890" y="904"/>
                      <a:pt x="3662" y="1111"/>
                    </a:cubicBezTo>
                    <a:cubicBezTo>
                      <a:pt x="3662" y="1110"/>
                      <a:pt x="3662" y="1109"/>
                      <a:pt x="3663" y="1107"/>
                    </a:cubicBezTo>
                    <a:lnTo>
                      <a:pt x="3663" y="1107"/>
                    </a:lnTo>
                    <a:cubicBezTo>
                      <a:pt x="3399" y="1328"/>
                      <a:pt x="3115" y="1519"/>
                      <a:pt x="2802" y="1681"/>
                    </a:cubicBezTo>
                    <a:lnTo>
                      <a:pt x="2812" y="1671"/>
                    </a:lnTo>
                    <a:lnTo>
                      <a:pt x="2812" y="1671"/>
                    </a:lnTo>
                    <a:cubicBezTo>
                      <a:pt x="2625" y="1764"/>
                      <a:pt x="2428" y="1847"/>
                      <a:pt x="2221" y="1920"/>
                    </a:cubicBezTo>
                    <a:cubicBezTo>
                      <a:pt x="2013" y="1992"/>
                      <a:pt x="1806" y="2045"/>
                      <a:pt x="1588" y="2086"/>
                    </a:cubicBezTo>
                    <a:cubicBezTo>
                      <a:pt x="1281" y="2139"/>
                      <a:pt x="970" y="2171"/>
                      <a:pt x="657" y="2171"/>
                    </a:cubicBezTo>
                    <a:cubicBezTo>
                      <a:pt x="545" y="2171"/>
                      <a:pt x="434" y="2167"/>
                      <a:pt x="322" y="2158"/>
                    </a:cubicBezTo>
                    <a:lnTo>
                      <a:pt x="333" y="2158"/>
                    </a:lnTo>
                    <a:cubicBezTo>
                      <a:pt x="239" y="2148"/>
                      <a:pt x="146" y="2148"/>
                      <a:pt x="52" y="2128"/>
                    </a:cubicBezTo>
                    <a:cubicBezTo>
                      <a:pt x="32" y="2128"/>
                      <a:pt x="11" y="2138"/>
                      <a:pt x="11" y="2158"/>
                    </a:cubicBezTo>
                    <a:cubicBezTo>
                      <a:pt x="1" y="2169"/>
                      <a:pt x="22" y="2190"/>
                      <a:pt x="32" y="2200"/>
                    </a:cubicBezTo>
                    <a:cubicBezTo>
                      <a:pt x="188" y="2221"/>
                      <a:pt x="343" y="2241"/>
                      <a:pt x="499" y="2252"/>
                    </a:cubicBezTo>
                    <a:cubicBezTo>
                      <a:pt x="608" y="2259"/>
                      <a:pt x="718" y="2267"/>
                      <a:pt x="831" y="2267"/>
                    </a:cubicBezTo>
                    <a:cubicBezTo>
                      <a:pt x="879" y="2267"/>
                      <a:pt x="927" y="2265"/>
                      <a:pt x="976" y="2262"/>
                    </a:cubicBezTo>
                    <a:cubicBezTo>
                      <a:pt x="1297" y="2262"/>
                      <a:pt x="1619" y="2221"/>
                      <a:pt x="1930" y="2148"/>
                    </a:cubicBezTo>
                    <a:cubicBezTo>
                      <a:pt x="2251" y="2086"/>
                      <a:pt x="2563" y="1982"/>
                      <a:pt x="2853" y="1858"/>
                    </a:cubicBezTo>
                    <a:cubicBezTo>
                      <a:pt x="3154" y="1733"/>
                      <a:pt x="3445" y="1577"/>
                      <a:pt x="3704" y="1391"/>
                    </a:cubicBezTo>
                    <a:cubicBezTo>
                      <a:pt x="3922" y="1236"/>
                      <a:pt x="4119" y="1059"/>
                      <a:pt x="4295" y="862"/>
                    </a:cubicBezTo>
                    <a:cubicBezTo>
                      <a:pt x="4388" y="768"/>
                      <a:pt x="4461" y="675"/>
                      <a:pt x="4533" y="572"/>
                    </a:cubicBezTo>
                    <a:cubicBezTo>
                      <a:pt x="4616" y="457"/>
                      <a:pt x="4699" y="343"/>
                      <a:pt x="4762" y="208"/>
                    </a:cubicBezTo>
                    <a:cubicBezTo>
                      <a:pt x="4772" y="177"/>
                      <a:pt x="4782" y="136"/>
                      <a:pt x="4762" y="94"/>
                    </a:cubicBezTo>
                    <a:cubicBezTo>
                      <a:pt x="4752" y="63"/>
                      <a:pt x="4731" y="32"/>
                      <a:pt x="4689" y="12"/>
                    </a:cubicBezTo>
                    <a:cubicBezTo>
                      <a:pt x="4669" y="1"/>
                      <a:pt x="4648" y="1"/>
                      <a:pt x="4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404;p53"/>
              <p:cNvSpPr/>
              <p:nvPr/>
            </p:nvSpPr>
            <p:spPr>
              <a:xfrm>
                <a:off x="7254325" y="1699100"/>
                <a:ext cx="114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967" extrusionOk="0">
                    <a:moveTo>
                      <a:pt x="125" y="1"/>
                    </a:moveTo>
                    <a:cubicBezTo>
                      <a:pt x="118" y="1"/>
                      <a:pt x="111" y="1"/>
                      <a:pt x="104" y="3"/>
                    </a:cubicBezTo>
                    <a:lnTo>
                      <a:pt x="94" y="3"/>
                    </a:lnTo>
                    <a:cubicBezTo>
                      <a:pt x="53" y="14"/>
                      <a:pt x="32" y="55"/>
                      <a:pt x="42" y="97"/>
                    </a:cubicBezTo>
                    <a:lnTo>
                      <a:pt x="73" y="221"/>
                    </a:lnTo>
                    <a:cubicBezTo>
                      <a:pt x="115" y="491"/>
                      <a:pt x="156" y="771"/>
                      <a:pt x="187" y="1051"/>
                    </a:cubicBezTo>
                    <a:cubicBezTo>
                      <a:pt x="208" y="1342"/>
                      <a:pt x="219" y="1632"/>
                      <a:pt x="198" y="1922"/>
                    </a:cubicBezTo>
                    <a:lnTo>
                      <a:pt x="198" y="1891"/>
                    </a:lnTo>
                    <a:cubicBezTo>
                      <a:pt x="187" y="2036"/>
                      <a:pt x="166" y="2192"/>
                      <a:pt x="136" y="2337"/>
                    </a:cubicBezTo>
                    <a:cubicBezTo>
                      <a:pt x="104" y="2483"/>
                      <a:pt x="63" y="2628"/>
                      <a:pt x="21" y="2773"/>
                    </a:cubicBezTo>
                    <a:cubicBezTo>
                      <a:pt x="0" y="2845"/>
                      <a:pt x="42" y="2918"/>
                      <a:pt x="104" y="2949"/>
                    </a:cubicBezTo>
                    <a:cubicBezTo>
                      <a:pt x="129" y="2961"/>
                      <a:pt x="153" y="2966"/>
                      <a:pt x="178" y="2966"/>
                    </a:cubicBezTo>
                    <a:cubicBezTo>
                      <a:pt x="195" y="2966"/>
                      <a:pt x="212" y="2964"/>
                      <a:pt x="229" y="2960"/>
                    </a:cubicBezTo>
                    <a:cubicBezTo>
                      <a:pt x="260" y="2949"/>
                      <a:pt x="312" y="2918"/>
                      <a:pt x="322" y="2877"/>
                    </a:cubicBezTo>
                    <a:cubicBezTo>
                      <a:pt x="343" y="2825"/>
                      <a:pt x="364" y="2773"/>
                      <a:pt x="374" y="2711"/>
                    </a:cubicBezTo>
                    <a:cubicBezTo>
                      <a:pt x="395" y="2659"/>
                      <a:pt x="405" y="2596"/>
                      <a:pt x="415" y="2545"/>
                    </a:cubicBezTo>
                    <a:cubicBezTo>
                      <a:pt x="436" y="2420"/>
                      <a:pt x="436" y="2306"/>
                      <a:pt x="447" y="2181"/>
                    </a:cubicBezTo>
                    <a:cubicBezTo>
                      <a:pt x="457" y="1943"/>
                      <a:pt x="447" y="1704"/>
                      <a:pt x="426" y="1455"/>
                    </a:cubicBezTo>
                    <a:cubicBezTo>
                      <a:pt x="405" y="1217"/>
                      <a:pt x="374" y="978"/>
                      <a:pt x="322" y="729"/>
                    </a:cubicBezTo>
                    <a:cubicBezTo>
                      <a:pt x="291" y="501"/>
                      <a:pt x="239" y="273"/>
                      <a:pt x="187" y="45"/>
                    </a:cubicBezTo>
                    <a:cubicBezTo>
                      <a:pt x="179" y="19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405;p53"/>
              <p:cNvSpPr/>
              <p:nvPr/>
            </p:nvSpPr>
            <p:spPr>
              <a:xfrm>
                <a:off x="7282600" y="1652475"/>
                <a:ext cx="378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24" extrusionOk="0">
                    <a:moveTo>
                      <a:pt x="1463" y="1"/>
                    </a:moveTo>
                    <a:cubicBezTo>
                      <a:pt x="1442" y="1"/>
                      <a:pt x="1421" y="22"/>
                      <a:pt x="1411" y="42"/>
                    </a:cubicBezTo>
                    <a:lnTo>
                      <a:pt x="1380" y="105"/>
                    </a:lnTo>
                    <a:lnTo>
                      <a:pt x="1380" y="115"/>
                    </a:lnTo>
                    <a:cubicBezTo>
                      <a:pt x="1308" y="271"/>
                      <a:pt x="1204" y="427"/>
                      <a:pt x="1089" y="572"/>
                    </a:cubicBezTo>
                    <a:cubicBezTo>
                      <a:pt x="1089" y="561"/>
                      <a:pt x="1100" y="561"/>
                      <a:pt x="1100" y="551"/>
                    </a:cubicBezTo>
                    <a:lnTo>
                      <a:pt x="1100" y="551"/>
                    </a:lnTo>
                    <a:cubicBezTo>
                      <a:pt x="976" y="696"/>
                      <a:pt x="840" y="821"/>
                      <a:pt x="685" y="925"/>
                    </a:cubicBezTo>
                    <a:cubicBezTo>
                      <a:pt x="571" y="1007"/>
                      <a:pt x="436" y="1070"/>
                      <a:pt x="301" y="1121"/>
                    </a:cubicBezTo>
                    <a:cubicBezTo>
                      <a:pt x="239" y="1142"/>
                      <a:pt x="167" y="1163"/>
                      <a:pt x="104" y="1183"/>
                    </a:cubicBezTo>
                    <a:cubicBezTo>
                      <a:pt x="73" y="1183"/>
                      <a:pt x="42" y="1204"/>
                      <a:pt x="31" y="1236"/>
                    </a:cubicBezTo>
                    <a:cubicBezTo>
                      <a:pt x="10" y="1256"/>
                      <a:pt x="1" y="1298"/>
                      <a:pt x="10" y="1329"/>
                    </a:cubicBezTo>
                    <a:cubicBezTo>
                      <a:pt x="20" y="1385"/>
                      <a:pt x="80" y="1424"/>
                      <a:pt x="137" y="1424"/>
                    </a:cubicBezTo>
                    <a:cubicBezTo>
                      <a:pt x="143" y="1424"/>
                      <a:pt x="150" y="1423"/>
                      <a:pt x="156" y="1422"/>
                    </a:cubicBezTo>
                    <a:cubicBezTo>
                      <a:pt x="239" y="1412"/>
                      <a:pt x="322" y="1381"/>
                      <a:pt x="405" y="1349"/>
                    </a:cubicBezTo>
                    <a:cubicBezTo>
                      <a:pt x="488" y="1319"/>
                      <a:pt x="550" y="1277"/>
                      <a:pt x="623" y="1236"/>
                    </a:cubicBezTo>
                    <a:cubicBezTo>
                      <a:pt x="768" y="1153"/>
                      <a:pt x="893" y="1038"/>
                      <a:pt x="1006" y="925"/>
                    </a:cubicBezTo>
                    <a:cubicBezTo>
                      <a:pt x="1110" y="800"/>
                      <a:pt x="1204" y="665"/>
                      <a:pt x="1287" y="520"/>
                    </a:cubicBezTo>
                    <a:cubicBezTo>
                      <a:pt x="1370" y="374"/>
                      <a:pt x="1442" y="229"/>
                      <a:pt x="1504" y="74"/>
                    </a:cubicBezTo>
                    <a:cubicBezTo>
                      <a:pt x="1515" y="42"/>
                      <a:pt x="1504" y="12"/>
                      <a:pt x="1474" y="12"/>
                    </a:cubicBezTo>
                    <a:cubicBezTo>
                      <a:pt x="1474" y="1"/>
                      <a:pt x="1463" y="1"/>
                      <a:pt x="1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406;p53"/>
              <p:cNvSpPr/>
              <p:nvPr/>
            </p:nvSpPr>
            <p:spPr>
              <a:xfrm>
                <a:off x="7289075" y="1637450"/>
                <a:ext cx="2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323" extrusionOk="0">
                    <a:moveTo>
                      <a:pt x="756" y="664"/>
                    </a:moveTo>
                    <a:cubicBezTo>
                      <a:pt x="747" y="666"/>
                      <a:pt x="747" y="675"/>
                      <a:pt x="747" y="675"/>
                    </a:cubicBezTo>
                    <a:cubicBezTo>
                      <a:pt x="750" y="671"/>
                      <a:pt x="753" y="668"/>
                      <a:pt x="756" y="664"/>
                    </a:cubicBezTo>
                    <a:close/>
                    <a:moveTo>
                      <a:pt x="1100" y="0"/>
                    </a:moveTo>
                    <a:cubicBezTo>
                      <a:pt x="1090" y="0"/>
                      <a:pt x="1079" y="11"/>
                      <a:pt x="1069" y="21"/>
                    </a:cubicBezTo>
                    <a:cubicBezTo>
                      <a:pt x="1038" y="136"/>
                      <a:pt x="1007" y="239"/>
                      <a:pt x="955" y="343"/>
                    </a:cubicBezTo>
                    <a:lnTo>
                      <a:pt x="966" y="332"/>
                    </a:lnTo>
                    <a:lnTo>
                      <a:pt x="966" y="332"/>
                    </a:lnTo>
                    <a:cubicBezTo>
                      <a:pt x="905" y="452"/>
                      <a:pt x="835" y="563"/>
                      <a:pt x="756" y="664"/>
                    </a:cubicBezTo>
                    <a:lnTo>
                      <a:pt x="756" y="664"/>
                    </a:lnTo>
                    <a:cubicBezTo>
                      <a:pt x="756" y="664"/>
                      <a:pt x="757" y="664"/>
                      <a:pt x="758" y="664"/>
                    </a:cubicBezTo>
                    <a:lnTo>
                      <a:pt x="758" y="664"/>
                    </a:lnTo>
                    <a:lnTo>
                      <a:pt x="613" y="809"/>
                    </a:lnTo>
                    <a:cubicBezTo>
                      <a:pt x="571" y="851"/>
                      <a:pt x="519" y="892"/>
                      <a:pt x="468" y="924"/>
                    </a:cubicBezTo>
                    <a:cubicBezTo>
                      <a:pt x="405" y="965"/>
                      <a:pt x="343" y="1007"/>
                      <a:pt x="281" y="1038"/>
                    </a:cubicBezTo>
                    <a:lnTo>
                      <a:pt x="63" y="1131"/>
                    </a:lnTo>
                    <a:cubicBezTo>
                      <a:pt x="32" y="1141"/>
                      <a:pt x="21" y="1162"/>
                      <a:pt x="11" y="1194"/>
                    </a:cubicBezTo>
                    <a:cubicBezTo>
                      <a:pt x="0" y="1214"/>
                      <a:pt x="0" y="1245"/>
                      <a:pt x="11" y="1266"/>
                    </a:cubicBezTo>
                    <a:cubicBezTo>
                      <a:pt x="32" y="1301"/>
                      <a:pt x="67" y="1322"/>
                      <a:pt x="101" y="1322"/>
                    </a:cubicBezTo>
                    <a:cubicBezTo>
                      <a:pt x="117" y="1322"/>
                      <a:pt x="132" y="1317"/>
                      <a:pt x="146" y="1307"/>
                    </a:cubicBezTo>
                    <a:cubicBezTo>
                      <a:pt x="281" y="1245"/>
                      <a:pt x="405" y="1162"/>
                      <a:pt x="509" y="1079"/>
                    </a:cubicBezTo>
                    <a:cubicBezTo>
                      <a:pt x="613" y="996"/>
                      <a:pt x="706" y="903"/>
                      <a:pt x="789" y="789"/>
                    </a:cubicBezTo>
                    <a:cubicBezTo>
                      <a:pt x="872" y="696"/>
                      <a:pt x="945" y="581"/>
                      <a:pt x="996" y="457"/>
                    </a:cubicBezTo>
                    <a:cubicBezTo>
                      <a:pt x="1058" y="322"/>
                      <a:pt x="1111" y="187"/>
                      <a:pt x="1141" y="53"/>
                    </a:cubicBezTo>
                    <a:cubicBezTo>
                      <a:pt x="1152" y="32"/>
                      <a:pt x="1141" y="11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407;p53"/>
              <p:cNvSpPr/>
              <p:nvPr/>
            </p:nvSpPr>
            <p:spPr>
              <a:xfrm>
                <a:off x="7359100" y="1738050"/>
                <a:ext cx="2260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95" extrusionOk="0">
                    <a:moveTo>
                      <a:pt x="477" y="1"/>
                    </a:moveTo>
                    <a:cubicBezTo>
                      <a:pt x="239" y="1"/>
                      <a:pt x="32" y="323"/>
                      <a:pt x="21" y="738"/>
                    </a:cubicBezTo>
                    <a:cubicBezTo>
                      <a:pt x="0" y="1142"/>
                      <a:pt x="187" y="1485"/>
                      <a:pt x="426" y="1495"/>
                    </a:cubicBezTo>
                    <a:cubicBezTo>
                      <a:pt x="430" y="1495"/>
                      <a:pt x="433" y="1495"/>
                      <a:pt x="437" y="1495"/>
                    </a:cubicBezTo>
                    <a:cubicBezTo>
                      <a:pt x="671" y="1495"/>
                      <a:pt x="872" y="1167"/>
                      <a:pt x="892" y="769"/>
                    </a:cubicBezTo>
                    <a:cubicBezTo>
                      <a:pt x="903" y="354"/>
                      <a:pt x="716" y="12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408;p53"/>
              <p:cNvSpPr/>
              <p:nvPr/>
            </p:nvSpPr>
            <p:spPr>
              <a:xfrm>
                <a:off x="7466200" y="1742200"/>
                <a:ext cx="223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465" extrusionOk="0">
                    <a:moveTo>
                      <a:pt x="467" y="1"/>
                    </a:moveTo>
                    <a:cubicBezTo>
                      <a:pt x="233" y="1"/>
                      <a:pt x="31" y="318"/>
                      <a:pt x="21" y="717"/>
                    </a:cubicBezTo>
                    <a:cubicBezTo>
                      <a:pt x="1" y="1121"/>
                      <a:pt x="187" y="1464"/>
                      <a:pt x="416" y="1464"/>
                    </a:cubicBezTo>
                    <a:cubicBezTo>
                      <a:pt x="419" y="1464"/>
                      <a:pt x="423" y="1464"/>
                      <a:pt x="426" y="1464"/>
                    </a:cubicBezTo>
                    <a:cubicBezTo>
                      <a:pt x="660" y="1464"/>
                      <a:pt x="861" y="1147"/>
                      <a:pt x="872" y="748"/>
                    </a:cubicBezTo>
                    <a:cubicBezTo>
                      <a:pt x="893" y="344"/>
                      <a:pt x="706" y="12"/>
                      <a:pt x="478" y="1"/>
                    </a:cubicBezTo>
                    <a:cubicBezTo>
                      <a:pt x="474" y="1"/>
                      <a:pt x="471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409;p53"/>
              <p:cNvSpPr/>
              <p:nvPr/>
            </p:nvSpPr>
            <p:spPr>
              <a:xfrm>
                <a:off x="7387875" y="1835050"/>
                <a:ext cx="38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5" extrusionOk="0">
                    <a:moveTo>
                      <a:pt x="301" y="1"/>
                    </a:moveTo>
                    <a:cubicBezTo>
                      <a:pt x="271" y="1"/>
                      <a:pt x="239" y="1"/>
                      <a:pt x="208" y="11"/>
                    </a:cubicBezTo>
                    <a:cubicBezTo>
                      <a:pt x="177" y="11"/>
                      <a:pt x="146" y="11"/>
                      <a:pt x="125" y="21"/>
                    </a:cubicBezTo>
                    <a:cubicBezTo>
                      <a:pt x="94" y="32"/>
                      <a:pt x="32" y="63"/>
                      <a:pt x="11" y="115"/>
                    </a:cubicBezTo>
                    <a:cubicBezTo>
                      <a:pt x="1" y="146"/>
                      <a:pt x="1" y="177"/>
                      <a:pt x="1" y="208"/>
                    </a:cubicBezTo>
                    <a:cubicBezTo>
                      <a:pt x="11" y="229"/>
                      <a:pt x="11" y="270"/>
                      <a:pt x="32" y="302"/>
                    </a:cubicBezTo>
                    <a:cubicBezTo>
                      <a:pt x="42" y="323"/>
                      <a:pt x="63" y="353"/>
                      <a:pt x="84" y="374"/>
                    </a:cubicBezTo>
                    <a:cubicBezTo>
                      <a:pt x="105" y="405"/>
                      <a:pt x="135" y="426"/>
                      <a:pt x="167" y="457"/>
                    </a:cubicBezTo>
                    <a:cubicBezTo>
                      <a:pt x="218" y="498"/>
                      <a:pt x="281" y="540"/>
                      <a:pt x="354" y="581"/>
                    </a:cubicBezTo>
                    <a:cubicBezTo>
                      <a:pt x="405" y="623"/>
                      <a:pt x="467" y="654"/>
                      <a:pt x="540" y="675"/>
                    </a:cubicBezTo>
                    <a:cubicBezTo>
                      <a:pt x="648" y="713"/>
                      <a:pt x="773" y="735"/>
                      <a:pt x="893" y="735"/>
                    </a:cubicBezTo>
                    <a:cubicBezTo>
                      <a:pt x="935" y="735"/>
                      <a:pt x="977" y="732"/>
                      <a:pt x="1018" y="727"/>
                    </a:cubicBezTo>
                    <a:lnTo>
                      <a:pt x="1059" y="727"/>
                    </a:lnTo>
                    <a:cubicBezTo>
                      <a:pt x="1152" y="717"/>
                      <a:pt x="1225" y="696"/>
                      <a:pt x="1297" y="675"/>
                    </a:cubicBezTo>
                    <a:cubicBezTo>
                      <a:pt x="1380" y="644"/>
                      <a:pt x="1453" y="613"/>
                      <a:pt x="1525" y="571"/>
                    </a:cubicBezTo>
                    <a:cubicBezTo>
                      <a:pt x="1536" y="561"/>
                      <a:pt x="1546" y="540"/>
                      <a:pt x="1546" y="519"/>
                    </a:cubicBezTo>
                    <a:cubicBezTo>
                      <a:pt x="1546" y="509"/>
                      <a:pt x="1546" y="488"/>
                      <a:pt x="1536" y="468"/>
                    </a:cubicBezTo>
                    <a:lnTo>
                      <a:pt x="1525" y="457"/>
                    </a:lnTo>
                    <a:cubicBezTo>
                      <a:pt x="1525" y="447"/>
                      <a:pt x="1515" y="426"/>
                      <a:pt x="1505" y="415"/>
                    </a:cubicBezTo>
                    <a:cubicBezTo>
                      <a:pt x="1422" y="312"/>
                      <a:pt x="1308" y="219"/>
                      <a:pt x="1152" y="157"/>
                    </a:cubicBezTo>
                    <a:cubicBezTo>
                      <a:pt x="1018" y="94"/>
                      <a:pt x="862" y="53"/>
                      <a:pt x="706" y="32"/>
                    </a:cubicBezTo>
                    <a:cubicBezTo>
                      <a:pt x="623" y="21"/>
                      <a:pt x="550" y="11"/>
                      <a:pt x="478" y="11"/>
                    </a:cubicBezTo>
                    <a:lnTo>
                      <a:pt x="405" y="11"/>
                    </a:lnTo>
                    <a:cubicBezTo>
                      <a:pt x="374" y="11"/>
                      <a:pt x="333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410;p53"/>
              <p:cNvSpPr/>
              <p:nvPr/>
            </p:nvSpPr>
            <p:spPr>
              <a:xfrm>
                <a:off x="7382425" y="1816125"/>
                <a:ext cx="573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617" extrusionOk="0">
                    <a:moveTo>
                      <a:pt x="551" y="831"/>
                    </a:moveTo>
                    <a:cubicBezTo>
                      <a:pt x="665" y="831"/>
                      <a:pt x="779" y="831"/>
                      <a:pt x="904" y="851"/>
                    </a:cubicBezTo>
                    <a:cubicBezTo>
                      <a:pt x="1059" y="882"/>
                      <a:pt x="1194" y="923"/>
                      <a:pt x="1319" y="976"/>
                    </a:cubicBezTo>
                    <a:cubicBezTo>
                      <a:pt x="1411" y="1027"/>
                      <a:pt x="1494" y="1069"/>
                      <a:pt x="1567" y="1131"/>
                    </a:cubicBezTo>
                    <a:cubicBezTo>
                      <a:pt x="1609" y="1162"/>
                      <a:pt x="1640" y="1204"/>
                      <a:pt x="1671" y="1245"/>
                    </a:cubicBezTo>
                    <a:cubicBezTo>
                      <a:pt x="1681" y="1255"/>
                      <a:pt x="1681" y="1266"/>
                      <a:pt x="1692" y="1287"/>
                    </a:cubicBezTo>
                    <a:cubicBezTo>
                      <a:pt x="1619" y="1328"/>
                      <a:pt x="1547" y="1370"/>
                      <a:pt x="1464" y="1411"/>
                    </a:cubicBezTo>
                    <a:cubicBezTo>
                      <a:pt x="1381" y="1432"/>
                      <a:pt x="1287" y="1453"/>
                      <a:pt x="1204" y="1463"/>
                    </a:cubicBezTo>
                    <a:cubicBezTo>
                      <a:pt x="1158" y="1468"/>
                      <a:pt x="1111" y="1471"/>
                      <a:pt x="1065" y="1471"/>
                    </a:cubicBezTo>
                    <a:cubicBezTo>
                      <a:pt x="1020" y="1471"/>
                      <a:pt x="976" y="1468"/>
                      <a:pt x="934" y="1463"/>
                    </a:cubicBezTo>
                    <a:cubicBezTo>
                      <a:pt x="851" y="1442"/>
                      <a:pt x="779" y="1421"/>
                      <a:pt x="696" y="1391"/>
                    </a:cubicBezTo>
                    <a:cubicBezTo>
                      <a:pt x="634" y="1349"/>
                      <a:pt x="561" y="1308"/>
                      <a:pt x="489" y="1255"/>
                    </a:cubicBezTo>
                    <a:cubicBezTo>
                      <a:pt x="436" y="1204"/>
                      <a:pt x="385" y="1152"/>
                      <a:pt x="343" y="1089"/>
                    </a:cubicBezTo>
                    <a:cubicBezTo>
                      <a:pt x="302" y="1038"/>
                      <a:pt x="270" y="986"/>
                      <a:pt x="250" y="934"/>
                    </a:cubicBezTo>
                    <a:cubicBezTo>
                      <a:pt x="281" y="914"/>
                      <a:pt x="312" y="893"/>
                      <a:pt x="353" y="882"/>
                    </a:cubicBezTo>
                    <a:cubicBezTo>
                      <a:pt x="406" y="861"/>
                      <a:pt x="468" y="841"/>
                      <a:pt x="551" y="831"/>
                    </a:cubicBezTo>
                    <a:close/>
                    <a:moveTo>
                      <a:pt x="42" y="1"/>
                    </a:moveTo>
                    <a:lnTo>
                      <a:pt x="42" y="11"/>
                    </a:lnTo>
                    <a:cubicBezTo>
                      <a:pt x="32" y="31"/>
                      <a:pt x="21" y="42"/>
                      <a:pt x="21" y="52"/>
                    </a:cubicBezTo>
                    <a:cubicBezTo>
                      <a:pt x="1" y="156"/>
                      <a:pt x="1" y="270"/>
                      <a:pt x="1" y="384"/>
                    </a:cubicBezTo>
                    <a:cubicBezTo>
                      <a:pt x="1" y="467"/>
                      <a:pt x="1" y="540"/>
                      <a:pt x="12" y="602"/>
                    </a:cubicBezTo>
                    <a:cubicBezTo>
                      <a:pt x="32" y="727"/>
                      <a:pt x="63" y="851"/>
                      <a:pt x="104" y="955"/>
                    </a:cubicBezTo>
                    <a:cubicBezTo>
                      <a:pt x="187" y="1152"/>
                      <a:pt x="323" y="1318"/>
                      <a:pt x="489" y="1432"/>
                    </a:cubicBezTo>
                    <a:cubicBezTo>
                      <a:pt x="655" y="1536"/>
                      <a:pt x="841" y="1608"/>
                      <a:pt x="1038" y="1608"/>
                    </a:cubicBezTo>
                    <a:cubicBezTo>
                      <a:pt x="1069" y="1614"/>
                      <a:pt x="1100" y="1616"/>
                      <a:pt x="1130" y="1616"/>
                    </a:cubicBezTo>
                    <a:cubicBezTo>
                      <a:pt x="1160" y="1616"/>
                      <a:pt x="1189" y="1614"/>
                      <a:pt x="1215" y="1608"/>
                    </a:cubicBezTo>
                    <a:cubicBezTo>
                      <a:pt x="1360" y="1598"/>
                      <a:pt x="1494" y="1557"/>
                      <a:pt x="1619" y="1494"/>
                    </a:cubicBezTo>
                    <a:cubicBezTo>
                      <a:pt x="1816" y="1401"/>
                      <a:pt x="1972" y="1255"/>
                      <a:pt x="2086" y="1080"/>
                    </a:cubicBezTo>
                    <a:cubicBezTo>
                      <a:pt x="2148" y="986"/>
                      <a:pt x="2200" y="872"/>
                      <a:pt x="2231" y="768"/>
                    </a:cubicBezTo>
                    <a:cubicBezTo>
                      <a:pt x="2262" y="654"/>
                      <a:pt x="2283" y="529"/>
                      <a:pt x="2294" y="384"/>
                    </a:cubicBezTo>
                    <a:cubicBezTo>
                      <a:pt x="2294" y="374"/>
                      <a:pt x="2294" y="363"/>
                      <a:pt x="2283" y="343"/>
                    </a:cubicBezTo>
                    <a:cubicBezTo>
                      <a:pt x="2107" y="363"/>
                      <a:pt x="1930" y="374"/>
                      <a:pt x="1754" y="374"/>
                    </a:cubicBezTo>
                    <a:cubicBezTo>
                      <a:pt x="1515" y="374"/>
                      <a:pt x="1277" y="363"/>
                      <a:pt x="1038" y="333"/>
                    </a:cubicBezTo>
                    <a:cubicBezTo>
                      <a:pt x="821" y="301"/>
                      <a:pt x="592" y="250"/>
                      <a:pt x="385" y="167"/>
                    </a:cubicBezTo>
                    <a:cubicBezTo>
                      <a:pt x="260" y="125"/>
                      <a:pt x="146" y="73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411;p53"/>
              <p:cNvSpPr/>
              <p:nvPr/>
            </p:nvSpPr>
            <p:spPr>
              <a:xfrm>
                <a:off x="7413825" y="1722500"/>
                <a:ext cx="425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456" extrusionOk="0">
                    <a:moveTo>
                      <a:pt x="612" y="1"/>
                    </a:moveTo>
                    <a:cubicBezTo>
                      <a:pt x="602" y="1"/>
                      <a:pt x="591" y="1"/>
                      <a:pt x="581" y="11"/>
                    </a:cubicBezTo>
                    <a:cubicBezTo>
                      <a:pt x="570" y="21"/>
                      <a:pt x="560" y="32"/>
                      <a:pt x="560" y="42"/>
                    </a:cubicBezTo>
                    <a:cubicBezTo>
                      <a:pt x="560" y="198"/>
                      <a:pt x="550" y="353"/>
                      <a:pt x="540" y="489"/>
                    </a:cubicBezTo>
                    <a:cubicBezTo>
                      <a:pt x="529" y="540"/>
                      <a:pt x="529" y="592"/>
                      <a:pt x="519" y="655"/>
                    </a:cubicBezTo>
                    <a:cubicBezTo>
                      <a:pt x="508" y="841"/>
                      <a:pt x="498" y="1069"/>
                      <a:pt x="529" y="1287"/>
                    </a:cubicBezTo>
                    <a:cubicBezTo>
                      <a:pt x="550" y="1381"/>
                      <a:pt x="581" y="1474"/>
                      <a:pt x="623" y="1557"/>
                    </a:cubicBezTo>
                    <a:cubicBezTo>
                      <a:pt x="633" y="1588"/>
                      <a:pt x="664" y="1630"/>
                      <a:pt x="685" y="1660"/>
                    </a:cubicBezTo>
                    <a:cubicBezTo>
                      <a:pt x="716" y="1702"/>
                      <a:pt x="747" y="1733"/>
                      <a:pt x="789" y="1754"/>
                    </a:cubicBezTo>
                    <a:cubicBezTo>
                      <a:pt x="851" y="1806"/>
                      <a:pt x="934" y="1826"/>
                      <a:pt x="1017" y="1847"/>
                    </a:cubicBezTo>
                    <a:lnTo>
                      <a:pt x="1068" y="1858"/>
                    </a:lnTo>
                    <a:cubicBezTo>
                      <a:pt x="1131" y="1868"/>
                      <a:pt x="1193" y="1879"/>
                      <a:pt x="1255" y="1909"/>
                    </a:cubicBezTo>
                    <a:cubicBezTo>
                      <a:pt x="1287" y="1920"/>
                      <a:pt x="1307" y="1930"/>
                      <a:pt x="1328" y="1951"/>
                    </a:cubicBezTo>
                    <a:cubicBezTo>
                      <a:pt x="1349" y="1962"/>
                      <a:pt x="1370" y="1982"/>
                      <a:pt x="1390" y="2003"/>
                    </a:cubicBezTo>
                    <a:cubicBezTo>
                      <a:pt x="1411" y="2034"/>
                      <a:pt x="1432" y="2065"/>
                      <a:pt x="1442" y="2107"/>
                    </a:cubicBezTo>
                    <a:cubicBezTo>
                      <a:pt x="1462" y="2158"/>
                      <a:pt x="1483" y="2220"/>
                      <a:pt x="1494" y="2283"/>
                    </a:cubicBezTo>
                    <a:lnTo>
                      <a:pt x="1494" y="2428"/>
                    </a:lnTo>
                    <a:cubicBezTo>
                      <a:pt x="1483" y="2469"/>
                      <a:pt x="1473" y="2522"/>
                      <a:pt x="1453" y="2563"/>
                    </a:cubicBezTo>
                    <a:cubicBezTo>
                      <a:pt x="1432" y="2615"/>
                      <a:pt x="1411" y="2656"/>
                      <a:pt x="1370" y="2708"/>
                    </a:cubicBezTo>
                    <a:cubicBezTo>
                      <a:pt x="1328" y="2771"/>
                      <a:pt x="1266" y="2822"/>
                      <a:pt x="1204" y="2874"/>
                    </a:cubicBezTo>
                    <a:cubicBezTo>
                      <a:pt x="1110" y="2947"/>
                      <a:pt x="1006" y="3009"/>
                      <a:pt x="882" y="3061"/>
                    </a:cubicBezTo>
                    <a:cubicBezTo>
                      <a:pt x="736" y="3113"/>
                      <a:pt x="591" y="3154"/>
                      <a:pt x="446" y="3175"/>
                    </a:cubicBezTo>
                    <a:cubicBezTo>
                      <a:pt x="384" y="3186"/>
                      <a:pt x="321" y="3196"/>
                      <a:pt x="270" y="3196"/>
                    </a:cubicBezTo>
                    <a:cubicBezTo>
                      <a:pt x="229" y="3196"/>
                      <a:pt x="176" y="3186"/>
                      <a:pt x="135" y="3186"/>
                    </a:cubicBezTo>
                    <a:cubicBezTo>
                      <a:pt x="93" y="3186"/>
                      <a:pt x="63" y="3206"/>
                      <a:pt x="42" y="3216"/>
                    </a:cubicBezTo>
                    <a:cubicBezTo>
                      <a:pt x="21" y="3248"/>
                      <a:pt x="0" y="3278"/>
                      <a:pt x="0" y="3320"/>
                    </a:cubicBezTo>
                    <a:cubicBezTo>
                      <a:pt x="0" y="3352"/>
                      <a:pt x="21" y="3382"/>
                      <a:pt x="42" y="3414"/>
                    </a:cubicBezTo>
                    <a:lnTo>
                      <a:pt x="52" y="3424"/>
                    </a:lnTo>
                    <a:lnTo>
                      <a:pt x="63" y="3435"/>
                    </a:lnTo>
                    <a:cubicBezTo>
                      <a:pt x="93" y="3444"/>
                      <a:pt x="114" y="3444"/>
                      <a:pt x="135" y="3444"/>
                    </a:cubicBezTo>
                    <a:cubicBezTo>
                      <a:pt x="176" y="3455"/>
                      <a:pt x="218" y="3455"/>
                      <a:pt x="249" y="3455"/>
                    </a:cubicBezTo>
                    <a:cubicBezTo>
                      <a:pt x="321" y="3455"/>
                      <a:pt x="394" y="3444"/>
                      <a:pt x="477" y="3435"/>
                    </a:cubicBezTo>
                    <a:cubicBezTo>
                      <a:pt x="591" y="3424"/>
                      <a:pt x="716" y="3393"/>
                      <a:pt x="840" y="3341"/>
                    </a:cubicBezTo>
                    <a:cubicBezTo>
                      <a:pt x="965" y="3299"/>
                      <a:pt x="1089" y="3237"/>
                      <a:pt x="1193" y="3165"/>
                    </a:cubicBezTo>
                    <a:cubicBezTo>
                      <a:pt x="1307" y="3092"/>
                      <a:pt x="1411" y="3009"/>
                      <a:pt x="1483" y="2916"/>
                    </a:cubicBezTo>
                    <a:cubicBezTo>
                      <a:pt x="1566" y="2822"/>
                      <a:pt x="1628" y="2718"/>
                      <a:pt x="1660" y="2594"/>
                    </a:cubicBezTo>
                    <a:cubicBezTo>
                      <a:pt x="1691" y="2480"/>
                      <a:pt x="1701" y="2356"/>
                      <a:pt x="1670" y="2231"/>
                    </a:cubicBezTo>
                    <a:cubicBezTo>
                      <a:pt x="1660" y="2158"/>
                      <a:pt x="1628" y="2086"/>
                      <a:pt x="1608" y="2034"/>
                    </a:cubicBezTo>
                    <a:cubicBezTo>
                      <a:pt x="1577" y="1962"/>
                      <a:pt x="1525" y="1899"/>
                      <a:pt x="1462" y="1847"/>
                    </a:cubicBezTo>
                    <a:cubicBezTo>
                      <a:pt x="1421" y="1816"/>
                      <a:pt x="1370" y="1785"/>
                      <a:pt x="1307" y="1754"/>
                    </a:cubicBezTo>
                    <a:cubicBezTo>
                      <a:pt x="1245" y="1743"/>
                      <a:pt x="1193" y="1733"/>
                      <a:pt x="1131" y="1723"/>
                    </a:cubicBezTo>
                    <a:cubicBezTo>
                      <a:pt x="1048" y="1713"/>
                      <a:pt x="965" y="1702"/>
                      <a:pt x="892" y="1671"/>
                    </a:cubicBezTo>
                    <a:cubicBezTo>
                      <a:pt x="872" y="1660"/>
                      <a:pt x="851" y="1650"/>
                      <a:pt x="830" y="1630"/>
                    </a:cubicBezTo>
                    <a:cubicBezTo>
                      <a:pt x="799" y="1609"/>
                      <a:pt x="778" y="1588"/>
                      <a:pt x="768" y="1567"/>
                    </a:cubicBezTo>
                    <a:cubicBezTo>
                      <a:pt x="736" y="1526"/>
                      <a:pt x="706" y="1484"/>
                      <a:pt x="695" y="1443"/>
                    </a:cubicBezTo>
                    <a:cubicBezTo>
                      <a:pt x="664" y="1360"/>
                      <a:pt x="643" y="1287"/>
                      <a:pt x="623" y="1183"/>
                    </a:cubicBezTo>
                    <a:lnTo>
                      <a:pt x="623" y="1204"/>
                    </a:lnTo>
                    <a:cubicBezTo>
                      <a:pt x="602" y="1007"/>
                      <a:pt x="612" y="800"/>
                      <a:pt x="623" y="613"/>
                    </a:cubicBezTo>
                    <a:cubicBezTo>
                      <a:pt x="633" y="572"/>
                      <a:pt x="633" y="540"/>
                      <a:pt x="633" y="509"/>
                    </a:cubicBezTo>
                    <a:lnTo>
                      <a:pt x="643" y="457"/>
                    </a:lnTo>
                    <a:cubicBezTo>
                      <a:pt x="653" y="312"/>
                      <a:pt x="664" y="177"/>
                      <a:pt x="664" y="42"/>
                    </a:cubicBezTo>
                    <a:cubicBezTo>
                      <a:pt x="664" y="21"/>
                      <a:pt x="643" y="1"/>
                      <a:pt x="612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2412;p53"/>
              <p:cNvSpPr/>
              <p:nvPr/>
            </p:nvSpPr>
            <p:spPr>
              <a:xfrm>
                <a:off x="7459200" y="1688550"/>
                <a:ext cx="49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038" extrusionOk="0">
                    <a:moveTo>
                      <a:pt x="716" y="0"/>
                    </a:moveTo>
                    <a:cubicBezTo>
                      <a:pt x="364" y="0"/>
                      <a:pt x="104" y="125"/>
                      <a:pt x="62" y="301"/>
                    </a:cubicBezTo>
                    <a:cubicBezTo>
                      <a:pt x="0" y="560"/>
                      <a:pt x="384" y="871"/>
                      <a:pt x="913" y="985"/>
                    </a:cubicBezTo>
                    <a:cubicBezTo>
                      <a:pt x="1058" y="1017"/>
                      <a:pt x="1193" y="1037"/>
                      <a:pt x="1328" y="1037"/>
                    </a:cubicBezTo>
                    <a:cubicBezTo>
                      <a:pt x="1681" y="1037"/>
                      <a:pt x="1940" y="923"/>
                      <a:pt x="1982" y="736"/>
                    </a:cubicBezTo>
                    <a:cubicBezTo>
                      <a:pt x="1992" y="664"/>
                      <a:pt x="1982" y="591"/>
                      <a:pt x="1930" y="508"/>
                    </a:cubicBezTo>
                    <a:cubicBezTo>
                      <a:pt x="1805" y="311"/>
                      <a:pt x="1494" y="135"/>
                      <a:pt x="1131" y="52"/>
                    </a:cubicBezTo>
                    <a:cubicBezTo>
                      <a:pt x="986" y="21"/>
                      <a:pt x="851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2413;p53"/>
              <p:cNvSpPr/>
              <p:nvPr/>
            </p:nvSpPr>
            <p:spPr>
              <a:xfrm>
                <a:off x="7331875" y="1689300"/>
                <a:ext cx="555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225" extrusionOk="0">
                    <a:moveTo>
                      <a:pt x="1536" y="1"/>
                    </a:moveTo>
                    <a:cubicBezTo>
                      <a:pt x="1359" y="1"/>
                      <a:pt x="1162" y="32"/>
                      <a:pt x="965" y="84"/>
                    </a:cubicBezTo>
                    <a:cubicBezTo>
                      <a:pt x="674" y="167"/>
                      <a:pt x="425" y="302"/>
                      <a:pt x="249" y="468"/>
                    </a:cubicBezTo>
                    <a:cubicBezTo>
                      <a:pt x="73" y="623"/>
                      <a:pt x="0" y="789"/>
                      <a:pt x="42" y="924"/>
                    </a:cubicBezTo>
                    <a:cubicBezTo>
                      <a:pt x="104" y="1111"/>
                      <a:pt x="353" y="1225"/>
                      <a:pt x="706" y="1225"/>
                    </a:cubicBezTo>
                    <a:cubicBezTo>
                      <a:pt x="882" y="1225"/>
                      <a:pt x="1079" y="1194"/>
                      <a:pt x="1276" y="1142"/>
                    </a:cubicBezTo>
                    <a:cubicBezTo>
                      <a:pt x="1691" y="1017"/>
                      <a:pt x="2023" y="800"/>
                      <a:pt x="2147" y="561"/>
                    </a:cubicBezTo>
                    <a:cubicBezTo>
                      <a:pt x="2200" y="468"/>
                      <a:pt x="2220" y="385"/>
                      <a:pt x="2189" y="302"/>
                    </a:cubicBezTo>
                    <a:cubicBezTo>
                      <a:pt x="2137" y="115"/>
                      <a:pt x="1888" y="1"/>
                      <a:pt x="1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5" name="Picture 6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420631" y="128400"/>
            <a:ext cx="7135540" cy="841800"/>
          </a:xfrm>
        </p:spPr>
        <p:txBody>
          <a:bodyPr/>
          <a:lstStyle/>
          <a:p>
            <a:r>
              <a:rPr lang="en-GB" sz="2200" dirty="0"/>
              <a:t>Tick      the correct picture</a:t>
            </a:r>
            <a:endParaRPr lang="en-US" sz="2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52D10-AED5-433F-AE0E-108C1E68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/>
          <a:stretch/>
        </p:blipFill>
        <p:spPr>
          <a:xfrm>
            <a:off x="70337" y="956625"/>
            <a:ext cx="9017391" cy="3941947"/>
          </a:xfrm>
          <a:prstGeom prst="rect">
            <a:avLst/>
          </a:prstGeom>
        </p:spPr>
      </p:pic>
      <p:pic>
        <p:nvPicPr>
          <p:cNvPr id="6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B431637B-2F57-4C99-A620-FBD8801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87" y="1591184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C9577538-B883-4D77-A1BC-E1BD34BF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87" y="3556768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B431637B-2F57-4C99-A620-FBD8801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59" y="128400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5D6FC6-5236-43FC-A72B-09310FAE4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39" y="457199"/>
            <a:ext cx="7677807" cy="4524703"/>
          </a:xfrm>
          <a:prstGeom prst="rect">
            <a:avLst/>
          </a:prstGeom>
        </p:spPr>
      </p:pic>
      <p:pic>
        <p:nvPicPr>
          <p:cNvPr id="10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E75DCC7E-E562-44FB-8E3E-3BC601AE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47" y="3960000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AEB7453B-8295-4B72-A767-3C6B840A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1" y="2430575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5391C09B-D205-4C0E-8A3C-78488C4A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66" y="947265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Single Corner Rectangle 27">
            <a:extLst>
              <a:ext uri="{FF2B5EF4-FFF2-40B4-BE49-F238E27FC236}">
                <a16:creationId xmlns:a16="http://schemas.microsoft.com/office/drawing/2014/main" id="{CC1562DB-5642-3947-8127-B3AA5281B0C6}"/>
              </a:ext>
            </a:extLst>
          </p:cNvPr>
          <p:cNvSpPr/>
          <p:nvPr/>
        </p:nvSpPr>
        <p:spPr>
          <a:xfrm>
            <a:off x="0" y="778933"/>
            <a:ext cx="9144000" cy="4165600"/>
          </a:xfrm>
          <a:prstGeom prst="snip1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" y="99095"/>
            <a:ext cx="7704000" cy="475500"/>
          </a:xfrm>
        </p:spPr>
        <p:txBody>
          <a:bodyPr/>
          <a:lstStyle/>
          <a:p>
            <a:r>
              <a:rPr lang="en-US" dirty="0"/>
              <a:t>Look, read and write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61F79E30-1217-E54B-86C0-3A5E90540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2400" y="824832"/>
            <a:ext cx="4348561" cy="484800"/>
          </a:xfrm>
        </p:spPr>
        <p:txBody>
          <a:bodyPr/>
          <a:lstStyle/>
          <a:p>
            <a:pPr marL="139700" indent="0" algn="l">
              <a:lnSpc>
                <a:spcPct val="200000"/>
              </a:lnSpc>
            </a:pPr>
            <a:r>
              <a:rPr lang="en-US" sz="2600" dirty="0"/>
              <a:t>1. This is a ………………..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2. That’s a ………………..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3. …………….. is a bird.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4. …………….. is a dog.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5. That’s a …………………</a:t>
            </a:r>
          </a:p>
        </p:txBody>
      </p:sp>
      <p:pic>
        <p:nvPicPr>
          <p:cNvPr id="30" name="Picture 29" descr="A grey rabbit with large ears&#10;&#10;Description automatically generated with low confidence">
            <a:extLst>
              <a:ext uri="{FF2B5EF4-FFF2-40B4-BE49-F238E27FC236}">
                <a16:creationId xmlns:a16="http://schemas.microsoft.com/office/drawing/2014/main" id="{06F2DB6E-6292-654A-9EF3-045B394C7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478" y="915264"/>
            <a:ext cx="974678" cy="880533"/>
          </a:xfrm>
          <a:prstGeom prst="rect">
            <a:avLst/>
          </a:prstGeom>
        </p:spPr>
      </p:pic>
      <p:pic>
        <p:nvPicPr>
          <p:cNvPr id="32" name="Picture 31" descr="A picture containing cat, mammal, looking, domestic cat&#10;&#10;Description automatically generated">
            <a:extLst>
              <a:ext uri="{FF2B5EF4-FFF2-40B4-BE49-F238E27FC236}">
                <a16:creationId xmlns:a16="http://schemas.microsoft.com/office/drawing/2014/main" id="{5DAB5776-2954-7F44-8252-03A793DE2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034" y="1691217"/>
            <a:ext cx="442621" cy="880533"/>
          </a:xfrm>
          <a:prstGeom prst="rect">
            <a:avLst/>
          </a:prstGeom>
        </p:spPr>
      </p:pic>
      <p:pic>
        <p:nvPicPr>
          <p:cNvPr id="37" name="Picture 3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D862E3C2-9964-204C-84D3-C701DC259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944" y="2370667"/>
            <a:ext cx="1102799" cy="999871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8ADC5EA-5D7B-5D43-B4CC-85580E316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56" y="3059289"/>
            <a:ext cx="867175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489F862-2BD4-6A4C-9BB5-C50EC54B9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165" y="3945408"/>
            <a:ext cx="925458" cy="880533"/>
          </a:xfrm>
          <a:prstGeom prst="rect">
            <a:avLst/>
          </a:prstGeom>
        </p:spPr>
      </p:pic>
      <p:pic>
        <p:nvPicPr>
          <p:cNvPr id="67" name="Picture 66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8A5917B2-041B-1544-805A-D0C92089BC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966" t="20497" r="28077" b="22221"/>
          <a:stretch/>
        </p:blipFill>
        <p:spPr>
          <a:xfrm>
            <a:off x="6887288" y="3656421"/>
            <a:ext cx="590928" cy="520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" name="Title 10">
            <a:extLst>
              <a:ext uri="{FF2B5EF4-FFF2-40B4-BE49-F238E27FC236}">
                <a16:creationId xmlns:a16="http://schemas.microsoft.com/office/drawing/2014/main" id="{DBAB1EFD-3BBB-D24C-ACFB-287126643C1C}"/>
              </a:ext>
            </a:extLst>
          </p:cNvPr>
          <p:cNvSpPr txBox="1">
            <a:spLocks/>
          </p:cNvSpPr>
          <p:nvPr/>
        </p:nvSpPr>
        <p:spPr>
          <a:xfrm>
            <a:off x="708016" y="1124655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latin typeface="Book Antiqua" panose="02040602050305030304" pitchFamily="18" charset="0"/>
              </a:rPr>
              <a:t>rabbit</a:t>
            </a:r>
          </a:p>
        </p:txBody>
      </p:sp>
      <p:sp>
        <p:nvSpPr>
          <p:cNvPr id="69" name="Title 10">
            <a:extLst>
              <a:ext uri="{FF2B5EF4-FFF2-40B4-BE49-F238E27FC236}">
                <a16:creationId xmlns:a16="http://schemas.microsoft.com/office/drawing/2014/main" id="{93D1E36A-1DD7-A046-83B1-1892852773A1}"/>
              </a:ext>
            </a:extLst>
          </p:cNvPr>
          <p:cNvSpPr txBox="1">
            <a:spLocks/>
          </p:cNvSpPr>
          <p:nvPr/>
        </p:nvSpPr>
        <p:spPr>
          <a:xfrm>
            <a:off x="708016" y="1907590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latin typeface="Book Antiqua" panose="02040602050305030304" pitchFamily="18" charset="0"/>
              </a:rPr>
              <a:t>cat</a:t>
            </a:r>
          </a:p>
        </p:txBody>
      </p:sp>
      <p:sp>
        <p:nvSpPr>
          <p:cNvPr id="70" name="Title 10">
            <a:extLst>
              <a:ext uri="{FF2B5EF4-FFF2-40B4-BE49-F238E27FC236}">
                <a16:creationId xmlns:a16="http://schemas.microsoft.com/office/drawing/2014/main" id="{C6FE4767-1B2C-0D4C-9777-4A443FAC39F9}"/>
              </a:ext>
            </a:extLst>
          </p:cNvPr>
          <p:cNvSpPr txBox="1">
            <a:spLocks/>
          </p:cNvSpPr>
          <p:nvPr/>
        </p:nvSpPr>
        <p:spPr>
          <a:xfrm>
            <a:off x="-565315" y="2702817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latin typeface="Book Antiqua" panose="02040602050305030304" pitchFamily="18" charset="0"/>
              </a:rPr>
              <a:t>That</a:t>
            </a:r>
          </a:p>
        </p:txBody>
      </p:sp>
      <p:sp>
        <p:nvSpPr>
          <p:cNvPr id="71" name="Title 10">
            <a:extLst>
              <a:ext uri="{FF2B5EF4-FFF2-40B4-BE49-F238E27FC236}">
                <a16:creationId xmlns:a16="http://schemas.microsoft.com/office/drawing/2014/main" id="{2FE810AE-7A4B-7648-A29D-03FC3078A791}"/>
              </a:ext>
            </a:extLst>
          </p:cNvPr>
          <p:cNvSpPr txBox="1">
            <a:spLocks/>
          </p:cNvSpPr>
          <p:nvPr/>
        </p:nvSpPr>
        <p:spPr>
          <a:xfrm>
            <a:off x="-537179" y="3489365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latin typeface="Book Antiqua" panose="02040602050305030304" pitchFamily="18" charset="0"/>
              </a:rPr>
              <a:t>This</a:t>
            </a:r>
          </a:p>
        </p:txBody>
      </p:sp>
      <p:sp>
        <p:nvSpPr>
          <p:cNvPr id="72" name="Title 10">
            <a:extLst>
              <a:ext uri="{FF2B5EF4-FFF2-40B4-BE49-F238E27FC236}">
                <a16:creationId xmlns:a16="http://schemas.microsoft.com/office/drawing/2014/main" id="{2D19C68E-1D3A-1446-847E-E447F5857C50}"/>
              </a:ext>
            </a:extLst>
          </p:cNvPr>
          <p:cNvSpPr txBox="1">
            <a:spLocks/>
          </p:cNvSpPr>
          <p:nvPr/>
        </p:nvSpPr>
        <p:spPr>
          <a:xfrm>
            <a:off x="725707" y="429080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latin typeface="Book Antiqua" panose="02040602050305030304" pitchFamily="18" charset="0"/>
              </a:rPr>
              <a:t>fish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9"/>
          <p:cNvSpPr/>
          <p:nvPr/>
        </p:nvSpPr>
        <p:spPr>
          <a:xfrm>
            <a:off x="401527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9"/>
          <p:cNvSpPr/>
          <p:nvPr/>
        </p:nvSpPr>
        <p:spPr>
          <a:xfrm>
            <a:off x="6370801" y="6186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9"/>
          <p:cNvSpPr txBox="1">
            <a:spLocks noGrp="1"/>
          </p:cNvSpPr>
          <p:nvPr>
            <p:ph type="title"/>
          </p:nvPr>
        </p:nvSpPr>
        <p:spPr>
          <a:xfrm>
            <a:off x="1952734" y="177174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32" name="Google Shape;1132;p49"/>
          <p:cNvSpPr txBox="1">
            <a:spLocks noGrp="1"/>
          </p:cNvSpPr>
          <p:nvPr>
            <p:ph type="title" idx="2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latin typeface="Comic Sans MS" panose="030F0702030302020204" pitchFamily="66" charset="0"/>
              </a:rPr>
              <a:t>01</a:t>
            </a:r>
            <a:r>
              <a:rPr lang="en" sz="4600" dirty="0"/>
              <a:t>.</a:t>
            </a:r>
            <a:endParaRPr sz="4600" dirty="0"/>
          </a:p>
        </p:txBody>
      </p:sp>
      <p:sp>
        <p:nvSpPr>
          <p:cNvPr id="1133" name="Google Shape;1133;p49"/>
          <p:cNvSpPr txBox="1">
            <a:spLocks noGrp="1"/>
          </p:cNvSpPr>
          <p:nvPr>
            <p:ph type="subTitle" idx="1"/>
          </p:nvPr>
        </p:nvSpPr>
        <p:spPr>
          <a:xfrm>
            <a:off x="611597" y="1768875"/>
            <a:ext cx="5248985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GAME : JERRY’S GUESS</a:t>
            </a:r>
            <a:endParaRPr sz="3000" dirty="0">
              <a:latin typeface="Comic Sans MS" panose="030F0702030302020204" pitchFamily="66" charset="0"/>
            </a:endParaRPr>
          </a:p>
        </p:txBody>
      </p:sp>
      <p:grpSp>
        <p:nvGrpSpPr>
          <p:cNvPr id="1134" name="Google Shape;1134;p49"/>
          <p:cNvGrpSpPr/>
          <p:nvPr/>
        </p:nvGrpSpPr>
        <p:grpSpPr>
          <a:xfrm>
            <a:off x="6003052" y="1023226"/>
            <a:ext cx="2653749" cy="2586886"/>
            <a:chOff x="5222945" y="1203150"/>
            <a:chExt cx="3097641" cy="3019594"/>
          </a:xfrm>
        </p:grpSpPr>
        <p:sp>
          <p:nvSpPr>
            <p:cNvPr id="1135" name="Google Shape;1135;p49"/>
            <p:cNvSpPr/>
            <p:nvPr/>
          </p:nvSpPr>
          <p:spPr>
            <a:xfrm>
              <a:off x="5222945" y="1203473"/>
              <a:ext cx="3097625" cy="3018968"/>
            </a:xfrm>
            <a:custGeom>
              <a:avLst/>
              <a:gdLst/>
              <a:ahLst/>
              <a:cxnLst/>
              <a:rect l="l" t="t" r="r" b="b"/>
              <a:pathLst>
                <a:path w="26110" h="25447" extrusionOk="0">
                  <a:moveTo>
                    <a:pt x="17811" y="1"/>
                  </a:moveTo>
                  <a:cubicBezTo>
                    <a:pt x="17437" y="11"/>
                    <a:pt x="17043" y="31"/>
                    <a:pt x="16577" y="94"/>
                  </a:cubicBezTo>
                  <a:cubicBezTo>
                    <a:pt x="16058" y="156"/>
                    <a:pt x="15498" y="260"/>
                    <a:pt x="14823" y="416"/>
                  </a:cubicBezTo>
                  <a:cubicBezTo>
                    <a:pt x="14699" y="446"/>
                    <a:pt x="14554" y="478"/>
                    <a:pt x="14388" y="519"/>
                  </a:cubicBezTo>
                  <a:lnTo>
                    <a:pt x="14274" y="550"/>
                  </a:lnTo>
                  <a:cubicBezTo>
                    <a:pt x="14170" y="571"/>
                    <a:pt x="14056" y="602"/>
                    <a:pt x="13952" y="623"/>
                  </a:cubicBezTo>
                  <a:cubicBezTo>
                    <a:pt x="13818" y="654"/>
                    <a:pt x="13682" y="685"/>
                    <a:pt x="13527" y="706"/>
                  </a:cubicBezTo>
                  <a:cubicBezTo>
                    <a:pt x="13516" y="706"/>
                    <a:pt x="13496" y="695"/>
                    <a:pt x="13475" y="685"/>
                  </a:cubicBezTo>
                  <a:cubicBezTo>
                    <a:pt x="13454" y="675"/>
                    <a:pt x="13433" y="675"/>
                    <a:pt x="13413" y="665"/>
                  </a:cubicBezTo>
                  <a:lnTo>
                    <a:pt x="13423" y="665"/>
                  </a:lnTo>
                  <a:cubicBezTo>
                    <a:pt x="13392" y="654"/>
                    <a:pt x="13350" y="644"/>
                    <a:pt x="13320" y="633"/>
                  </a:cubicBezTo>
                  <a:cubicBezTo>
                    <a:pt x="13237" y="592"/>
                    <a:pt x="13175" y="550"/>
                    <a:pt x="13112" y="509"/>
                  </a:cubicBezTo>
                  <a:lnTo>
                    <a:pt x="13050" y="446"/>
                  </a:lnTo>
                  <a:lnTo>
                    <a:pt x="13039" y="446"/>
                  </a:lnTo>
                  <a:lnTo>
                    <a:pt x="13039" y="436"/>
                  </a:lnTo>
                  <a:lnTo>
                    <a:pt x="12967" y="363"/>
                  </a:lnTo>
                  <a:cubicBezTo>
                    <a:pt x="12936" y="333"/>
                    <a:pt x="12905" y="312"/>
                    <a:pt x="12873" y="291"/>
                  </a:cubicBezTo>
                  <a:cubicBezTo>
                    <a:pt x="12853" y="280"/>
                    <a:pt x="12832" y="280"/>
                    <a:pt x="12822" y="280"/>
                  </a:cubicBezTo>
                  <a:lnTo>
                    <a:pt x="12790" y="280"/>
                  </a:lnTo>
                  <a:cubicBezTo>
                    <a:pt x="12770" y="280"/>
                    <a:pt x="12760" y="291"/>
                    <a:pt x="12749" y="291"/>
                  </a:cubicBezTo>
                  <a:cubicBezTo>
                    <a:pt x="12728" y="301"/>
                    <a:pt x="12697" y="333"/>
                    <a:pt x="12697" y="363"/>
                  </a:cubicBezTo>
                  <a:cubicBezTo>
                    <a:pt x="12687" y="395"/>
                    <a:pt x="12687" y="426"/>
                    <a:pt x="12707" y="467"/>
                  </a:cubicBezTo>
                  <a:lnTo>
                    <a:pt x="12707" y="478"/>
                  </a:lnTo>
                  <a:lnTo>
                    <a:pt x="12697" y="467"/>
                  </a:lnTo>
                  <a:cubicBezTo>
                    <a:pt x="12656" y="446"/>
                    <a:pt x="12624" y="426"/>
                    <a:pt x="12594" y="416"/>
                  </a:cubicBezTo>
                  <a:cubicBezTo>
                    <a:pt x="12552" y="405"/>
                    <a:pt x="12521" y="395"/>
                    <a:pt x="12500" y="395"/>
                  </a:cubicBezTo>
                  <a:lnTo>
                    <a:pt x="12490" y="395"/>
                  </a:lnTo>
                  <a:cubicBezTo>
                    <a:pt x="12458" y="395"/>
                    <a:pt x="12417" y="416"/>
                    <a:pt x="12396" y="436"/>
                  </a:cubicBezTo>
                  <a:cubicBezTo>
                    <a:pt x="12375" y="457"/>
                    <a:pt x="12375" y="467"/>
                    <a:pt x="12365" y="488"/>
                  </a:cubicBezTo>
                  <a:lnTo>
                    <a:pt x="12365" y="550"/>
                  </a:lnTo>
                  <a:cubicBezTo>
                    <a:pt x="12375" y="561"/>
                    <a:pt x="12375" y="582"/>
                    <a:pt x="12386" y="592"/>
                  </a:cubicBezTo>
                  <a:cubicBezTo>
                    <a:pt x="12396" y="612"/>
                    <a:pt x="12417" y="623"/>
                    <a:pt x="12428" y="644"/>
                  </a:cubicBezTo>
                  <a:lnTo>
                    <a:pt x="12438" y="654"/>
                  </a:lnTo>
                  <a:cubicBezTo>
                    <a:pt x="12428" y="654"/>
                    <a:pt x="12417" y="654"/>
                    <a:pt x="12407" y="665"/>
                  </a:cubicBezTo>
                  <a:cubicBezTo>
                    <a:pt x="12355" y="675"/>
                    <a:pt x="12292" y="706"/>
                    <a:pt x="12230" y="737"/>
                  </a:cubicBezTo>
                  <a:cubicBezTo>
                    <a:pt x="12168" y="768"/>
                    <a:pt x="12116" y="810"/>
                    <a:pt x="12064" y="851"/>
                  </a:cubicBezTo>
                  <a:cubicBezTo>
                    <a:pt x="11847" y="861"/>
                    <a:pt x="11619" y="861"/>
                    <a:pt x="11370" y="861"/>
                  </a:cubicBezTo>
                  <a:cubicBezTo>
                    <a:pt x="10861" y="861"/>
                    <a:pt x="10353" y="851"/>
                    <a:pt x="9855" y="831"/>
                  </a:cubicBezTo>
                  <a:cubicBezTo>
                    <a:pt x="9357" y="810"/>
                    <a:pt x="8849" y="799"/>
                    <a:pt x="8341" y="799"/>
                  </a:cubicBezTo>
                  <a:cubicBezTo>
                    <a:pt x="7438" y="799"/>
                    <a:pt x="6670" y="861"/>
                    <a:pt x="5976" y="997"/>
                  </a:cubicBezTo>
                  <a:cubicBezTo>
                    <a:pt x="5259" y="1131"/>
                    <a:pt x="4565" y="1359"/>
                    <a:pt x="3932" y="1691"/>
                  </a:cubicBezTo>
                  <a:cubicBezTo>
                    <a:pt x="3662" y="1826"/>
                    <a:pt x="3382" y="1992"/>
                    <a:pt x="3113" y="2179"/>
                  </a:cubicBezTo>
                  <a:cubicBezTo>
                    <a:pt x="2853" y="2366"/>
                    <a:pt x="2615" y="2562"/>
                    <a:pt x="2397" y="2760"/>
                  </a:cubicBezTo>
                  <a:cubicBezTo>
                    <a:pt x="2179" y="2967"/>
                    <a:pt x="1972" y="3196"/>
                    <a:pt x="1785" y="3445"/>
                  </a:cubicBezTo>
                  <a:cubicBezTo>
                    <a:pt x="1608" y="3673"/>
                    <a:pt x="1453" y="3922"/>
                    <a:pt x="1329" y="4191"/>
                  </a:cubicBezTo>
                  <a:cubicBezTo>
                    <a:pt x="1193" y="4461"/>
                    <a:pt x="1100" y="4731"/>
                    <a:pt x="1038" y="5001"/>
                  </a:cubicBezTo>
                  <a:cubicBezTo>
                    <a:pt x="976" y="5291"/>
                    <a:pt x="955" y="5581"/>
                    <a:pt x="976" y="5872"/>
                  </a:cubicBezTo>
                  <a:cubicBezTo>
                    <a:pt x="976" y="5996"/>
                    <a:pt x="997" y="6131"/>
                    <a:pt x="1027" y="6308"/>
                  </a:cubicBezTo>
                  <a:cubicBezTo>
                    <a:pt x="1059" y="6463"/>
                    <a:pt x="1100" y="6619"/>
                    <a:pt x="1152" y="6774"/>
                  </a:cubicBezTo>
                  <a:lnTo>
                    <a:pt x="1183" y="6868"/>
                  </a:lnTo>
                  <a:cubicBezTo>
                    <a:pt x="1246" y="7044"/>
                    <a:pt x="1329" y="7210"/>
                    <a:pt x="1432" y="7376"/>
                  </a:cubicBezTo>
                  <a:cubicBezTo>
                    <a:pt x="1494" y="7479"/>
                    <a:pt x="1567" y="7573"/>
                    <a:pt x="1670" y="7698"/>
                  </a:cubicBezTo>
                  <a:cubicBezTo>
                    <a:pt x="1753" y="7790"/>
                    <a:pt x="1847" y="7894"/>
                    <a:pt x="1951" y="7998"/>
                  </a:cubicBezTo>
                  <a:cubicBezTo>
                    <a:pt x="2106" y="8143"/>
                    <a:pt x="2272" y="8288"/>
                    <a:pt x="2438" y="8424"/>
                  </a:cubicBezTo>
                  <a:cubicBezTo>
                    <a:pt x="2480" y="8465"/>
                    <a:pt x="2521" y="8496"/>
                    <a:pt x="2562" y="8537"/>
                  </a:cubicBezTo>
                  <a:cubicBezTo>
                    <a:pt x="2719" y="8673"/>
                    <a:pt x="2915" y="8839"/>
                    <a:pt x="3092" y="9035"/>
                  </a:cubicBezTo>
                  <a:lnTo>
                    <a:pt x="3081" y="9035"/>
                  </a:lnTo>
                  <a:cubicBezTo>
                    <a:pt x="3040" y="9035"/>
                    <a:pt x="3009" y="9035"/>
                    <a:pt x="2967" y="9046"/>
                  </a:cubicBezTo>
                  <a:cubicBezTo>
                    <a:pt x="2926" y="9056"/>
                    <a:pt x="2894" y="9077"/>
                    <a:pt x="2864" y="9087"/>
                  </a:cubicBezTo>
                  <a:cubicBezTo>
                    <a:pt x="2843" y="9097"/>
                    <a:pt x="2811" y="9118"/>
                    <a:pt x="2791" y="9139"/>
                  </a:cubicBezTo>
                  <a:cubicBezTo>
                    <a:pt x="2760" y="9160"/>
                    <a:pt x="2728" y="9191"/>
                    <a:pt x="2708" y="9212"/>
                  </a:cubicBezTo>
                  <a:cubicBezTo>
                    <a:pt x="2677" y="9243"/>
                    <a:pt x="2656" y="9274"/>
                    <a:pt x="2636" y="9305"/>
                  </a:cubicBezTo>
                  <a:cubicBezTo>
                    <a:pt x="2615" y="9336"/>
                    <a:pt x="2604" y="9378"/>
                    <a:pt x="2583" y="9419"/>
                  </a:cubicBezTo>
                  <a:cubicBezTo>
                    <a:pt x="2562" y="9461"/>
                    <a:pt x="2553" y="9512"/>
                    <a:pt x="2542" y="9565"/>
                  </a:cubicBezTo>
                  <a:cubicBezTo>
                    <a:pt x="2521" y="9648"/>
                    <a:pt x="2521" y="9751"/>
                    <a:pt x="2532" y="9855"/>
                  </a:cubicBezTo>
                  <a:lnTo>
                    <a:pt x="2532" y="9876"/>
                  </a:lnTo>
                  <a:cubicBezTo>
                    <a:pt x="2500" y="9844"/>
                    <a:pt x="2470" y="9803"/>
                    <a:pt x="2428" y="9772"/>
                  </a:cubicBezTo>
                  <a:cubicBezTo>
                    <a:pt x="2376" y="9720"/>
                    <a:pt x="2324" y="9668"/>
                    <a:pt x="2272" y="9627"/>
                  </a:cubicBezTo>
                  <a:cubicBezTo>
                    <a:pt x="2210" y="9585"/>
                    <a:pt x="2148" y="9544"/>
                    <a:pt x="2085" y="9512"/>
                  </a:cubicBezTo>
                  <a:cubicBezTo>
                    <a:pt x="2065" y="9502"/>
                    <a:pt x="2034" y="9492"/>
                    <a:pt x="1992" y="9482"/>
                  </a:cubicBezTo>
                  <a:cubicBezTo>
                    <a:pt x="1951" y="9471"/>
                    <a:pt x="1919" y="9461"/>
                    <a:pt x="1889" y="9461"/>
                  </a:cubicBezTo>
                  <a:lnTo>
                    <a:pt x="1868" y="9461"/>
                  </a:lnTo>
                  <a:cubicBezTo>
                    <a:pt x="1836" y="9461"/>
                    <a:pt x="1816" y="9461"/>
                    <a:pt x="1795" y="9471"/>
                  </a:cubicBezTo>
                  <a:cubicBezTo>
                    <a:pt x="1753" y="9471"/>
                    <a:pt x="1723" y="9482"/>
                    <a:pt x="1702" y="9502"/>
                  </a:cubicBezTo>
                  <a:cubicBezTo>
                    <a:pt x="1670" y="9512"/>
                    <a:pt x="1640" y="9523"/>
                    <a:pt x="1619" y="9544"/>
                  </a:cubicBezTo>
                  <a:cubicBezTo>
                    <a:pt x="1598" y="9565"/>
                    <a:pt x="1577" y="9585"/>
                    <a:pt x="1557" y="9616"/>
                  </a:cubicBezTo>
                  <a:cubicBezTo>
                    <a:pt x="1525" y="9658"/>
                    <a:pt x="1504" y="9710"/>
                    <a:pt x="1484" y="9772"/>
                  </a:cubicBezTo>
                  <a:cubicBezTo>
                    <a:pt x="1474" y="9834"/>
                    <a:pt x="1463" y="9897"/>
                    <a:pt x="1474" y="9948"/>
                  </a:cubicBezTo>
                  <a:cubicBezTo>
                    <a:pt x="1484" y="10021"/>
                    <a:pt x="1504" y="10083"/>
                    <a:pt x="1515" y="10125"/>
                  </a:cubicBezTo>
                  <a:cubicBezTo>
                    <a:pt x="1557" y="10229"/>
                    <a:pt x="1608" y="10332"/>
                    <a:pt x="1681" y="10436"/>
                  </a:cubicBezTo>
                  <a:cubicBezTo>
                    <a:pt x="1753" y="10519"/>
                    <a:pt x="1826" y="10602"/>
                    <a:pt x="1930" y="10695"/>
                  </a:cubicBezTo>
                  <a:cubicBezTo>
                    <a:pt x="2013" y="10768"/>
                    <a:pt x="2117" y="10840"/>
                    <a:pt x="2231" y="10913"/>
                  </a:cubicBezTo>
                  <a:cubicBezTo>
                    <a:pt x="2376" y="10996"/>
                    <a:pt x="2542" y="11079"/>
                    <a:pt x="2719" y="11141"/>
                  </a:cubicBezTo>
                  <a:cubicBezTo>
                    <a:pt x="2874" y="11204"/>
                    <a:pt x="3030" y="11255"/>
                    <a:pt x="3175" y="11287"/>
                  </a:cubicBezTo>
                  <a:cubicBezTo>
                    <a:pt x="3185" y="11287"/>
                    <a:pt x="3185" y="11297"/>
                    <a:pt x="3185" y="11297"/>
                  </a:cubicBezTo>
                  <a:lnTo>
                    <a:pt x="3216" y="11297"/>
                  </a:lnTo>
                  <a:lnTo>
                    <a:pt x="3237" y="11276"/>
                  </a:lnTo>
                  <a:lnTo>
                    <a:pt x="3268" y="11193"/>
                  </a:lnTo>
                  <a:cubicBezTo>
                    <a:pt x="3279" y="11151"/>
                    <a:pt x="3299" y="11110"/>
                    <a:pt x="3320" y="11068"/>
                  </a:cubicBezTo>
                  <a:cubicBezTo>
                    <a:pt x="3341" y="10996"/>
                    <a:pt x="3372" y="10923"/>
                    <a:pt x="3392" y="10830"/>
                  </a:cubicBezTo>
                  <a:cubicBezTo>
                    <a:pt x="3455" y="10674"/>
                    <a:pt x="3496" y="10498"/>
                    <a:pt x="3528" y="10332"/>
                  </a:cubicBezTo>
                  <a:cubicBezTo>
                    <a:pt x="3538" y="10249"/>
                    <a:pt x="3558" y="10166"/>
                    <a:pt x="3558" y="10083"/>
                  </a:cubicBezTo>
                  <a:cubicBezTo>
                    <a:pt x="3569" y="9980"/>
                    <a:pt x="3569" y="9897"/>
                    <a:pt x="3569" y="9824"/>
                  </a:cubicBezTo>
                  <a:lnTo>
                    <a:pt x="3569" y="9751"/>
                  </a:lnTo>
                  <a:cubicBezTo>
                    <a:pt x="3704" y="10063"/>
                    <a:pt x="3797" y="10363"/>
                    <a:pt x="3849" y="10664"/>
                  </a:cubicBezTo>
                  <a:cubicBezTo>
                    <a:pt x="3880" y="10923"/>
                    <a:pt x="3890" y="11183"/>
                    <a:pt x="3849" y="11432"/>
                  </a:cubicBezTo>
                  <a:cubicBezTo>
                    <a:pt x="3807" y="11711"/>
                    <a:pt x="3714" y="12002"/>
                    <a:pt x="3579" y="12303"/>
                  </a:cubicBezTo>
                  <a:cubicBezTo>
                    <a:pt x="3517" y="12438"/>
                    <a:pt x="3434" y="12573"/>
                    <a:pt x="3351" y="12707"/>
                  </a:cubicBezTo>
                  <a:cubicBezTo>
                    <a:pt x="3299" y="12749"/>
                    <a:pt x="3247" y="12790"/>
                    <a:pt x="3185" y="12832"/>
                  </a:cubicBezTo>
                  <a:cubicBezTo>
                    <a:pt x="3133" y="12770"/>
                    <a:pt x="3071" y="12707"/>
                    <a:pt x="3019" y="12645"/>
                  </a:cubicBezTo>
                  <a:cubicBezTo>
                    <a:pt x="2811" y="12438"/>
                    <a:pt x="2636" y="12282"/>
                    <a:pt x="2459" y="12158"/>
                  </a:cubicBezTo>
                  <a:cubicBezTo>
                    <a:pt x="2355" y="12096"/>
                    <a:pt x="2251" y="12033"/>
                    <a:pt x="2158" y="12002"/>
                  </a:cubicBezTo>
                  <a:cubicBezTo>
                    <a:pt x="2055" y="11960"/>
                    <a:pt x="1961" y="11940"/>
                    <a:pt x="1857" y="11940"/>
                  </a:cubicBezTo>
                  <a:lnTo>
                    <a:pt x="1847" y="11940"/>
                  </a:lnTo>
                  <a:cubicBezTo>
                    <a:pt x="1826" y="11940"/>
                    <a:pt x="1795" y="11940"/>
                    <a:pt x="1764" y="11950"/>
                  </a:cubicBezTo>
                  <a:lnTo>
                    <a:pt x="1764" y="11940"/>
                  </a:lnTo>
                  <a:cubicBezTo>
                    <a:pt x="1712" y="11950"/>
                    <a:pt x="1650" y="11971"/>
                    <a:pt x="1587" y="12002"/>
                  </a:cubicBezTo>
                  <a:cubicBezTo>
                    <a:pt x="1515" y="12033"/>
                    <a:pt x="1453" y="12085"/>
                    <a:pt x="1391" y="12158"/>
                  </a:cubicBezTo>
                  <a:cubicBezTo>
                    <a:pt x="1287" y="12282"/>
                    <a:pt x="1204" y="12438"/>
                    <a:pt x="1142" y="12656"/>
                  </a:cubicBezTo>
                  <a:cubicBezTo>
                    <a:pt x="1090" y="12822"/>
                    <a:pt x="1048" y="13018"/>
                    <a:pt x="1027" y="13257"/>
                  </a:cubicBezTo>
                  <a:cubicBezTo>
                    <a:pt x="1007" y="13433"/>
                    <a:pt x="997" y="13620"/>
                    <a:pt x="997" y="13807"/>
                  </a:cubicBezTo>
                  <a:cubicBezTo>
                    <a:pt x="1007" y="13984"/>
                    <a:pt x="1017" y="14160"/>
                    <a:pt x="1048" y="14336"/>
                  </a:cubicBezTo>
                  <a:cubicBezTo>
                    <a:pt x="1080" y="14564"/>
                    <a:pt x="1142" y="14793"/>
                    <a:pt x="1214" y="15010"/>
                  </a:cubicBezTo>
                  <a:cubicBezTo>
                    <a:pt x="1246" y="15093"/>
                    <a:pt x="1276" y="15176"/>
                    <a:pt x="1308" y="15249"/>
                  </a:cubicBezTo>
                  <a:cubicBezTo>
                    <a:pt x="976" y="15653"/>
                    <a:pt x="737" y="16017"/>
                    <a:pt x="540" y="16379"/>
                  </a:cubicBezTo>
                  <a:cubicBezTo>
                    <a:pt x="416" y="16618"/>
                    <a:pt x="312" y="16877"/>
                    <a:pt x="229" y="17126"/>
                  </a:cubicBezTo>
                  <a:cubicBezTo>
                    <a:pt x="146" y="17365"/>
                    <a:pt x="94" y="17624"/>
                    <a:pt x="63" y="17915"/>
                  </a:cubicBezTo>
                  <a:cubicBezTo>
                    <a:pt x="1" y="18423"/>
                    <a:pt x="52" y="18942"/>
                    <a:pt x="197" y="19440"/>
                  </a:cubicBezTo>
                  <a:cubicBezTo>
                    <a:pt x="270" y="19668"/>
                    <a:pt x="374" y="19906"/>
                    <a:pt x="509" y="20145"/>
                  </a:cubicBezTo>
                  <a:cubicBezTo>
                    <a:pt x="623" y="20353"/>
                    <a:pt x="778" y="20549"/>
                    <a:pt x="976" y="20768"/>
                  </a:cubicBezTo>
                  <a:cubicBezTo>
                    <a:pt x="1142" y="20954"/>
                    <a:pt x="1338" y="21141"/>
                    <a:pt x="1567" y="21296"/>
                  </a:cubicBezTo>
                  <a:cubicBezTo>
                    <a:pt x="1577" y="21307"/>
                    <a:pt x="1587" y="21307"/>
                    <a:pt x="1598" y="21317"/>
                  </a:cubicBezTo>
                  <a:lnTo>
                    <a:pt x="1598" y="21328"/>
                  </a:lnTo>
                  <a:lnTo>
                    <a:pt x="1598" y="21338"/>
                  </a:lnTo>
                  <a:lnTo>
                    <a:pt x="1598" y="21473"/>
                  </a:lnTo>
                  <a:cubicBezTo>
                    <a:pt x="1598" y="21597"/>
                    <a:pt x="1608" y="21732"/>
                    <a:pt x="1640" y="21856"/>
                  </a:cubicBezTo>
                  <a:cubicBezTo>
                    <a:pt x="1650" y="21898"/>
                    <a:pt x="1650" y="21950"/>
                    <a:pt x="1660" y="22002"/>
                  </a:cubicBezTo>
                  <a:cubicBezTo>
                    <a:pt x="1702" y="22168"/>
                    <a:pt x="1753" y="22333"/>
                    <a:pt x="1836" y="22499"/>
                  </a:cubicBezTo>
                  <a:cubicBezTo>
                    <a:pt x="1878" y="22603"/>
                    <a:pt x="1940" y="22707"/>
                    <a:pt x="2013" y="22811"/>
                  </a:cubicBezTo>
                  <a:cubicBezTo>
                    <a:pt x="976" y="23080"/>
                    <a:pt x="384" y="23382"/>
                    <a:pt x="384" y="23703"/>
                  </a:cubicBezTo>
                  <a:cubicBezTo>
                    <a:pt x="384" y="24679"/>
                    <a:pt x="5808" y="25446"/>
                    <a:pt x="12550" y="25446"/>
                  </a:cubicBezTo>
                  <a:cubicBezTo>
                    <a:pt x="12685" y="25446"/>
                    <a:pt x="12820" y="25446"/>
                    <a:pt x="12956" y="25445"/>
                  </a:cubicBezTo>
                  <a:cubicBezTo>
                    <a:pt x="19885" y="25404"/>
                    <a:pt x="25518" y="24574"/>
                    <a:pt x="25508" y="23578"/>
                  </a:cubicBezTo>
                  <a:cubicBezTo>
                    <a:pt x="25508" y="23205"/>
                    <a:pt x="24699" y="22852"/>
                    <a:pt x="23309" y="22572"/>
                  </a:cubicBezTo>
                  <a:cubicBezTo>
                    <a:pt x="23309" y="22562"/>
                    <a:pt x="23319" y="22562"/>
                    <a:pt x="23319" y="22552"/>
                  </a:cubicBezTo>
                  <a:cubicBezTo>
                    <a:pt x="23361" y="22479"/>
                    <a:pt x="23402" y="22407"/>
                    <a:pt x="23433" y="22324"/>
                  </a:cubicBezTo>
                  <a:cubicBezTo>
                    <a:pt x="23827" y="22230"/>
                    <a:pt x="24191" y="22105"/>
                    <a:pt x="24502" y="21939"/>
                  </a:cubicBezTo>
                  <a:cubicBezTo>
                    <a:pt x="24689" y="21836"/>
                    <a:pt x="24875" y="21711"/>
                    <a:pt x="25041" y="21566"/>
                  </a:cubicBezTo>
                  <a:cubicBezTo>
                    <a:pt x="25196" y="21431"/>
                    <a:pt x="25342" y="21265"/>
                    <a:pt x="25477" y="21079"/>
                  </a:cubicBezTo>
                  <a:cubicBezTo>
                    <a:pt x="25528" y="20996"/>
                    <a:pt x="25581" y="20913"/>
                    <a:pt x="25643" y="20809"/>
                  </a:cubicBezTo>
                  <a:cubicBezTo>
                    <a:pt x="25705" y="20685"/>
                    <a:pt x="25767" y="20539"/>
                    <a:pt x="25830" y="20373"/>
                  </a:cubicBezTo>
                  <a:cubicBezTo>
                    <a:pt x="25933" y="20093"/>
                    <a:pt x="26006" y="19782"/>
                    <a:pt x="26047" y="19429"/>
                  </a:cubicBezTo>
                  <a:cubicBezTo>
                    <a:pt x="26109" y="18942"/>
                    <a:pt x="26068" y="18412"/>
                    <a:pt x="25943" y="17863"/>
                  </a:cubicBezTo>
                  <a:cubicBezTo>
                    <a:pt x="25819" y="17354"/>
                    <a:pt x="25611" y="16847"/>
                    <a:pt x="25311" y="16349"/>
                  </a:cubicBezTo>
                  <a:cubicBezTo>
                    <a:pt x="25083" y="15964"/>
                    <a:pt x="24782" y="15612"/>
                    <a:pt x="24491" y="15259"/>
                  </a:cubicBezTo>
                  <a:cubicBezTo>
                    <a:pt x="24440" y="15197"/>
                    <a:pt x="24398" y="15145"/>
                    <a:pt x="24346" y="15083"/>
                  </a:cubicBezTo>
                  <a:cubicBezTo>
                    <a:pt x="24304" y="15042"/>
                    <a:pt x="24263" y="14989"/>
                    <a:pt x="24221" y="14938"/>
                  </a:cubicBezTo>
                  <a:lnTo>
                    <a:pt x="24263" y="14938"/>
                  </a:lnTo>
                  <a:cubicBezTo>
                    <a:pt x="24304" y="14938"/>
                    <a:pt x="24357" y="14927"/>
                    <a:pt x="24408" y="14906"/>
                  </a:cubicBezTo>
                  <a:cubicBezTo>
                    <a:pt x="24440" y="14896"/>
                    <a:pt x="24460" y="14876"/>
                    <a:pt x="24491" y="14865"/>
                  </a:cubicBezTo>
                  <a:cubicBezTo>
                    <a:pt x="24512" y="14844"/>
                    <a:pt x="24533" y="14834"/>
                    <a:pt x="24553" y="14813"/>
                  </a:cubicBezTo>
                  <a:cubicBezTo>
                    <a:pt x="24585" y="14782"/>
                    <a:pt x="24616" y="14740"/>
                    <a:pt x="24647" y="14710"/>
                  </a:cubicBezTo>
                  <a:lnTo>
                    <a:pt x="24668" y="14689"/>
                  </a:lnTo>
                  <a:cubicBezTo>
                    <a:pt x="24668" y="14678"/>
                    <a:pt x="24678" y="14668"/>
                    <a:pt x="24689" y="14657"/>
                  </a:cubicBezTo>
                  <a:cubicBezTo>
                    <a:pt x="24719" y="14616"/>
                    <a:pt x="24751" y="14595"/>
                    <a:pt x="24782" y="14574"/>
                  </a:cubicBezTo>
                  <a:cubicBezTo>
                    <a:pt x="24792" y="14564"/>
                    <a:pt x="24802" y="14554"/>
                    <a:pt x="24823" y="14544"/>
                  </a:cubicBezTo>
                  <a:lnTo>
                    <a:pt x="24844" y="14544"/>
                  </a:lnTo>
                  <a:cubicBezTo>
                    <a:pt x="24844" y="14533"/>
                    <a:pt x="24855" y="14533"/>
                    <a:pt x="24855" y="14533"/>
                  </a:cubicBezTo>
                  <a:lnTo>
                    <a:pt x="24875" y="14533"/>
                  </a:lnTo>
                  <a:cubicBezTo>
                    <a:pt x="24885" y="14533"/>
                    <a:pt x="24896" y="14523"/>
                    <a:pt x="24906" y="14523"/>
                  </a:cubicBezTo>
                  <a:lnTo>
                    <a:pt x="24989" y="14523"/>
                  </a:lnTo>
                  <a:cubicBezTo>
                    <a:pt x="25031" y="14523"/>
                    <a:pt x="25072" y="14533"/>
                    <a:pt x="25104" y="14544"/>
                  </a:cubicBezTo>
                  <a:lnTo>
                    <a:pt x="25114" y="14544"/>
                  </a:lnTo>
                  <a:lnTo>
                    <a:pt x="25114" y="14554"/>
                  </a:lnTo>
                  <a:lnTo>
                    <a:pt x="25124" y="14554"/>
                  </a:lnTo>
                  <a:cubicBezTo>
                    <a:pt x="25124" y="14554"/>
                    <a:pt x="25134" y="14554"/>
                    <a:pt x="25134" y="14564"/>
                  </a:cubicBezTo>
                  <a:lnTo>
                    <a:pt x="25145" y="14564"/>
                  </a:lnTo>
                  <a:cubicBezTo>
                    <a:pt x="25155" y="14564"/>
                    <a:pt x="25176" y="14574"/>
                    <a:pt x="25187" y="14585"/>
                  </a:cubicBezTo>
                  <a:cubicBezTo>
                    <a:pt x="25196" y="14585"/>
                    <a:pt x="25207" y="14595"/>
                    <a:pt x="25207" y="14595"/>
                  </a:cubicBezTo>
                  <a:cubicBezTo>
                    <a:pt x="25196" y="14585"/>
                    <a:pt x="25176" y="14564"/>
                    <a:pt x="25166" y="14544"/>
                  </a:cubicBezTo>
                  <a:cubicBezTo>
                    <a:pt x="25134" y="14523"/>
                    <a:pt x="25114" y="14502"/>
                    <a:pt x="25083" y="14481"/>
                  </a:cubicBezTo>
                  <a:cubicBezTo>
                    <a:pt x="25083" y="14481"/>
                    <a:pt x="25072" y="14471"/>
                    <a:pt x="25062" y="14471"/>
                  </a:cubicBezTo>
                  <a:lnTo>
                    <a:pt x="25062" y="14461"/>
                  </a:lnTo>
                  <a:lnTo>
                    <a:pt x="25051" y="14461"/>
                  </a:lnTo>
                  <a:cubicBezTo>
                    <a:pt x="25041" y="14450"/>
                    <a:pt x="25031" y="14450"/>
                    <a:pt x="25021" y="14440"/>
                  </a:cubicBezTo>
                  <a:cubicBezTo>
                    <a:pt x="25031" y="14440"/>
                    <a:pt x="25041" y="14440"/>
                    <a:pt x="25051" y="14429"/>
                  </a:cubicBezTo>
                  <a:lnTo>
                    <a:pt x="25166" y="14429"/>
                  </a:lnTo>
                  <a:cubicBezTo>
                    <a:pt x="25207" y="14440"/>
                    <a:pt x="25249" y="14450"/>
                    <a:pt x="25290" y="14450"/>
                  </a:cubicBezTo>
                  <a:cubicBezTo>
                    <a:pt x="25259" y="14429"/>
                    <a:pt x="25228" y="14408"/>
                    <a:pt x="25207" y="14388"/>
                  </a:cubicBezTo>
                  <a:cubicBezTo>
                    <a:pt x="25166" y="14367"/>
                    <a:pt x="25124" y="14346"/>
                    <a:pt x="25093" y="14336"/>
                  </a:cubicBezTo>
                  <a:cubicBezTo>
                    <a:pt x="25051" y="14325"/>
                    <a:pt x="25010" y="14316"/>
                    <a:pt x="24968" y="14316"/>
                  </a:cubicBezTo>
                  <a:cubicBezTo>
                    <a:pt x="24927" y="14316"/>
                    <a:pt x="24885" y="14325"/>
                    <a:pt x="24844" y="14346"/>
                  </a:cubicBezTo>
                  <a:cubicBezTo>
                    <a:pt x="24751" y="14378"/>
                    <a:pt x="24678" y="14440"/>
                    <a:pt x="24606" y="14502"/>
                  </a:cubicBezTo>
                  <a:cubicBezTo>
                    <a:pt x="24574" y="14533"/>
                    <a:pt x="24533" y="14564"/>
                    <a:pt x="24491" y="14595"/>
                  </a:cubicBezTo>
                  <a:cubicBezTo>
                    <a:pt x="24450" y="14616"/>
                    <a:pt x="24419" y="14637"/>
                    <a:pt x="24387" y="14647"/>
                  </a:cubicBezTo>
                  <a:cubicBezTo>
                    <a:pt x="24357" y="14657"/>
                    <a:pt x="24325" y="14668"/>
                    <a:pt x="24294" y="14668"/>
                  </a:cubicBezTo>
                  <a:lnTo>
                    <a:pt x="24284" y="14668"/>
                  </a:lnTo>
                  <a:cubicBezTo>
                    <a:pt x="24263" y="14668"/>
                    <a:pt x="24242" y="14668"/>
                    <a:pt x="24221" y="14657"/>
                  </a:cubicBezTo>
                  <a:cubicBezTo>
                    <a:pt x="24201" y="14657"/>
                    <a:pt x="24180" y="14647"/>
                    <a:pt x="24159" y="14637"/>
                  </a:cubicBezTo>
                  <a:cubicBezTo>
                    <a:pt x="24138" y="14627"/>
                    <a:pt x="24108" y="14606"/>
                    <a:pt x="24087" y="14585"/>
                  </a:cubicBezTo>
                  <a:cubicBezTo>
                    <a:pt x="24045" y="14544"/>
                    <a:pt x="24004" y="14502"/>
                    <a:pt x="23972" y="14461"/>
                  </a:cubicBezTo>
                  <a:cubicBezTo>
                    <a:pt x="23963" y="14440"/>
                    <a:pt x="23942" y="14419"/>
                    <a:pt x="23931" y="14399"/>
                  </a:cubicBezTo>
                  <a:cubicBezTo>
                    <a:pt x="23910" y="14388"/>
                    <a:pt x="23900" y="14367"/>
                    <a:pt x="23889" y="14346"/>
                  </a:cubicBezTo>
                  <a:cubicBezTo>
                    <a:pt x="23910" y="14325"/>
                    <a:pt x="23942" y="14305"/>
                    <a:pt x="23963" y="14284"/>
                  </a:cubicBezTo>
                  <a:cubicBezTo>
                    <a:pt x="24066" y="14191"/>
                    <a:pt x="24149" y="14097"/>
                    <a:pt x="24221" y="13984"/>
                  </a:cubicBezTo>
                  <a:cubicBezTo>
                    <a:pt x="24221" y="13984"/>
                    <a:pt x="24221" y="13973"/>
                    <a:pt x="24232" y="13963"/>
                  </a:cubicBezTo>
                  <a:cubicBezTo>
                    <a:pt x="24263" y="13911"/>
                    <a:pt x="24294" y="13848"/>
                    <a:pt x="24315" y="13776"/>
                  </a:cubicBezTo>
                  <a:cubicBezTo>
                    <a:pt x="24346" y="13703"/>
                    <a:pt x="24357" y="13641"/>
                    <a:pt x="24357" y="13569"/>
                  </a:cubicBezTo>
                  <a:lnTo>
                    <a:pt x="24357" y="13486"/>
                  </a:lnTo>
                  <a:cubicBezTo>
                    <a:pt x="24346" y="13454"/>
                    <a:pt x="24336" y="13423"/>
                    <a:pt x="24325" y="13403"/>
                  </a:cubicBezTo>
                  <a:cubicBezTo>
                    <a:pt x="24304" y="13361"/>
                    <a:pt x="24284" y="13330"/>
                    <a:pt x="24232" y="13278"/>
                  </a:cubicBezTo>
                  <a:cubicBezTo>
                    <a:pt x="24211" y="13257"/>
                    <a:pt x="24180" y="13226"/>
                    <a:pt x="24149" y="13205"/>
                  </a:cubicBezTo>
                  <a:lnTo>
                    <a:pt x="24118" y="13174"/>
                  </a:lnTo>
                  <a:cubicBezTo>
                    <a:pt x="24055" y="13133"/>
                    <a:pt x="24014" y="13091"/>
                    <a:pt x="23983" y="13050"/>
                  </a:cubicBezTo>
                  <a:cubicBezTo>
                    <a:pt x="23972" y="13039"/>
                    <a:pt x="23972" y="13029"/>
                    <a:pt x="23963" y="13029"/>
                  </a:cubicBezTo>
                  <a:lnTo>
                    <a:pt x="23963" y="13018"/>
                  </a:lnTo>
                  <a:cubicBezTo>
                    <a:pt x="23910" y="12956"/>
                    <a:pt x="23869" y="12884"/>
                    <a:pt x="23827" y="12790"/>
                  </a:cubicBezTo>
                  <a:cubicBezTo>
                    <a:pt x="23797" y="12728"/>
                    <a:pt x="23776" y="12656"/>
                    <a:pt x="23755" y="12594"/>
                  </a:cubicBezTo>
                  <a:lnTo>
                    <a:pt x="23724" y="12500"/>
                  </a:lnTo>
                  <a:cubicBezTo>
                    <a:pt x="23755" y="12490"/>
                    <a:pt x="23776" y="12469"/>
                    <a:pt x="23776" y="12448"/>
                  </a:cubicBezTo>
                  <a:cubicBezTo>
                    <a:pt x="23776" y="12407"/>
                    <a:pt x="23734" y="12375"/>
                    <a:pt x="23651" y="12345"/>
                  </a:cubicBezTo>
                  <a:cubicBezTo>
                    <a:pt x="23599" y="12230"/>
                    <a:pt x="23537" y="12126"/>
                    <a:pt x="23454" y="12023"/>
                  </a:cubicBezTo>
                  <a:cubicBezTo>
                    <a:pt x="23402" y="11960"/>
                    <a:pt x="23340" y="11898"/>
                    <a:pt x="23278" y="11847"/>
                  </a:cubicBezTo>
                  <a:cubicBezTo>
                    <a:pt x="23309" y="11732"/>
                    <a:pt x="23350" y="11608"/>
                    <a:pt x="23392" y="11483"/>
                  </a:cubicBezTo>
                  <a:cubicBezTo>
                    <a:pt x="23454" y="11287"/>
                    <a:pt x="23548" y="11079"/>
                    <a:pt x="23672" y="10809"/>
                  </a:cubicBezTo>
                  <a:cubicBezTo>
                    <a:pt x="23786" y="10570"/>
                    <a:pt x="23910" y="10332"/>
                    <a:pt x="24025" y="10093"/>
                  </a:cubicBezTo>
                  <a:lnTo>
                    <a:pt x="24149" y="9844"/>
                  </a:lnTo>
                  <a:cubicBezTo>
                    <a:pt x="24191" y="9772"/>
                    <a:pt x="24221" y="9699"/>
                    <a:pt x="24263" y="9627"/>
                  </a:cubicBezTo>
                  <a:lnTo>
                    <a:pt x="24263" y="9616"/>
                  </a:lnTo>
                  <a:cubicBezTo>
                    <a:pt x="24274" y="9595"/>
                    <a:pt x="24284" y="9585"/>
                    <a:pt x="24284" y="9575"/>
                  </a:cubicBezTo>
                  <a:cubicBezTo>
                    <a:pt x="24419" y="9305"/>
                    <a:pt x="24533" y="9067"/>
                    <a:pt x="24636" y="8848"/>
                  </a:cubicBezTo>
                  <a:cubicBezTo>
                    <a:pt x="24979" y="8081"/>
                    <a:pt x="25196" y="7438"/>
                    <a:pt x="25311" y="6836"/>
                  </a:cubicBezTo>
                  <a:cubicBezTo>
                    <a:pt x="25373" y="6483"/>
                    <a:pt x="25404" y="6131"/>
                    <a:pt x="25394" y="5789"/>
                  </a:cubicBezTo>
                  <a:cubicBezTo>
                    <a:pt x="25383" y="5446"/>
                    <a:pt x="25332" y="5083"/>
                    <a:pt x="25228" y="4731"/>
                  </a:cubicBezTo>
                  <a:cubicBezTo>
                    <a:pt x="25145" y="4430"/>
                    <a:pt x="25010" y="4108"/>
                    <a:pt x="24823" y="3756"/>
                  </a:cubicBezTo>
                  <a:cubicBezTo>
                    <a:pt x="24689" y="3496"/>
                    <a:pt x="24523" y="3237"/>
                    <a:pt x="24325" y="2977"/>
                  </a:cubicBezTo>
                  <a:cubicBezTo>
                    <a:pt x="24149" y="2739"/>
                    <a:pt x="23942" y="2490"/>
                    <a:pt x="23714" y="2262"/>
                  </a:cubicBezTo>
                  <a:cubicBezTo>
                    <a:pt x="23495" y="2044"/>
                    <a:pt x="23257" y="1836"/>
                    <a:pt x="22997" y="1629"/>
                  </a:cubicBezTo>
                  <a:cubicBezTo>
                    <a:pt x="22490" y="1235"/>
                    <a:pt x="21919" y="903"/>
                    <a:pt x="21307" y="644"/>
                  </a:cubicBezTo>
                  <a:cubicBezTo>
                    <a:pt x="20985" y="509"/>
                    <a:pt x="20632" y="384"/>
                    <a:pt x="20270" y="291"/>
                  </a:cubicBezTo>
                  <a:cubicBezTo>
                    <a:pt x="19896" y="187"/>
                    <a:pt x="19491" y="104"/>
                    <a:pt x="19035" y="52"/>
                  </a:cubicBezTo>
                  <a:cubicBezTo>
                    <a:pt x="18714" y="11"/>
                    <a:pt x="18382" y="1"/>
                    <a:pt x="1801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6" name="Google Shape;1136;p49"/>
            <p:cNvGrpSpPr/>
            <p:nvPr/>
          </p:nvGrpSpPr>
          <p:grpSpPr>
            <a:xfrm>
              <a:off x="5222961" y="1203150"/>
              <a:ext cx="3097624" cy="3019594"/>
              <a:chOff x="5222961" y="1203150"/>
              <a:chExt cx="3097624" cy="3019594"/>
            </a:xfrm>
          </p:grpSpPr>
          <p:sp>
            <p:nvSpPr>
              <p:cNvPr id="1137" name="Google Shape;1137;p49"/>
              <p:cNvSpPr/>
              <p:nvPr/>
            </p:nvSpPr>
            <p:spPr>
              <a:xfrm>
                <a:off x="5222961" y="1203150"/>
                <a:ext cx="3097624" cy="2667996"/>
              </a:xfrm>
              <a:custGeom>
                <a:avLst/>
                <a:gdLst/>
                <a:ahLst/>
                <a:cxnLst/>
                <a:rect l="l" t="t" r="r" b="b"/>
                <a:pathLst>
                  <a:path w="68733" h="59200" extrusionOk="0">
                    <a:moveTo>
                      <a:pt x="46887" y="1"/>
                    </a:moveTo>
                    <a:cubicBezTo>
                      <a:pt x="45912" y="22"/>
                      <a:pt x="44885" y="105"/>
                      <a:pt x="43650" y="260"/>
                    </a:cubicBezTo>
                    <a:cubicBezTo>
                      <a:pt x="42271" y="426"/>
                      <a:pt x="40798" y="696"/>
                      <a:pt x="39024" y="1100"/>
                    </a:cubicBezTo>
                    <a:cubicBezTo>
                      <a:pt x="38692" y="1173"/>
                      <a:pt x="38329" y="1266"/>
                      <a:pt x="37873" y="1380"/>
                    </a:cubicBezTo>
                    <a:lnTo>
                      <a:pt x="37572" y="1453"/>
                    </a:lnTo>
                    <a:cubicBezTo>
                      <a:pt x="37302" y="1525"/>
                      <a:pt x="37022" y="1588"/>
                      <a:pt x="36742" y="1650"/>
                    </a:cubicBezTo>
                    <a:cubicBezTo>
                      <a:pt x="36057" y="1806"/>
                      <a:pt x="35310" y="1940"/>
                      <a:pt x="34470" y="2044"/>
                    </a:cubicBezTo>
                    <a:lnTo>
                      <a:pt x="34450" y="2044"/>
                    </a:lnTo>
                    <a:lnTo>
                      <a:pt x="34439" y="2055"/>
                    </a:lnTo>
                    <a:cubicBezTo>
                      <a:pt x="33080" y="2210"/>
                      <a:pt x="31649" y="2283"/>
                      <a:pt x="29927" y="2283"/>
                    </a:cubicBezTo>
                    <a:cubicBezTo>
                      <a:pt x="28599" y="2283"/>
                      <a:pt x="27251" y="2231"/>
                      <a:pt x="25944" y="2189"/>
                    </a:cubicBezTo>
                    <a:cubicBezTo>
                      <a:pt x="24637" y="2148"/>
                      <a:pt x="23278" y="2106"/>
                      <a:pt x="21950" y="2106"/>
                    </a:cubicBezTo>
                    <a:cubicBezTo>
                      <a:pt x="19596" y="2106"/>
                      <a:pt x="17562" y="2272"/>
                      <a:pt x="15737" y="2615"/>
                    </a:cubicBezTo>
                    <a:cubicBezTo>
                      <a:pt x="13838" y="2978"/>
                      <a:pt x="12023" y="3590"/>
                      <a:pt x="10343" y="4451"/>
                    </a:cubicBezTo>
                    <a:cubicBezTo>
                      <a:pt x="9627" y="4814"/>
                      <a:pt x="8911" y="5250"/>
                      <a:pt x="8195" y="5748"/>
                    </a:cubicBezTo>
                    <a:cubicBezTo>
                      <a:pt x="7521" y="6225"/>
                      <a:pt x="6878" y="6743"/>
                      <a:pt x="6297" y="7283"/>
                    </a:cubicBezTo>
                    <a:cubicBezTo>
                      <a:pt x="5726" y="7822"/>
                      <a:pt x="5187" y="8424"/>
                      <a:pt x="4689" y="9077"/>
                    </a:cubicBezTo>
                    <a:cubicBezTo>
                      <a:pt x="4223" y="9679"/>
                      <a:pt x="3818" y="10342"/>
                      <a:pt x="3486" y="11038"/>
                    </a:cubicBezTo>
                    <a:cubicBezTo>
                      <a:pt x="3144" y="11753"/>
                      <a:pt x="2895" y="12469"/>
                      <a:pt x="2739" y="13185"/>
                    </a:cubicBezTo>
                    <a:cubicBezTo>
                      <a:pt x="2573" y="13932"/>
                      <a:pt x="2511" y="14699"/>
                      <a:pt x="2552" y="15467"/>
                    </a:cubicBezTo>
                    <a:cubicBezTo>
                      <a:pt x="2573" y="15799"/>
                      <a:pt x="2625" y="16162"/>
                      <a:pt x="2697" y="16608"/>
                    </a:cubicBezTo>
                    <a:cubicBezTo>
                      <a:pt x="2770" y="17013"/>
                      <a:pt x="2884" y="17428"/>
                      <a:pt x="3029" y="17832"/>
                    </a:cubicBezTo>
                    <a:lnTo>
                      <a:pt x="3123" y="18081"/>
                    </a:lnTo>
                    <a:cubicBezTo>
                      <a:pt x="3278" y="18548"/>
                      <a:pt x="3506" y="18994"/>
                      <a:pt x="3776" y="19429"/>
                    </a:cubicBezTo>
                    <a:cubicBezTo>
                      <a:pt x="3932" y="19689"/>
                      <a:pt x="4129" y="19959"/>
                      <a:pt x="4409" y="20280"/>
                    </a:cubicBezTo>
                    <a:cubicBezTo>
                      <a:pt x="4617" y="20529"/>
                      <a:pt x="4866" y="20778"/>
                      <a:pt x="5135" y="21058"/>
                    </a:cubicBezTo>
                    <a:cubicBezTo>
                      <a:pt x="5550" y="21452"/>
                      <a:pt x="5986" y="21826"/>
                      <a:pt x="6411" y="22189"/>
                    </a:cubicBezTo>
                    <a:cubicBezTo>
                      <a:pt x="6525" y="22282"/>
                      <a:pt x="6639" y="22386"/>
                      <a:pt x="6754" y="22479"/>
                    </a:cubicBezTo>
                    <a:cubicBezTo>
                      <a:pt x="7199" y="22873"/>
                      <a:pt x="7780" y="23392"/>
                      <a:pt x="8289" y="23963"/>
                    </a:cubicBezTo>
                    <a:cubicBezTo>
                      <a:pt x="8506" y="24222"/>
                      <a:pt x="8704" y="24481"/>
                      <a:pt x="8880" y="24751"/>
                    </a:cubicBezTo>
                    <a:cubicBezTo>
                      <a:pt x="9066" y="25051"/>
                      <a:pt x="9222" y="25363"/>
                      <a:pt x="9368" y="25653"/>
                    </a:cubicBezTo>
                    <a:cubicBezTo>
                      <a:pt x="9741" y="26462"/>
                      <a:pt x="10000" y="27282"/>
                      <a:pt x="10135" y="28080"/>
                    </a:cubicBezTo>
                    <a:cubicBezTo>
                      <a:pt x="10228" y="28755"/>
                      <a:pt x="10228" y="29440"/>
                      <a:pt x="10135" y="30104"/>
                    </a:cubicBezTo>
                    <a:cubicBezTo>
                      <a:pt x="10021" y="30840"/>
                      <a:pt x="9783" y="31607"/>
                      <a:pt x="9419" y="32386"/>
                    </a:cubicBezTo>
                    <a:cubicBezTo>
                      <a:pt x="8621" y="34045"/>
                      <a:pt x="7428" y="35498"/>
                      <a:pt x="6266" y="36835"/>
                    </a:cubicBezTo>
                    <a:lnTo>
                      <a:pt x="6307" y="36805"/>
                    </a:lnTo>
                    <a:lnTo>
                      <a:pt x="6307" y="36805"/>
                    </a:lnTo>
                    <a:cubicBezTo>
                      <a:pt x="6038" y="37105"/>
                      <a:pt x="5768" y="37416"/>
                      <a:pt x="5498" y="37717"/>
                    </a:cubicBezTo>
                    <a:cubicBezTo>
                      <a:pt x="4896" y="38412"/>
                      <a:pt x="4264" y="39138"/>
                      <a:pt x="3672" y="39864"/>
                    </a:cubicBezTo>
                    <a:cubicBezTo>
                      <a:pt x="2687" y="41067"/>
                      <a:pt x="1971" y="42105"/>
                      <a:pt x="1432" y="43132"/>
                    </a:cubicBezTo>
                    <a:cubicBezTo>
                      <a:pt x="1090" y="43764"/>
                      <a:pt x="809" y="44428"/>
                      <a:pt x="592" y="45103"/>
                    </a:cubicBezTo>
                    <a:cubicBezTo>
                      <a:pt x="395" y="45735"/>
                      <a:pt x="249" y="46420"/>
                      <a:pt x="156" y="47188"/>
                    </a:cubicBezTo>
                    <a:cubicBezTo>
                      <a:pt x="0" y="48505"/>
                      <a:pt x="125" y="49885"/>
                      <a:pt x="530" y="51182"/>
                    </a:cubicBezTo>
                    <a:cubicBezTo>
                      <a:pt x="717" y="51793"/>
                      <a:pt x="986" y="52416"/>
                      <a:pt x="1339" y="53038"/>
                    </a:cubicBezTo>
                    <a:cubicBezTo>
                      <a:pt x="1650" y="53577"/>
                      <a:pt x="2044" y="54128"/>
                      <a:pt x="2563" y="54698"/>
                    </a:cubicBezTo>
                    <a:cubicBezTo>
                      <a:pt x="2999" y="55186"/>
                      <a:pt x="3538" y="55652"/>
                      <a:pt x="4140" y="56088"/>
                    </a:cubicBezTo>
                    <a:cubicBezTo>
                      <a:pt x="4751" y="56523"/>
                      <a:pt x="5426" y="56908"/>
                      <a:pt x="6131" y="57219"/>
                    </a:cubicBezTo>
                    <a:cubicBezTo>
                      <a:pt x="7614" y="57872"/>
                      <a:pt x="9336" y="58277"/>
                      <a:pt x="11401" y="58453"/>
                    </a:cubicBezTo>
                    <a:cubicBezTo>
                      <a:pt x="12044" y="58515"/>
                      <a:pt x="12718" y="58536"/>
                      <a:pt x="13413" y="58536"/>
                    </a:cubicBezTo>
                    <a:cubicBezTo>
                      <a:pt x="14575" y="58536"/>
                      <a:pt x="15788" y="58473"/>
                      <a:pt x="17240" y="58318"/>
                    </a:cubicBezTo>
                    <a:cubicBezTo>
                      <a:pt x="19222" y="58111"/>
                      <a:pt x="21203" y="57779"/>
                      <a:pt x="23132" y="57468"/>
                    </a:cubicBezTo>
                    <a:cubicBezTo>
                      <a:pt x="24730" y="57198"/>
                      <a:pt x="26389" y="56928"/>
                      <a:pt x="28039" y="56721"/>
                    </a:cubicBezTo>
                    <a:cubicBezTo>
                      <a:pt x="28900" y="56627"/>
                      <a:pt x="29761" y="56544"/>
                      <a:pt x="30580" y="56503"/>
                    </a:cubicBezTo>
                    <a:cubicBezTo>
                      <a:pt x="31525" y="56440"/>
                      <a:pt x="32520" y="56420"/>
                      <a:pt x="33547" y="56420"/>
                    </a:cubicBezTo>
                    <a:lnTo>
                      <a:pt x="33807" y="56420"/>
                    </a:lnTo>
                    <a:cubicBezTo>
                      <a:pt x="35808" y="56420"/>
                      <a:pt x="37852" y="56555"/>
                      <a:pt x="40061" y="56814"/>
                    </a:cubicBezTo>
                    <a:cubicBezTo>
                      <a:pt x="41617" y="57011"/>
                      <a:pt x="43297" y="57270"/>
                      <a:pt x="45196" y="57634"/>
                    </a:cubicBezTo>
                    <a:lnTo>
                      <a:pt x="45891" y="57758"/>
                    </a:lnTo>
                    <a:cubicBezTo>
                      <a:pt x="46845" y="57945"/>
                      <a:pt x="47831" y="58132"/>
                      <a:pt x="48806" y="58298"/>
                    </a:cubicBezTo>
                    <a:cubicBezTo>
                      <a:pt x="50258" y="58556"/>
                      <a:pt x="51607" y="58754"/>
                      <a:pt x="52924" y="58909"/>
                    </a:cubicBezTo>
                    <a:cubicBezTo>
                      <a:pt x="54428" y="59086"/>
                      <a:pt x="55787" y="59179"/>
                      <a:pt x="57084" y="59190"/>
                    </a:cubicBezTo>
                    <a:cubicBezTo>
                      <a:pt x="57177" y="59200"/>
                      <a:pt x="57270" y="59200"/>
                      <a:pt x="57363" y="59200"/>
                    </a:cubicBezTo>
                    <a:cubicBezTo>
                      <a:pt x="58681" y="59200"/>
                      <a:pt x="59936" y="59096"/>
                      <a:pt x="61077" y="58899"/>
                    </a:cubicBezTo>
                    <a:cubicBezTo>
                      <a:pt x="62363" y="58671"/>
                      <a:pt x="63515" y="58287"/>
                      <a:pt x="64511" y="57758"/>
                    </a:cubicBezTo>
                    <a:cubicBezTo>
                      <a:pt x="65009" y="57488"/>
                      <a:pt x="65486" y="57166"/>
                      <a:pt x="65931" y="56783"/>
                    </a:cubicBezTo>
                    <a:cubicBezTo>
                      <a:pt x="66346" y="56430"/>
                      <a:pt x="66731" y="55995"/>
                      <a:pt x="67073" y="55507"/>
                    </a:cubicBezTo>
                    <a:cubicBezTo>
                      <a:pt x="67229" y="55299"/>
                      <a:pt x="67363" y="55071"/>
                      <a:pt x="67498" y="54801"/>
                    </a:cubicBezTo>
                    <a:cubicBezTo>
                      <a:pt x="67685" y="54460"/>
                      <a:pt x="67851" y="54086"/>
                      <a:pt x="68017" y="53650"/>
                    </a:cubicBezTo>
                    <a:cubicBezTo>
                      <a:pt x="68287" y="52914"/>
                      <a:pt x="68473" y="52104"/>
                      <a:pt x="68587" y="51171"/>
                    </a:cubicBezTo>
                    <a:cubicBezTo>
                      <a:pt x="68732" y="49875"/>
                      <a:pt x="68639" y="48485"/>
                      <a:pt x="68297" y="47032"/>
                    </a:cubicBezTo>
                    <a:cubicBezTo>
                      <a:pt x="67975" y="45694"/>
                      <a:pt x="67425" y="44356"/>
                      <a:pt x="66648" y="43059"/>
                    </a:cubicBezTo>
                    <a:cubicBezTo>
                      <a:pt x="66035" y="42043"/>
                      <a:pt x="65247" y="41099"/>
                      <a:pt x="64490" y="40186"/>
                    </a:cubicBezTo>
                    <a:cubicBezTo>
                      <a:pt x="64355" y="40030"/>
                      <a:pt x="64230" y="39875"/>
                      <a:pt x="64106" y="39719"/>
                    </a:cubicBezTo>
                    <a:cubicBezTo>
                      <a:pt x="63722" y="39263"/>
                      <a:pt x="63245" y="38661"/>
                      <a:pt x="62799" y="38039"/>
                    </a:cubicBezTo>
                    <a:cubicBezTo>
                      <a:pt x="62384" y="37468"/>
                      <a:pt x="62042" y="36888"/>
                      <a:pt x="61762" y="36317"/>
                    </a:cubicBezTo>
                    <a:cubicBezTo>
                      <a:pt x="61616" y="35985"/>
                      <a:pt x="61482" y="35653"/>
                      <a:pt x="61367" y="35321"/>
                    </a:cubicBezTo>
                    <a:cubicBezTo>
                      <a:pt x="61264" y="34979"/>
                      <a:pt x="61171" y="34605"/>
                      <a:pt x="61108" y="34201"/>
                    </a:cubicBezTo>
                    <a:cubicBezTo>
                      <a:pt x="61056" y="33859"/>
                      <a:pt x="61035" y="33516"/>
                      <a:pt x="61035" y="33174"/>
                    </a:cubicBezTo>
                    <a:cubicBezTo>
                      <a:pt x="61025" y="32831"/>
                      <a:pt x="61056" y="32469"/>
                      <a:pt x="61108" y="32054"/>
                    </a:cubicBezTo>
                    <a:cubicBezTo>
                      <a:pt x="61212" y="31462"/>
                      <a:pt x="61357" y="30871"/>
                      <a:pt x="61586" y="30238"/>
                    </a:cubicBezTo>
                    <a:cubicBezTo>
                      <a:pt x="61762" y="29719"/>
                      <a:pt x="61990" y="29180"/>
                      <a:pt x="62312" y="28475"/>
                    </a:cubicBezTo>
                    <a:cubicBezTo>
                      <a:pt x="62612" y="27842"/>
                      <a:pt x="62944" y="27199"/>
                      <a:pt x="63255" y="26577"/>
                    </a:cubicBezTo>
                    <a:cubicBezTo>
                      <a:pt x="63359" y="26369"/>
                      <a:pt x="63473" y="26151"/>
                      <a:pt x="63577" y="25934"/>
                    </a:cubicBezTo>
                    <a:cubicBezTo>
                      <a:pt x="64096" y="24917"/>
                      <a:pt x="64500" y="24076"/>
                      <a:pt x="64853" y="23299"/>
                    </a:cubicBezTo>
                    <a:cubicBezTo>
                      <a:pt x="65776" y="21276"/>
                      <a:pt x="66346" y="19595"/>
                      <a:pt x="66637" y="17998"/>
                    </a:cubicBezTo>
                    <a:cubicBezTo>
                      <a:pt x="66803" y="17064"/>
                      <a:pt x="66876" y="16141"/>
                      <a:pt x="66855" y="15259"/>
                    </a:cubicBezTo>
                    <a:cubicBezTo>
                      <a:pt x="66834" y="14346"/>
                      <a:pt x="66689" y="13403"/>
                      <a:pt x="66419" y="12459"/>
                    </a:cubicBezTo>
                    <a:cubicBezTo>
                      <a:pt x="66201" y="11660"/>
                      <a:pt x="65848" y="10820"/>
                      <a:pt x="65361" y="9886"/>
                    </a:cubicBezTo>
                    <a:cubicBezTo>
                      <a:pt x="64998" y="9212"/>
                      <a:pt x="64562" y="8517"/>
                      <a:pt x="64054" y="7832"/>
                    </a:cubicBezTo>
                    <a:cubicBezTo>
                      <a:pt x="63587" y="7210"/>
                      <a:pt x="63038" y="6577"/>
                      <a:pt x="62425" y="5955"/>
                    </a:cubicBezTo>
                    <a:cubicBezTo>
                      <a:pt x="61865" y="5384"/>
                      <a:pt x="61233" y="4835"/>
                      <a:pt x="60548" y="4295"/>
                    </a:cubicBezTo>
                    <a:cubicBezTo>
                      <a:pt x="59200" y="3268"/>
                      <a:pt x="57706" y="2397"/>
                      <a:pt x="56109" y="1712"/>
                    </a:cubicBezTo>
                    <a:cubicBezTo>
                      <a:pt x="55237" y="1339"/>
                      <a:pt x="54324" y="1018"/>
                      <a:pt x="53370" y="758"/>
                    </a:cubicBezTo>
                    <a:cubicBezTo>
                      <a:pt x="52395" y="488"/>
                      <a:pt x="51326" y="291"/>
                      <a:pt x="50113" y="146"/>
                    </a:cubicBezTo>
                    <a:cubicBezTo>
                      <a:pt x="49262" y="42"/>
                      <a:pt x="48391" y="1"/>
                      <a:pt x="47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5268345" y="3794964"/>
                <a:ext cx="2982116" cy="427781"/>
              </a:xfrm>
              <a:custGeom>
                <a:avLst/>
                <a:gdLst/>
                <a:ahLst/>
                <a:cxnLst/>
                <a:rect l="l" t="t" r="r" b="b"/>
                <a:pathLst>
                  <a:path w="66170" h="9492" extrusionOk="0">
                    <a:moveTo>
                      <a:pt x="34200" y="0"/>
                    </a:moveTo>
                    <a:cubicBezTo>
                      <a:pt x="33816" y="0"/>
                      <a:pt x="33443" y="10"/>
                      <a:pt x="33058" y="10"/>
                    </a:cubicBezTo>
                    <a:cubicBezTo>
                      <a:pt x="27592" y="31"/>
                      <a:pt x="22436" y="249"/>
                      <a:pt x="17893" y="612"/>
                    </a:cubicBezTo>
                    <a:cubicBezTo>
                      <a:pt x="17344" y="685"/>
                      <a:pt x="16794" y="747"/>
                      <a:pt x="16233" y="809"/>
                    </a:cubicBezTo>
                    <a:cubicBezTo>
                      <a:pt x="15279" y="902"/>
                      <a:pt x="14428" y="975"/>
                      <a:pt x="13640" y="1006"/>
                    </a:cubicBezTo>
                    <a:cubicBezTo>
                      <a:pt x="5373" y="1909"/>
                      <a:pt x="0" y="3330"/>
                      <a:pt x="0" y="4906"/>
                    </a:cubicBezTo>
                    <a:cubicBezTo>
                      <a:pt x="10" y="7469"/>
                      <a:pt x="14232" y="9491"/>
                      <a:pt x="31959" y="9491"/>
                    </a:cubicBezTo>
                    <a:cubicBezTo>
                      <a:pt x="32343" y="9491"/>
                      <a:pt x="32717" y="9481"/>
                      <a:pt x="33100" y="9481"/>
                    </a:cubicBezTo>
                    <a:cubicBezTo>
                      <a:pt x="51357" y="9398"/>
                      <a:pt x="66169" y="7199"/>
                      <a:pt x="66159" y="4585"/>
                    </a:cubicBezTo>
                    <a:cubicBezTo>
                      <a:pt x="66149" y="3433"/>
                      <a:pt x="63276" y="2396"/>
                      <a:pt x="58493" y="1598"/>
                    </a:cubicBezTo>
                    <a:cubicBezTo>
                      <a:pt x="57809" y="1660"/>
                      <a:pt x="57093" y="1691"/>
                      <a:pt x="56356" y="1691"/>
                    </a:cubicBezTo>
                    <a:cubicBezTo>
                      <a:pt x="56263" y="1691"/>
                      <a:pt x="56170" y="1691"/>
                      <a:pt x="56077" y="1681"/>
                    </a:cubicBezTo>
                    <a:cubicBezTo>
                      <a:pt x="54780" y="1670"/>
                      <a:pt x="53421" y="1577"/>
                      <a:pt x="51917" y="1400"/>
                    </a:cubicBezTo>
                    <a:cubicBezTo>
                      <a:pt x="50600" y="1245"/>
                      <a:pt x="49251" y="1047"/>
                      <a:pt x="47799" y="789"/>
                    </a:cubicBezTo>
                    <a:cubicBezTo>
                      <a:pt x="46845" y="623"/>
                      <a:pt x="45880" y="446"/>
                      <a:pt x="44946" y="270"/>
                    </a:cubicBezTo>
                    <a:cubicBezTo>
                      <a:pt x="41596" y="93"/>
                      <a:pt x="37975" y="0"/>
                      <a:pt x="34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5883073" y="3807087"/>
                <a:ext cx="2021458" cy="64086"/>
              </a:xfrm>
              <a:custGeom>
                <a:avLst/>
                <a:gdLst/>
                <a:ahLst/>
                <a:cxnLst/>
                <a:rect l="l" t="t" r="r" b="b"/>
                <a:pathLst>
                  <a:path w="44854" h="1422" extrusionOk="0">
                    <a:moveTo>
                      <a:pt x="4253" y="343"/>
                    </a:moveTo>
                    <a:lnTo>
                      <a:pt x="4253" y="343"/>
                    </a:lnTo>
                    <a:cubicBezTo>
                      <a:pt x="2759" y="457"/>
                      <a:pt x="1339" y="592"/>
                      <a:pt x="0" y="737"/>
                    </a:cubicBezTo>
                    <a:cubicBezTo>
                      <a:pt x="788" y="706"/>
                      <a:pt x="1639" y="633"/>
                      <a:pt x="2593" y="540"/>
                    </a:cubicBezTo>
                    <a:cubicBezTo>
                      <a:pt x="3154" y="478"/>
                      <a:pt x="3704" y="416"/>
                      <a:pt x="4253" y="343"/>
                    </a:cubicBezTo>
                    <a:close/>
                    <a:moveTo>
                      <a:pt x="31306" y="1"/>
                    </a:moveTo>
                    <a:lnTo>
                      <a:pt x="31306" y="1"/>
                    </a:lnTo>
                    <a:cubicBezTo>
                      <a:pt x="32240" y="177"/>
                      <a:pt x="33205" y="354"/>
                      <a:pt x="34159" y="520"/>
                    </a:cubicBezTo>
                    <a:cubicBezTo>
                      <a:pt x="35611" y="778"/>
                      <a:pt x="36960" y="976"/>
                      <a:pt x="38277" y="1131"/>
                    </a:cubicBezTo>
                    <a:cubicBezTo>
                      <a:pt x="39781" y="1308"/>
                      <a:pt x="41140" y="1401"/>
                      <a:pt x="42437" y="1412"/>
                    </a:cubicBezTo>
                    <a:cubicBezTo>
                      <a:pt x="42530" y="1422"/>
                      <a:pt x="42623" y="1422"/>
                      <a:pt x="42716" y="1422"/>
                    </a:cubicBezTo>
                    <a:cubicBezTo>
                      <a:pt x="43453" y="1422"/>
                      <a:pt x="44169" y="1391"/>
                      <a:pt x="44853" y="1329"/>
                    </a:cubicBezTo>
                    <a:cubicBezTo>
                      <a:pt x="41275" y="727"/>
                      <a:pt x="36617" y="260"/>
                      <a:pt x="31306" y="1"/>
                    </a:cubicBezTo>
                    <a:close/>
                  </a:path>
                </a:pathLst>
              </a:custGeom>
              <a:solidFill>
                <a:srgbClr val="3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7236917" y="2517783"/>
                <a:ext cx="733068" cy="1113573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24709" extrusionOk="0">
                    <a:moveTo>
                      <a:pt x="1795" y="24283"/>
                    </a:moveTo>
                    <a:cubicBezTo>
                      <a:pt x="1812" y="24289"/>
                      <a:pt x="1826" y="24291"/>
                      <a:pt x="1840" y="24294"/>
                    </a:cubicBezTo>
                    <a:lnTo>
                      <a:pt x="1840" y="24294"/>
                    </a:lnTo>
                    <a:cubicBezTo>
                      <a:pt x="1832" y="24294"/>
                      <a:pt x="1824" y="24294"/>
                      <a:pt x="1816" y="24294"/>
                    </a:cubicBezTo>
                    <a:lnTo>
                      <a:pt x="1795" y="24283"/>
                    </a:lnTo>
                    <a:close/>
                    <a:moveTo>
                      <a:pt x="11120" y="0"/>
                    </a:moveTo>
                    <a:cubicBezTo>
                      <a:pt x="10550" y="0"/>
                      <a:pt x="9949" y="62"/>
                      <a:pt x="9336" y="166"/>
                    </a:cubicBezTo>
                    <a:cubicBezTo>
                      <a:pt x="8144" y="373"/>
                      <a:pt x="6982" y="778"/>
                      <a:pt x="5882" y="1358"/>
                    </a:cubicBezTo>
                    <a:cubicBezTo>
                      <a:pt x="5343" y="1649"/>
                      <a:pt x="4834" y="1971"/>
                      <a:pt x="4357" y="2324"/>
                    </a:cubicBezTo>
                    <a:cubicBezTo>
                      <a:pt x="3880" y="2676"/>
                      <a:pt x="3414" y="3091"/>
                      <a:pt x="2999" y="3558"/>
                    </a:cubicBezTo>
                    <a:cubicBezTo>
                      <a:pt x="2584" y="4004"/>
                      <a:pt x="2210" y="4512"/>
                      <a:pt x="1878" y="5062"/>
                    </a:cubicBezTo>
                    <a:cubicBezTo>
                      <a:pt x="1546" y="5591"/>
                      <a:pt x="1287" y="6162"/>
                      <a:pt x="1090" y="6742"/>
                    </a:cubicBezTo>
                    <a:cubicBezTo>
                      <a:pt x="893" y="7344"/>
                      <a:pt x="779" y="7946"/>
                      <a:pt x="737" y="8527"/>
                    </a:cubicBezTo>
                    <a:cubicBezTo>
                      <a:pt x="727" y="8838"/>
                      <a:pt x="727" y="9138"/>
                      <a:pt x="758" y="9439"/>
                    </a:cubicBezTo>
                    <a:cubicBezTo>
                      <a:pt x="779" y="9730"/>
                      <a:pt x="830" y="10030"/>
                      <a:pt x="913" y="10342"/>
                    </a:cubicBezTo>
                    <a:cubicBezTo>
                      <a:pt x="1059" y="10902"/>
                      <a:pt x="1298" y="11462"/>
                      <a:pt x="1639" y="12001"/>
                    </a:cubicBezTo>
                    <a:cubicBezTo>
                      <a:pt x="1961" y="12520"/>
                      <a:pt x="2356" y="12976"/>
                      <a:pt x="2729" y="13391"/>
                    </a:cubicBezTo>
                    <a:cubicBezTo>
                      <a:pt x="2874" y="13547"/>
                      <a:pt x="3019" y="13713"/>
                      <a:pt x="3165" y="13868"/>
                    </a:cubicBezTo>
                    <a:cubicBezTo>
                      <a:pt x="3787" y="14553"/>
                      <a:pt x="4430" y="15248"/>
                      <a:pt x="4876" y="16078"/>
                    </a:cubicBezTo>
                    <a:lnTo>
                      <a:pt x="4887" y="16099"/>
                    </a:lnTo>
                    <a:lnTo>
                      <a:pt x="4897" y="16109"/>
                    </a:lnTo>
                    <a:cubicBezTo>
                      <a:pt x="4980" y="16286"/>
                      <a:pt x="5063" y="16462"/>
                      <a:pt x="5125" y="16628"/>
                    </a:cubicBezTo>
                    <a:cubicBezTo>
                      <a:pt x="5198" y="16814"/>
                      <a:pt x="5260" y="17012"/>
                      <a:pt x="5311" y="17261"/>
                    </a:cubicBezTo>
                    <a:cubicBezTo>
                      <a:pt x="5405" y="17717"/>
                      <a:pt x="5447" y="18184"/>
                      <a:pt x="5436" y="18640"/>
                    </a:cubicBezTo>
                    <a:lnTo>
                      <a:pt x="5436" y="18651"/>
                    </a:lnTo>
                    <a:cubicBezTo>
                      <a:pt x="5415" y="19107"/>
                      <a:pt x="5332" y="19553"/>
                      <a:pt x="5208" y="19988"/>
                    </a:cubicBezTo>
                    <a:cubicBezTo>
                      <a:pt x="5073" y="20435"/>
                      <a:pt x="4876" y="20860"/>
                      <a:pt x="4638" y="21254"/>
                    </a:cubicBezTo>
                    <a:cubicBezTo>
                      <a:pt x="4389" y="21638"/>
                      <a:pt x="4098" y="22001"/>
                      <a:pt x="3766" y="22312"/>
                    </a:cubicBezTo>
                    <a:lnTo>
                      <a:pt x="3746" y="22333"/>
                    </a:lnTo>
                    <a:cubicBezTo>
                      <a:pt x="3444" y="22602"/>
                      <a:pt x="3112" y="22841"/>
                      <a:pt x="2771" y="23028"/>
                    </a:cubicBezTo>
                    <a:cubicBezTo>
                      <a:pt x="2356" y="23236"/>
                      <a:pt x="1909" y="23391"/>
                      <a:pt x="1526" y="23505"/>
                    </a:cubicBezTo>
                    <a:lnTo>
                      <a:pt x="1121" y="23630"/>
                    </a:lnTo>
                    <a:cubicBezTo>
                      <a:pt x="789" y="23723"/>
                      <a:pt x="436" y="23827"/>
                      <a:pt x="94" y="23951"/>
                    </a:cubicBezTo>
                    <a:cubicBezTo>
                      <a:pt x="63" y="23962"/>
                      <a:pt x="32" y="23992"/>
                      <a:pt x="11" y="24024"/>
                    </a:cubicBezTo>
                    <a:cubicBezTo>
                      <a:pt x="0" y="24055"/>
                      <a:pt x="0" y="24096"/>
                      <a:pt x="11" y="24138"/>
                    </a:cubicBezTo>
                    <a:cubicBezTo>
                      <a:pt x="21" y="24158"/>
                      <a:pt x="32" y="24179"/>
                      <a:pt x="53" y="24190"/>
                    </a:cubicBezTo>
                    <a:cubicBezTo>
                      <a:pt x="74" y="24231"/>
                      <a:pt x="104" y="24262"/>
                      <a:pt x="146" y="24273"/>
                    </a:cubicBezTo>
                    <a:cubicBezTo>
                      <a:pt x="1328" y="24563"/>
                      <a:pt x="2511" y="24709"/>
                      <a:pt x="3663" y="24709"/>
                    </a:cubicBezTo>
                    <a:cubicBezTo>
                      <a:pt x="4264" y="24709"/>
                      <a:pt x="4855" y="24667"/>
                      <a:pt x="5426" y="24584"/>
                    </a:cubicBezTo>
                    <a:cubicBezTo>
                      <a:pt x="6328" y="24460"/>
                      <a:pt x="7179" y="24231"/>
                      <a:pt x="7967" y="23889"/>
                    </a:cubicBezTo>
                    <a:cubicBezTo>
                      <a:pt x="8797" y="23536"/>
                      <a:pt x="9534" y="23059"/>
                      <a:pt x="10166" y="22478"/>
                    </a:cubicBezTo>
                    <a:cubicBezTo>
                      <a:pt x="10488" y="22178"/>
                      <a:pt x="10788" y="21835"/>
                      <a:pt x="11069" y="21452"/>
                    </a:cubicBezTo>
                    <a:cubicBezTo>
                      <a:pt x="11369" y="21037"/>
                      <a:pt x="11639" y="20590"/>
                      <a:pt x="11878" y="20124"/>
                    </a:cubicBezTo>
                    <a:cubicBezTo>
                      <a:pt x="12386" y="19096"/>
                      <a:pt x="12646" y="18080"/>
                      <a:pt x="12635" y="17116"/>
                    </a:cubicBezTo>
                    <a:cubicBezTo>
                      <a:pt x="12625" y="16597"/>
                      <a:pt x="12531" y="16088"/>
                      <a:pt x="12355" y="15601"/>
                    </a:cubicBezTo>
                    <a:cubicBezTo>
                      <a:pt x="12199" y="15165"/>
                      <a:pt x="11950" y="14730"/>
                      <a:pt x="11608" y="14273"/>
                    </a:cubicBezTo>
                    <a:cubicBezTo>
                      <a:pt x="11048" y="13526"/>
                      <a:pt x="10301" y="12925"/>
                      <a:pt x="9575" y="12395"/>
                    </a:cubicBezTo>
                    <a:cubicBezTo>
                      <a:pt x="9440" y="12292"/>
                      <a:pt x="9306" y="12199"/>
                      <a:pt x="9170" y="12105"/>
                    </a:cubicBezTo>
                    <a:cubicBezTo>
                      <a:pt x="8859" y="11877"/>
                      <a:pt x="8538" y="11649"/>
                      <a:pt x="8237" y="11410"/>
                    </a:cubicBezTo>
                    <a:lnTo>
                      <a:pt x="8237" y="11410"/>
                    </a:lnTo>
                    <a:lnTo>
                      <a:pt x="8241" y="11419"/>
                    </a:lnTo>
                    <a:lnTo>
                      <a:pt x="8241" y="11419"/>
                    </a:lnTo>
                    <a:cubicBezTo>
                      <a:pt x="7983" y="11211"/>
                      <a:pt x="7752" y="11020"/>
                      <a:pt x="7542" y="10829"/>
                    </a:cubicBezTo>
                    <a:cubicBezTo>
                      <a:pt x="7438" y="10726"/>
                      <a:pt x="7314" y="10611"/>
                      <a:pt x="7199" y="10487"/>
                    </a:cubicBezTo>
                    <a:cubicBezTo>
                      <a:pt x="7116" y="10394"/>
                      <a:pt x="7003" y="10269"/>
                      <a:pt x="6899" y="10145"/>
                    </a:cubicBezTo>
                    <a:cubicBezTo>
                      <a:pt x="6784" y="9989"/>
                      <a:pt x="6701" y="9834"/>
                      <a:pt x="6639" y="9678"/>
                    </a:cubicBezTo>
                    <a:cubicBezTo>
                      <a:pt x="6577" y="9543"/>
                      <a:pt x="6546" y="9408"/>
                      <a:pt x="6526" y="9263"/>
                    </a:cubicBezTo>
                    <a:cubicBezTo>
                      <a:pt x="6515" y="9138"/>
                      <a:pt x="6515" y="9004"/>
                      <a:pt x="6526" y="8869"/>
                    </a:cubicBezTo>
                    <a:cubicBezTo>
                      <a:pt x="6546" y="8723"/>
                      <a:pt x="6588" y="8578"/>
                      <a:pt x="6650" y="8433"/>
                    </a:cubicBezTo>
                    <a:lnTo>
                      <a:pt x="6650" y="8412"/>
                    </a:lnTo>
                    <a:cubicBezTo>
                      <a:pt x="6733" y="8225"/>
                      <a:pt x="6847" y="8029"/>
                      <a:pt x="7003" y="7831"/>
                    </a:cubicBezTo>
                    <a:cubicBezTo>
                      <a:pt x="7210" y="7572"/>
                      <a:pt x="7469" y="7323"/>
                      <a:pt x="7780" y="7084"/>
                    </a:cubicBezTo>
                    <a:cubicBezTo>
                      <a:pt x="8174" y="6794"/>
                      <a:pt x="8631" y="6535"/>
                      <a:pt x="9119" y="6338"/>
                    </a:cubicBezTo>
                    <a:cubicBezTo>
                      <a:pt x="9554" y="6162"/>
                      <a:pt x="9969" y="6047"/>
                      <a:pt x="10374" y="5996"/>
                    </a:cubicBezTo>
                    <a:cubicBezTo>
                      <a:pt x="10509" y="5975"/>
                      <a:pt x="10633" y="5975"/>
                      <a:pt x="10758" y="5975"/>
                    </a:cubicBezTo>
                    <a:lnTo>
                      <a:pt x="10799" y="5975"/>
                    </a:lnTo>
                    <a:cubicBezTo>
                      <a:pt x="10820" y="5996"/>
                      <a:pt x="10851" y="6006"/>
                      <a:pt x="10882" y="6006"/>
                    </a:cubicBezTo>
                    <a:cubicBezTo>
                      <a:pt x="10892" y="6006"/>
                      <a:pt x="10903" y="6006"/>
                      <a:pt x="10913" y="5996"/>
                    </a:cubicBezTo>
                    <a:cubicBezTo>
                      <a:pt x="10944" y="5996"/>
                      <a:pt x="10975" y="5975"/>
                      <a:pt x="10996" y="5943"/>
                    </a:cubicBezTo>
                    <a:lnTo>
                      <a:pt x="11017" y="5923"/>
                    </a:lnTo>
                    <a:lnTo>
                      <a:pt x="11027" y="5902"/>
                    </a:lnTo>
                    <a:cubicBezTo>
                      <a:pt x="11256" y="5643"/>
                      <a:pt x="11546" y="5394"/>
                      <a:pt x="11940" y="5124"/>
                    </a:cubicBezTo>
                    <a:cubicBezTo>
                      <a:pt x="12282" y="4885"/>
                      <a:pt x="12635" y="4678"/>
                      <a:pt x="12978" y="4481"/>
                    </a:cubicBezTo>
                    <a:cubicBezTo>
                      <a:pt x="13123" y="4387"/>
                      <a:pt x="13278" y="4294"/>
                      <a:pt x="13423" y="4211"/>
                    </a:cubicBezTo>
                    <a:cubicBezTo>
                      <a:pt x="13973" y="3869"/>
                      <a:pt x="14430" y="3558"/>
                      <a:pt x="14824" y="3184"/>
                    </a:cubicBezTo>
                    <a:cubicBezTo>
                      <a:pt x="15073" y="2956"/>
                      <a:pt x="15270" y="2718"/>
                      <a:pt x="15426" y="2469"/>
                    </a:cubicBezTo>
                    <a:cubicBezTo>
                      <a:pt x="15571" y="2220"/>
                      <a:pt x="15685" y="1960"/>
                      <a:pt x="15747" y="1690"/>
                    </a:cubicBezTo>
                    <a:lnTo>
                      <a:pt x="16027" y="1909"/>
                    </a:lnTo>
                    <a:cubicBezTo>
                      <a:pt x="16058" y="1929"/>
                      <a:pt x="16089" y="1939"/>
                      <a:pt x="16120" y="1939"/>
                    </a:cubicBezTo>
                    <a:cubicBezTo>
                      <a:pt x="16162" y="1939"/>
                      <a:pt x="16203" y="1929"/>
                      <a:pt x="16235" y="1888"/>
                    </a:cubicBezTo>
                    <a:cubicBezTo>
                      <a:pt x="16255" y="1867"/>
                      <a:pt x="16265" y="1826"/>
                      <a:pt x="16265" y="1784"/>
                    </a:cubicBezTo>
                    <a:cubicBezTo>
                      <a:pt x="16255" y="1743"/>
                      <a:pt x="16245" y="1711"/>
                      <a:pt x="16214" y="1690"/>
                    </a:cubicBezTo>
                    <a:cubicBezTo>
                      <a:pt x="15737" y="1307"/>
                      <a:pt x="15207" y="985"/>
                      <a:pt x="14647" y="726"/>
                    </a:cubicBezTo>
                    <a:cubicBezTo>
                      <a:pt x="14129" y="487"/>
                      <a:pt x="13548" y="300"/>
                      <a:pt x="12946" y="176"/>
                    </a:cubicBezTo>
                    <a:cubicBezTo>
                      <a:pt x="12386" y="62"/>
                      <a:pt x="11784" y="10"/>
                      <a:pt x="11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7236466" y="2710809"/>
                <a:ext cx="416559" cy="920549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20426" extrusionOk="0">
                    <a:moveTo>
                      <a:pt x="2396" y="1"/>
                    </a:moveTo>
                    <a:lnTo>
                      <a:pt x="2396" y="1"/>
                    </a:lnTo>
                    <a:cubicBezTo>
                      <a:pt x="2220" y="250"/>
                      <a:pt x="2044" y="509"/>
                      <a:pt x="1878" y="768"/>
                    </a:cubicBezTo>
                    <a:cubicBezTo>
                      <a:pt x="1556" y="1308"/>
                      <a:pt x="1297" y="1879"/>
                      <a:pt x="1100" y="2459"/>
                    </a:cubicBezTo>
                    <a:cubicBezTo>
                      <a:pt x="903" y="3050"/>
                      <a:pt x="778" y="3652"/>
                      <a:pt x="747" y="4244"/>
                    </a:cubicBezTo>
                    <a:cubicBezTo>
                      <a:pt x="727" y="4555"/>
                      <a:pt x="737" y="4855"/>
                      <a:pt x="757" y="5156"/>
                    </a:cubicBezTo>
                    <a:cubicBezTo>
                      <a:pt x="789" y="5447"/>
                      <a:pt x="840" y="5747"/>
                      <a:pt x="923" y="6059"/>
                    </a:cubicBezTo>
                    <a:cubicBezTo>
                      <a:pt x="1059" y="6619"/>
                      <a:pt x="1308" y="7179"/>
                      <a:pt x="1649" y="7718"/>
                    </a:cubicBezTo>
                    <a:cubicBezTo>
                      <a:pt x="1971" y="8237"/>
                      <a:pt x="2366" y="8693"/>
                      <a:pt x="2728" y="9108"/>
                    </a:cubicBezTo>
                    <a:cubicBezTo>
                      <a:pt x="2873" y="9264"/>
                      <a:pt x="3019" y="9430"/>
                      <a:pt x="3175" y="9585"/>
                    </a:cubicBezTo>
                    <a:cubicBezTo>
                      <a:pt x="3797" y="10270"/>
                      <a:pt x="4440" y="10975"/>
                      <a:pt x="4886" y="11795"/>
                    </a:cubicBezTo>
                    <a:lnTo>
                      <a:pt x="4897" y="11816"/>
                    </a:lnTo>
                    <a:lnTo>
                      <a:pt x="4907" y="11826"/>
                    </a:lnTo>
                    <a:cubicBezTo>
                      <a:pt x="4990" y="12013"/>
                      <a:pt x="5073" y="12179"/>
                      <a:pt x="5135" y="12345"/>
                    </a:cubicBezTo>
                    <a:cubicBezTo>
                      <a:pt x="5208" y="12542"/>
                      <a:pt x="5259" y="12739"/>
                      <a:pt x="5321" y="12978"/>
                    </a:cubicBezTo>
                    <a:cubicBezTo>
                      <a:pt x="5415" y="13434"/>
                      <a:pt x="5457" y="13891"/>
                      <a:pt x="5446" y="14357"/>
                    </a:cubicBezTo>
                    <a:lnTo>
                      <a:pt x="5436" y="14378"/>
                    </a:lnTo>
                    <a:cubicBezTo>
                      <a:pt x="5415" y="14824"/>
                      <a:pt x="5342" y="15270"/>
                      <a:pt x="5218" y="15705"/>
                    </a:cubicBezTo>
                    <a:cubicBezTo>
                      <a:pt x="5073" y="16141"/>
                      <a:pt x="4886" y="16567"/>
                      <a:pt x="4648" y="16961"/>
                    </a:cubicBezTo>
                    <a:cubicBezTo>
                      <a:pt x="4399" y="17355"/>
                      <a:pt x="4108" y="17708"/>
                      <a:pt x="3776" y="18029"/>
                    </a:cubicBezTo>
                    <a:lnTo>
                      <a:pt x="3756" y="18050"/>
                    </a:lnTo>
                    <a:cubicBezTo>
                      <a:pt x="3454" y="18319"/>
                      <a:pt x="3122" y="18548"/>
                      <a:pt x="2781" y="18734"/>
                    </a:cubicBezTo>
                    <a:cubicBezTo>
                      <a:pt x="2366" y="18953"/>
                      <a:pt x="1919" y="19098"/>
                      <a:pt x="1536" y="19222"/>
                    </a:cubicBezTo>
                    <a:cubicBezTo>
                      <a:pt x="1400" y="19264"/>
                      <a:pt x="1266" y="19295"/>
                      <a:pt x="1131" y="19336"/>
                    </a:cubicBezTo>
                    <a:cubicBezTo>
                      <a:pt x="810" y="19430"/>
                      <a:pt x="457" y="19544"/>
                      <a:pt x="104" y="19668"/>
                    </a:cubicBezTo>
                    <a:cubicBezTo>
                      <a:pt x="73" y="19679"/>
                      <a:pt x="42" y="19700"/>
                      <a:pt x="21" y="19741"/>
                    </a:cubicBezTo>
                    <a:cubicBezTo>
                      <a:pt x="1" y="19772"/>
                      <a:pt x="1" y="19813"/>
                      <a:pt x="21" y="19855"/>
                    </a:cubicBezTo>
                    <a:cubicBezTo>
                      <a:pt x="21" y="19875"/>
                      <a:pt x="42" y="19896"/>
                      <a:pt x="63" y="19917"/>
                    </a:cubicBezTo>
                    <a:cubicBezTo>
                      <a:pt x="73" y="19948"/>
                      <a:pt x="114" y="19979"/>
                      <a:pt x="146" y="19990"/>
                    </a:cubicBezTo>
                    <a:cubicBezTo>
                      <a:pt x="1338" y="20280"/>
                      <a:pt x="2521" y="20426"/>
                      <a:pt x="3673" y="20426"/>
                    </a:cubicBezTo>
                    <a:cubicBezTo>
                      <a:pt x="4274" y="20426"/>
                      <a:pt x="4865" y="20384"/>
                      <a:pt x="5436" y="20311"/>
                    </a:cubicBezTo>
                    <a:cubicBezTo>
                      <a:pt x="6338" y="20177"/>
                      <a:pt x="7199" y="19948"/>
                      <a:pt x="7988" y="19606"/>
                    </a:cubicBezTo>
                    <a:cubicBezTo>
                      <a:pt x="8009" y="19596"/>
                      <a:pt x="8029" y="19585"/>
                      <a:pt x="8060" y="19575"/>
                    </a:cubicBezTo>
                    <a:cubicBezTo>
                      <a:pt x="8195" y="19398"/>
                      <a:pt x="8330" y="19212"/>
                      <a:pt x="8444" y="19015"/>
                    </a:cubicBezTo>
                    <a:cubicBezTo>
                      <a:pt x="8496" y="18911"/>
                      <a:pt x="8548" y="18817"/>
                      <a:pt x="8599" y="18714"/>
                    </a:cubicBezTo>
                    <a:cubicBezTo>
                      <a:pt x="8652" y="18610"/>
                      <a:pt x="8703" y="18506"/>
                      <a:pt x="8745" y="18402"/>
                    </a:cubicBezTo>
                    <a:lnTo>
                      <a:pt x="8745" y="18413"/>
                    </a:lnTo>
                    <a:cubicBezTo>
                      <a:pt x="8848" y="18154"/>
                      <a:pt x="8942" y="17895"/>
                      <a:pt x="9014" y="17625"/>
                    </a:cubicBezTo>
                    <a:cubicBezTo>
                      <a:pt x="9046" y="17480"/>
                      <a:pt x="9087" y="17334"/>
                      <a:pt x="9108" y="17189"/>
                    </a:cubicBezTo>
                    <a:cubicBezTo>
                      <a:pt x="9139" y="17054"/>
                      <a:pt x="9160" y="16909"/>
                      <a:pt x="9180" y="16774"/>
                    </a:cubicBezTo>
                    <a:lnTo>
                      <a:pt x="9180" y="16784"/>
                    </a:lnTo>
                    <a:cubicBezTo>
                      <a:pt x="9222" y="16473"/>
                      <a:pt x="9242" y="16152"/>
                      <a:pt x="9242" y="15830"/>
                    </a:cubicBezTo>
                    <a:cubicBezTo>
                      <a:pt x="9242" y="15685"/>
                      <a:pt x="9242" y="15530"/>
                      <a:pt x="9233" y="15374"/>
                    </a:cubicBezTo>
                    <a:cubicBezTo>
                      <a:pt x="9222" y="15228"/>
                      <a:pt x="9212" y="15083"/>
                      <a:pt x="9191" y="14938"/>
                    </a:cubicBezTo>
                    <a:cubicBezTo>
                      <a:pt x="9160" y="14710"/>
                      <a:pt x="9118" y="14472"/>
                      <a:pt x="9056" y="14243"/>
                    </a:cubicBezTo>
                    <a:cubicBezTo>
                      <a:pt x="9025" y="14140"/>
                      <a:pt x="8994" y="14025"/>
                      <a:pt x="8952" y="13921"/>
                    </a:cubicBezTo>
                    <a:cubicBezTo>
                      <a:pt x="8911" y="13797"/>
                      <a:pt x="8869" y="13683"/>
                      <a:pt x="8818" y="13569"/>
                    </a:cubicBezTo>
                    <a:lnTo>
                      <a:pt x="8818" y="13579"/>
                    </a:lnTo>
                    <a:cubicBezTo>
                      <a:pt x="8724" y="13340"/>
                      <a:pt x="8610" y="13123"/>
                      <a:pt x="8486" y="12905"/>
                    </a:cubicBezTo>
                    <a:cubicBezTo>
                      <a:pt x="8413" y="12791"/>
                      <a:pt x="8350" y="12687"/>
                      <a:pt x="8278" y="12584"/>
                    </a:cubicBezTo>
                    <a:cubicBezTo>
                      <a:pt x="8216" y="12490"/>
                      <a:pt x="8143" y="12397"/>
                      <a:pt x="8081" y="12303"/>
                    </a:cubicBezTo>
                    <a:lnTo>
                      <a:pt x="8071" y="12303"/>
                    </a:lnTo>
                    <a:cubicBezTo>
                      <a:pt x="7843" y="12003"/>
                      <a:pt x="7583" y="11733"/>
                      <a:pt x="7313" y="11473"/>
                    </a:cubicBezTo>
                    <a:cubicBezTo>
                      <a:pt x="7043" y="11224"/>
                      <a:pt x="6764" y="10986"/>
                      <a:pt x="6473" y="10758"/>
                    </a:cubicBezTo>
                    <a:lnTo>
                      <a:pt x="6463" y="10758"/>
                    </a:lnTo>
                    <a:cubicBezTo>
                      <a:pt x="6027" y="10415"/>
                      <a:pt x="5570" y="10104"/>
                      <a:pt x="5114" y="9783"/>
                    </a:cubicBezTo>
                    <a:cubicBezTo>
                      <a:pt x="5000" y="9700"/>
                      <a:pt x="4876" y="9617"/>
                      <a:pt x="4761" y="9534"/>
                    </a:cubicBezTo>
                    <a:cubicBezTo>
                      <a:pt x="4637" y="9451"/>
                      <a:pt x="4523" y="9368"/>
                      <a:pt x="4409" y="9285"/>
                    </a:cubicBezTo>
                    <a:cubicBezTo>
                      <a:pt x="4201" y="9129"/>
                      <a:pt x="4005" y="8963"/>
                      <a:pt x="3807" y="8797"/>
                    </a:cubicBezTo>
                    <a:cubicBezTo>
                      <a:pt x="3579" y="8600"/>
                      <a:pt x="3351" y="8393"/>
                      <a:pt x="3133" y="8165"/>
                    </a:cubicBezTo>
                    <a:cubicBezTo>
                      <a:pt x="3029" y="8061"/>
                      <a:pt x="2915" y="7936"/>
                      <a:pt x="2822" y="7822"/>
                    </a:cubicBezTo>
                    <a:cubicBezTo>
                      <a:pt x="2728" y="7718"/>
                      <a:pt x="2635" y="7605"/>
                      <a:pt x="2552" y="7490"/>
                    </a:cubicBezTo>
                    <a:cubicBezTo>
                      <a:pt x="2200" y="7044"/>
                      <a:pt x="1909" y="6556"/>
                      <a:pt x="1691" y="6028"/>
                    </a:cubicBezTo>
                    <a:cubicBezTo>
                      <a:pt x="1587" y="5758"/>
                      <a:pt x="1494" y="5478"/>
                      <a:pt x="1421" y="5198"/>
                    </a:cubicBezTo>
                    <a:cubicBezTo>
                      <a:pt x="1359" y="4908"/>
                      <a:pt x="1308" y="4617"/>
                      <a:pt x="1287" y="4327"/>
                    </a:cubicBezTo>
                    <a:cubicBezTo>
                      <a:pt x="1255" y="4005"/>
                      <a:pt x="1255" y="3684"/>
                      <a:pt x="1276" y="3362"/>
                    </a:cubicBezTo>
                    <a:cubicBezTo>
                      <a:pt x="1297" y="3040"/>
                      <a:pt x="1338" y="2729"/>
                      <a:pt x="1400" y="2428"/>
                    </a:cubicBezTo>
                    <a:cubicBezTo>
                      <a:pt x="1473" y="2107"/>
                      <a:pt x="1566" y="1796"/>
                      <a:pt x="1681" y="1484"/>
                    </a:cubicBezTo>
                    <a:cubicBezTo>
                      <a:pt x="1795" y="1183"/>
                      <a:pt x="1919" y="883"/>
                      <a:pt x="2064" y="602"/>
                    </a:cubicBezTo>
                    <a:cubicBezTo>
                      <a:pt x="2168" y="395"/>
                      <a:pt x="2283" y="198"/>
                      <a:pt x="2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7406147" y="2644919"/>
                <a:ext cx="64131" cy="66429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74" extrusionOk="0">
                    <a:moveTo>
                      <a:pt x="779" y="0"/>
                    </a:moveTo>
                    <a:cubicBezTo>
                      <a:pt x="654" y="21"/>
                      <a:pt x="540" y="73"/>
                      <a:pt x="426" y="135"/>
                    </a:cubicBezTo>
                    <a:cubicBezTo>
                      <a:pt x="323" y="208"/>
                      <a:pt x="240" y="301"/>
                      <a:pt x="157" y="436"/>
                    </a:cubicBezTo>
                    <a:cubicBezTo>
                      <a:pt x="115" y="498"/>
                      <a:pt x="84" y="561"/>
                      <a:pt x="53" y="644"/>
                    </a:cubicBezTo>
                    <a:cubicBezTo>
                      <a:pt x="11" y="747"/>
                      <a:pt x="1" y="851"/>
                      <a:pt x="1" y="965"/>
                    </a:cubicBezTo>
                    <a:cubicBezTo>
                      <a:pt x="1" y="986"/>
                      <a:pt x="11" y="1006"/>
                      <a:pt x="21" y="1017"/>
                    </a:cubicBezTo>
                    <a:cubicBezTo>
                      <a:pt x="21" y="1038"/>
                      <a:pt x="21" y="1059"/>
                      <a:pt x="32" y="1079"/>
                    </a:cubicBezTo>
                    <a:cubicBezTo>
                      <a:pt x="53" y="1162"/>
                      <a:pt x="94" y="1245"/>
                      <a:pt x="166" y="1317"/>
                    </a:cubicBezTo>
                    <a:cubicBezTo>
                      <a:pt x="219" y="1380"/>
                      <a:pt x="291" y="1421"/>
                      <a:pt x="385" y="1453"/>
                    </a:cubicBezTo>
                    <a:cubicBezTo>
                      <a:pt x="426" y="1463"/>
                      <a:pt x="457" y="1473"/>
                      <a:pt x="498" y="1473"/>
                    </a:cubicBezTo>
                    <a:cubicBezTo>
                      <a:pt x="551" y="1473"/>
                      <a:pt x="613" y="1463"/>
                      <a:pt x="675" y="1442"/>
                    </a:cubicBezTo>
                    <a:cubicBezTo>
                      <a:pt x="800" y="1411"/>
                      <a:pt x="913" y="1317"/>
                      <a:pt x="986" y="1255"/>
                    </a:cubicBezTo>
                    <a:cubicBezTo>
                      <a:pt x="1090" y="1162"/>
                      <a:pt x="1183" y="1048"/>
                      <a:pt x="1277" y="903"/>
                    </a:cubicBezTo>
                    <a:cubicBezTo>
                      <a:pt x="1328" y="820"/>
                      <a:pt x="1401" y="685"/>
                      <a:pt x="1411" y="540"/>
                    </a:cubicBezTo>
                    <a:cubicBezTo>
                      <a:pt x="1422" y="415"/>
                      <a:pt x="1391" y="312"/>
                      <a:pt x="1339" y="218"/>
                    </a:cubicBezTo>
                    <a:cubicBezTo>
                      <a:pt x="1287" y="135"/>
                      <a:pt x="1194" y="73"/>
                      <a:pt x="1090" y="31"/>
                    </a:cubicBezTo>
                    <a:cubicBezTo>
                      <a:pt x="1017" y="10"/>
                      <a:pt x="945" y="0"/>
                      <a:pt x="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7486098" y="2649111"/>
                <a:ext cx="48673" cy="4632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28" extrusionOk="0">
                    <a:moveTo>
                      <a:pt x="768" y="0"/>
                    </a:moveTo>
                    <a:cubicBezTo>
                      <a:pt x="716" y="0"/>
                      <a:pt x="654" y="21"/>
                      <a:pt x="592" y="42"/>
                    </a:cubicBezTo>
                    <a:lnTo>
                      <a:pt x="582" y="42"/>
                    </a:lnTo>
                    <a:cubicBezTo>
                      <a:pt x="561" y="42"/>
                      <a:pt x="550" y="42"/>
                      <a:pt x="529" y="53"/>
                    </a:cubicBezTo>
                    <a:cubicBezTo>
                      <a:pt x="363" y="104"/>
                      <a:pt x="239" y="177"/>
                      <a:pt x="135" y="281"/>
                    </a:cubicBezTo>
                    <a:cubicBezTo>
                      <a:pt x="104" y="322"/>
                      <a:pt x="73" y="374"/>
                      <a:pt x="42" y="426"/>
                    </a:cubicBezTo>
                    <a:cubicBezTo>
                      <a:pt x="11" y="488"/>
                      <a:pt x="11" y="551"/>
                      <a:pt x="1" y="602"/>
                    </a:cubicBezTo>
                    <a:cubicBezTo>
                      <a:pt x="1" y="696"/>
                      <a:pt x="31" y="800"/>
                      <a:pt x="94" y="872"/>
                    </a:cubicBezTo>
                    <a:cubicBezTo>
                      <a:pt x="177" y="966"/>
                      <a:pt x="270" y="1017"/>
                      <a:pt x="363" y="1028"/>
                    </a:cubicBezTo>
                    <a:lnTo>
                      <a:pt x="426" y="1028"/>
                    </a:lnTo>
                    <a:cubicBezTo>
                      <a:pt x="519" y="1028"/>
                      <a:pt x="612" y="996"/>
                      <a:pt x="706" y="945"/>
                    </a:cubicBezTo>
                    <a:cubicBezTo>
                      <a:pt x="810" y="872"/>
                      <a:pt x="903" y="758"/>
                      <a:pt x="997" y="581"/>
                    </a:cubicBezTo>
                    <a:cubicBezTo>
                      <a:pt x="1027" y="519"/>
                      <a:pt x="1048" y="457"/>
                      <a:pt x="1069" y="385"/>
                    </a:cubicBezTo>
                    <a:cubicBezTo>
                      <a:pt x="1080" y="332"/>
                      <a:pt x="1080" y="270"/>
                      <a:pt x="1059" y="198"/>
                    </a:cubicBezTo>
                    <a:cubicBezTo>
                      <a:pt x="1048" y="156"/>
                      <a:pt x="1017" y="104"/>
                      <a:pt x="976" y="73"/>
                    </a:cubicBezTo>
                    <a:cubicBezTo>
                      <a:pt x="944" y="42"/>
                      <a:pt x="893" y="21"/>
                      <a:pt x="831" y="11"/>
                    </a:cubicBezTo>
                    <a:cubicBezTo>
                      <a:pt x="810" y="11"/>
                      <a:pt x="789" y="0"/>
                      <a:pt x="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7502954" y="2587863"/>
                <a:ext cx="48177" cy="4236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940" extrusionOk="0">
                    <a:moveTo>
                      <a:pt x="674" y="1"/>
                    </a:moveTo>
                    <a:cubicBezTo>
                      <a:pt x="664" y="1"/>
                      <a:pt x="643" y="11"/>
                      <a:pt x="633" y="11"/>
                    </a:cubicBezTo>
                    <a:cubicBezTo>
                      <a:pt x="374" y="84"/>
                      <a:pt x="104" y="229"/>
                      <a:pt x="31" y="499"/>
                    </a:cubicBezTo>
                    <a:cubicBezTo>
                      <a:pt x="0" y="603"/>
                      <a:pt x="21" y="696"/>
                      <a:pt x="72" y="789"/>
                    </a:cubicBezTo>
                    <a:cubicBezTo>
                      <a:pt x="125" y="862"/>
                      <a:pt x="218" y="924"/>
                      <a:pt x="311" y="935"/>
                    </a:cubicBezTo>
                    <a:cubicBezTo>
                      <a:pt x="332" y="938"/>
                      <a:pt x="352" y="940"/>
                      <a:pt x="372" y="940"/>
                    </a:cubicBezTo>
                    <a:cubicBezTo>
                      <a:pt x="462" y="940"/>
                      <a:pt x="547" y="904"/>
                      <a:pt x="633" y="862"/>
                    </a:cubicBezTo>
                    <a:cubicBezTo>
                      <a:pt x="685" y="831"/>
                      <a:pt x="736" y="779"/>
                      <a:pt x="789" y="737"/>
                    </a:cubicBezTo>
                    <a:cubicBezTo>
                      <a:pt x="840" y="686"/>
                      <a:pt x="892" y="613"/>
                      <a:pt x="934" y="550"/>
                    </a:cubicBezTo>
                    <a:cubicBezTo>
                      <a:pt x="996" y="447"/>
                      <a:pt x="1068" y="333"/>
                      <a:pt x="1058" y="208"/>
                    </a:cubicBezTo>
                    <a:cubicBezTo>
                      <a:pt x="1047" y="105"/>
                      <a:pt x="964" y="22"/>
                      <a:pt x="861" y="11"/>
                    </a:cubicBezTo>
                    <a:cubicBezTo>
                      <a:pt x="847" y="8"/>
                      <a:pt x="832" y="6"/>
                      <a:pt x="817" y="6"/>
                    </a:cubicBezTo>
                    <a:cubicBezTo>
                      <a:pt x="786" y="6"/>
                      <a:pt x="754" y="11"/>
                      <a:pt x="726" y="11"/>
                    </a:cubicBezTo>
                    <a:cubicBezTo>
                      <a:pt x="715" y="11"/>
                      <a:pt x="695" y="1"/>
                      <a:pt x="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7368741" y="2786568"/>
                <a:ext cx="48222" cy="5683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261" extrusionOk="0">
                    <a:moveTo>
                      <a:pt x="789" y="0"/>
                    </a:moveTo>
                    <a:cubicBezTo>
                      <a:pt x="779" y="0"/>
                      <a:pt x="768" y="0"/>
                      <a:pt x="758" y="11"/>
                    </a:cubicBezTo>
                    <a:cubicBezTo>
                      <a:pt x="685" y="11"/>
                      <a:pt x="634" y="42"/>
                      <a:pt x="582" y="73"/>
                    </a:cubicBezTo>
                    <a:cubicBezTo>
                      <a:pt x="519" y="104"/>
                      <a:pt x="478" y="145"/>
                      <a:pt x="436" y="187"/>
                    </a:cubicBezTo>
                    <a:cubicBezTo>
                      <a:pt x="385" y="228"/>
                      <a:pt x="343" y="270"/>
                      <a:pt x="302" y="322"/>
                    </a:cubicBezTo>
                    <a:cubicBezTo>
                      <a:pt x="229" y="415"/>
                      <a:pt x="167" y="530"/>
                      <a:pt x="125" y="633"/>
                    </a:cubicBezTo>
                    <a:cubicBezTo>
                      <a:pt x="74" y="716"/>
                      <a:pt x="42" y="809"/>
                      <a:pt x="21" y="892"/>
                    </a:cubicBezTo>
                    <a:cubicBezTo>
                      <a:pt x="1" y="1007"/>
                      <a:pt x="32" y="1131"/>
                      <a:pt x="125" y="1193"/>
                    </a:cubicBezTo>
                    <a:cubicBezTo>
                      <a:pt x="186" y="1234"/>
                      <a:pt x="264" y="1261"/>
                      <a:pt x="340" y="1261"/>
                    </a:cubicBezTo>
                    <a:cubicBezTo>
                      <a:pt x="380" y="1261"/>
                      <a:pt x="421" y="1253"/>
                      <a:pt x="457" y="1235"/>
                    </a:cubicBezTo>
                    <a:cubicBezTo>
                      <a:pt x="561" y="1193"/>
                      <a:pt x="644" y="1110"/>
                      <a:pt x="727" y="1017"/>
                    </a:cubicBezTo>
                    <a:cubicBezTo>
                      <a:pt x="821" y="913"/>
                      <a:pt x="893" y="799"/>
                      <a:pt x="955" y="685"/>
                    </a:cubicBezTo>
                    <a:cubicBezTo>
                      <a:pt x="1017" y="571"/>
                      <a:pt x="1059" y="457"/>
                      <a:pt x="1070" y="322"/>
                    </a:cubicBezTo>
                    <a:cubicBezTo>
                      <a:pt x="1070" y="281"/>
                      <a:pt x="1059" y="228"/>
                      <a:pt x="1049" y="187"/>
                    </a:cubicBezTo>
                    <a:cubicBezTo>
                      <a:pt x="1038" y="156"/>
                      <a:pt x="1017" y="135"/>
                      <a:pt x="1007" y="115"/>
                    </a:cubicBezTo>
                    <a:cubicBezTo>
                      <a:pt x="976" y="83"/>
                      <a:pt x="955" y="62"/>
                      <a:pt x="914" y="32"/>
                    </a:cubicBezTo>
                    <a:cubicBezTo>
                      <a:pt x="872" y="11"/>
                      <a:pt x="831" y="0"/>
                      <a:pt x="7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7392627" y="2683272"/>
                <a:ext cx="447385" cy="938756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0830" extrusionOk="0">
                    <a:moveTo>
                      <a:pt x="7375" y="0"/>
                    </a:moveTo>
                    <a:cubicBezTo>
                      <a:pt x="7178" y="0"/>
                      <a:pt x="6950" y="10"/>
                      <a:pt x="6690" y="31"/>
                    </a:cubicBezTo>
                    <a:cubicBezTo>
                      <a:pt x="6296" y="62"/>
                      <a:pt x="5913" y="114"/>
                      <a:pt x="5549" y="187"/>
                    </a:cubicBezTo>
                    <a:cubicBezTo>
                      <a:pt x="5176" y="270"/>
                      <a:pt x="4855" y="363"/>
                      <a:pt x="4553" y="466"/>
                    </a:cubicBezTo>
                    <a:cubicBezTo>
                      <a:pt x="3827" y="726"/>
                      <a:pt x="3143" y="1079"/>
                      <a:pt x="2531" y="1504"/>
                    </a:cubicBezTo>
                    <a:cubicBezTo>
                      <a:pt x="2251" y="1690"/>
                      <a:pt x="2012" y="1877"/>
                      <a:pt x="1784" y="2075"/>
                    </a:cubicBezTo>
                    <a:cubicBezTo>
                      <a:pt x="1660" y="2188"/>
                      <a:pt x="1545" y="2292"/>
                      <a:pt x="1452" y="2396"/>
                    </a:cubicBezTo>
                    <a:cubicBezTo>
                      <a:pt x="1349" y="2500"/>
                      <a:pt x="1255" y="2603"/>
                      <a:pt x="1162" y="2707"/>
                    </a:cubicBezTo>
                    <a:cubicBezTo>
                      <a:pt x="996" y="2905"/>
                      <a:pt x="861" y="3080"/>
                      <a:pt x="747" y="3257"/>
                    </a:cubicBezTo>
                    <a:cubicBezTo>
                      <a:pt x="623" y="3444"/>
                      <a:pt x="508" y="3631"/>
                      <a:pt x="425" y="3817"/>
                    </a:cubicBezTo>
                    <a:cubicBezTo>
                      <a:pt x="332" y="3993"/>
                      <a:pt x="270" y="4159"/>
                      <a:pt x="218" y="4325"/>
                    </a:cubicBezTo>
                    <a:cubicBezTo>
                      <a:pt x="155" y="4502"/>
                      <a:pt x="104" y="4678"/>
                      <a:pt x="72" y="4855"/>
                    </a:cubicBezTo>
                    <a:cubicBezTo>
                      <a:pt x="42" y="5041"/>
                      <a:pt x="10" y="5217"/>
                      <a:pt x="10" y="5383"/>
                    </a:cubicBezTo>
                    <a:cubicBezTo>
                      <a:pt x="0" y="5477"/>
                      <a:pt x="0" y="5560"/>
                      <a:pt x="0" y="5653"/>
                    </a:cubicBezTo>
                    <a:cubicBezTo>
                      <a:pt x="0" y="5736"/>
                      <a:pt x="10" y="5819"/>
                      <a:pt x="10" y="5902"/>
                    </a:cubicBezTo>
                    <a:cubicBezTo>
                      <a:pt x="31" y="6089"/>
                      <a:pt x="62" y="6275"/>
                      <a:pt x="93" y="6452"/>
                    </a:cubicBezTo>
                    <a:cubicBezTo>
                      <a:pt x="125" y="6566"/>
                      <a:pt x="145" y="6660"/>
                      <a:pt x="176" y="6743"/>
                    </a:cubicBezTo>
                    <a:cubicBezTo>
                      <a:pt x="197" y="6826"/>
                      <a:pt x="228" y="6918"/>
                      <a:pt x="259" y="7001"/>
                    </a:cubicBezTo>
                    <a:cubicBezTo>
                      <a:pt x="321" y="7188"/>
                      <a:pt x="394" y="7344"/>
                      <a:pt x="466" y="7499"/>
                    </a:cubicBezTo>
                    <a:cubicBezTo>
                      <a:pt x="540" y="7635"/>
                      <a:pt x="623" y="7769"/>
                      <a:pt x="705" y="7894"/>
                    </a:cubicBezTo>
                    <a:cubicBezTo>
                      <a:pt x="809" y="8050"/>
                      <a:pt x="923" y="8184"/>
                      <a:pt x="1047" y="8319"/>
                    </a:cubicBezTo>
                    <a:cubicBezTo>
                      <a:pt x="1151" y="8444"/>
                      <a:pt x="1286" y="8568"/>
                      <a:pt x="1421" y="8682"/>
                    </a:cubicBezTo>
                    <a:cubicBezTo>
                      <a:pt x="1909" y="9108"/>
                      <a:pt x="2469" y="9440"/>
                      <a:pt x="2946" y="9709"/>
                    </a:cubicBezTo>
                    <a:lnTo>
                      <a:pt x="3237" y="9875"/>
                    </a:lnTo>
                    <a:lnTo>
                      <a:pt x="3257" y="9885"/>
                    </a:lnTo>
                    <a:cubicBezTo>
                      <a:pt x="3548" y="10051"/>
                      <a:pt x="3880" y="10238"/>
                      <a:pt x="4191" y="10425"/>
                    </a:cubicBezTo>
                    <a:cubicBezTo>
                      <a:pt x="4419" y="10581"/>
                      <a:pt x="4606" y="10705"/>
                      <a:pt x="4772" y="10830"/>
                    </a:cubicBezTo>
                    <a:cubicBezTo>
                      <a:pt x="4979" y="10985"/>
                      <a:pt x="5155" y="11130"/>
                      <a:pt x="5300" y="11265"/>
                    </a:cubicBezTo>
                    <a:cubicBezTo>
                      <a:pt x="5394" y="11358"/>
                      <a:pt x="5477" y="11452"/>
                      <a:pt x="5549" y="11535"/>
                    </a:cubicBezTo>
                    <a:cubicBezTo>
                      <a:pt x="5653" y="11639"/>
                      <a:pt x="5736" y="11742"/>
                      <a:pt x="5819" y="11846"/>
                    </a:cubicBezTo>
                    <a:cubicBezTo>
                      <a:pt x="5996" y="12095"/>
                      <a:pt x="6151" y="12323"/>
                      <a:pt x="6275" y="12561"/>
                    </a:cubicBezTo>
                    <a:cubicBezTo>
                      <a:pt x="6400" y="12810"/>
                      <a:pt x="6514" y="13070"/>
                      <a:pt x="6597" y="13319"/>
                    </a:cubicBezTo>
                    <a:cubicBezTo>
                      <a:pt x="6690" y="13589"/>
                      <a:pt x="6753" y="13858"/>
                      <a:pt x="6794" y="14117"/>
                    </a:cubicBezTo>
                    <a:cubicBezTo>
                      <a:pt x="6836" y="14398"/>
                      <a:pt x="6846" y="14668"/>
                      <a:pt x="6846" y="14926"/>
                    </a:cubicBezTo>
                    <a:cubicBezTo>
                      <a:pt x="6846" y="15207"/>
                      <a:pt x="6826" y="15487"/>
                      <a:pt x="6773" y="15756"/>
                    </a:cubicBezTo>
                    <a:cubicBezTo>
                      <a:pt x="6732" y="16026"/>
                      <a:pt x="6670" y="16296"/>
                      <a:pt x="6587" y="16555"/>
                    </a:cubicBezTo>
                    <a:cubicBezTo>
                      <a:pt x="6535" y="16711"/>
                      <a:pt x="6483" y="16846"/>
                      <a:pt x="6431" y="16970"/>
                    </a:cubicBezTo>
                    <a:cubicBezTo>
                      <a:pt x="6379" y="17116"/>
                      <a:pt x="6317" y="17240"/>
                      <a:pt x="6265" y="17354"/>
                    </a:cubicBezTo>
                    <a:cubicBezTo>
                      <a:pt x="6151" y="17593"/>
                      <a:pt x="6006" y="17842"/>
                      <a:pt x="5851" y="18091"/>
                    </a:cubicBezTo>
                    <a:cubicBezTo>
                      <a:pt x="5695" y="18329"/>
                      <a:pt x="5529" y="18547"/>
                      <a:pt x="5363" y="18744"/>
                    </a:cubicBezTo>
                    <a:cubicBezTo>
                      <a:pt x="5187" y="18951"/>
                      <a:pt x="5021" y="19138"/>
                      <a:pt x="4834" y="19315"/>
                    </a:cubicBezTo>
                    <a:cubicBezTo>
                      <a:pt x="4647" y="19501"/>
                      <a:pt x="4450" y="19677"/>
                      <a:pt x="4242" y="19833"/>
                    </a:cubicBezTo>
                    <a:cubicBezTo>
                      <a:pt x="3838" y="20145"/>
                      <a:pt x="3402" y="20414"/>
                      <a:pt x="2946" y="20632"/>
                    </a:cubicBezTo>
                    <a:cubicBezTo>
                      <a:pt x="2790" y="20705"/>
                      <a:pt x="2635" y="20767"/>
                      <a:pt x="2500" y="20829"/>
                    </a:cubicBezTo>
                    <a:cubicBezTo>
                      <a:pt x="3205" y="20705"/>
                      <a:pt x="3880" y="20497"/>
                      <a:pt x="4523" y="20228"/>
                    </a:cubicBezTo>
                    <a:cubicBezTo>
                      <a:pt x="5332" y="19875"/>
                      <a:pt x="6079" y="19398"/>
                      <a:pt x="6711" y="18806"/>
                    </a:cubicBezTo>
                    <a:cubicBezTo>
                      <a:pt x="7033" y="18506"/>
                      <a:pt x="7344" y="18163"/>
                      <a:pt x="7614" y="17789"/>
                    </a:cubicBezTo>
                    <a:cubicBezTo>
                      <a:pt x="7925" y="17375"/>
                      <a:pt x="8195" y="16918"/>
                      <a:pt x="8433" y="16452"/>
                    </a:cubicBezTo>
                    <a:cubicBezTo>
                      <a:pt x="8942" y="15424"/>
                      <a:pt x="9201" y="14419"/>
                      <a:pt x="9191" y="13444"/>
                    </a:cubicBezTo>
                    <a:cubicBezTo>
                      <a:pt x="9180" y="12925"/>
                      <a:pt x="9087" y="12406"/>
                      <a:pt x="8910" y="11929"/>
                    </a:cubicBezTo>
                    <a:cubicBezTo>
                      <a:pt x="8755" y="11493"/>
                      <a:pt x="8506" y="11058"/>
                      <a:pt x="8163" y="10591"/>
                    </a:cubicBezTo>
                    <a:cubicBezTo>
                      <a:pt x="7603" y="9844"/>
                      <a:pt x="6846" y="9253"/>
                      <a:pt x="6120" y="8713"/>
                    </a:cubicBezTo>
                    <a:cubicBezTo>
                      <a:pt x="5985" y="8620"/>
                      <a:pt x="5851" y="8516"/>
                      <a:pt x="5715" y="8423"/>
                    </a:cubicBezTo>
                    <a:lnTo>
                      <a:pt x="5705" y="8412"/>
                    </a:lnTo>
                    <a:cubicBezTo>
                      <a:pt x="5404" y="8195"/>
                      <a:pt x="5093" y="7967"/>
                      <a:pt x="4792" y="7738"/>
                    </a:cubicBezTo>
                    <a:lnTo>
                      <a:pt x="4792" y="7759"/>
                    </a:lnTo>
                    <a:cubicBezTo>
                      <a:pt x="4450" y="7458"/>
                      <a:pt x="4253" y="7292"/>
                      <a:pt x="4097" y="7147"/>
                    </a:cubicBezTo>
                    <a:cubicBezTo>
                      <a:pt x="3983" y="7043"/>
                      <a:pt x="3869" y="6929"/>
                      <a:pt x="3755" y="6805"/>
                    </a:cubicBezTo>
                    <a:cubicBezTo>
                      <a:pt x="3661" y="6711"/>
                      <a:pt x="3548" y="6587"/>
                      <a:pt x="3454" y="6462"/>
                    </a:cubicBezTo>
                    <a:cubicBezTo>
                      <a:pt x="3340" y="6317"/>
                      <a:pt x="3257" y="6162"/>
                      <a:pt x="3184" y="6006"/>
                    </a:cubicBezTo>
                    <a:cubicBezTo>
                      <a:pt x="3133" y="5860"/>
                      <a:pt x="3101" y="5726"/>
                      <a:pt x="3081" y="5591"/>
                    </a:cubicBezTo>
                    <a:cubicBezTo>
                      <a:pt x="3060" y="5456"/>
                      <a:pt x="3071" y="5332"/>
                      <a:pt x="3081" y="5197"/>
                    </a:cubicBezTo>
                    <a:cubicBezTo>
                      <a:pt x="3101" y="5051"/>
                      <a:pt x="3143" y="4906"/>
                      <a:pt x="3195" y="4761"/>
                    </a:cubicBezTo>
                    <a:lnTo>
                      <a:pt x="3205" y="4740"/>
                    </a:lnTo>
                    <a:cubicBezTo>
                      <a:pt x="3288" y="4553"/>
                      <a:pt x="3412" y="4357"/>
                      <a:pt x="3558" y="4170"/>
                    </a:cubicBezTo>
                    <a:cubicBezTo>
                      <a:pt x="3765" y="3900"/>
                      <a:pt x="4025" y="3651"/>
                      <a:pt x="4325" y="3423"/>
                    </a:cubicBezTo>
                    <a:cubicBezTo>
                      <a:pt x="4730" y="3122"/>
                      <a:pt x="5187" y="2873"/>
                      <a:pt x="5674" y="2666"/>
                    </a:cubicBezTo>
                    <a:cubicBezTo>
                      <a:pt x="6109" y="2490"/>
                      <a:pt x="6514" y="2386"/>
                      <a:pt x="6919" y="2334"/>
                    </a:cubicBezTo>
                    <a:cubicBezTo>
                      <a:pt x="7043" y="2313"/>
                      <a:pt x="7178" y="2313"/>
                      <a:pt x="7313" y="2313"/>
                    </a:cubicBezTo>
                    <a:lnTo>
                      <a:pt x="7333" y="2313"/>
                    </a:lnTo>
                    <a:cubicBezTo>
                      <a:pt x="7365" y="2334"/>
                      <a:pt x="7396" y="2344"/>
                      <a:pt x="7427" y="2344"/>
                    </a:cubicBezTo>
                    <a:cubicBezTo>
                      <a:pt x="7437" y="2344"/>
                      <a:pt x="7448" y="2344"/>
                      <a:pt x="7458" y="2334"/>
                    </a:cubicBezTo>
                    <a:cubicBezTo>
                      <a:pt x="7499" y="2324"/>
                      <a:pt x="7520" y="2303"/>
                      <a:pt x="7552" y="2271"/>
                    </a:cubicBezTo>
                    <a:lnTo>
                      <a:pt x="7562" y="2261"/>
                    </a:lnTo>
                    <a:lnTo>
                      <a:pt x="7582" y="2241"/>
                    </a:lnTo>
                    <a:cubicBezTo>
                      <a:pt x="7811" y="1981"/>
                      <a:pt x="8091" y="1732"/>
                      <a:pt x="8495" y="1462"/>
                    </a:cubicBezTo>
                    <a:cubicBezTo>
                      <a:pt x="8848" y="1224"/>
                      <a:pt x="9211" y="996"/>
                      <a:pt x="9512" y="819"/>
                    </a:cubicBezTo>
                    <a:cubicBezTo>
                      <a:pt x="9657" y="736"/>
                      <a:pt x="9792" y="653"/>
                      <a:pt x="9927" y="570"/>
                    </a:cubicBezTo>
                    <a:cubicBezTo>
                      <a:pt x="9875" y="529"/>
                      <a:pt x="9823" y="498"/>
                      <a:pt x="9740" y="456"/>
                    </a:cubicBezTo>
                    <a:cubicBezTo>
                      <a:pt x="9574" y="373"/>
                      <a:pt x="9398" y="311"/>
                      <a:pt x="9221" y="259"/>
                    </a:cubicBezTo>
                    <a:cubicBezTo>
                      <a:pt x="9055" y="208"/>
                      <a:pt x="8879" y="155"/>
                      <a:pt x="8672" y="114"/>
                    </a:cubicBezTo>
                    <a:cubicBezTo>
                      <a:pt x="8267" y="42"/>
                      <a:pt x="7831" y="0"/>
                      <a:pt x="7375" y="0"/>
                    </a:cubicBezTo>
                    <a:close/>
                  </a:path>
                </a:pathLst>
              </a:custGeom>
              <a:solidFill>
                <a:srgbClr val="C8B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9"/>
              <p:cNvSpPr/>
              <p:nvPr/>
            </p:nvSpPr>
            <p:spPr>
              <a:xfrm>
                <a:off x="7634282" y="2683272"/>
                <a:ext cx="205733" cy="11920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2645" extrusionOk="0">
                    <a:moveTo>
                      <a:pt x="2013" y="0"/>
                    </a:moveTo>
                    <a:cubicBezTo>
                      <a:pt x="1805" y="0"/>
                      <a:pt x="1567" y="10"/>
                      <a:pt x="1328" y="31"/>
                    </a:cubicBezTo>
                    <a:cubicBezTo>
                      <a:pt x="934" y="62"/>
                      <a:pt x="551" y="114"/>
                      <a:pt x="187" y="187"/>
                    </a:cubicBezTo>
                    <a:lnTo>
                      <a:pt x="94" y="217"/>
                    </a:lnTo>
                    <a:cubicBezTo>
                      <a:pt x="32" y="508"/>
                      <a:pt x="1" y="819"/>
                      <a:pt x="11" y="1120"/>
                    </a:cubicBezTo>
                    <a:cubicBezTo>
                      <a:pt x="32" y="1494"/>
                      <a:pt x="104" y="1856"/>
                      <a:pt x="208" y="2220"/>
                    </a:cubicBezTo>
                    <a:lnTo>
                      <a:pt x="208" y="2199"/>
                    </a:lnTo>
                    <a:cubicBezTo>
                      <a:pt x="260" y="2344"/>
                      <a:pt x="312" y="2500"/>
                      <a:pt x="374" y="2645"/>
                    </a:cubicBezTo>
                    <a:cubicBezTo>
                      <a:pt x="789" y="2479"/>
                      <a:pt x="1173" y="2375"/>
                      <a:pt x="1557" y="2334"/>
                    </a:cubicBezTo>
                    <a:cubicBezTo>
                      <a:pt x="1681" y="2313"/>
                      <a:pt x="1816" y="2303"/>
                      <a:pt x="1951" y="2303"/>
                    </a:cubicBezTo>
                    <a:lnTo>
                      <a:pt x="1971" y="2303"/>
                    </a:lnTo>
                    <a:cubicBezTo>
                      <a:pt x="2003" y="2324"/>
                      <a:pt x="2034" y="2334"/>
                      <a:pt x="2065" y="2334"/>
                    </a:cubicBezTo>
                    <a:lnTo>
                      <a:pt x="2096" y="2334"/>
                    </a:lnTo>
                    <a:cubicBezTo>
                      <a:pt x="2137" y="2324"/>
                      <a:pt x="2158" y="2303"/>
                      <a:pt x="2190" y="2271"/>
                    </a:cubicBezTo>
                    <a:lnTo>
                      <a:pt x="2200" y="2251"/>
                    </a:lnTo>
                    <a:lnTo>
                      <a:pt x="2210" y="2241"/>
                    </a:lnTo>
                    <a:cubicBezTo>
                      <a:pt x="2439" y="1981"/>
                      <a:pt x="2729" y="1732"/>
                      <a:pt x="3123" y="1462"/>
                    </a:cubicBezTo>
                    <a:cubicBezTo>
                      <a:pt x="3476" y="1224"/>
                      <a:pt x="3829" y="1006"/>
                      <a:pt x="4150" y="819"/>
                    </a:cubicBezTo>
                    <a:cubicBezTo>
                      <a:pt x="4295" y="726"/>
                      <a:pt x="4430" y="653"/>
                      <a:pt x="4565" y="560"/>
                    </a:cubicBezTo>
                    <a:cubicBezTo>
                      <a:pt x="4502" y="529"/>
                      <a:pt x="4440" y="487"/>
                      <a:pt x="4378" y="456"/>
                    </a:cubicBezTo>
                    <a:cubicBezTo>
                      <a:pt x="4212" y="383"/>
                      <a:pt x="4036" y="311"/>
                      <a:pt x="3859" y="259"/>
                    </a:cubicBezTo>
                    <a:cubicBezTo>
                      <a:pt x="3693" y="208"/>
                      <a:pt x="3507" y="155"/>
                      <a:pt x="3310" y="125"/>
                    </a:cubicBezTo>
                    <a:cubicBezTo>
                      <a:pt x="2905" y="42"/>
                      <a:pt x="2469" y="0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9"/>
              <p:cNvSpPr/>
              <p:nvPr/>
            </p:nvSpPr>
            <p:spPr>
              <a:xfrm>
                <a:off x="7537521" y="2694494"/>
                <a:ext cx="107576" cy="13790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060" extrusionOk="0">
                    <a:moveTo>
                      <a:pt x="94" y="1183"/>
                    </a:moveTo>
                    <a:cubicBezTo>
                      <a:pt x="94" y="1185"/>
                      <a:pt x="95" y="1187"/>
                      <a:pt x="96" y="1189"/>
                    </a:cubicBezTo>
                    <a:lnTo>
                      <a:pt x="96" y="1189"/>
                    </a:lnTo>
                    <a:cubicBezTo>
                      <a:pt x="95" y="1187"/>
                      <a:pt x="94" y="1185"/>
                      <a:pt x="94" y="1183"/>
                    </a:cubicBezTo>
                    <a:close/>
                    <a:moveTo>
                      <a:pt x="2085" y="0"/>
                    </a:moveTo>
                    <a:lnTo>
                      <a:pt x="2085" y="0"/>
                    </a:lnTo>
                    <a:cubicBezTo>
                      <a:pt x="1816" y="62"/>
                      <a:pt x="1567" y="134"/>
                      <a:pt x="1338" y="217"/>
                    </a:cubicBezTo>
                    <a:cubicBezTo>
                      <a:pt x="872" y="383"/>
                      <a:pt x="426" y="591"/>
                      <a:pt x="1" y="830"/>
                    </a:cubicBezTo>
                    <a:cubicBezTo>
                      <a:pt x="31" y="952"/>
                      <a:pt x="62" y="1074"/>
                      <a:pt x="102" y="1196"/>
                    </a:cubicBezTo>
                    <a:lnTo>
                      <a:pt x="102" y="1196"/>
                    </a:lnTo>
                    <a:cubicBezTo>
                      <a:pt x="100" y="1193"/>
                      <a:pt x="98" y="1191"/>
                      <a:pt x="96" y="1189"/>
                    </a:cubicBezTo>
                    <a:lnTo>
                      <a:pt x="96" y="1189"/>
                    </a:lnTo>
                    <a:cubicBezTo>
                      <a:pt x="220" y="1581"/>
                      <a:pt x="406" y="1941"/>
                      <a:pt x="623" y="2292"/>
                    </a:cubicBezTo>
                    <a:cubicBezTo>
                      <a:pt x="810" y="2573"/>
                      <a:pt x="1017" y="2831"/>
                      <a:pt x="1266" y="3060"/>
                    </a:cubicBezTo>
                    <a:cubicBezTo>
                      <a:pt x="1608" y="2821"/>
                      <a:pt x="1982" y="2614"/>
                      <a:pt x="2387" y="2448"/>
                    </a:cubicBezTo>
                    <a:cubicBezTo>
                      <a:pt x="2210" y="2022"/>
                      <a:pt x="2075" y="1577"/>
                      <a:pt x="2034" y="1120"/>
                    </a:cubicBezTo>
                    <a:cubicBezTo>
                      <a:pt x="2013" y="861"/>
                      <a:pt x="2002" y="591"/>
                      <a:pt x="2034" y="321"/>
                    </a:cubicBezTo>
                    <a:cubicBezTo>
                      <a:pt x="2044" y="217"/>
                      <a:pt x="2065" y="104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9"/>
              <p:cNvSpPr/>
              <p:nvPr/>
            </p:nvSpPr>
            <p:spPr>
              <a:xfrm>
                <a:off x="7454325" y="2735145"/>
                <a:ext cx="134662" cy="148678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299" extrusionOk="0">
                    <a:moveTo>
                      <a:pt x="1722" y="0"/>
                    </a:moveTo>
                    <a:cubicBezTo>
                      <a:pt x="1525" y="104"/>
                      <a:pt x="1338" y="228"/>
                      <a:pt x="1162" y="353"/>
                    </a:cubicBezTo>
                    <a:cubicBezTo>
                      <a:pt x="882" y="539"/>
                      <a:pt x="643" y="726"/>
                      <a:pt x="425" y="924"/>
                    </a:cubicBezTo>
                    <a:cubicBezTo>
                      <a:pt x="301" y="1037"/>
                      <a:pt x="187" y="1141"/>
                      <a:pt x="83" y="1245"/>
                    </a:cubicBezTo>
                    <a:cubicBezTo>
                      <a:pt x="52" y="1276"/>
                      <a:pt x="31" y="1307"/>
                      <a:pt x="0" y="1339"/>
                    </a:cubicBezTo>
                    <a:cubicBezTo>
                      <a:pt x="73" y="1484"/>
                      <a:pt x="146" y="1629"/>
                      <a:pt x="239" y="1774"/>
                    </a:cubicBezTo>
                    <a:cubicBezTo>
                      <a:pt x="425" y="2054"/>
                      <a:pt x="643" y="2293"/>
                      <a:pt x="882" y="2521"/>
                    </a:cubicBezTo>
                    <a:lnTo>
                      <a:pt x="892" y="2521"/>
                    </a:lnTo>
                    <a:cubicBezTo>
                      <a:pt x="892" y="2521"/>
                      <a:pt x="892" y="2521"/>
                      <a:pt x="892" y="2521"/>
                    </a:cubicBezTo>
                    <a:lnTo>
                      <a:pt x="892" y="2521"/>
                    </a:lnTo>
                    <a:cubicBezTo>
                      <a:pt x="892" y="2531"/>
                      <a:pt x="892" y="2531"/>
                      <a:pt x="902" y="2531"/>
                    </a:cubicBezTo>
                    <a:lnTo>
                      <a:pt x="892" y="2521"/>
                    </a:lnTo>
                    <a:lnTo>
                      <a:pt x="892" y="2521"/>
                    </a:lnTo>
                    <a:cubicBezTo>
                      <a:pt x="1224" y="2822"/>
                      <a:pt x="1598" y="3070"/>
                      <a:pt x="1992" y="3299"/>
                    </a:cubicBezTo>
                    <a:cubicBezTo>
                      <a:pt x="2043" y="3206"/>
                      <a:pt x="2106" y="3112"/>
                      <a:pt x="2179" y="3019"/>
                    </a:cubicBezTo>
                    <a:cubicBezTo>
                      <a:pt x="2396" y="2749"/>
                      <a:pt x="2656" y="2500"/>
                      <a:pt x="2956" y="2272"/>
                    </a:cubicBezTo>
                    <a:cubicBezTo>
                      <a:pt x="2967" y="2261"/>
                      <a:pt x="2977" y="2251"/>
                      <a:pt x="2988" y="2251"/>
                    </a:cubicBezTo>
                    <a:cubicBezTo>
                      <a:pt x="2873" y="2137"/>
                      <a:pt x="2760" y="2012"/>
                      <a:pt x="2666" y="1888"/>
                    </a:cubicBezTo>
                    <a:cubicBezTo>
                      <a:pt x="2469" y="1660"/>
                      <a:pt x="2303" y="1401"/>
                      <a:pt x="2158" y="1131"/>
                    </a:cubicBezTo>
                    <a:cubicBezTo>
                      <a:pt x="2013" y="871"/>
                      <a:pt x="1888" y="592"/>
                      <a:pt x="1794" y="301"/>
                    </a:cubicBezTo>
                    <a:cubicBezTo>
                      <a:pt x="1774" y="198"/>
                      <a:pt x="1743" y="104"/>
                      <a:pt x="1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9"/>
              <p:cNvSpPr/>
              <p:nvPr/>
            </p:nvSpPr>
            <p:spPr>
              <a:xfrm>
                <a:off x="7397720" y="2800584"/>
                <a:ext cx="143089" cy="12069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678" extrusionOk="0">
                    <a:moveTo>
                      <a:pt x="1153" y="0"/>
                    </a:moveTo>
                    <a:lnTo>
                      <a:pt x="1049" y="104"/>
                    </a:lnTo>
                    <a:cubicBezTo>
                      <a:pt x="893" y="302"/>
                      <a:pt x="748" y="477"/>
                      <a:pt x="634" y="654"/>
                    </a:cubicBezTo>
                    <a:cubicBezTo>
                      <a:pt x="510" y="841"/>
                      <a:pt x="406" y="1028"/>
                      <a:pt x="312" y="1214"/>
                    </a:cubicBezTo>
                    <a:cubicBezTo>
                      <a:pt x="229" y="1390"/>
                      <a:pt x="157" y="1556"/>
                      <a:pt x="105" y="1722"/>
                    </a:cubicBezTo>
                    <a:cubicBezTo>
                      <a:pt x="63" y="1837"/>
                      <a:pt x="32" y="1950"/>
                      <a:pt x="1" y="2065"/>
                    </a:cubicBezTo>
                    <a:cubicBezTo>
                      <a:pt x="105" y="2127"/>
                      <a:pt x="208" y="2189"/>
                      <a:pt x="323" y="2241"/>
                    </a:cubicBezTo>
                    <a:cubicBezTo>
                      <a:pt x="644" y="2397"/>
                      <a:pt x="987" y="2501"/>
                      <a:pt x="1339" y="2573"/>
                    </a:cubicBezTo>
                    <a:lnTo>
                      <a:pt x="1329" y="2563"/>
                    </a:lnTo>
                    <a:lnTo>
                      <a:pt x="1329" y="2563"/>
                    </a:lnTo>
                    <a:cubicBezTo>
                      <a:pt x="1736" y="2641"/>
                      <a:pt x="2150" y="2678"/>
                      <a:pt x="2561" y="2678"/>
                    </a:cubicBezTo>
                    <a:cubicBezTo>
                      <a:pt x="2693" y="2678"/>
                      <a:pt x="2826" y="2674"/>
                      <a:pt x="2958" y="2667"/>
                    </a:cubicBezTo>
                    <a:cubicBezTo>
                      <a:pt x="2958" y="2646"/>
                      <a:pt x="2968" y="2614"/>
                      <a:pt x="2968" y="2594"/>
                    </a:cubicBezTo>
                    <a:cubicBezTo>
                      <a:pt x="2988" y="2448"/>
                      <a:pt x="3030" y="2303"/>
                      <a:pt x="3082" y="2158"/>
                    </a:cubicBezTo>
                    <a:lnTo>
                      <a:pt x="3092" y="2137"/>
                    </a:lnTo>
                    <a:cubicBezTo>
                      <a:pt x="3113" y="2086"/>
                      <a:pt x="3144" y="2023"/>
                      <a:pt x="3175" y="1971"/>
                    </a:cubicBezTo>
                    <a:cubicBezTo>
                      <a:pt x="2760" y="1722"/>
                      <a:pt x="2356" y="1463"/>
                      <a:pt x="2003" y="1131"/>
                    </a:cubicBezTo>
                    <a:cubicBezTo>
                      <a:pt x="1785" y="924"/>
                      <a:pt x="1578" y="706"/>
                      <a:pt x="1412" y="457"/>
                    </a:cubicBezTo>
                    <a:cubicBezTo>
                      <a:pt x="1329" y="332"/>
                      <a:pt x="1246" y="198"/>
                      <a:pt x="1183" y="53"/>
                    </a:cubicBezTo>
                    <a:cubicBezTo>
                      <a:pt x="1173" y="42"/>
                      <a:pt x="1163" y="21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9"/>
              <p:cNvSpPr/>
              <p:nvPr/>
            </p:nvSpPr>
            <p:spPr>
              <a:xfrm>
                <a:off x="7392627" y="2900184"/>
                <a:ext cx="144036" cy="11785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615" extrusionOk="0">
                    <a:moveTo>
                      <a:pt x="83" y="0"/>
                    </a:moveTo>
                    <a:cubicBezTo>
                      <a:pt x="83" y="10"/>
                      <a:pt x="72" y="31"/>
                      <a:pt x="72" y="42"/>
                    </a:cubicBezTo>
                    <a:cubicBezTo>
                      <a:pt x="42" y="228"/>
                      <a:pt x="21" y="404"/>
                      <a:pt x="10" y="570"/>
                    </a:cubicBezTo>
                    <a:cubicBezTo>
                      <a:pt x="0" y="664"/>
                      <a:pt x="0" y="747"/>
                      <a:pt x="0" y="840"/>
                    </a:cubicBezTo>
                    <a:cubicBezTo>
                      <a:pt x="10" y="923"/>
                      <a:pt x="10" y="1006"/>
                      <a:pt x="21" y="1089"/>
                    </a:cubicBezTo>
                    <a:cubicBezTo>
                      <a:pt x="31" y="1276"/>
                      <a:pt x="62" y="1462"/>
                      <a:pt x="104" y="1639"/>
                    </a:cubicBezTo>
                    <a:cubicBezTo>
                      <a:pt x="125" y="1753"/>
                      <a:pt x="145" y="1847"/>
                      <a:pt x="176" y="1930"/>
                    </a:cubicBezTo>
                    <a:cubicBezTo>
                      <a:pt x="197" y="2013"/>
                      <a:pt x="228" y="2105"/>
                      <a:pt x="259" y="2188"/>
                    </a:cubicBezTo>
                    <a:cubicBezTo>
                      <a:pt x="311" y="2344"/>
                      <a:pt x="374" y="2490"/>
                      <a:pt x="436" y="2614"/>
                    </a:cubicBezTo>
                    <a:cubicBezTo>
                      <a:pt x="643" y="2583"/>
                      <a:pt x="851" y="2541"/>
                      <a:pt x="1058" y="2490"/>
                    </a:cubicBezTo>
                    <a:lnTo>
                      <a:pt x="1037" y="2490"/>
                    </a:lnTo>
                    <a:cubicBezTo>
                      <a:pt x="1452" y="2375"/>
                      <a:pt x="1856" y="2220"/>
                      <a:pt x="2241" y="2002"/>
                    </a:cubicBezTo>
                    <a:lnTo>
                      <a:pt x="2241" y="1992"/>
                    </a:lnTo>
                    <a:cubicBezTo>
                      <a:pt x="2531" y="1826"/>
                      <a:pt x="2801" y="1618"/>
                      <a:pt x="3039" y="1379"/>
                    </a:cubicBezTo>
                    <a:cubicBezTo>
                      <a:pt x="3091" y="1328"/>
                      <a:pt x="3143" y="1276"/>
                      <a:pt x="3195" y="1213"/>
                    </a:cubicBezTo>
                    <a:cubicBezTo>
                      <a:pt x="3195" y="1203"/>
                      <a:pt x="3184" y="1193"/>
                      <a:pt x="3184" y="1193"/>
                    </a:cubicBezTo>
                    <a:cubicBezTo>
                      <a:pt x="3133" y="1058"/>
                      <a:pt x="3101" y="913"/>
                      <a:pt x="3081" y="778"/>
                    </a:cubicBezTo>
                    <a:cubicBezTo>
                      <a:pt x="3071" y="715"/>
                      <a:pt x="3071" y="664"/>
                      <a:pt x="3071" y="602"/>
                    </a:cubicBezTo>
                    <a:cubicBezTo>
                      <a:pt x="2956" y="607"/>
                      <a:pt x="2845" y="609"/>
                      <a:pt x="2733" y="609"/>
                    </a:cubicBezTo>
                    <a:cubicBezTo>
                      <a:pt x="2622" y="609"/>
                      <a:pt x="2510" y="607"/>
                      <a:pt x="2396" y="602"/>
                    </a:cubicBezTo>
                    <a:cubicBezTo>
                      <a:pt x="2105" y="591"/>
                      <a:pt x="1805" y="570"/>
                      <a:pt x="1515" y="519"/>
                    </a:cubicBezTo>
                    <a:cubicBezTo>
                      <a:pt x="1017" y="425"/>
                      <a:pt x="519" y="280"/>
                      <a:pt x="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9"/>
              <p:cNvSpPr/>
              <p:nvPr/>
            </p:nvSpPr>
            <p:spPr>
              <a:xfrm>
                <a:off x="7415476" y="2960936"/>
                <a:ext cx="170716" cy="141242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134" extrusionOk="0">
                    <a:moveTo>
                      <a:pt x="2750" y="1"/>
                    </a:moveTo>
                    <a:cubicBezTo>
                      <a:pt x="2594" y="197"/>
                      <a:pt x="2408" y="363"/>
                      <a:pt x="2200" y="509"/>
                    </a:cubicBezTo>
                    <a:cubicBezTo>
                      <a:pt x="1920" y="716"/>
                      <a:pt x="1609" y="893"/>
                      <a:pt x="1287" y="1027"/>
                    </a:cubicBezTo>
                    <a:cubicBezTo>
                      <a:pt x="872" y="1204"/>
                      <a:pt x="437" y="1328"/>
                      <a:pt x="1" y="1401"/>
                    </a:cubicBezTo>
                    <a:cubicBezTo>
                      <a:pt x="53" y="1515"/>
                      <a:pt x="125" y="1619"/>
                      <a:pt x="198" y="1733"/>
                    </a:cubicBezTo>
                    <a:cubicBezTo>
                      <a:pt x="302" y="1878"/>
                      <a:pt x="416" y="2023"/>
                      <a:pt x="540" y="2158"/>
                    </a:cubicBezTo>
                    <a:cubicBezTo>
                      <a:pt x="655" y="2283"/>
                      <a:pt x="779" y="2407"/>
                      <a:pt x="914" y="2521"/>
                    </a:cubicBezTo>
                    <a:cubicBezTo>
                      <a:pt x="1174" y="2749"/>
                      <a:pt x="1453" y="2947"/>
                      <a:pt x="1744" y="3133"/>
                    </a:cubicBezTo>
                    <a:cubicBezTo>
                      <a:pt x="2179" y="2832"/>
                      <a:pt x="2584" y="2480"/>
                      <a:pt x="2957" y="2107"/>
                    </a:cubicBezTo>
                    <a:lnTo>
                      <a:pt x="2957" y="2107"/>
                    </a:lnTo>
                    <a:cubicBezTo>
                      <a:pt x="2947" y="2117"/>
                      <a:pt x="2947" y="2117"/>
                      <a:pt x="2937" y="2117"/>
                    </a:cubicBezTo>
                    <a:cubicBezTo>
                      <a:pt x="3237" y="1816"/>
                      <a:pt x="3518" y="1494"/>
                      <a:pt x="3788" y="1172"/>
                    </a:cubicBezTo>
                    <a:cubicBezTo>
                      <a:pt x="3715" y="1100"/>
                      <a:pt x="3652" y="1048"/>
                      <a:pt x="3590" y="986"/>
                    </a:cubicBezTo>
                    <a:cubicBezTo>
                      <a:pt x="3476" y="893"/>
                      <a:pt x="3362" y="778"/>
                      <a:pt x="3248" y="654"/>
                    </a:cubicBezTo>
                    <a:cubicBezTo>
                      <a:pt x="3154" y="550"/>
                      <a:pt x="3041" y="436"/>
                      <a:pt x="2947" y="301"/>
                    </a:cubicBezTo>
                    <a:cubicBezTo>
                      <a:pt x="2875" y="208"/>
                      <a:pt x="2812" y="104"/>
                      <a:pt x="2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9"/>
              <p:cNvSpPr/>
              <p:nvPr/>
            </p:nvSpPr>
            <p:spPr>
              <a:xfrm>
                <a:off x="7500114" y="3017992"/>
                <a:ext cx="159449" cy="13934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92" extrusionOk="0">
                    <a:moveTo>
                      <a:pt x="2013" y="0"/>
                    </a:moveTo>
                    <a:cubicBezTo>
                      <a:pt x="1691" y="394"/>
                      <a:pt x="1359" y="778"/>
                      <a:pt x="986" y="1130"/>
                    </a:cubicBezTo>
                    <a:cubicBezTo>
                      <a:pt x="778" y="1328"/>
                      <a:pt x="561" y="1525"/>
                      <a:pt x="333" y="1701"/>
                    </a:cubicBezTo>
                    <a:cubicBezTo>
                      <a:pt x="218" y="1784"/>
                      <a:pt x="105" y="1867"/>
                      <a:pt x="1" y="1950"/>
                    </a:cubicBezTo>
                    <a:cubicBezTo>
                      <a:pt x="188" y="2064"/>
                      <a:pt x="384" y="2179"/>
                      <a:pt x="571" y="2282"/>
                    </a:cubicBezTo>
                    <a:lnTo>
                      <a:pt x="852" y="2448"/>
                    </a:lnTo>
                    <a:cubicBezTo>
                      <a:pt x="1173" y="2624"/>
                      <a:pt x="1495" y="2811"/>
                      <a:pt x="1806" y="2998"/>
                    </a:cubicBezTo>
                    <a:cubicBezTo>
                      <a:pt x="1857" y="3029"/>
                      <a:pt x="1899" y="3060"/>
                      <a:pt x="1951" y="3091"/>
                    </a:cubicBezTo>
                    <a:cubicBezTo>
                      <a:pt x="2106" y="2769"/>
                      <a:pt x="2293" y="2469"/>
                      <a:pt x="2511" y="2188"/>
                    </a:cubicBezTo>
                    <a:cubicBezTo>
                      <a:pt x="2802" y="1794"/>
                      <a:pt x="3154" y="1442"/>
                      <a:pt x="3538" y="1151"/>
                    </a:cubicBezTo>
                    <a:cubicBezTo>
                      <a:pt x="3475" y="1100"/>
                      <a:pt x="3403" y="1047"/>
                      <a:pt x="3330" y="996"/>
                    </a:cubicBezTo>
                    <a:lnTo>
                      <a:pt x="3320" y="985"/>
                    </a:lnTo>
                    <a:cubicBezTo>
                      <a:pt x="3030" y="789"/>
                      <a:pt x="2708" y="550"/>
                      <a:pt x="2407" y="311"/>
                    </a:cubicBezTo>
                    <a:lnTo>
                      <a:pt x="2407" y="332"/>
                    </a:lnTo>
                    <a:cubicBezTo>
                      <a:pt x="2251" y="208"/>
                      <a:pt x="2127" y="93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9"/>
              <p:cNvSpPr/>
              <p:nvPr/>
            </p:nvSpPr>
            <p:spPr>
              <a:xfrm>
                <a:off x="7593135" y="3073606"/>
                <a:ext cx="141242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84" extrusionOk="0">
                    <a:moveTo>
                      <a:pt x="1598" y="0"/>
                    </a:moveTo>
                    <a:cubicBezTo>
                      <a:pt x="1381" y="166"/>
                      <a:pt x="1173" y="343"/>
                      <a:pt x="987" y="540"/>
                    </a:cubicBezTo>
                    <a:lnTo>
                      <a:pt x="996" y="530"/>
                    </a:lnTo>
                    <a:lnTo>
                      <a:pt x="996" y="530"/>
                    </a:lnTo>
                    <a:cubicBezTo>
                      <a:pt x="664" y="862"/>
                      <a:pt x="385" y="1245"/>
                      <a:pt x="157" y="1650"/>
                    </a:cubicBezTo>
                    <a:cubicBezTo>
                      <a:pt x="104" y="1743"/>
                      <a:pt x="53" y="1837"/>
                      <a:pt x="1" y="1940"/>
                    </a:cubicBezTo>
                    <a:cubicBezTo>
                      <a:pt x="125" y="2013"/>
                      <a:pt x="229" y="2086"/>
                      <a:pt x="323" y="2169"/>
                    </a:cubicBezTo>
                    <a:cubicBezTo>
                      <a:pt x="530" y="2314"/>
                      <a:pt x="696" y="2459"/>
                      <a:pt x="851" y="2604"/>
                    </a:cubicBezTo>
                    <a:cubicBezTo>
                      <a:pt x="955" y="2708"/>
                      <a:pt x="1038" y="2791"/>
                      <a:pt x="1111" y="2874"/>
                    </a:cubicBezTo>
                    <a:lnTo>
                      <a:pt x="1121" y="2884"/>
                    </a:lnTo>
                    <a:cubicBezTo>
                      <a:pt x="1308" y="2614"/>
                      <a:pt x="1547" y="2376"/>
                      <a:pt x="1796" y="2169"/>
                    </a:cubicBezTo>
                    <a:cubicBezTo>
                      <a:pt x="2211" y="1816"/>
                      <a:pt x="2667" y="1535"/>
                      <a:pt x="3133" y="1276"/>
                    </a:cubicBezTo>
                    <a:cubicBezTo>
                      <a:pt x="2677" y="820"/>
                      <a:pt x="2169" y="426"/>
                      <a:pt x="1671" y="62"/>
                    </a:cubicBezTo>
                    <a:cubicBezTo>
                      <a:pt x="1650" y="42"/>
                      <a:pt x="1619" y="21"/>
                      <a:pt x="1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9"/>
              <p:cNvSpPr/>
              <p:nvPr/>
            </p:nvSpPr>
            <p:spPr>
              <a:xfrm>
                <a:off x="7647847" y="3135800"/>
                <a:ext cx="147776" cy="128127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843" extrusionOk="0">
                    <a:moveTo>
                      <a:pt x="2023" y="0"/>
                    </a:moveTo>
                    <a:cubicBezTo>
                      <a:pt x="1940" y="42"/>
                      <a:pt x="1868" y="83"/>
                      <a:pt x="1785" y="135"/>
                    </a:cubicBezTo>
                    <a:lnTo>
                      <a:pt x="1806" y="125"/>
                    </a:lnTo>
                    <a:lnTo>
                      <a:pt x="1806" y="125"/>
                    </a:lnTo>
                    <a:cubicBezTo>
                      <a:pt x="1287" y="425"/>
                      <a:pt x="778" y="757"/>
                      <a:pt x="363" y="1183"/>
                    </a:cubicBezTo>
                    <a:cubicBezTo>
                      <a:pt x="229" y="1317"/>
                      <a:pt x="114" y="1462"/>
                      <a:pt x="1" y="1618"/>
                    </a:cubicBezTo>
                    <a:lnTo>
                      <a:pt x="156" y="1805"/>
                    </a:lnTo>
                    <a:cubicBezTo>
                      <a:pt x="343" y="2054"/>
                      <a:pt x="488" y="2282"/>
                      <a:pt x="612" y="2520"/>
                    </a:cubicBezTo>
                    <a:cubicBezTo>
                      <a:pt x="665" y="2624"/>
                      <a:pt x="716" y="2728"/>
                      <a:pt x="768" y="2842"/>
                    </a:cubicBezTo>
                    <a:cubicBezTo>
                      <a:pt x="1027" y="2656"/>
                      <a:pt x="1297" y="2510"/>
                      <a:pt x="1587" y="2375"/>
                    </a:cubicBezTo>
                    <a:cubicBezTo>
                      <a:pt x="2117" y="2147"/>
                      <a:pt x="2698" y="2002"/>
                      <a:pt x="3279" y="1971"/>
                    </a:cubicBezTo>
                    <a:cubicBezTo>
                      <a:pt x="3268" y="1940"/>
                      <a:pt x="3258" y="1919"/>
                      <a:pt x="3247" y="1888"/>
                    </a:cubicBezTo>
                    <a:cubicBezTo>
                      <a:pt x="3081" y="1452"/>
                      <a:pt x="2843" y="1017"/>
                      <a:pt x="2500" y="560"/>
                    </a:cubicBezTo>
                    <a:cubicBezTo>
                      <a:pt x="2355" y="363"/>
                      <a:pt x="2189" y="176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9"/>
              <p:cNvSpPr/>
              <p:nvPr/>
            </p:nvSpPr>
            <p:spPr>
              <a:xfrm>
                <a:off x="7684758" y="3231163"/>
                <a:ext cx="122088" cy="97256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158" extrusionOk="0">
                    <a:moveTo>
                      <a:pt x="2501" y="0"/>
                    </a:moveTo>
                    <a:cubicBezTo>
                      <a:pt x="2184" y="10"/>
                      <a:pt x="1857" y="61"/>
                      <a:pt x="1550" y="142"/>
                    </a:cubicBezTo>
                    <a:lnTo>
                      <a:pt x="1550" y="142"/>
                    </a:lnTo>
                    <a:cubicBezTo>
                      <a:pt x="1552" y="140"/>
                      <a:pt x="1554" y="138"/>
                      <a:pt x="1557" y="135"/>
                    </a:cubicBezTo>
                    <a:lnTo>
                      <a:pt x="1557" y="135"/>
                    </a:lnTo>
                    <a:cubicBezTo>
                      <a:pt x="1132" y="249"/>
                      <a:pt x="727" y="415"/>
                      <a:pt x="344" y="633"/>
                    </a:cubicBezTo>
                    <a:lnTo>
                      <a:pt x="344" y="643"/>
                    </a:lnTo>
                    <a:cubicBezTo>
                      <a:pt x="229" y="706"/>
                      <a:pt x="115" y="778"/>
                      <a:pt x="1" y="861"/>
                    </a:cubicBezTo>
                    <a:cubicBezTo>
                      <a:pt x="42" y="955"/>
                      <a:pt x="84" y="1058"/>
                      <a:pt x="115" y="1162"/>
                    </a:cubicBezTo>
                    <a:cubicBezTo>
                      <a:pt x="208" y="1432"/>
                      <a:pt x="271" y="1701"/>
                      <a:pt x="312" y="1960"/>
                    </a:cubicBezTo>
                    <a:cubicBezTo>
                      <a:pt x="323" y="2033"/>
                      <a:pt x="333" y="2096"/>
                      <a:pt x="333" y="2158"/>
                    </a:cubicBezTo>
                    <a:lnTo>
                      <a:pt x="395" y="2126"/>
                    </a:lnTo>
                    <a:cubicBezTo>
                      <a:pt x="696" y="2023"/>
                      <a:pt x="1017" y="1960"/>
                      <a:pt x="1329" y="1930"/>
                    </a:cubicBezTo>
                    <a:cubicBezTo>
                      <a:pt x="1453" y="1919"/>
                      <a:pt x="1578" y="1919"/>
                      <a:pt x="1702" y="1919"/>
                    </a:cubicBezTo>
                    <a:cubicBezTo>
                      <a:pt x="1900" y="1919"/>
                      <a:pt x="2096" y="1930"/>
                      <a:pt x="2294" y="1960"/>
                    </a:cubicBezTo>
                    <a:cubicBezTo>
                      <a:pt x="2418" y="1971"/>
                      <a:pt x="2543" y="1992"/>
                      <a:pt x="2656" y="2023"/>
                    </a:cubicBezTo>
                    <a:cubicBezTo>
                      <a:pt x="2688" y="1774"/>
                      <a:pt x="2709" y="1536"/>
                      <a:pt x="2698" y="1287"/>
                    </a:cubicBezTo>
                    <a:cubicBezTo>
                      <a:pt x="2698" y="851"/>
                      <a:pt x="2626" y="415"/>
                      <a:pt x="2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9"/>
              <p:cNvSpPr/>
              <p:nvPr/>
            </p:nvSpPr>
            <p:spPr>
              <a:xfrm>
                <a:off x="7700216" y="3259646"/>
                <a:ext cx="45" cy="5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9"/>
              <p:cNvSpPr/>
              <p:nvPr/>
            </p:nvSpPr>
            <p:spPr>
              <a:xfrm>
                <a:off x="7505748" y="3324184"/>
                <a:ext cx="298302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6609" extrusionOk="0">
                    <a:moveTo>
                      <a:pt x="5664" y="0"/>
                    </a:moveTo>
                    <a:cubicBezTo>
                      <a:pt x="5332" y="0"/>
                      <a:pt x="5010" y="32"/>
                      <a:pt x="4689" y="115"/>
                    </a:cubicBezTo>
                    <a:lnTo>
                      <a:pt x="4699" y="115"/>
                    </a:lnTo>
                    <a:cubicBezTo>
                      <a:pt x="4565" y="145"/>
                      <a:pt x="4440" y="187"/>
                      <a:pt x="4326" y="239"/>
                    </a:cubicBezTo>
                    <a:cubicBezTo>
                      <a:pt x="4336" y="394"/>
                      <a:pt x="4346" y="550"/>
                      <a:pt x="4336" y="705"/>
                    </a:cubicBezTo>
                    <a:cubicBezTo>
                      <a:pt x="4336" y="986"/>
                      <a:pt x="4316" y="1266"/>
                      <a:pt x="4274" y="1535"/>
                    </a:cubicBezTo>
                    <a:cubicBezTo>
                      <a:pt x="4222" y="1805"/>
                      <a:pt x="4160" y="2075"/>
                      <a:pt x="4077" y="2334"/>
                    </a:cubicBezTo>
                    <a:cubicBezTo>
                      <a:pt x="4025" y="2480"/>
                      <a:pt x="3973" y="2625"/>
                      <a:pt x="3921" y="2749"/>
                    </a:cubicBezTo>
                    <a:cubicBezTo>
                      <a:pt x="3869" y="2884"/>
                      <a:pt x="3818" y="3008"/>
                      <a:pt x="3755" y="3133"/>
                    </a:cubicBezTo>
                    <a:cubicBezTo>
                      <a:pt x="3641" y="3382"/>
                      <a:pt x="3496" y="3621"/>
                      <a:pt x="3341" y="3870"/>
                    </a:cubicBezTo>
                    <a:cubicBezTo>
                      <a:pt x="3185" y="4108"/>
                      <a:pt x="3019" y="4326"/>
                      <a:pt x="2853" y="4523"/>
                    </a:cubicBezTo>
                    <a:cubicBezTo>
                      <a:pt x="2677" y="4741"/>
                      <a:pt x="2511" y="4928"/>
                      <a:pt x="2334" y="5094"/>
                    </a:cubicBezTo>
                    <a:cubicBezTo>
                      <a:pt x="2137" y="5280"/>
                      <a:pt x="1940" y="5456"/>
                      <a:pt x="1743" y="5612"/>
                    </a:cubicBezTo>
                    <a:cubicBezTo>
                      <a:pt x="1328" y="5924"/>
                      <a:pt x="892" y="6193"/>
                      <a:pt x="436" y="6411"/>
                    </a:cubicBezTo>
                    <a:cubicBezTo>
                      <a:pt x="291" y="6484"/>
                      <a:pt x="135" y="6546"/>
                      <a:pt x="0" y="6608"/>
                    </a:cubicBezTo>
                    <a:cubicBezTo>
                      <a:pt x="695" y="6473"/>
                      <a:pt x="1380" y="6276"/>
                      <a:pt x="2013" y="6007"/>
                    </a:cubicBezTo>
                    <a:cubicBezTo>
                      <a:pt x="2822" y="5654"/>
                      <a:pt x="3569" y="5177"/>
                      <a:pt x="4201" y="4585"/>
                    </a:cubicBezTo>
                    <a:cubicBezTo>
                      <a:pt x="4523" y="4285"/>
                      <a:pt x="4823" y="3942"/>
                      <a:pt x="5104" y="3568"/>
                    </a:cubicBezTo>
                    <a:cubicBezTo>
                      <a:pt x="5415" y="3154"/>
                      <a:pt x="5685" y="2697"/>
                      <a:pt x="5913" y="2231"/>
                    </a:cubicBezTo>
                    <a:cubicBezTo>
                      <a:pt x="6276" y="1515"/>
                      <a:pt x="6515" y="799"/>
                      <a:pt x="6618" y="104"/>
                    </a:cubicBezTo>
                    <a:cubicBezTo>
                      <a:pt x="6296" y="32"/>
                      <a:pt x="5985" y="0"/>
                      <a:pt x="56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9"/>
              <p:cNvSpPr/>
              <p:nvPr/>
            </p:nvSpPr>
            <p:spPr>
              <a:xfrm>
                <a:off x="7664703" y="2683272"/>
                <a:ext cx="175313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00" extrusionOk="0">
                    <a:moveTo>
                      <a:pt x="1338" y="0"/>
                    </a:moveTo>
                    <a:cubicBezTo>
                      <a:pt x="1141" y="0"/>
                      <a:pt x="913" y="10"/>
                      <a:pt x="653" y="31"/>
                    </a:cubicBezTo>
                    <a:cubicBezTo>
                      <a:pt x="570" y="31"/>
                      <a:pt x="487" y="42"/>
                      <a:pt x="404" y="52"/>
                    </a:cubicBezTo>
                    <a:cubicBezTo>
                      <a:pt x="353" y="145"/>
                      <a:pt x="311" y="238"/>
                      <a:pt x="270" y="342"/>
                    </a:cubicBezTo>
                    <a:lnTo>
                      <a:pt x="270" y="332"/>
                    </a:lnTo>
                    <a:cubicBezTo>
                      <a:pt x="155" y="602"/>
                      <a:pt x="83" y="892"/>
                      <a:pt x="42" y="1183"/>
                    </a:cubicBezTo>
                    <a:lnTo>
                      <a:pt x="42" y="1172"/>
                    </a:lnTo>
                    <a:cubicBezTo>
                      <a:pt x="0" y="1515"/>
                      <a:pt x="0" y="1856"/>
                      <a:pt x="42" y="2188"/>
                    </a:cubicBezTo>
                    <a:lnTo>
                      <a:pt x="42" y="2178"/>
                    </a:lnTo>
                    <a:cubicBezTo>
                      <a:pt x="62" y="2292"/>
                      <a:pt x="83" y="2396"/>
                      <a:pt x="104" y="2500"/>
                    </a:cubicBezTo>
                    <a:cubicBezTo>
                      <a:pt x="374" y="2417"/>
                      <a:pt x="623" y="2365"/>
                      <a:pt x="882" y="2334"/>
                    </a:cubicBezTo>
                    <a:cubicBezTo>
                      <a:pt x="1006" y="2313"/>
                      <a:pt x="1141" y="2313"/>
                      <a:pt x="1276" y="2313"/>
                    </a:cubicBezTo>
                    <a:lnTo>
                      <a:pt x="1296" y="2313"/>
                    </a:lnTo>
                    <a:cubicBezTo>
                      <a:pt x="1328" y="2334"/>
                      <a:pt x="1359" y="2344"/>
                      <a:pt x="1390" y="2344"/>
                    </a:cubicBezTo>
                    <a:cubicBezTo>
                      <a:pt x="1400" y="2344"/>
                      <a:pt x="1411" y="2344"/>
                      <a:pt x="1421" y="2334"/>
                    </a:cubicBezTo>
                    <a:cubicBezTo>
                      <a:pt x="1462" y="2324"/>
                      <a:pt x="1483" y="2303"/>
                      <a:pt x="1515" y="2271"/>
                    </a:cubicBezTo>
                    <a:lnTo>
                      <a:pt x="1525" y="2261"/>
                    </a:lnTo>
                    <a:lnTo>
                      <a:pt x="1545" y="2241"/>
                    </a:lnTo>
                    <a:cubicBezTo>
                      <a:pt x="1764" y="1981"/>
                      <a:pt x="2054" y="1732"/>
                      <a:pt x="2458" y="1462"/>
                    </a:cubicBezTo>
                    <a:cubicBezTo>
                      <a:pt x="2811" y="1224"/>
                      <a:pt x="3174" y="996"/>
                      <a:pt x="3475" y="819"/>
                    </a:cubicBezTo>
                    <a:cubicBezTo>
                      <a:pt x="3620" y="736"/>
                      <a:pt x="3755" y="653"/>
                      <a:pt x="3890" y="570"/>
                    </a:cubicBezTo>
                    <a:cubicBezTo>
                      <a:pt x="3838" y="529"/>
                      <a:pt x="3786" y="498"/>
                      <a:pt x="3703" y="456"/>
                    </a:cubicBezTo>
                    <a:cubicBezTo>
                      <a:pt x="3537" y="373"/>
                      <a:pt x="3361" y="311"/>
                      <a:pt x="3184" y="259"/>
                    </a:cubicBezTo>
                    <a:cubicBezTo>
                      <a:pt x="3018" y="208"/>
                      <a:pt x="2842" y="155"/>
                      <a:pt x="2635" y="114"/>
                    </a:cubicBezTo>
                    <a:cubicBezTo>
                      <a:pt x="2230" y="42"/>
                      <a:pt x="1794" y="0"/>
                      <a:pt x="1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9"/>
              <p:cNvSpPr/>
              <p:nvPr/>
            </p:nvSpPr>
            <p:spPr>
              <a:xfrm>
                <a:off x="7689941" y="2559831"/>
                <a:ext cx="423589" cy="39366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8735" extrusionOk="0">
                    <a:moveTo>
                      <a:pt x="3807" y="1"/>
                    </a:moveTo>
                    <a:cubicBezTo>
                      <a:pt x="3610" y="1"/>
                      <a:pt x="3403" y="21"/>
                      <a:pt x="3195" y="63"/>
                    </a:cubicBezTo>
                    <a:cubicBezTo>
                      <a:pt x="2583" y="167"/>
                      <a:pt x="2002" y="457"/>
                      <a:pt x="1525" y="893"/>
                    </a:cubicBezTo>
                    <a:cubicBezTo>
                      <a:pt x="1266" y="1131"/>
                      <a:pt x="1048" y="1411"/>
                      <a:pt x="851" y="1743"/>
                    </a:cubicBezTo>
                    <a:cubicBezTo>
                      <a:pt x="768" y="1888"/>
                      <a:pt x="695" y="2044"/>
                      <a:pt x="623" y="2200"/>
                    </a:cubicBezTo>
                    <a:lnTo>
                      <a:pt x="633" y="2200"/>
                    </a:lnTo>
                    <a:cubicBezTo>
                      <a:pt x="644" y="2200"/>
                      <a:pt x="653" y="2210"/>
                      <a:pt x="653" y="2230"/>
                    </a:cubicBezTo>
                    <a:cubicBezTo>
                      <a:pt x="674" y="2230"/>
                      <a:pt x="685" y="2251"/>
                      <a:pt x="685" y="2272"/>
                    </a:cubicBezTo>
                    <a:cubicBezTo>
                      <a:pt x="674" y="2283"/>
                      <a:pt x="674" y="2293"/>
                      <a:pt x="664" y="2303"/>
                    </a:cubicBezTo>
                    <a:cubicBezTo>
                      <a:pt x="674" y="2313"/>
                      <a:pt x="685" y="2324"/>
                      <a:pt x="674" y="2334"/>
                    </a:cubicBezTo>
                    <a:cubicBezTo>
                      <a:pt x="674" y="2355"/>
                      <a:pt x="664" y="2366"/>
                      <a:pt x="664" y="2376"/>
                    </a:cubicBezTo>
                    <a:lnTo>
                      <a:pt x="664" y="2396"/>
                    </a:lnTo>
                    <a:cubicBezTo>
                      <a:pt x="664" y="2407"/>
                      <a:pt x="653" y="2417"/>
                      <a:pt x="653" y="2417"/>
                    </a:cubicBezTo>
                    <a:cubicBezTo>
                      <a:pt x="653" y="2428"/>
                      <a:pt x="653" y="2428"/>
                      <a:pt x="664" y="2428"/>
                    </a:cubicBezTo>
                    <a:cubicBezTo>
                      <a:pt x="664" y="2438"/>
                      <a:pt x="653" y="2449"/>
                      <a:pt x="653" y="2459"/>
                    </a:cubicBezTo>
                    <a:cubicBezTo>
                      <a:pt x="653" y="2469"/>
                      <a:pt x="644" y="2479"/>
                      <a:pt x="644" y="2490"/>
                    </a:cubicBezTo>
                    <a:cubicBezTo>
                      <a:pt x="644" y="2500"/>
                      <a:pt x="644" y="2500"/>
                      <a:pt x="633" y="2511"/>
                    </a:cubicBezTo>
                    <a:cubicBezTo>
                      <a:pt x="529" y="2749"/>
                      <a:pt x="415" y="2988"/>
                      <a:pt x="301" y="3226"/>
                    </a:cubicBezTo>
                    <a:cubicBezTo>
                      <a:pt x="218" y="3434"/>
                      <a:pt x="146" y="3652"/>
                      <a:pt x="104" y="3880"/>
                    </a:cubicBezTo>
                    <a:cubicBezTo>
                      <a:pt x="31" y="4181"/>
                      <a:pt x="0" y="4502"/>
                      <a:pt x="0" y="4834"/>
                    </a:cubicBezTo>
                    <a:cubicBezTo>
                      <a:pt x="0" y="5457"/>
                      <a:pt x="156" y="6079"/>
                      <a:pt x="446" y="6629"/>
                    </a:cubicBezTo>
                    <a:cubicBezTo>
                      <a:pt x="736" y="7179"/>
                      <a:pt x="1183" y="7645"/>
                      <a:pt x="1722" y="7988"/>
                    </a:cubicBezTo>
                    <a:cubicBezTo>
                      <a:pt x="1992" y="8154"/>
                      <a:pt x="2313" y="8288"/>
                      <a:pt x="2718" y="8424"/>
                    </a:cubicBezTo>
                    <a:cubicBezTo>
                      <a:pt x="3081" y="8548"/>
                      <a:pt x="3475" y="8631"/>
                      <a:pt x="3911" y="8682"/>
                    </a:cubicBezTo>
                    <a:cubicBezTo>
                      <a:pt x="4180" y="8724"/>
                      <a:pt x="4461" y="8735"/>
                      <a:pt x="4740" y="8735"/>
                    </a:cubicBezTo>
                    <a:cubicBezTo>
                      <a:pt x="5291" y="8735"/>
                      <a:pt x="5830" y="8672"/>
                      <a:pt x="6349" y="8537"/>
                    </a:cubicBezTo>
                    <a:cubicBezTo>
                      <a:pt x="6743" y="8433"/>
                      <a:pt x="7106" y="8299"/>
                      <a:pt x="7437" y="8133"/>
                    </a:cubicBezTo>
                    <a:cubicBezTo>
                      <a:pt x="7759" y="7967"/>
                      <a:pt x="8071" y="7760"/>
                      <a:pt x="8350" y="7521"/>
                    </a:cubicBezTo>
                    <a:cubicBezTo>
                      <a:pt x="8631" y="7272"/>
                      <a:pt x="8869" y="6981"/>
                      <a:pt x="9056" y="6681"/>
                    </a:cubicBezTo>
                    <a:cubicBezTo>
                      <a:pt x="9149" y="6525"/>
                      <a:pt x="9222" y="6359"/>
                      <a:pt x="9284" y="6183"/>
                    </a:cubicBezTo>
                    <a:cubicBezTo>
                      <a:pt x="9346" y="5996"/>
                      <a:pt x="9388" y="5809"/>
                      <a:pt x="9398" y="5633"/>
                    </a:cubicBezTo>
                    <a:cubicBezTo>
                      <a:pt x="9398" y="5561"/>
                      <a:pt x="9388" y="5488"/>
                      <a:pt x="9378" y="5405"/>
                    </a:cubicBezTo>
                    <a:cubicBezTo>
                      <a:pt x="9367" y="5322"/>
                      <a:pt x="9336" y="5249"/>
                      <a:pt x="9305" y="5187"/>
                    </a:cubicBezTo>
                    <a:cubicBezTo>
                      <a:pt x="9263" y="5083"/>
                      <a:pt x="9191" y="4990"/>
                      <a:pt x="9076" y="4876"/>
                    </a:cubicBezTo>
                    <a:cubicBezTo>
                      <a:pt x="8993" y="4803"/>
                      <a:pt x="8910" y="4731"/>
                      <a:pt x="8827" y="4668"/>
                    </a:cubicBezTo>
                    <a:lnTo>
                      <a:pt x="8755" y="4606"/>
                    </a:lnTo>
                    <a:cubicBezTo>
                      <a:pt x="8610" y="4482"/>
                      <a:pt x="8495" y="4367"/>
                      <a:pt x="8392" y="4254"/>
                    </a:cubicBezTo>
                    <a:cubicBezTo>
                      <a:pt x="8382" y="4243"/>
                      <a:pt x="8361" y="4222"/>
                      <a:pt x="8350" y="4201"/>
                    </a:cubicBezTo>
                    <a:lnTo>
                      <a:pt x="8340" y="4191"/>
                    </a:lnTo>
                    <a:cubicBezTo>
                      <a:pt x="8216" y="4025"/>
                      <a:pt x="8101" y="3828"/>
                      <a:pt x="7998" y="3579"/>
                    </a:cubicBezTo>
                    <a:cubicBezTo>
                      <a:pt x="7925" y="3413"/>
                      <a:pt x="7863" y="3237"/>
                      <a:pt x="7801" y="3071"/>
                    </a:cubicBezTo>
                    <a:cubicBezTo>
                      <a:pt x="7739" y="2884"/>
                      <a:pt x="7666" y="2698"/>
                      <a:pt x="7593" y="2521"/>
                    </a:cubicBezTo>
                    <a:cubicBezTo>
                      <a:pt x="7448" y="2189"/>
                      <a:pt x="7251" y="1868"/>
                      <a:pt x="7002" y="1566"/>
                    </a:cubicBezTo>
                    <a:cubicBezTo>
                      <a:pt x="6784" y="1287"/>
                      <a:pt x="6504" y="1027"/>
                      <a:pt x="6183" y="799"/>
                    </a:cubicBezTo>
                    <a:cubicBezTo>
                      <a:pt x="5892" y="591"/>
                      <a:pt x="5570" y="416"/>
                      <a:pt x="5208" y="270"/>
                    </a:cubicBezTo>
                    <a:cubicBezTo>
                      <a:pt x="4886" y="146"/>
                      <a:pt x="4533" y="63"/>
                      <a:pt x="4180" y="21"/>
                    </a:cubicBezTo>
                    <a:cubicBezTo>
                      <a:pt x="4056" y="11"/>
                      <a:pt x="3931" y="1"/>
                      <a:pt x="3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9"/>
              <p:cNvSpPr/>
              <p:nvPr/>
            </p:nvSpPr>
            <p:spPr>
              <a:xfrm>
                <a:off x="7689445" y="2677143"/>
                <a:ext cx="407681" cy="276805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614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09" y="208"/>
                      <a:pt x="406" y="416"/>
                      <a:pt x="323" y="602"/>
                    </a:cubicBezTo>
                    <a:lnTo>
                      <a:pt x="312" y="623"/>
                    </a:lnTo>
                    <a:cubicBezTo>
                      <a:pt x="229" y="831"/>
                      <a:pt x="157" y="1049"/>
                      <a:pt x="104" y="1266"/>
                    </a:cubicBezTo>
                    <a:cubicBezTo>
                      <a:pt x="42" y="1578"/>
                      <a:pt x="1" y="1899"/>
                      <a:pt x="11" y="2231"/>
                    </a:cubicBezTo>
                    <a:cubicBezTo>
                      <a:pt x="11" y="2854"/>
                      <a:pt x="167" y="3476"/>
                      <a:pt x="457" y="4026"/>
                    </a:cubicBezTo>
                    <a:cubicBezTo>
                      <a:pt x="747" y="4576"/>
                      <a:pt x="1194" y="5042"/>
                      <a:pt x="1733" y="5385"/>
                    </a:cubicBezTo>
                    <a:cubicBezTo>
                      <a:pt x="2003" y="5551"/>
                      <a:pt x="2324" y="5696"/>
                      <a:pt x="2729" y="5821"/>
                    </a:cubicBezTo>
                    <a:cubicBezTo>
                      <a:pt x="3092" y="5945"/>
                      <a:pt x="3486" y="6028"/>
                      <a:pt x="3922" y="6090"/>
                    </a:cubicBezTo>
                    <a:cubicBezTo>
                      <a:pt x="4202" y="6121"/>
                      <a:pt x="4482" y="6142"/>
                      <a:pt x="4751" y="6142"/>
                    </a:cubicBezTo>
                    <a:cubicBezTo>
                      <a:pt x="5302" y="6142"/>
                      <a:pt x="5841" y="6069"/>
                      <a:pt x="6360" y="5934"/>
                    </a:cubicBezTo>
                    <a:cubicBezTo>
                      <a:pt x="6754" y="5841"/>
                      <a:pt x="7117" y="5696"/>
                      <a:pt x="7448" y="5530"/>
                    </a:cubicBezTo>
                    <a:cubicBezTo>
                      <a:pt x="7770" y="5364"/>
                      <a:pt x="8082" y="5157"/>
                      <a:pt x="8361" y="4918"/>
                    </a:cubicBezTo>
                    <a:cubicBezTo>
                      <a:pt x="8631" y="4679"/>
                      <a:pt x="8870" y="4410"/>
                      <a:pt x="9046" y="4119"/>
                    </a:cubicBezTo>
                    <a:lnTo>
                      <a:pt x="9046" y="4119"/>
                    </a:lnTo>
                    <a:cubicBezTo>
                      <a:pt x="8704" y="4461"/>
                      <a:pt x="8299" y="4742"/>
                      <a:pt x="7863" y="4949"/>
                    </a:cubicBezTo>
                    <a:cubicBezTo>
                      <a:pt x="7708" y="5021"/>
                      <a:pt x="7563" y="5084"/>
                      <a:pt x="7407" y="5146"/>
                    </a:cubicBezTo>
                    <a:cubicBezTo>
                      <a:pt x="7252" y="5198"/>
                      <a:pt x="7096" y="5250"/>
                      <a:pt x="6930" y="5291"/>
                    </a:cubicBezTo>
                    <a:cubicBezTo>
                      <a:pt x="6639" y="5364"/>
                      <a:pt x="6349" y="5426"/>
                      <a:pt x="6058" y="5457"/>
                    </a:cubicBezTo>
                    <a:cubicBezTo>
                      <a:pt x="5747" y="5509"/>
                      <a:pt x="5436" y="5530"/>
                      <a:pt x="5125" y="5540"/>
                    </a:cubicBezTo>
                    <a:cubicBezTo>
                      <a:pt x="4804" y="5540"/>
                      <a:pt x="4472" y="5530"/>
                      <a:pt x="4161" y="5489"/>
                    </a:cubicBezTo>
                    <a:cubicBezTo>
                      <a:pt x="3839" y="5447"/>
                      <a:pt x="3527" y="5395"/>
                      <a:pt x="3227" y="5302"/>
                    </a:cubicBezTo>
                    <a:cubicBezTo>
                      <a:pt x="2926" y="5219"/>
                      <a:pt x="2635" y="5104"/>
                      <a:pt x="2366" y="4959"/>
                    </a:cubicBezTo>
                    <a:cubicBezTo>
                      <a:pt x="2096" y="4814"/>
                      <a:pt x="1847" y="4648"/>
                      <a:pt x="1630" y="4440"/>
                    </a:cubicBezTo>
                    <a:cubicBezTo>
                      <a:pt x="1401" y="4223"/>
                      <a:pt x="1204" y="3984"/>
                      <a:pt x="1049" y="3714"/>
                    </a:cubicBezTo>
                    <a:cubicBezTo>
                      <a:pt x="883" y="3424"/>
                      <a:pt x="758" y="3113"/>
                      <a:pt x="675" y="2802"/>
                    </a:cubicBezTo>
                    <a:cubicBezTo>
                      <a:pt x="581" y="2460"/>
                      <a:pt x="530" y="2117"/>
                      <a:pt x="499" y="1764"/>
                    </a:cubicBezTo>
                    <a:cubicBezTo>
                      <a:pt x="468" y="1412"/>
                      <a:pt x="468" y="1059"/>
                      <a:pt x="499" y="706"/>
                    </a:cubicBezTo>
                    <a:cubicBezTo>
                      <a:pt x="519" y="468"/>
                      <a:pt x="551" y="229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9"/>
              <p:cNvSpPr/>
              <p:nvPr/>
            </p:nvSpPr>
            <p:spPr>
              <a:xfrm>
                <a:off x="7757272" y="2552350"/>
                <a:ext cx="103340" cy="61292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360" extrusionOk="0">
                    <a:moveTo>
                      <a:pt x="851" y="1"/>
                    </a:moveTo>
                    <a:cubicBezTo>
                      <a:pt x="705" y="1"/>
                      <a:pt x="570" y="31"/>
                      <a:pt x="446" y="73"/>
                    </a:cubicBezTo>
                    <a:cubicBezTo>
                      <a:pt x="321" y="114"/>
                      <a:pt x="218" y="197"/>
                      <a:pt x="135" y="312"/>
                    </a:cubicBezTo>
                    <a:cubicBezTo>
                      <a:pt x="42" y="436"/>
                      <a:pt x="0" y="571"/>
                      <a:pt x="0" y="695"/>
                    </a:cubicBezTo>
                    <a:cubicBezTo>
                      <a:pt x="10" y="747"/>
                      <a:pt x="21" y="799"/>
                      <a:pt x="42" y="851"/>
                    </a:cubicBezTo>
                    <a:cubicBezTo>
                      <a:pt x="72" y="903"/>
                      <a:pt x="104" y="955"/>
                      <a:pt x="155" y="1006"/>
                    </a:cubicBezTo>
                    <a:cubicBezTo>
                      <a:pt x="197" y="1048"/>
                      <a:pt x="238" y="1079"/>
                      <a:pt x="280" y="1100"/>
                    </a:cubicBezTo>
                    <a:cubicBezTo>
                      <a:pt x="332" y="1142"/>
                      <a:pt x="394" y="1172"/>
                      <a:pt x="446" y="1193"/>
                    </a:cubicBezTo>
                    <a:cubicBezTo>
                      <a:pt x="549" y="1245"/>
                      <a:pt x="674" y="1276"/>
                      <a:pt x="819" y="1308"/>
                    </a:cubicBezTo>
                    <a:cubicBezTo>
                      <a:pt x="934" y="1338"/>
                      <a:pt x="1037" y="1349"/>
                      <a:pt x="1151" y="1359"/>
                    </a:cubicBezTo>
                    <a:lnTo>
                      <a:pt x="1234" y="1359"/>
                    </a:lnTo>
                    <a:cubicBezTo>
                      <a:pt x="1359" y="1359"/>
                      <a:pt x="1473" y="1349"/>
                      <a:pt x="1587" y="1328"/>
                    </a:cubicBezTo>
                    <a:cubicBezTo>
                      <a:pt x="1743" y="1287"/>
                      <a:pt x="1877" y="1245"/>
                      <a:pt x="1981" y="1172"/>
                    </a:cubicBezTo>
                    <a:cubicBezTo>
                      <a:pt x="2147" y="1069"/>
                      <a:pt x="2292" y="872"/>
                      <a:pt x="2251" y="654"/>
                    </a:cubicBezTo>
                    <a:cubicBezTo>
                      <a:pt x="2230" y="602"/>
                      <a:pt x="2220" y="550"/>
                      <a:pt x="2188" y="499"/>
                    </a:cubicBezTo>
                    <a:cubicBezTo>
                      <a:pt x="2168" y="467"/>
                      <a:pt x="2158" y="446"/>
                      <a:pt x="2137" y="425"/>
                    </a:cubicBezTo>
                    <a:cubicBezTo>
                      <a:pt x="2126" y="395"/>
                      <a:pt x="2105" y="374"/>
                      <a:pt x="2095" y="353"/>
                    </a:cubicBezTo>
                    <a:cubicBezTo>
                      <a:pt x="2064" y="343"/>
                      <a:pt x="2033" y="322"/>
                      <a:pt x="2012" y="301"/>
                    </a:cubicBezTo>
                    <a:lnTo>
                      <a:pt x="1950" y="270"/>
                    </a:lnTo>
                    <a:cubicBezTo>
                      <a:pt x="1909" y="239"/>
                      <a:pt x="1856" y="218"/>
                      <a:pt x="1794" y="197"/>
                    </a:cubicBezTo>
                    <a:cubicBezTo>
                      <a:pt x="1764" y="177"/>
                      <a:pt x="1732" y="167"/>
                      <a:pt x="1701" y="167"/>
                    </a:cubicBezTo>
                    <a:cubicBezTo>
                      <a:pt x="1587" y="125"/>
                      <a:pt x="1462" y="84"/>
                      <a:pt x="1328" y="52"/>
                    </a:cubicBezTo>
                    <a:cubicBezTo>
                      <a:pt x="1172" y="21"/>
                      <a:pt x="1017" y="11"/>
                      <a:pt x="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9"/>
              <p:cNvSpPr/>
              <p:nvPr/>
            </p:nvSpPr>
            <p:spPr>
              <a:xfrm>
                <a:off x="7717477" y="2613146"/>
                <a:ext cx="66925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038" extrusionOk="0">
                    <a:moveTo>
                      <a:pt x="520" y="0"/>
                    </a:moveTo>
                    <a:cubicBezTo>
                      <a:pt x="457" y="0"/>
                      <a:pt x="395" y="0"/>
                      <a:pt x="344" y="21"/>
                    </a:cubicBezTo>
                    <a:cubicBezTo>
                      <a:pt x="178" y="62"/>
                      <a:pt x="53" y="208"/>
                      <a:pt x="22" y="383"/>
                    </a:cubicBezTo>
                    <a:cubicBezTo>
                      <a:pt x="1" y="457"/>
                      <a:pt x="12" y="540"/>
                      <a:pt x="33" y="632"/>
                    </a:cubicBezTo>
                    <a:cubicBezTo>
                      <a:pt x="63" y="715"/>
                      <a:pt x="105" y="788"/>
                      <a:pt x="178" y="861"/>
                    </a:cubicBezTo>
                    <a:cubicBezTo>
                      <a:pt x="281" y="975"/>
                      <a:pt x="447" y="1037"/>
                      <a:pt x="644" y="1037"/>
                    </a:cubicBezTo>
                    <a:lnTo>
                      <a:pt x="717" y="1037"/>
                    </a:lnTo>
                    <a:cubicBezTo>
                      <a:pt x="779" y="1027"/>
                      <a:pt x="852" y="1017"/>
                      <a:pt x="945" y="985"/>
                    </a:cubicBezTo>
                    <a:cubicBezTo>
                      <a:pt x="1049" y="954"/>
                      <a:pt x="1142" y="913"/>
                      <a:pt x="1246" y="851"/>
                    </a:cubicBezTo>
                    <a:cubicBezTo>
                      <a:pt x="1329" y="798"/>
                      <a:pt x="1402" y="726"/>
                      <a:pt x="1443" y="653"/>
                    </a:cubicBezTo>
                    <a:cubicBezTo>
                      <a:pt x="1474" y="581"/>
                      <a:pt x="1485" y="487"/>
                      <a:pt x="1453" y="404"/>
                    </a:cubicBezTo>
                    <a:cubicBezTo>
                      <a:pt x="1381" y="238"/>
                      <a:pt x="1194" y="166"/>
                      <a:pt x="1038" y="114"/>
                    </a:cubicBezTo>
                    <a:cubicBezTo>
                      <a:pt x="987" y="93"/>
                      <a:pt x="935" y="83"/>
                      <a:pt x="883" y="83"/>
                    </a:cubicBezTo>
                    <a:cubicBezTo>
                      <a:pt x="800" y="52"/>
                      <a:pt x="727" y="21"/>
                      <a:pt x="655" y="10"/>
                    </a:cubicBezTo>
                    <a:cubicBezTo>
                      <a:pt x="613" y="0"/>
                      <a:pt x="561" y="0"/>
                      <a:pt x="5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9"/>
              <p:cNvSpPr/>
              <p:nvPr/>
            </p:nvSpPr>
            <p:spPr>
              <a:xfrm>
                <a:off x="7672635" y="2554693"/>
                <a:ext cx="41147" cy="31592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01" extrusionOk="0">
                    <a:moveTo>
                      <a:pt x="509" y="0"/>
                    </a:moveTo>
                    <a:cubicBezTo>
                      <a:pt x="457" y="0"/>
                      <a:pt x="415" y="11"/>
                      <a:pt x="364" y="21"/>
                    </a:cubicBezTo>
                    <a:cubicBezTo>
                      <a:pt x="301" y="32"/>
                      <a:pt x="239" y="62"/>
                      <a:pt x="177" y="94"/>
                    </a:cubicBezTo>
                    <a:cubicBezTo>
                      <a:pt x="115" y="125"/>
                      <a:pt x="62" y="187"/>
                      <a:pt x="32" y="249"/>
                    </a:cubicBezTo>
                    <a:cubicBezTo>
                      <a:pt x="0" y="311"/>
                      <a:pt x="0" y="373"/>
                      <a:pt x="21" y="436"/>
                    </a:cubicBezTo>
                    <a:cubicBezTo>
                      <a:pt x="42" y="488"/>
                      <a:pt x="83" y="530"/>
                      <a:pt x="125" y="560"/>
                    </a:cubicBezTo>
                    <a:cubicBezTo>
                      <a:pt x="135" y="592"/>
                      <a:pt x="156" y="612"/>
                      <a:pt x="187" y="622"/>
                    </a:cubicBezTo>
                    <a:cubicBezTo>
                      <a:pt x="289" y="665"/>
                      <a:pt x="405" y="701"/>
                      <a:pt x="523" y="701"/>
                    </a:cubicBezTo>
                    <a:cubicBezTo>
                      <a:pt x="550" y="701"/>
                      <a:pt x="576" y="699"/>
                      <a:pt x="602" y="695"/>
                    </a:cubicBezTo>
                    <a:cubicBezTo>
                      <a:pt x="664" y="685"/>
                      <a:pt x="706" y="664"/>
                      <a:pt x="758" y="633"/>
                    </a:cubicBezTo>
                    <a:cubicBezTo>
                      <a:pt x="809" y="612"/>
                      <a:pt x="841" y="571"/>
                      <a:pt x="872" y="519"/>
                    </a:cubicBezTo>
                    <a:cubicBezTo>
                      <a:pt x="892" y="488"/>
                      <a:pt x="903" y="447"/>
                      <a:pt x="903" y="415"/>
                    </a:cubicBezTo>
                    <a:cubicBezTo>
                      <a:pt x="913" y="353"/>
                      <a:pt x="903" y="311"/>
                      <a:pt x="892" y="260"/>
                    </a:cubicBezTo>
                    <a:cubicBezTo>
                      <a:pt x="862" y="166"/>
                      <a:pt x="789" y="94"/>
                      <a:pt x="706" y="42"/>
                    </a:cubicBezTo>
                    <a:cubicBezTo>
                      <a:pt x="643" y="11"/>
                      <a:pt x="571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9"/>
              <p:cNvSpPr/>
              <p:nvPr/>
            </p:nvSpPr>
            <p:spPr>
              <a:xfrm>
                <a:off x="8005011" y="2876794"/>
                <a:ext cx="218352" cy="99149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2200" extrusionOk="0">
                    <a:moveTo>
                      <a:pt x="312" y="1"/>
                    </a:moveTo>
                    <a:cubicBezTo>
                      <a:pt x="301" y="10"/>
                      <a:pt x="291" y="10"/>
                      <a:pt x="291" y="21"/>
                    </a:cubicBezTo>
                    <a:cubicBezTo>
                      <a:pt x="271" y="31"/>
                      <a:pt x="250" y="52"/>
                      <a:pt x="229" y="63"/>
                    </a:cubicBezTo>
                    <a:cubicBezTo>
                      <a:pt x="208" y="73"/>
                      <a:pt x="188" y="84"/>
                      <a:pt x="167" y="84"/>
                    </a:cubicBezTo>
                    <a:cubicBezTo>
                      <a:pt x="167" y="84"/>
                      <a:pt x="156" y="84"/>
                      <a:pt x="146" y="93"/>
                    </a:cubicBezTo>
                    <a:lnTo>
                      <a:pt x="105" y="93"/>
                    </a:lnTo>
                    <a:cubicBezTo>
                      <a:pt x="94" y="93"/>
                      <a:pt x="84" y="93"/>
                      <a:pt x="84" y="84"/>
                    </a:cubicBezTo>
                    <a:cubicBezTo>
                      <a:pt x="73" y="93"/>
                      <a:pt x="73" y="93"/>
                      <a:pt x="63" y="93"/>
                    </a:cubicBezTo>
                    <a:cubicBezTo>
                      <a:pt x="42" y="104"/>
                      <a:pt x="32" y="125"/>
                      <a:pt x="32" y="146"/>
                    </a:cubicBezTo>
                    <a:cubicBezTo>
                      <a:pt x="11" y="156"/>
                      <a:pt x="1" y="166"/>
                      <a:pt x="1" y="176"/>
                    </a:cubicBezTo>
                    <a:cubicBezTo>
                      <a:pt x="11" y="187"/>
                      <a:pt x="11" y="187"/>
                      <a:pt x="22" y="187"/>
                    </a:cubicBezTo>
                    <a:cubicBezTo>
                      <a:pt x="32" y="187"/>
                      <a:pt x="32" y="187"/>
                      <a:pt x="42" y="197"/>
                    </a:cubicBezTo>
                    <a:cubicBezTo>
                      <a:pt x="94" y="218"/>
                      <a:pt x="135" y="249"/>
                      <a:pt x="177" y="280"/>
                    </a:cubicBezTo>
                    <a:cubicBezTo>
                      <a:pt x="188" y="291"/>
                      <a:pt x="188" y="291"/>
                      <a:pt x="197" y="291"/>
                    </a:cubicBezTo>
                    <a:cubicBezTo>
                      <a:pt x="208" y="301"/>
                      <a:pt x="218" y="312"/>
                      <a:pt x="229" y="312"/>
                    </a:cubicBezTo>
                    <a:lnTo>
                      <a:pt x="322" y="374"/>
                    </a:lnTo>
                    <a:lnTo>
                      <a:pt x="395" y="446"/>
                    </a:lnTo>
                    <a:cubicBezTo>
                      <a:pt x="395" y="446"/>
                      <a:pt x="405" y="446"/>
                      <a:pt x="405" y="457"/>
                    </a:cubicBezTo>
                    <a:cubicBezTo>
                      <a:pt x="529" y="581"/>
                      <a:pt x="633" y="727"/>
                      <a:pt x="727" y="872"/>
                    </a:cubicBezTo>
                    <a:cubicBezTo>
                      <a:pt x="789" y="955"/>
                      <a:pt x="841" y="1048"/>
                      <a:pt x="903" y="1142"/>
                    </a:cubicBezTo>
                    <a:cubicBezTo>
                      <a:pt x="986" y="1276"/>
                      <a:pt x="1080" y="1421"/>
                      <a:pt x="1183" y="1556"/>
                    </a:cubicBezTo>
                    <a:cubicBezTo>
                      <a:pt x="1276" y="1681"/>
                      <a:pt x="1359" y="1785"/>
                      <a:pt x="1453" y="1878"/>
                    </a:cubicBezTo>
                    <a:cubicBezTo>
                      <a:pt x="1546" y="1971"/>
                      <a:pt x="1650" y="2044"/>
                      <a:pt x="1753" y="2106"/>
                    </a:cubicBezTo>
                    <a:cubicBezTo>
                      <a:pt x="1816" y="2127"/>
                      <a:pt x="1868" y="2147"/>
                      <a:pt x="1919" y="2168"/>
                    </a:cubicBezTo>
                    <a:cubicBezTo>
                      <a:pt x="1982" y="2189"/>
                      <a:pt x="2055" y="2200"/>
                      <a:pt x="2117" y="2200"/>
                    </a:cubicBezTo>
                    <a:lnTo>
                      <a:pt x="2148" y="2200"/>
                    </a:lnTo>
                    <a:cubicBezTo>
                      <a:pt x="2272" y="2200"/>
                      <a:pt x="2397" y="2168"/>
                      <a:pt x="2532" y="2117"/>
                    </a:cubicBezTo>
                    <a:cubicBezTo>
                      <a:pt x="2604" y="2085"/>
                      <a:pt x="2677" y="2044"/>
                      <a:pt x="2739" y="2002"/>
                    </a:cubicBezTo>
                    <a:cubicBezTo>
                      <a:pt x="2802" y="1961"/>
                      <a:pt x="2853" y="1919"/>
                      <a:pt x="2915" y="1857"/>
                    </a:cubicBezTo>
                    <a:cubicBezTo>
                      <a:pt x="3009" y="1774"/>
                      <a:pt x="3081" y="1681"/>
                      <a:pt x="3154" y="1598"/>
                    </a:cubicBezTo>
                    <a:lnTo>
                      <a:pt x="3206" y="1536"/>
                    </a:lnTo>
                    <a:cubicBezTo>
                      <a:pt x="3226" y="1504"/>
                      <a:pt x="3247" y="1483"/>
                      <a:pt x="3268" y="1463"/>
                    </a:cubicBezTo>
                    <a:cubicBezTo>
                      <a:pt x="3362" y="1359"/>
                      <a:pt x="3434" y="1287"/>
                      <a:pt x="3507" y="1234"/>
                    </a:cubicBezTo>
                    <a:cubicBezTo>
                      <a:pt x="3548" y="1214"/>
                      <a:pt x="3579" y="1193"/>
                      <a:pt x="3611" y="1172"/>
                    </a:cubicBezTo>
                    <a:lnTo>
                      <a:pt x="3621" y="1172"/>
                    </a:lnTo>
                    <a:cubicBezTo>
                      <a:pt x="3631" y="1162"/>
                      <a:pt x="3652" y="1162"/>
                      <a:pt x="3662" y="1152"/>
                    </a:cubicBezTo>
                    <a:cubicBezTo>
                      <a:pt x="3673" y="1152"/>
                      <a:pt x="3683" y="1142"/>
                      <a:pt x="3683" y="1142"/>
                    </a:cubicBezTo>
                    <a:cubicBezTo>
                      <a:pt x="3756" y="1121"/>
                      <a:pt x="3828" y="1110"/>
                      <a:pt x="3911" y="1100"/>
                    </a:cubicBezTo>
                    <a:lnTo>
                      <a:pt x="4067" y="1100"/>
                    </a:lnTo>
                    <a:cubicBezTo>
                      <a:pt x="4181" y="1110"/>
                      <a:pt x="4305" y="1142"/>
                      <a:pt x="4409" y="1183"/>
                    </a:cubicBezTo>
                    <a:cubicBezTo>
                      <a:pt x="4440" y="1193"/>
                      <a:pt x="4461" y="1204"/>
                      <a:pt x="4482" y="1214"/>
                    </a:cubicBezTo>
                    <a:cubicBezTo>
                      <a:pt x="4420" y="1162"/>
                      <a:pt x="4347" y="1100"/>
                      <a:pt x="4264" y="1048"/>
                    </a:cubicBezTo>
                    <a:cubicBezTo>
                      <a:pt x="4222" y="1017"/>
                      <a:pt x="4171" y="996"/>
                      <a:pt x="4129" y="965"/>
                    </a:cubicBezTo>
                    <a:cubicBezTo>
                      <a:pt x="4118" y="965"/>
                      <a:pt x="4118" y="965"/>
                      <a:pt x="4118" y="955"/>
                    </a:cubicBezTo>
                    <a:cubicBezTo>
                      <a:pt x="4109" y="955"/>
                      <a:pt x="4098" y="944"/>
                      <a:pt x="4098" y="944"/>
                    </a:cubicBezTo>
                    <a:lnTo>
                      <a:pt x="4098" y="913"/>
                    </a:lnTo>
                    <a:cubicBezTo>
                      <a:pt x="4098" y="903"/>
                      <a:pt x="4109" y="893"/>
                      <a:pt x="4118" y="893"/>
                    </a:cubicBezTo>
                    <a:cubicBezTo>
                      <a:pt x="4160" y="882"/>
                      <a:pt x="4192" y="882"/>
                      <a:pt x="4233" y="872"/>
                    </a:cubicBezTo>
                    <a:cubicBezTo>
                      <a:pt x="4264" y="872"/>
                      <a:pt x="4295" y="861"/>
                      <a:pt x="4337" y="861"/>
                    </a:cubicBezTo>
                    <a:lnTo>
                      <a:pt x="4367" y="861"/>
                    </a:lnTo>
                    <a:cubicBezTo>
                      <a:pt x="4420" y="861"/>
                      <a:pt x="4471" y="872"/>
                      <a:pt x="4523" y="872"/>
                    </a:cubicBezTo>
                    <a:cubicBezTo>
                      <a:pt x="4627" y="882"/>
                      <a:pt x="4741" y="903"/>
                      <a:pt x="4845" y="923"/>
                    </a:cubicBezTo>
                    <a:cubicBezTo>
                      <a:pt x="4772" y="861"/>
                      <a:pt x="4699" y="810"/>
                      <a:pt x="4627" y="757"/>
                    </a:cubicBezTo>
                    <a:cubicBezTo>
                      <a:pt x="4533" y="695"/>
                      <a:pt x="4430" y="654"/>
                      <a:pt x="4326" y="612"/>
                    </a:cubicBezTo>
                    <a:cubicBezTo>
                      <a:pt x="4233" y="591"/>
                      <a:pt x="4129" y="571"/>
                      <a:pt x="4026" y="571"/>
                    </a:cubicBezTo>
                    <a:cubicBezTo>
                      <a:pt x="3901" y="571"/>
                      <a:pt x="3787" y="591"/>
                      <a:pt x="3673" y="633"/>
                    </a:cubicBezTo>
                    <a:cubicBezTo>
                      <a:pt x="3434" y="716"/>
                      <a:pt x="3247" y="882"/>
                      <a:pt x="3060" y="1048"/>
                    </a:cubicBezTo>
                    <a:cubicBezTo>
                      <a:pt x="2957" y="1131"/>
                      <a:pt x="2853" y="1225"/>
                      <a:pt x="2749" y="1297"/>
                    </a:cubicBezTo>
                    <a:cubicBezTo>
                      <a:pt x="2646" y="1359"/>
                      <a:pt x="2563" y="1400"/>
                      <a:pt x="2470" y="1442"/>
                    </a:cubicBezTo>
                    <a:cubicBezTo>
                      <a:pt x="2397" y="1463"/>
                      <a:pt x="2314" y="1473"/>
                      <a:pt x="2241" y="1483"/>
                    </a:cubicBezTo>
                    <a:lnTo>
                      <a:pt x="2200" y="1483"/>
                    </a:lnTo>
                    <a:cubicBezTo>
                      <a:pt x="2148" y="1483"/>
                      <a:pt x="2096" y="1483"/>
                      <a:pt x="2044" y="1473"/>
                    </a:cubicBezTo>
                    <a:cubicBezTo>
                      <a:pt x="1992" y="1463"/>
                      <a:pt x="1940" y="1442"/>
                      <a:pt x="1889" y="1421"/>
                    </a:cubicBezTo>
                    <a:cubicBezTo>
                      <a:pt x="1816" y="1380"/>
                      <a:pt x="1753" y="1338"/>
                      <a:pt x="1691" y="1287"/>
                    </a:cubicBezTo>
                    <a:cubicBezTo>
                      <a:pt x="1567" y="1172"/>
                      <a:pt x="1474" y="1059"/>
                      <a:pt x="1391" y="955"/>
                    </a:cubicBezTo>
                    <a:cubicBezTo>
                      <a:pt x="1349" y="903"/>
                      <a:pt x="1308" y="840"/>
                      <a:pt x="1276" y="789"/>
                    </a:cubicBezTo>
                    <a:cubicBezTo>
                      <a:pt x="1214" y="716"/>
                      <a:pt x="1163" y="633"/>
                      <a:pt x="1100" y="561"/>
                    </a:cubicBezTo>
                    <a:cubicBezTo>
                      <a:pt x="986" y="415"/>
                      <a:pt x="882" y="301"/>
                      <a:pt x="768" y="208"/>
                    </a:cubicBezTo>
                    <a:cubicBezTo>
                      <a:pt x="706" y="166"/>
                      <a:pt x="644" y="125"/>
                      <a:pt x="571" y="84"/>
                    </a:cubicBezTo>
                    <a:cubicBezTo>
                      <a:pt x="478" y="42"/>
                      <a:pt x="395" y="10"/>
                      <a:pt x="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9"/>
              <p:cNvSpPr/>
              <p:nvPr/>
            </p:nvSpPr>
            <p:spPr>
              <a:xfrm>
                <a:off x="8195784" y="2919338"/>
                <a:ext cx="451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0" y="0"/>
                    </a:moveTo>
                    <a:lnTo>
                      <a:pt x="10" y="11"/>
                    </a:lnTo>
                    <a:cubicBezTo>
                      <a:pt x="10" y="11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9"/>
              <p:cNvSpPr/>
              <p:nvPr/>
            </p:nvSpPr>
            <p:spPr>
              <a:xfrm>
                <a:off x="8197137" y="2923980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9"/>
              <p:cNvSpPr/>
              <p:nvPr/>
            </p:nvSpPr>
            <p:spPr>
              <a:xfrm>
                <a:off x="8176135" y="2912308"/>
                <a:ext cx="37902" cy="2343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20" extrusionOk="0">
                    <a:moveTo>
                      <a:pt x="52" y="1"/>
                    </a:moveTo>
                    <a:cubicBezTo>
                      <a:pt x="31" y="1"/>
                      <a:pt x="10" y="32"/>
                      <a:pt x="0" y="52"/>
                    </a:cubicBezTo>
                    <a:cubicBezTo>
                      <a:pt x="0" y="63"/>
                      <a:pt x="0" y="84"/>
                      <a:pt x="10" y="94"/>
                    </a:cubicBezTo>
                    <a:cubicBezTo>
                      <a:pt x="21" y="105"/>
                      <a:pt x="31" y="105"/>
                      <a:pt x="52" y="115"/>
                    </a:cubicBezTo>
                    <a:cubicBezTo>
                      <a:pt x="63" y="115"/>
                      <a:pt x="83" y="125"/>
                      <a:pt x="104" y="125"/>
                    </a:cubicBezTo>
                    <a:lnTo>
                      <a:pt x="259" y="188"/>
                    </a:lnTo>
                    <a:cubicBezTo>
                      <a:pt x="312" y="208"/>
                      <a:pt x="374" y="239"/>
                      <a:pt x="425" y="271"/>
                    </a:cubicBezTo>
                    <a:lnTo>
                      <a:pt x="415" y="271"/>
                    </a:lnTo>
                    <a:cubicBezTo>
                      <a:pt x="467" y="301"/>
                      <a:pt x="529" y="343"/>
                      <a:pt x="581" y="384"/>
                    </a:cubicBezTo>
                    <a:cubicBezTo>
                      <a:pt x="591" y="384"/>
                      <a:pt x="602" y="395"/>
                      <a:pt x="612" y="395"/>
                    </a:cubicBezTo>
                    <a:lnTo>
                      <a:pt x="799" y="488"/>
                    </a:lnTo>
                    <a:cubicBezTo>
                      <a:pt x="809" y="499"/>
                      <a:pt x="830" y="509"/>
                      <a:pt x="840" y="520"/>
                    </a:cubicBezTo>
                    <a:cubicBezTo>
                      <a:pt x="799" y="467"/>
                      <a:pt x="757" y="426"/>
                      <a:pt x="716" y="384"/>
                    </a:cubicBezTo>
                    <a:cubicBezTo>
                      <a:pt x="653" y="322"/>
                      <a:pt x="591" y="260"/>
                      <a:pt x="519" y="208"/>
                    </a:cubicBezTo>
                    <a:cubicBezTo>
                      <a:pt x="498" y="198"/>
                      <a:pt x="478" y="188"/>
                      <a:pt x="467" y="177"/>
                    </a:cubicBezTo>
                    <a:lnTo>
                      <a:pt x="457" y="177"/>
                    </a:lnTo>
                    <a:cubicBezTo>
                      <a:pt x="457" y="167"/>
                      <a:pt x="457" y="167"/>
                      <a:pt x="446" y="167"/>
                    </a:cubicBezTo>
                    <a:cubicBezTo>
                      <a:pt x="332" y="94"/>
                      <a:pt x="197" y="32"/>
                      <a:pt x="63" y="11"/>
                    </a:cubicBezTo>
                    <a:cubicBezTo>
                      <a:pt x="63" y="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9"/>
              <p:cNvSpPr/>
              <p:nvPr/>
            </p:nvSpPr>
            <p:spPr>
              <a:xfrm>
                <a:off x="8180822" y="2917941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9"/>
              <p:cNvSpPr/>
              <p:nvPr/>
            </p:nvSpPr>
            <p:spPr>
              <a:xfrm>
                <a:off x="8144767" y="2919338"/>
                <a:ext cx="67872" cy="1721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82" extrusionOk="0">
                    <a:moveTo>
                      <a:pt x="634" y="0"/>
                    </a:moveTo>
                    <a:cubicBezTo>
                      <a:pt x="572" y="0"/>
                      <a:pt x="510" y="11"/>
                      <a:pt x="447" y="21"/>
                    </a:cubicBezTo>
                    <a:cubicBezTo>
                      <a:pt x="302" y="52"/>
                      <a:pt x="167" y="115"/>
                      <a:pt x="53" y="198"/>
                    </a:cubicBezTo>
                    <a:cubicBezTo>
                      <a:pt x="12" y="228"/>
                      <a:pt x="1" y="290"/>
                      <a:pt x="32" y="343"/>
                    </a:cubicBezTo>
                    <a:cubicBezTo>
                      <a:pt x="51" y="368"/>
                      <a:pt x="81" y="381"/>
                      <a:pt x="114" y="381"/>
                    </a:cubicBezTo>
                    <a:cubicBezTo>
                      <a:pt x="135" y="381"/>
                      <a:pt x="157" y="376"/>
                      <a:pt x="178" y="364"/>
                    </a:cubicBezTo>
                    <a:cubicBezTo>
                      <a:pt x="198" y="343"/>
                      <a:pt x="219" y="332"/>
                      <a:pt x="240" y="311"/>
                    </a:cubicBezTo>
                    <a:cubicBezTo>
                      <a:pt x="312" y="281"/>
                      <a:pt x="385" y="249"/>
                      <a:pt x="457" y="228"/>
                    </a:cubicBezTo>
                    <a:cubicBezTo>
                      <a:pt x="489" y="218"/>
                      <a:pt x="520" y="218"/>
                      <a:pt x="551" y="218"/>
                    </a:cubicBezTo>
                    <a:cubicBezTo>
                      <a:pt x="551" y="208"/>
                      <a:pt x="561" y="208"/>
                      <a:pt x="572" y="208"/>
                    </a:cubicBezTo>
                    <a:cubicBezTo>
                      <a:pt x="582" y="198"/>
                      <a:pt x="603" y="198"/>
                      <a:pt x="623" y="187"/>
                    </a:cubicBezTo>
                    <a:lnTo>
                      <a:pt x="655" y="187"/>
                    </a:lnTo>
                    <a:cubicBezTo>
                      <a:pt x="676" y="177"/>
                      <a:pt x="706" y="177"/>
                      <a:pt x="738" y="166"/>
                    </a:cubicBezTo>
                    <a:cubicBezTo>
                      <a:pt x="759" y="166"/>
                      <a:pt x="789" y="166"/>
                      <a:pt x="810" y="156"/>
                    </a:cubicBezTo>
                    <a:lnTo>
                      <a:pt x="966" y="156"/>
                    </a:lnTo>
                    <a:cubicBezTo>
                      <a:pt x="1080" y="166"/>
                      <a:pt x="1204" y="198"/>
                      <a:pt x="1308" y="239"/>
                    </a:cubicBezTo>
                    <a:cubicBezTo>
                      <a:pt x="1370" y="270"/>
                      <a:pt x="1432" y="290"/>
                      <a:pt x="1495" y="332"/>
                    </a:cubicBezTo>
                    <a:lnTo>
                      <a:pt x="1505" y="332"/>
                    </a:lnTo>
                    <a:cubicBezTo>
                      <a:pt x="1474" y="311"/>
                      <a:pt x="1432" y="281"/>
                      <a:pt x="1402" y="260"/>
                    </a:cubicBezTo>
                    <a:cubicBezTo>
                      <a:pt x="1339" y="218"/>
                      <a:pt x="1287" y="187"/>
                      <a:pt x="1236" y="156"/>
                    </a:cubicBezTo>
                    <a:cubicBezTo>
                      <a:pt x="1174" y="125"/>
                      <a:pt x="1111" y="94"/>
                      <a:pt x="1049" y="73"/>
                    </a:cubicBezTo>
                    <a:cubicBezTo>
                      <a:pt x="987" y="52"/>
                      <a:pt x="914" y="32"/>
                      <a:pt x="842" y="11"/>
                    </a:cubicBezTo>
                    <a:cubicBezTo>
                      <a:pt x="779" y="0"/>
                      <a:pt x="706" y="0"/>
                      <a:pt x="644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9"/>
              <p:cNvSpPr/>
              <p:nvPr/>
            </p:nvSpPr>
            <p:spPr>
              <a:xfrm>
                <a:off x="7979773" y="2853404"/>
                <a:ext cx="50521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727" extrusionOk="0">
                    <a:moveTo>
                      <a:pt x="1027" y="1"/>
                    </a:moveTo>
                    <a:cubicBezTo>
                      <a:pt x="1006" y="1"/>
                      <a:pt x="976" y="32"/>
                      <a:pt x="976" y="63"/>
                    </a:cubicBezTo>
                    <a:cubicBezTo>
                      <a:pt x="976" y="115"/>
                      <a:pt x="986" y="156"/>
                      <a:pt x="976" y="208"/>
                    </a:cubicBezTo>
                    <a:cubicBezTo>
                      <a:pt x="965" y="250"/>
                      <a:pt x="955" y="301"/>
                      <a:pt x="944" y="333"/>
                    </a:cubicBezTo>
                    <a:cubicBezTo>
                      <a:pt x="923" y="374"/>
                      <a:pt x="913" y="405"/>
                      <a:pt x="893" y="437"/>
                    </a:cubicBezTo>
                    <a:cubicBezTo>
                      <a:pt x="872" y="457"/>
                      <a:pt x="840" y="478"/>
                      <a:pt x="820" y="499"/>
                    </a:cubicBezTo>
                    <a:cubicBezTo>
                      <a:pt x="789" y="529"/>
                      <a:pt x="748" y="550"/>
                      <a:pt x="716" y="561"/>
                    </a:cubicBezTo>
                    <a:cubicBezTo>
                      <a:pt x="675" y="582"/>
                      <a:pt x="633" y="592"/>
                      <a:pt x="592" y="603"/>
                    </a:cubicBezTo>
                    <a:cubicBezTo>
                      <a:pt x="540" y="603"/>
                      <a:pt x="499" y="603"/>
                      <a:pt x="446" y="592"/>
                    </a:cubicBezTo>
                    <a:cubicBezTo>
                      <a:pt x="405" y="592"/>
                      <a:pt x="363" y="582"/>
                      <a:pt x="333" y="561"/>
                    </a:cubicBezTo>
                    <a:cubicBezTo>
                      <a:pt x="301" y="550"/>
                      <a:pt x="270" y="529"/>
                      <a:pt x="250" y="520"/>
                    </a:cubicBezTo>
                    <a:cubicBezTo>
                      <a:pt x="218" y="499"/>
                      <a:pt x="197" y="467"/>
                      <a:pt x="177" y="446"/>
                    </a:cubicBezTo>
                    <a:cubicBezTo>
                      <a:pt x="156" y="416"/>
                      <a:pt x="135" y="384"/>
                      <a:pt x="114" y="343"/>
                    </a:cubicBezTo>
                    <a:cubicBezTo>
                      <a:pt x="94" y="301"/>
                      <a:pt x="84" y="250"/>
                      <a:pt x="84" y="208"/>
                    </a:cubicBezTo>
                    <a:cubicBezTo>
                      <a:pt x="73" y="188"/>
                      <a:pt x="73" y="156"/>
                      <a:pt x="73" y="135"/>
                    </a:cubicBezTo>
                    <a:cubicBezTo>
                      <a:pt x="73" y="115"/>
                      <a:pt x="52" y="94"/>
                      <a:pt x="42" y="94"/>
                    </a:cubicBezTo>
                    <a:cubicBezTo>
                      <a:pt x="21" y="94"/>
                      <a:pt x="1" y="115"/>
                      <a:pt x="1" y="135"/>
                    </a:cubicBezTo>
                    <a:cubicBezTo>
                      <a:pt x="1" y="218"/>
                      <a:pt x="21" y="312"/>
                      <a:pt x="52" y="395"/>
                    </a:cubicBezTo>
                    <a:cubicBezTo>
                      <a:pt x="84" y="467"/>
                      <a:pt x="125" y="529"/>
                      <a:pt x="187" y="582"/>
                    </a:cubicBezTo>
                    <a:cubicBezTo>
                      <a:pt x="239" y="623"/>
                      <a:pt x="301" y="665"/>
                      <a:pt x="363" y="695"/>
                    </a:cubicBezTo>
                    <a:cubicBezTo>
                      <a:pt x="436" y="716"/>
                      <a:pt x="519" y="727"/>
                      <a:pt x="592" y="727"/>
                    </a:cubicBezTo>
                    <a:cubicBezTo>
                      <a:pt x="748" y="716"/>
                      <a:pt x="893" y="654"/>
                      <a:pt x="996" y="540"/>
                    </a:cubicBezTo>
                    <a:cubicBezTo>
                      <a:pt x="1048" y="478"/>
                      <a:pt x="1079" y="405"/>
                      <a:pt x="1100" y="322"/>
                    </a:cubicBezTo>
                    <a:cubicBezTo>
                      <a:pt x="1121" y="239"/>
                      <a:pt x="1110" y="135"/>
                      <a:pt x="1089" y="42"/>
                    </a:cubicBezTo>
                    <a:cubicBezTo>
                      <a:pt x="1079" y="22"/>
                      <a:pt x="1059" y="1"/>
                      <a:pt x="1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9"/>
              <p:cNvSpPr/>
              <p:nvPr/>
            </p:nvSpPr>
            <p:spPr>
              <a:xfrm>
                <a:off x="7926954" y="2809012"/>
                <a:ext cx="36955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654" extrusionOk="0">
                    <a:moveTo>
                      <a:pt x="208" y="0"/>
                    </a:moveTo>
                    <a:cubicBezTo>
                      <a:pt x="198" y="0"/>
                      <a:pt x="177" y="11"/>
                      <a:pt x="166" y="11"/>
                    </a:cubicBezTo>
                    <a:cubicBezTo>
                      <a:pt x="145" y="11"/>
                      <a:pt x="125" y="21"/>
                      <a:pt x="115" y="32"/>
                    </a:cubicBezTo>
                    <a:cubicBezTo>
                      <a:pt x="94" y="42"/>
                      <a:pt x="73" y="52"/>
                      <a:pt x="62" y="73"/>
                    </a:cubicBezTo>
                    <a:cubicBezTo>
                      <a:pt x="32" y="94"/>
                      <a:pt x="11" y="124"/>
                      <a:pt x="11" y="156"/>
                    </a:cubicBezTo>
                    <a:cubicBezTo>
                      <a:pt x="0" y="218"/>
                      <a:pt x="21" y="270"/>
                      <a:pt x="73" y="332"/>
                    </a:cubicBezTo>
                    <a:cubicBezTo>
                      <a:pt x="104" y="363"/>
                      <a:pt x="145" y="384"/>
                      <a:pt x="177" y="405"/>
                    </a:cubicBezTo>
                    <a:cubicBezTo>
                      <a:pt x="218" y="436"/>
                      <a:pt x="260" y="467"/>
                      <a:pt x="311" y="488"/>
                    </a:cubicBezTo>
                    <a:cubicBezTo>
                      <a:pt x="394" y="529"/>
                      <a:pt x="477" y="571"/>
                      <a:pt x="581" y="602"/>
                    </a:cubicBezTo>
                    <a:cubicBezTo>
                      <a:pt x="613" y="622"/>
                      <a:pt x="654" y="633"/>
                      <a:pt x="696" y="643"/>
                    </a:cubicBezTo>
                    <a:cubicBezTo>
                      <a:pt x="716" y="643"/>
                      <a:pt x="747" y="654"/>
                      <a:pt x="778" y="654"/>
                    </a:cubicBezTo>
                    <a:cubicBezTo>
                      <a:pt x="799" y="654"/>
                      <a:pt x="809" y="633"/>
                      <a:pt x="809" y="612"/>
                    </a:cubicBezTo>
                    <a:cubicBezTo>
                      <a:pt x="820" y="602"/>
                      <a:pt x="820" y="592"/>
                      <a:pt x="809" y="581"/>
                    </a:cubicBezTo>
                    <a:lnTo>
                      <a:pt x="778" y="529"/>
                    </a:lnTo>
                    <a:cubicBezTo>
                      <a:pt x="737" y="467"/>
                      <a:pt x="696" y="415"/>
                      <a:pt x="654" y="353"/>
                    </a:cubicBezTo>
                    <a:cubicBezTo>
                      <a:pt x="592" y="270"/>
                      <a:pt x="509" y="166"/>
                      <a:pt x="405" y="83"/>
                    </a:cubicBezTo>
                    <a:cubicBezTo>
                      <a:pt x="364" y="52"/>
                      <a:pt x="322" y="32"/>
                      <a:pt x="281" y="21"/>
                    </a:cubicBezTo>
                    <a:cubicBezTo>
                      <a:pt x="260" y="11"/>
                      <a:pt x="239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9"/>
              <p:cNvSpPr/>
              <p:nvPr/>
            </p:nvSpPr>
            <p:spPr>
              <a:xfrm>
                <a:off x="8052243" y="2787154"/>
                <a:ext cx="25283" cy="3308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34" extrusionOk="0">
                    <a:moveTo>
                      <a:pt x="379" y="0"/>
                    </a:moveTo>
                    <a:cubicBezTo>
                      <a:pt x="371" y="0"/>
                      <a:pt x="363" y="3"/>
                      <a:pt x="353" y="8"/>
                    </a:cubicBezTo>
                    <a:cubicBezTo>
                      <a:pt x="343" y="8"/>
                      <a:pt x="322" y="8"/>
                      <a:pt x="311" y="19"/>
                    </a:cubicBezTo>
                    <a:cubicBezTo>
                      <a:pt x="291" y="19"/>
                      <a:pt x="270" y="39"/>
                      <a:pt x="260" y="49"/>
                    </a:cubicBezTo>
                    <a:cubicBezTo>
                      <a:pt x="228" y="70"/>
                      <a:pt x="198" y="102"/>
                      <a:pt x="177" y="143"/>
                    </a:cubicBezTo>
                    <a:cubicBezTo>
                      <a:pt x="125" y="236"/>
                      <a:pt x="83" y="351"/>
                      <a:pt x="62" y="444"/>
                    </a:cubicBezTo>
                    <a:cubicBezTo>
                      <a:pt x="42" y="506"/>
                      <a:pt x="32" y="568"/>
                      <a:pt x="21" y="630"/>
                    </a:cubicBezTo>
                    <a:lnTo>
                      <a:pt x="0" y="683"/>
                    </a:lnTo>
                    <a:cubicBezTo>
                      <a:pt x="0" y="692"/>
                      <a:pt x="0" y="703"/>
                      <a:pt x="11" y="713"/>
                    </a:cubicBezTo>
                    <a:cubicBezTo>
                      <a:pt x="21" y="724"/>
                      <a:pt x="32" y="734"/>
                      <a:pt x="52" y="734"/>
                    </a:cubicBezTo>
                    <a:cubicBezTo>
                      <a:pt x="73" y="724"/>
                      <a:pt x="104" y="703"/>
                      <a:pt x="115" y="692"/>
                    </a:cubicBezTo>
                    <a:cubicBezTo>
                      <a:pt x="145" y="672"/>
                      <a:pt x="177" y="651"/>
                      <a:pt x="198" y="630"/>
                    </a:cubicBezTo>
                    <a:cubicBezTo>
                      <a:pt x="270" y="568"/>
                      <a:pt x="332" y="506"/>
                      <a:pt x="384" y="444"/>
                    </a:cubicBezTo>
                    <a:cubicBezTo>
                      <a:pt x="415" y="413"/>
                      <a:pt x="447" y="371"/>
                      <a:pt x="467" y="340"/>
                    </a:cubicBezTo>
                    <a:lnTo>
                      <a:pt x="530" y="247"/>
                    </a:lnTo>
                    <a:cubicBezTo>
                      <a:pt x="560" y="174"/>
                      <a:pt x="560" y="122"/>
                      <a:pt x="530" y="81"/>
                    </a:cubicBezTo>
                    <a:cubicBezTo>
                      <a:pt x="519" y="49"/>
                      <a:pt x="488" y="29"/>
                      <a:pt x="456" y="19"/>
                    </a:cubicBezTo>
                    <a:cubicBezTo>
                      <a:pt x="436" y="19"/>
                      <a:pt x="426" y="8"/>
                      <a:pt x="405" y="8"/>
                    </a:cubicBezTo>
                    <a:cubicBezTo>
                      <a:pt x="395" y="3"/>
                      <a:pt x="387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9"/>
              <p:cNvSpPr/>
              <p:nvPr/>
            </p:nvSpPr>
            <p:spPr>
              <a:xfrm>
                <a:off x="7832491" y="2750108"/>
                <a:ext cx="33260" cy="524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163" extrusionOk="0">
                    <a:moveTo>
                      <a:pt x="364" y="0"/>
                    </a:moveTo>
                    <a:cubicBezTo>
                      <a:pt x="157" y="11"/>
                      <a:pt x="1" y="270"/>
                      <a:pt x="1" y="592"/>
                    </a:cubicBezTo>
                    <a:cubicBezTo>
                      <a:pt x="11" y="906"/>
                      <a:pt x="171" y="1162"/>
                      <a:pt x="362" y="1162"/>
                    </a:cubicBezTo>
                    <a:cubicBezTo>
                      <a:pt x="366" y="1162"/>
                      <a:pt x="370" y="1162"/>
                      <a:pt x="374" y="1162"/>
                    </a:cubicBezTo>
                    <a:cubicBezTo>
                      <a:pt x="572" y="1162"/>
                      <a:pt x="738" y="903"/>
                      <a:pt x="727" y="581"/>
                    </a:cubicBezTo>
                    <a:cubicBezTo>
                      <a:pt x="727" y="260"/>
                      <a:pt x="561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9"/>
              <p:cNvSpPr/>
              <p:nvPr/>
            </p:nvSpPr>
            <p:spPr>
              <a:xfrm>
                <a:off x="8004561" y="2733117"/>
                <a:ext cx="35558" cy="50746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26" extrusionOk="0">
                    <a:moveTo>
                      <a:pt x="347" y="1"/>
                    </a:moveTo>
                    <a:cubicBezTo>
                      <a:pt x="335" y="1"/>
                      <a:pt x="323" y="2"/>
                      <a:pt x="311" y="4"/>
                    </a:cubicBezTo>
                    <a:cubicBezTo>
                      <a:pt x="125" y="35"/>
                      <a:pt x="0" y="305"/>
                      <a:pt x="42" y="616"/>
                    </a:cubicBezTo>
                    <a:cubicBezTo>
                      <a:pt x="92" y="904"/>
                      <a:pt x="265" y="1125"/>
                      <a:pt x="452" y="1125"/>
                    </a:cubicBezTo>
                    <a:cubicBezTo>
                      <a:pt x="461" y="1125"/>
                      <a:pt x="469" y="1125"/>
                      <a:pt x="477" y="1124"/>
                    </a:cubicBezTo>
                    <a:cubicBezTo>
                      <a:pt x="664" y="1093"/>
                      <a:pt x="788" y="823"/>
                      <a:pt x="747" y="512"/>
                    </a:cubicBezTo>
                    <a:cubicBezTo>
                      <a:pt x="708" y="220"/>
                      <a:pt x="532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9"/>
              <p:cNvSpPr/>
              <p:nvPr/>
            </p:nvSpPr>
            <p:spPr>
              <a:xfrm>
                <a:off x="7812886" y="2678585"/>
                <a:ext cx="57551" cy="28077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623" extrusionOk="0">
                    <a:moveTo>
                      <a:pt x="924" y="0"/>
                    </a:moveTo>
                    <a:cubicBezTo>
                      <a:pt x="809" y="0"/>
                      <a:pt x="685" y="21"/>
                      <a:pt x="560" y="63"/>
                    </a:cubicBezTo>
                    <a:cubicBezTo>
                      <a:pt x="239" y="156"/>
                      <a:pt x="0" y="353"/>
                      <a:pt x="42" y="487"/>
                    </a:cubicBezTo>
                    <a:cubicBezTo>
                      <a:pt x="62" y="570"/>
                      <a:pt x="187" y="623"/>
                      <a:pt x="353" y="623"/>
                    </a:cubicBezTo>
                    <a:cubicBezTo>
                      <a:pt x="467" y="623"/>
                      <a:pt x="592" y="602"/>
                      <a:pt x="716" y="570"/>
                    </a:cubicBezTo>
                    <a:cubicBezTo>
                      <a:pt x="1048" y="467"/>
                      <a:pt x="1276" y="280"/>
                      <a:pt x="1235" y="135"/>
                    </a:cubicBezTo>
                    <a:cubicBezTo>
                      <a:pt x="1214" y="52"/>
                      <a:pt x="1090" y="0"/>
                      <a:pt x="9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9"/>
              <p:cNvSpPr/>
              <p:nvPr/>
            </p:nvSpPr>
            <p:spPr>
              <a:xfrm>
                <a:off x="7990049" y="2665020"/>
                <a:ext cx="54757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30" extrusionOk="0">
                    <a:moveTo>
                      <a:pt x="447" y="0"/>
                    </a:moveTo>
                    <a:cubicBezTo>
                      <a:pt x="198" y="0"/>
                      <a:pt x="11" y="73"/>
                      <a:pt x="1" y="187"/>
                    </a:cubicBezTo>
                    <a:cubicBezTo>
                      <a:pt x="1" y="218"/>
                      <a:pt x="11" y="249"/>
                      <a:pt x="32" y="291"/>
                    </a:cubicBezTo>
                    <a:cubicBezTo>
                      <a:pt x="115" y="394"/>
                      <a:pt x="322" y="488"/>
                      <a:pt x="561" y="519"/>
                    </a:cubicBezTo>
                    <a:cubicBezTo>
                      <a:pt x="633" y="530"/>
                      <a:pt x="695" y="530"/>
                      <a:pt x="748" y="530"/>
                    </a:cubicBezTo>
                    <a:cubicBezTo>
                      <a:pt x="1007" y="530"/>
                      <a:pt x="1183" y="457"/>
                      <a:pt x="1193" y="353"/>
                    </a:cubicBezTo>
                    <a:cubicBezTo>
                      <a:pt x="1214" y="208"/>
                      <a:pt x="965" y="62"/>
                      <a:pt x="633" y="11"/>
                    </a:cubicBezTo>
                    <a:cubicBezTo>
                      <a:pt x="571" y="0"/>
                      <a:pt x="509" y="0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9"/>
              <p:cNvSpPr/>
              <p:nvPr/>
            </p:nvSpPr>
            <p:spPr>
              <a:xfrm>
                <a:off x="6333708" y="2716442"/>
                <a:ext cx="920549" cy="507280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1256" extrusionOk="0">
                    <a:moveTo>
                      <a:pt x="10581" y="0"/>
                    </a:moveTo>
                    <a:cubicBezTo>
                      <a:pt x="9887" y="0"/>
                      <a:pt x="9171" y="32"/>
                      <a:pt x="8455" y="83"/>
                    </a:cubicBezTo>
                    <a:cubicBezTo>
                      <a:pt x="6868" y="198"/>
                      <a:pt x="5364" y="457"/>
                      <a:pt x="3995" y="841"/>
                    </a:cubicBezTo>
                    <a:cubicBezTo>
                      <a:pt x="3611" y="945"/>
                      <a:pt x="3248" y="1058"/>
                      <a:pt x="2895" y="1183"/>
                    </a:cubicBezTo>
                    <a:cubicBezTo>
                      <a:pt x="2864" y="1193"/>
                      <a:pt x="2833" y="1203"/>
                      <a:pt x="2812" y="1245"/>
                    </a:cubicBezTo>
                    <a:cubicBezTo>
                      <a:pt x="2801" y="1256"/>
                      <a:pt x="2792" y="1266"/>
                      <a:pt x="2792" y="1286"/>
                    </a:cubicBezTo>
                    <a:lnTo>
                      <a:pt x="2760" y="1318"/>
                    </a:lnTo>
                    <a:cubicBezTo>
                      <a:pt x="1889" y="2563"/>
                      <a:pt x="1204" y="4046"/>
                      <a:pt x="717" y="5726"/>
                    </a:cubicBezTo>
                    <a:cubicBezTo>
                      <a:pt x="364" y="6961"/>
                      <a:pt x="115" y="8289"/>
                      <a:pt x="1" y="9689"/>
                    </a:cubicBezTo>
                    <a:cubicBezTo>
                      <a:pt x="1" y="9751"/>
                      <a:pt x="53" y="9803"/>
                      <a:pt x="104" y="9824"/>
                    </a:cubicBezTo>
                    <a:cubicBezTo>
                      <a:pt x="95" y="9886"/>
                      <a:pt x="136" y="9938"/>
                      <a:pt x="198" y="9969"/>
                    </a:cubicBezTo>
                    <a:cubicBezTo>
                      <a:pt x="1111" y="10301"/>
                      <a:pt x="2107" y="10560"/>
                      <a:pt x="3248" y="10778"/>
                    </a:cubicBezTo>
                    <a:cubicBezTo>
                      <a:pt x="4264" y="10965"/>
                      <a:pt x="5343" y="11089"/>
                      <a:pt x="6547" y="11172"/>
                    </a:cubicBezTo>
                    <a:cubicBezTo>
                      <a:pt x="7459" y="11235"/>
                      <a:pt x="8393" y="11255"/>
                      <a:pt x="9399" y="11255"/>
                    </a:cubicBezTo>
                    <a:cubicBezTo>
                      <a:pt x="10551" y="11255"/>
                      <a:pt x="11795" y="11224"/>
                      <a:pt x="13206" y="11141"/>
                    </a:cubicBezTo>
                    <a:cubicBezTo>
                      <a:pt x="13631" y="11110"/>
                      <a:pt x="14046" y="11079"/>
                      <a:pt x="14461" y="11058"/>
                    </a:cubicBezTo>
                    <a:lnTo>
                      <a:pt x="14751" y="11037"/>
                    </a:lnTo>
                    <a:lnTo>
                      <a:pt x="15125" y="11006"/>
                    </a:lnTo>
                    <a:lnTo>
                      <a:pt x="15177" y="11006"/>
                    </a:lnTo>
                    <a:cubicBezTo>
                      <a:pt x="15530" y="10975"/>
                      <a:pt x="15934" y="10954"/>
                      <a:pt x="16339" y="10913"/>
                    </a:cubicBezTo>
                    <a:cubicBezTo>
                      <a:pt x="17303" y="10830"/>
                      <a:pt x="18434" y="10684"/>
                      <a:pt x="19502" y="10260"/>
                    </a:cubicBezTo>
                    <a:cubicBezTo>
                      <a:pt x="19762" y="10166"/>
                      <a:pt x="20000" y="10052"/>
                      <a:pt x="20228" y="9917"/>
                    </a:cubicBezTo>
                    <a:cubicBezTo>
                      <a:pt x="20311" y="9875"/>
                      <a:pt x="20332" y="9792"/>
                      <a:pt x="20301" y="9720"/>
                    </a:cubicBezTo>
                    <a:cubicBezTo>
                      <a:pt x="20353" y="9709"/>
                      <a:pt x="20426" y="9647"/>
                      <a:pt x="20415" y="9575"/>
                    </a:cubicBezTo>
                    <a:cubicBezTo>
                      <a:pt x="20301" y="8185"/>
                      <a:pt x="20062" y="6846"/>
                      <a:pt x="19700" y="5612"/>
                    </a:cubicBezTo>
                    <a:cubicBezTo>
                      <a:pt x="19212" y="3932"/>
                      <a:pt x="18527" y="2448"/>
                      <a:pt x="17656" y="1203"/>
                    </a:cubicBezTo>
                    <a:cubicBezTo>
                      <a:pt x="17635" y="1173"/>
                      <a:pt x="17604" y="1152"/>
                      <a:pt x="17573" y="1141"/>
                    </a:cubicBezTo>
                    <a:cubicBezTo>
                      <a:pt x="17563" y="1100"/>
                      <a:pt x="17531" y="1058"/>
                      <a:pt x="17490" y="1048"/>
                    </a:cubicBezTo>
                    <a:cubicBezTo>
                      <a:pt x="16847" y="820"/>
                      <a:pt x="16173" y="633"/>
                      <a:pt x="15436" y="477"/>
                    </a:cubicBezTo>
                    <a:cubicBezTo>
                      <a:pt x="14721" y="332"/>
                      <a:pt x="13963" y="208"/>
                      <a:pt x="13175" y="135"/>
                    </a:cubicBezTo>
                    <a:cubicBezTo>
                      <a:pt x="12324" y="42"/>
                      <a:pt x="11453" y="0"/>
                      <a:pt x="10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9"/>
              <p:cNvSpPr/>
              <p:nvPr/>
            </p:nvSpPr>
            <p:spPr>
              <a:xfrm>
                <a:off x="6402888" y="2715992"/>
                <a:ext cx="781696" cy="236965"/>
              </a:xfrm>
              <a:custGeom>
                <a:avLst/>
                <a:gdLst/>
                <a:ahLst/>
                <a:cxnLst/>
                <a:rect l="l" t="t" r="r" b="b"/>
                <a:pathLst>
                  <a:path w="17345" h="5258" extrusionOk="0">
                    <a:moveTo>
                      <a:pt x="9046" y="0"/>
                    </a:moveTo>
                    <a:cubicBezTo>
                      <a:pt x="8362" y="0"/>
                      <a:pt x="7646" y="31"/>
                      <a:pt x="6920" y="83"/>
                    </a:cubicBezTo>
                    <a:cubicBezTo>
                      <a:pt x="5333" y="208"/>
                      <a:pt x="3829" y="467"/>
                      <a:pt x="2460" y="840"/>
                    </a:cubicBezTo>
                    <a:cubicBezTo>
                      <a:pt x="2076" y="955"/>
                      <a:pt x="1702" y="1068"/>
                      <a:pt x="1360" y="1183"/>
                    </a:cubicBezTo>
                    <a:cubicBezTo>
                      <a:pt x="1329" y="1203"/>
                      <a:pt x="1298" y="1213"/>
                      <a:pt x="1277" y="1255"/>
                    </a:cubicBezTo>
                    <a:cubicBezTo>
                      <a:pt x="1266" y="1266"/>
                      <a:pt x="1257" y="1276"/>
                      <a:pt x="1257" y="1296"/>
                    </a:cubicBezTo>
                    <a:lnTo>
                      <a:pt x="1225" y="1328"/>
                    </a:lnTo>
                    <a:cubicBezTo>
                      <a:pt x="769" y="1981"/>
                      <a:pt x="354" y="2707"/>
                      <a:pt x="1" y="3486"/>
                    </a:cubicBezTo>
                    <a:cubicBezTo>
                      <a:pt x="125" y="3558"/>
                      <a:pt x="240" y="3631"/>
                      <a:pt x="364" y="3693"/>
                    </a:cubicBezTo>
                    <a:cubicBezTo>
                      <a:pt x="821" y="3942"/>
                      <a:pt x="1298" y="4149"/>
                      <a:pt x="1785" y="4325"/>
                    </a:cubicBezTo>
                    <a:cubicBezTo>
                      <a:pt x="2283" y="4502"/>
                      <a:pt x="2781" y="4647"/>
                      <a:pt x="3290" y="4761"/>
                    </a:cubicBezTo>
                    <a:cubicBezTo>
                      <a:pt x="3352" y="4782"/>
                      <a:pt x="3424" y="4793"/>
                      <a:pt x="3486" y="4813"/>
                    </a:cubicBezTo>
                    <a:cubicBezTo>
                      <a:pt x="4482" y="5021"/>
                      <a:pt x="5499" y="5155"/>
                      <a:pt x="6515" y="5207"/>
                    </a:cubicBezTo>
                    <a:cubicBezTo>
                      <a:pt x="7058" y="5242"/>
                      <a:pt x="7597" y="5257"/>
                      <a:pt x="8137" y="5257"/>
                    </a:cubicBezTo>
                    <a:cubicBezTo>
                      <a:pt x="8578" y="5257"/>
                      <a:pt x="9018" y="5247"/>
                      <a:pt x="9461" y="5228"/>
                    </a:cubicBezTo>
                    <a:cubicBezTo>
                      <a:pt x="10395" y="5197"/>
                      <a:pt x="11318" y="5114"/>
                      <a:pt x="12241" y="4979"/>
                    </a:cubicBezTo>
                    <a:cubicBezTo>
                      <a:pt x="13195" y="4834"/>
                      <a:pt x="14140" y="4627"/>
                      <a:pt x="15053" y="4346"/>
                    </a:cubicBezTo>
                    <a:cubicBezTo>
                      <a:pt x="15551" y="4191"/>
                      <a:pt x="16028" y="4004"/>
                      <a:pt x="16505" y="3797"/>
                    </a:cubicBezTo>
                    <a:cubicBezTo>
                      <a:pt x="16733" y="3693"/>
                      <a:pt x="16961" y="3578"/>
                      <a:pt x="17190" y="3465"/>
                    </a:cubicBezTo>
                    <a:cubicBezTo>
                      <a:pt x="17241" y="3433"/>
                      <a:pt x="17293" y="3403"/>
                      <a:pt x="17345" y="3382"/>
                    </a:cubicBezTo>
                    <a:cubicBezTo>
                      <a:pt x="16992" y="2593"/>
                      <a:pt x="16577" y="1877"/>
                      <a:pt x="16121" y="1213"/>
                    </a:cubicBezTo>
                    <a:cubicBezTo>
                      <a:pt x="16100" y="1183"/>
                      <a:pt x="16079" y="1162"/>
                      <a:pt x="16048" y="1151"/>
                    </a:cubicBezTo>
                    <a:cubicBezTo>
                      <a:pt x="16038" y="1110"/>
                      <a:pt x="15996" y="1068"/>
                      <a:pt x="15955" y="1058"/>
                    </a:cubicBezTo>
                    <a:cubicBezTo>
                      <a:pt x="15312" y="830"/>
                      <a:pt x="14648" y="643"/>
                      <a:pt x="13901" y="487"/>
                    </a:cubicBezTo>
                    <a:cubicBezTo>
                      <a:pt x="13186" y="332"/>
                      <a:pt x="12428" y="218"/>
                      <a:pt x="11640" y="135"/>
                    </a:cubicBezTo>
                    <a:cubicBezTo>
                      <a:pt x="10779" y="52"/>
                      <a:pt x="9908" y="0"/>
                      <a:pt x="9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9"/>
              <p:cNvSpPr/>
              <p:nvPr/>
            </p:nvSpPr>
            <p:spPr>
              <a:xfrm>
                <a:off x="6241139" y="2791210"/>
                <a:ext cx="207626" cy="320205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5" extrusionOk="0">
                    <a:moveTo>
                      <a:pt x="4109" y="1"/>
                    </a:moveTo>
                    <a:cubicBezTo>
                      <a:pt x="3953" y="1"/>
                      <a:pt x="3808" y="84"/>
                      <a:pt x="3725" y="229"/>
                    </a:cubicBezTo>
                    <a:cubicBezTo>
                      <a:pt x="2553" y="2252"/>
                      <a:pt x="1381" y="4275"/>
                      <a:pt x="219" y="6298"/>
                    </a:cubicBezTo>
                    <a:lnTo>
                      <a:pt x="208" y="6308"/>
                    </a:lnTo>
                    <a:cubicBezTo>
                      <a:pt x="178" y="6360"/>
                      <a:pt x="146" y="6422"/>
                      <a:pt x="115" y="6474"/>
                    </a:cubicBezTo>
                    <a:cubicBezTo>
                      <a:pt x="1" y="6681"/>
                      <a:pt x="95" y="6951"/>
                      <a:pt x="291" y="7055"/>
                    </a:cubicBezTo>
                    <a:cubicBezTo>
                      <a:pt x="356" y="7089"/>
                      <a:pt x="424" y="7104"/>
                      <a:pt x="490" y="7104"/>
                    </a:cubicBezTo>
                    <a:cubicBezTo>
                      <a:pt x="646" y="7104"/>
                      <a:pt x="792" y="7017"/>
                      <a:pt x="872" y="6879"/>
                    </a:cubicBezTo>
                    <a:cubicBezTo>
                      <a:pt x="2076" y="4793"/>
                      <a:pt x="3279" y="2709"/>
                      <a:pt x="4482" y="634"/>
                    </a:cubicBezTo>
                    <a:cubicBezTo>
                      <a:pt x="4607" y="427"/>
                      <a:pt x="4503" y="157"/>
                      <a:pt x="4306" y="53"/>
                    </a:cubicBezTo>
                    <a:cubicBezTo>
                      <a:pt x="4244" y="12"/>
                      <a:pt x="4171" y="1"/>
                      <a:pt x="4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9"/>
              <p:cNvSpPr/>
              <p:nvPr/>
            </p:nvSpPr>
            <p:spPr>
              <a:xfrm>
                <a:off x="7142950" y="2783278"/>
                <a:ext cx="207626" cy="32016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4" extrusionOk="0">
                    <a:moveTo>
                      <a:pt x="499" y="1"/>
                    </a:moveTo>
                    <a:cubicBezTo>
                      <a:pt x="437" y="1"/>
                      <a:pt x="364" y="11"/>
                      <a:pt x="301" y="42"/>
                    </a:cubicBezTo>
                    <a:cubicBezTo>
                      <a:pt x="105" y="156"/>
                      <a:pt x="1" y="426"/>
                      <a:pt x="125" y="623"/>
                    </a:cubicBezTo>
                    <a:cubicBezTo>
                      <a:pt x="1329" y="2708"/>
                      <a:pt x="2532" y="4793"/>
                      <a:pt x="3735" y="6868"/>
                    </a:cubicBezTo>
                    <a:cubicBezTo>
                      <a:pt x="3815" y="7014"/>
                      <a:pt x="3963" y="7104"/>
                      <a:pt x="4120" y="7104"/>
                    </a:cubicBezTo>
                    <a:cubicBezTo>
                      <a:pt x="4185" y="7104"/>
                      <a:pt x="4252" y="7088"/>
                      <a:pt x="4316" y="7055"/>
                    </a:cubicBezTo>
                    <a:cubicBezTo>
                      <a:pt x="4513" y="6951"/>
                      <a:pt x="4607" y="6681"/>
                      <a:pt x="4492" y="6474"/>
                    </a:cubicBezTo>
                    <a:cubicBezTo>
                      <a:pt x="4461" y="6421"/>
                      <a:pt x="4430" y="6359"/>
                      <a:pt x="4399" y="6308"/>
                    </a:cubicBezTo>
                    <a:cubicBezTo>
                      <a:pt x="4399" y="6308"/>
                      <a:pt x="4399" y="6297"/>
                      <a:pt x="4388" y="6297"/>
                    </a:cubicBezTo>
                    <a:cubicBezTo>
                      <a:pt x="3227" y="4275"/>
                      <a:pt x="2055" y="2251"/>
                      <a:pt x="882" y="229"/>
                    </a:cubicBezTo>
                    <a:cubicBezTo>
                      <a:pt x="799" y="84"/>
                      <a:pt x="654" y="1"/>
                      <a:pt x="4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9"/>
              <p:cNvSpPr/>
              <p:nvPr/>
            </p:nvSpPr>
            <p:spPr>
              <a:xfrm>
                <a:off x="5729256" y="1680961"/>
                <a:ext cx="724190" cy="67461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14969" extrusionOk="0">
                    <a:moveTo>
                      <a:pt x="10550" y="0"/>
                    </a:moveTo>
                    <a:cubicBezTo>
                      <a:pt x="9772" y="0"/>
                      <a:pt x="8963" y="166"/>
                      <a:pt x="8123" y="498"/>
                    </a:cubicBezTo>
                    <a:cubicBezTo>
                      <a:pt x="7656" y="674"/>
                      <a:pt x="7179" y="923"/>
                      <a:pt x="6712" y="1203"/>
                    </a:cubicBezTo>
                    <a:cubicBezTo>
                      <a:pt x="6318" y="1442"/>
                      <a:pt x="5923" y="1711"/>
                      <a:pt x="5561" y="2002"/>
                    </a:cubicBezTo>
                    <a:cubicBezTo>
                      <a:pt x="5156" y="2324"/>
                      <a:pt x="4752" y="2707"/>
                      <a:pt x="4305" y="3154"/>
                    </a:cubicBezTo>
                    <a:cubicBezTo>
                      <a:pt x="3849" y="3620"/>
                      <a:pt x="3392" y="4139"/>
                      <a:pt x="2957" y="4689"/>
                    </a:cubicBezTo>
                    <a:cubicBezTo>
                      <a:pt x="2490" y="5280"/>
                      <a:pt x="2055" y="5892"/>
                      <a:pt x="1670" y="6504"/>
                    </a:cubicBezTo>
                    <a:cubicBezTo>
                      <a:pt x="1256" y="7168"/>
                      <a:pt x="934" y="7790"/>
                      <a:pt x="665" y="8423"/>
                    </a:cubicBezTo>
                    <a:cubicBezTo>
                      <a:pt x="374" y="9118"/>
                      <a:pt x="188" y="9751"/>
                      <a:pt x="94" y="10353"/>
                    </a:cubicBezTo>
                    <a:cubicBezTo>
                      <a:pt x="1" y="11016"/>
                      <a:pt x="22" y="11618"/>
                      <a:pt x="177" y="12167"/>
                    </a:cubicBezTo>
                    <a:cubicBezTo>
                      <a:pt x="250" y="12448"/>
                      <a:pt x="363" y="12718"/>
                      <a:pt x="509" y="12977"/>
                    </a:cubicBezTo>
                    <a:cubicBezTo>
                      <a:pt x="665" y="13225"/>
                      <a:pt x="851" y="13474"/>
                      <a:pt x="1090" y="13693"/>
                    </a:cubicBezTo>
                    <a:cubicBezTo>
                      <a:pt x="1318" y="13921"/>
                      <a:pt x="1587" y="14118"/>
                      <a:pt x="1909" y="14304"/>
                    </a:cubicBezTo>
                    <a:cubicBezTo>
                      <a:pt x="2241" y="14502"/>
                      <a:pt x="2604" y="14657"/>
                      <a:pt x="2998" y="14781"/>
                    </a:cubicBezTo>
                    <a:cubicBezTo>
                      <a:pt x="3351" y="14896"/>
                      <a:pt x="3714" y="14958"/>
                      <a:pt x="4056" y="14968"/>
                    </a:cubicBezTo>
                    <a:lnTo>
                      <a:pt x="4098" y="14968"/>
                    </a:lnTo>
                    <a:cubicBezTo>
                      <a:pt x="4388" y="14968"/>
                      <a:pt x="4679" y="14917"/>
                      <a:pt x="4959" y="14823"/>
                    </a:cubicBezTo>
                    <a:cubicBezTo>
                      <a:pt x="5467" y="14657"/>
                      <a:pt x="5944" y="14304"/>
                      <a:pt x="6380" y="13796"/>
                    </a:cubicBezTo>
                    <a:cubicBezTo>
                      <a:pt x="6567" y="13568"/>
                      <a:pt x="6753" y="13308"/>
                      <a:pt x="6940" y="13008"/>
                    </a:cubicBezTo>
                    <a:cubicBezTo>
                      <a:pt x="7106" y="12748"/>
                      <a:pt x="7262" y="12469"/>
                      <a:pt x="7438" y="12126"/>
                    </a:cubicBezTo>
                    <a:cubicBezTo>
                      <a:pt x="7625" y="11752"/>
                      <a:pt x="7801" y="11369"/>
                      <a:pt x="7977" y="10985"/>
                    </a:cubicBezTo>
                    <a:lnTo>
                      <a:pt x="7988" y="10964"/>
                    </a:lnTo>
                    <a:lnTo>
                      <a:pt x="7998" y="10943"/>
                    </a:lnTo>
                    <a:cubicBezTo>
                      <a:pt x="8113" y="10715"/>
                      <a:pt x="8216" y="10487"/>
                      <a:pt x="8320" y="10259"/>
                    </a:cubicBezTo>
                    <a:cubicBezTo>
                      <a:pt x="8569" y="9751"/>
                      <a:pt x="8839" y="9201"/>
                      <a:pt x="9191" y="8703"/>
                    </a:cubicBezTo>
                    <a:lnTo>
                      <a:pt x="9191" y="8703"/>
                    </a:lnTo>
                    <a:lnTo>
                      <a:pt x="9171" y="8714"/>
                    </a:lnTo>
                    <a:lnTo>
                      <a:pt x="9181" y="8703"/>
                    </a:lnTo>
                    <a:lnTo>
                      <a:pt x="9191" y="8693"/>
                    </a:lnTo>
                    <a:cubicBezTo>
                      <a:pt x="9523" y="8226"/>
                      <a:pt x="9897" y="7822"/>
                      <a:pt x="10291" y="7490"/>
                    </a:cubicBezTo>
                    <a:cubicBezTo>
                      <a:pt x="10664" y="7188"/>
                      <a:pt x="11079" y="6929"/>
                      <a:pt x="11525" y="6722"/>
                    </a:cubicBezTo>
                    <a:cubicBezTo>
                      <a:pt x="12013" y="6504"/>
                      <a:pt x="12562" y="6338"/>
                      <a:pt x="13143" y="6245"/>
                    </a:cubicBezTo>
                    <a:cubicBezTo>
                      <a:pt x="13507" y="6183"/>
                      <a:pt x="13901" y="6151"/>
                      <a:pt x="14305" y="6130"/>
                    </a:cubicBezTo>
                    <a:cubicBezTo>
                      <a:pt x="14326" y="6130"/>
                      <a:pt x="14357" y="6130"/>
                      <a:pt x="14378" y="6120"/>
                    </a:cubicBezTo>
                    <a:cubicBezTo>
                      <a:pt x="14502" y="6058"/>
                      <a:pt x="14606" y="6006"/>
                      <a:pt x="14699" y="5954"/>
                    </a:cubicBezTo>
                    <a:cubicBezTo>
                      <a:pt x="14803" y="5892"/>
                      <a:pt x="14897" y="5819"/>
                      <a:pt x="15010" y="5726"/>
                    </a:cubicBezTo>
                    <a:cubicBezTo>
                      <a:pt x="15187" y="5570"/>
                      <a:pt x="15342" y="5383"/>
                      <a:pt x="15508" y="5145"/>
                    </a:cubicBezTo>
                    <a:cubicBezTo>
                      <a:pt x="15633" y="4959"/>
                      <a:pt x="15747" y="4740"/>
                      <a:pt x="15840" y="4502"/>
                    </a:cubicBezTo>
                    <a:cubicBezTo>
                      <a:pt x="15934" y="4263"/>
                      <a:pt x="16006" y="4025"/>
                      <a:pt x="16048" y="3786"/>
                    </a:cubicBezTo>
                    <a:cubicBezTo>
                      <a:pt x="16068" y="3714"/>
                      <a:pt x="16017" y="3631"/>
                      <a:pt x="15944" y="3610"/>
                    </a:cubicBezTo>
                    <a:cubicBezTo>
                      <a:pt x="15363" y="2676"/>
                      <a:pt x="14710" y="1909"/>
                      <a:pt x="13994" y="1307"/>
                    </a:cubicBezTo>
                    <a:cubicBezTo>
                      <a:pt x="13579" y="965"/>
                      <a:pt x="13133" y="674"/>
                      <a:pt x="12677" y="467"/>
                    </a:cubicBezTo>
                    <a:cubicBezTo>
                      <a:pt x="12200" y="238"/>
                      <a:pt x="11691" y="93"/>
                      <a:pt x="11162" y="31"/>
                    </a:cubicBezTo>
                    <a:cubicBezTo>
                      <a:pt x="10955" y="10"/>
                      <a:pt x="10757" y="0"/>
                      <a:pt x="105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9"/>
              <p:cNvSpPr/>
              <p:nvPr/>
            </p:nvSpPr>
            <p:spPr>
              <a:xfrm>
                <a:off x="5837734" y="1787997"/>
                <a:ext cx="610574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48" h="12594" extrusionOk="0">
                    <a:moveTo>
                      <a:pt x="10114" y="0"/>
                    </a:moveTo>
                    <a:cubicBezTo>
                      <a:pt x="9906" y="21"/>
                      <a:pt x="9689" y="42"/>
                      <a:pt x="9481" y="83"/>
                    </a:cubicBezTo>
                    <a:cubicBezTo>
                      <a:pt x="9284" y="125"/>
                      <a:pt x="9076" y="177"/>
                      <a:pt x="8880" y="239"/>
                    </a:cubicBezTo>
                    <a:cubicBezTo>
                      <a:pt x="8672" y="301"/>
                      <a:pt x="8465" y="384"/>
                      <a:pt x="8267" y="488"/>
                    </a:cubicBezTo>
                    <a:cubicBezTo>
                      <a:pt x="8060" y="581"/>
                      <a:pt x="7863" y="685"/>
                      <a:pt x="7676" y="809"/>
                    </a:cubicBezTo>
                    <a:cubicBezTo>
                      <a:pt x="7479" y="934"/>
                      <a:pt x="7282" y="1079"/>
                      <a:pt x="7096" y="1235"/>
                    </a:cubicBezTo>
                    <a:cubicBezTo>
                      <a:pt x="6919" y="1390"/>
                      <a:pt x="6753" y="1546"/>
                      <a:pt x="6598" y="1722"/>
                    </a:cubicBezTo>
                    <a:lnTo>
                      <a:pt x="6598" y="1712"/>
                    </a:lnTo>
                    <a:cubicBezTo>
                      <a:pt x="6504" y="1816"/>
                      <a:pt x="6421" y="1920"/>
                      <a:pt x="6338" y="2023"/>
                    </a:cubicBezTo>
                    <a:cubicBezTo>
                      <a:pt x="6255" y="2127"/>
                      <a:pt x="6172" y="2241"/>
                      <a:pt x="6100" y="2345"/>
                    </a:cubicBezTo>
                    <a:cubicBezTo>
                      <a:pt x="5944" y="2573"/>
                      <a:pt x="5809" y="2812"/>
                      <a:pt x="5685" y="3061"/>
                    </a:cubicBezTo>
                    <a:cubicBezTo>
                      <a:pt x="4989" y="4398"/>
                      <a:pt x="4689" y="5903"/>
                      <a:pt x="4305" y="7355"/>
                    </a:cubicBezTo>
                    <a:cubicBezTo>
                      <a:pt x="4191" y="7801"/>
                      <a:pt x="4067" y="8236"/>
                      <a:pt x="3921" y="8672"/>
                    </a:cubicBezTo>
                    <a:cubicBezTo>
                      <a:pt x="3848" y="8880"/>
                      <a:pt x="3776" y="9087"/>
                      <a:pt x="3693" y="9285"/>
                    </a:cubicBezTo>
                    <a:cubicBezTo>
                      <a:pt x="3631" y="9460"/>
                      <a:pt x="3558" y="9637"/>
                      <a:pt x="3475" y="9813"/>
                    </a:cubicBezTo>
                    <a:cubicBezTo>
                      <a:pt x="3330" y="10135"/>
                      <a:pt x="3164" y="10456"/>
                      <a:pt x="2956" y="10747"/>
                    </a:cubicBezTo>
                    <a:cubicBezTo>
                      <a:pt x="2770" y="11016"/>
                      <a:pt x="2541" y="11276"/>
                      <a:pt x="2282" y="11484"/>
                    </a:cubicBezTo>
                    <a:cubicBezTo>
                      <a:pt x="2147" y="11587"/>
                      <a:pt x="2013" y="11680"/>
                      <a:pt x="1868" y="11763"/>
                    </a:cubicBezTo>
                    <a:cubicBezTo>
                      <a:pt x="1702" y="11846"/>
                      <a:pt x="1546" y="11919"/>
                      <a:pt x="1370" y="11971"/>
                    </a:cubicBezTo>
                    <a:cubicBezTo>
                      <a:pt x="1193" y="12033"/>
                      <a:pt x="1006" y="12085"/>
                      <a:pt x="809" y="12116"/>
                    </a:cubicBezTo>
                    <a:cubicBezTo>
                      <a:pt x="612" y="12148"/>
                      <a:pt x="405" y="12168"/>
                      <a:pt x="197" y="12178"/>
                    </a:cubicBezTo>
                    <a:cubicBezTo>
                      <a:pt x="135" y="12189"/>
                      <a:pt x="63" y="12189"/>
                      <a:pt x="0" y="12189"/>
                    </a:cubicBezTo>
                    <a:cubicBezTo>
                      <a:pt x="187" y="12272"/>
                      <a:pt x="384" y="12344"/>
                      <a:pt x="591" y="12417"/>
                    </a:cubicBezTo>
                    <a:cubicBezTo>
                      <a:pt x="944" y="12531"/>
                      <a:pt x="1307" y="12593"/>
                      <a:pt x="1649" y="12593"/>
                    </a:cubicBezTo>
                    <a:lnTo>
                      <a:pt x="1691" y="12593"/>
                    </a:lnTo>
                    <a:cubicBezTo>
                      <a:pt x="1981" y="12593"/>
                      <a:pt x="2272" y="12552"/>
                      <a:pt x="2552" y="12459"/>
                    </a:cubicBezTo>
                    <a:cubicBezTo>
                      <a:pt x="3060" y="12282"/>
                      <a:pt x="3537" y="11940"/>
                      <a:pt x="3973" y="11421"/>
                    </a:cubicBezTo>
                    <a:cubicBezTo>
                      <a:pt x="4160" y="11203"/>
                      <a:pt x="4346" y="10944"/>
                      <a:pt x="4544" y="10633"/>
                    </a:cubicBezTo>
                    <a:cubicBezTo>
                      <a:pt x="4699" y="10373"/>
                      <a:pt x="4855" y="10104"/>
                      <a:pt x="5031" y="9751"/>
                    </a:cubicBezTo>
                    <a:cubicBezTo>
                      <a:pt x="5218" y="9377"/>
                      <a:pt x="5394" y="8994"/>
                      <a:pt x="5570" y="8621"/>
                    </a:cubicBezTo>
                    <a:lnTo>
                      <a:pt x="5591" y="8589"/>
                    </a:lnTo>
                    <a:lnTo>
                      <a:pt x="5602" y="8568"/>
                    </a:lnTo>
                    <a:lnTo>
                      <a:pt x="5913" y="7884"/>
                    </a:lnTo>
                    <a:cubicBezTo>
                      <a:pt x="6162" y="7365"/>
                      <a:pt x="6442" y="6826"/>
                      <a:pt x="6784" y="6328"/>
                    </a:cubicBezTo>
                    <a:lnTo>
                      <a:pt x="6784" y="6318"/>
                    </a:lnTo>
                    <a:cubicBezTo>
                      <a:pt x="7126" y="5851"/>
                      <a:pt x="7490" y="5447"/>
                      <a:pt x="7884" y="5125"/>
                    </a:cubicBezTo>
                    <a:cubicBezTo>
                      <a:pt x="8267" y="4813"/>
                      <a:pt x="8682" y="4554"/>
                      <a:pt x="9118" y="4347"/>
                    </a:cubicBezTo>
                    <a:cubicBezTo>
                      <a:pt x="9606" y="4129"/>
                      <a:pt x="10155" y="3974"/>
                      <a:pt x="10736" y="3870"/>
                    </a:cubicBezTo>
                    <a:cubicBezTo>
                      <a:pt x="11100" y="3818"/>
                      <a:pt x="11494" y="3776"/>
                      <a:pt x="11898" y="3766"/>
                    </a:cubicBezTo>
                    <a:cubicBezTo>
                      <a:pt x="11919" y="3766"/>
                      <a:pt x="11950" y="3755"/>
                      <a:pt x="11971" y="3745"/>
                    </a:cubicBezTo>
                    <a:cubicBezTo>
                      <a:pt x="12095" y="3693"/>
                      <a:pt x="12199" y="3642"/>
                      <a:pt x="12303" y="3579"/>
                    </a:cubicBezTo>
                    <a:cubicBezTo>
                      <a:pt x="12396" y="3517"/>
                      <a:pt x="12490" y="3444"/>
                      <a:pt x="12603" y="3351"/>
                    </a:cubicBezTo>
                    <a:cubicBezTo>
                      <a:pt x="12780" y="3195"/>
                      <a:pt x="12946" y="3008"/>
                      <a:pt x="13101" y="2770"/>
                    </a:cubicBezTo>
                    <a:cubicBezTo>
                      <a:pt x="13226" y="2584"/>
                      <a:pt x="13340" y="2365"/>
                      <a:pt x="13433" y="2127"/>
                    </a:cubicBezTo>
                    <a:cubicBezTo>
                      <a:pt x="13475" y="2013"/>
                      <a:pt x="13516" y="1909"/>
                      <a:pt x="13548" y="1795"/>
                    </a:cubicBezTo>
                    <a:cubicBezTo>
                      <a:pt x="13330" y="1505"/>
                      <a:pt x="13081" y="1225"/>
                      <a:pt x="12812" y="966"/>
                    </a:cubicBezTo>
                    <a:lnTo>
                      <a:pt x="12812" y="966"/>
                    </a:lnTo>
                    <a:cubicBezTo>
                      <a:pt x="12815" y="969"/>
                      <a:pt x="12818" y="972"/>
                      <a:pt x="12821" y="975"/>
                    </a:cubicBezTo>
                    <a:lnTo>
                      <a:pt x="12811" y="965"/>
                    </a:lnTo>
                    <a:lnTo>
                      <a:pt x="12811" y="965"/>
                    </a:lnTo>
                    <a:cubicBezTo>
                      <a:pt x="12811" y="966"/>
                      <a:pt x="12811" y="966"/>
                      <a:pt x="12812" y="966"/>
                    </a:cubicBezTo>
                    <a:lnTo>
                      <a:pt x="12812" y="966"/>
                    </a:lnTo>
                    <a:cubicBezTo>
                      <a:pt x="12680" y="845"/>
                      <a:pt x="12548" y="735"/>
                      <a:pt x="12407" y="633"/>
                    </a:cubicBezTo>
                    <a:cubicBezTo>
                      <a:pt x="12271" y="540"/>
                      <a:pt x="12116" y="447"/>
                      <a:pt x="11971" y="364"/>
                    </a:cubicBezTo>
                    <a:cubicBezTo>
                      <a:pt x="11836" y="301"/>
                      <a:pt x="11701" y="239"/>
                      <a:pt x="11566" y="187"/>
                    </a:cubicBezTo>
                    <a:cubicBezTo>
                      <a:pt x="11431" y="145"/>
                      <a:pt x="11307" y="104"/>
                      <a:pt x="11162" y="73"/>
                    </a:cubicBezTo>
                    <a:lnTo>
                      <a:pt x="11172" y="73"/>
                    </a:lnTo>
                    <a:cubicBezTo>
                      <a:pt x="11006" y="42"/>
                      <a:pt x="10840" y="21"/>
                      <a:pt x="10664" y="11"/>
                    </a:cubicBezTo>
                    <a:cubicBezTo>
                      <a:pt x="10560" y="0"/>
                      <a:pt x="10466" y="0"/>
                      <a:pt x="10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9"/>
              <p:cNvSpPr/>
              <p:nvPr/>
            </p:nvSpPr>
            <p:spPr>
              <a:xfrm>
                <a:off x="7074717" y="1690740"/>
                <a:ext cx="723694" cy="674660"/>
              </a:xfrm>
              <a:custGeom>
                <a:avLst/>
                <a:gdLst/>
                <a:ahLst/>
                <a:cxnLst/>
                <a:rect l="l" t="t" r="r" b="b"/>
                <a:pathLst>
                  <a:path w="16058" h="14970" extrusionOk="0">
                    <a:moveTo>
                      <a:pt x="5508" y="1"/>
                    </a:moveTo>
                    <a:cubicBezTo>
                      <a:pt x="5311" y="1"/>
                      <a:pt x="5104" y="11"/>
                      <a:pt x="4906" y="32"/>
                    </a:cubicBezTo>
                    <a:cubicBezTo>
                      <a:pt x="4367" y="94"/>
                      <a:pt x="3859" y="240"/>
                      <a:pt x="3382" y="468"/>
                    </a:cubicBezTo>
                    <a:cubicBezTo>
                      <a:pt x="2936" y="675"/>
                      <a:pt x="2490" y="966"/>
                      <a:pt x="2064" y="1308"/>
                    </a:cubicBezTo>
                    <a:cubicBezTo>
                      <a:pt x="1349" y="1909"/>
                      <a:pt x="695" y="2677"/>
                      <a:pt x="125" y="3621"/>
                    </a:cubicBezTo>
                    <a:cubicBezTo>
                      <a:pt x="42" y="3631"/>
                      <a:pt x="0" y="3714"/>
                      <a:pt x="10" y="3787"/>
                    </a:cubicBezTo>
                    <a:cubicBezTo>
                      <a:pt x="52" y="4025"/>
                      <a:pt x="125" y="4264"/>
                      <a:pt x="218" y="4503"/>
                    </a:cubicBezTo>
                    <a:cubicBezTo>
                      <a:pt x="322" y="4742"/>
                      <a:pt x="436" y="4959"/>
                      <a:pt x="561" y="5146"/>
                    </a:cubicBezTo>
                    <a:cubicBezTo>
                      <a:pt x="716" y="5385"/>
                      <a:pt x="882" y="5571"/>
                      <a:pt x="1048" y="5727"/>
                    </a:cubicBezTo>
                    <a:cubicBezTo>
                      <a:pt x="1162" y="5820"/>
                      <a:pt x="1266" y="5893"/>
                      <a:pt x="1359" y="5955"/>
                    </a:cubicBezTo>
                    <a:cubicBezTo>
                      <a:pt x="1453" y="6007"/>
                      <a:pt x="1556" y="6069"/>
                      <a:pt x="1691" y="6121"/>
                    </a:cubicBezTo>
                    <a:cubicBezTo>
                      <a:pt x="1712" y="6132"/>
                      <a:pt x="1732" y="6132"/>
                      <a:pt x="1753" y="6141"/>
                    </a:cubicBezTo>
                    <a:cubicBezTo>
                      <a:pt x="2158" y="6152"/>
                      <a:pt x="2552" y="6183"/>
                      <a:pt x="2926" y="6245"/>
                    </a:cubicBezTo>
                    <a:cubicBezTo>
                      <a:pt x="3507" y="6339"/>
                      <a:pt x="4046" y="6505"/>
                      <a:pt x="4533" y="6722"/>
                    </a:cubicBezTo>
                    <a:cubicBezTo>
                      <a:pt x="4980" y="6930"/>
                      <a:pt x="5394" y="7190"/>
                      <a:pt x="5768" y="7490"/>
                    </a:cubicBezTo>
                    <a:cubicBezTo>
                      <a:pt x="6162" y="7822"/>
                      <a:pt x="6535" y="8227"/>
                      <a:pt x="6867" y="8693"/>
                    </a:cubicBezTo>
                    <a:lnTo>
                      <a:pt x="6877" y="8704"/>
                    </a:lnTo>
                    <a:cubicBezTo>
                      <a:pt x="7220" y="9202"/>
                      <a:pt x="7490" y="9751"/>
                      <a:pt x="7739" y="10260"/>
                    </a:cubicBezTo>
                    <a:cubicBezTo>
                      <a:pt x="7852" y="10488"/>
                      <a:pt x="7956" y="10716"/>
                      <a:pt x="8060" y="10945"/>
                    </a:cubicBezTo>
                    <a:lnTo>
                      <a:pt x="8071" y="10965"/>
                    </a:lnTo>
                    <a:lnTo>
                      <a:pt x="8081" y="10986"/>
                    </a:lnTo>
                    <a:cubicBezTo>
                      <a:pt x="8257" y="11370"/>
                      <a:pt x="8433" y="11754"/>
                      <a:pt x="8631" y="12127"/>
                    </a:cubicBezTo>
                    <a:cubicBezTo>
                      <a:pt x="8807" y="12469"/>
                      <a:pt x="8963" y="12750"/>
                      <a:pt x="9118" y="13008"/>
                    </a:cubicBezTo>
                    <a:cubicBezTo>
                      <a:pt x="9305" y="13310"/>
                      <a:pt x="9491" y="13569"/>
                      <a:pt x="9678" y="13797"/>
                    </a:cubicBezTo>
                    <a:cubicBezTo>
                      <a:pt x="10114" y="14306"/>
                      <a:pt x="10602" y="14658"/>
                      <a:pt x="11110" y="14824"/>
                    </a:cubicBezTo>
                    <a:cubicBezTo>
                      <a:pt x="11379" y="14917"/>
                      <a:pt x="11670" y="14969"/>
                      <a:pt x="11960" y="14969"/>
                    </a:cubicBezTo>
                    <a:lnTo>
                      <a:pt x="12012" y="14969"/>
                    </a:lnTo>
                    <a:cubicBezTo>
                      <a:pt x="12354" y="14959"/>
                      <a:pt x="12707" y="14896"/>
                      <a:pt x="13060" y="14783"/>
                    </a:cubicBezTo>
                    <a:cubicBezTo>
                      <a:pt x="13454" y="14658"/>
                      <a:pt x="13817" y="14502"/>
                      <a:pt x="14149" y="14306"/>
                    </a:cubicBezTo>
                    <a:cubicBezTo>
                      <a:pt x="14470" y="14119"/>
                      <a:pt x="14751" y="13921"/>
                      <a:pt x="14979" y="13693"/>
                    </a:cubicBezTo>
                    <a:cubicBezTo>
                      <a:pt x="15207" y="13476"/>
                      <a:pt x="15394" y="13227"/>
                      <a:pt x="15549" y="12978"/>
                    </a:cubicBezTo>
                    <a:cubicBezTo>
                      <a:pt x="15694" y="12718"/>
                      <a:pt x="15819" y="12448"/>
                      <a:pt x="15892" y="12169"/>
                    </a:cubicBezTo>
                    <a:cubicBezTo>
                      <a:pt x="16037" y="11629"/>
                      <a:pt x="16058" y="11017"/>
                      <a:pt x="15964" y="10364"/>
                    </a:cubicBezTo>
                    <a:cubicBezTo>
                      <a:pt x="15881" y="9751"/>
                      <a:pt x="15694" y="9119"/>
                      <a:pt x="15394" y="8424"/>
                    </a:cubicBezTo>
                    <a:cubicBezTo>
                      <a:pt x="15134" y="7791"/>
                      <a:pt x="14802" y="7169"/>
                      <a:pt x="14387" y="6505"/>
                    </a:cubicBezTo>
                    <a:cubicBezTo>
                      <a:pt x="14004" y="5893"/>
                      <a:pt x="13578" y="5281"/>
                      <a:pt x="13101" y="4689"/>
                    </a:cubicBezTo>
                    <a:cubicBezTo>
                      <a:pt x="12666" y="4140"/>
                      <a:pt x="12209" y="3621"/>
                      <a:pt x="11753" y="3154"/>
                    </a:cubicBezTo>
                    <a:cubicBezTo>
                      <a:pt x="11317" y="2708"/>
                      <a:pt x="10902" y="2324"/>
                      <a:pt x="10498" y="2003"/>
                    </a:cubicBezTo>
                    <a:cubicBezTo>
                      <a:pt x="10135" y="1713"/>
                      <a:pt x="9751" y="1443"/>
                      <a:pt x="9357" y="1204"/>
                    </a:cubicBezTo>
                    <a:cubicBezTo>
                      <a:pt x="8880" y="924"/>
                      <a:pt x="8403" y="675"/>
                      <a:pt x="7935" y="499"/>
                    </a:cubicBezTo>
                    <a:cubicBezTo>
                      <a:pt x="7106" y="167"/>
                      <a:pt x="6287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9"/>
              <p:cNvSpPr/>
              <p:nvPr/>
            </p:nvSpPr>
            <p:spPr>
              <a:xfrm>
                <a:off x="7079404" y="1797822"/>
                <a:ext cx="611025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58" h="12594" extrusionOk="0">
                    <a:moveTo>
                      <a:pt x="3195" y="0"/>
                    </a:moveTo>
                    <a:cubicBezTo>
                      <a:pt x="3091" y="0"/>
                      <a:pt x="2988" y="0"/>
                      <a:pt x="2884" y="10"/>
                    </a:cubicBezTo>
                    <a:cubicBezTo>
                      <a:pt x="2718" y="21"/>
                      <a:pt x="2541" y="42"/>
                      <a:pt x="2375" y="73"/>
                    </a:cubicBezTo>
                    <a:lnTo>
                      <a:pt x="2386" y="73"/>
                    </a:lnTo>
                    <a:cubicBezTo>
                      <a:pt x="2251" y="104"/>
                      <a:pt x="2116" y="146"/>
                      <a:pt x="1981" y="187"/>
                    </a:cubicBezTo>
                    <a:cubicBezTo>
                      <a:pt x="1847" y="239"/>
                      <a:pt x="1711" y="301"/>
                      <a:pt x="1587" y="363"/>
                    </a:cubicBezTo>
                    <a:cubicBezTo>
                      <a:pt x="1432" y="446"/>
                      <a:pt x="1286" y="540"/>
                      <a:pt x="1141" y="644"/>
                    </a:cubicBezTo>
                    <a:cubicBezTo>
                      <a:pt x="996" y="747"/>
                      <a:pt x="861" y="861"/>
                      <a:pt x="726" y="976"/>
                    </a:cubicBezTo>
                    <a:lnTo>
                      <a:pt x="736" y="965"/>
                    </a:lnTo>
                    <a:lnTo>
                      <a:pt x="736" y="965"/>
                    </a:lnTo>
                    <a:cubicBezTo>
                      <a:pt x="467" y="1225"/>
                      <a:pt x="218" y="1504"/>
                      <a:pt x="0" y="1795"/>
                    </a:cubicBezTo>
                    <a:cubicBezTo>
                      <a:pt x="31" y="1909"/>
                      <a:pt x="72" y="2013"/>
                      <a:pt x="114" y="2127"/>
                    </a:cubicBezTo>
                    <a:cubicBezTo>
                      <a:pt x="208" y="2366"/>
                      <a:pt x="321" y="2583"/>
                      <a:pt x="457" y="2770"/>
                    </a:cubicBezTo>
                    <a:cubicBezTo>
                      <a:pt x="612" y="3009"/>
                      <a:pt x="768" y="3195"/>
                      <a:pt x="944" y="3351"/>
                    </a:cubicBezTo>
                    <a:cubicBezTo>
                      <a:pt x="1058" y="3444"/>
                      <a:pt x="1151" y="3517"/>
                      <a:pt x="1255" y="3579"/>
                    </a:cubicBezTo>
                    <a:cubicBezTo>
                      <a:pt x="1349" y="3641"/>
                      <a:pt x="1452" y="3693"/>
                      <a:pt x="1587" y="3745"/>
                    </a:cubicBezTo>
                    <a:cubicBezTo>
                      <a:pt x="1608" y="3756"/>
                      <a:pt x="1628" y="3765"/>
                      <a:pt x="1649" y="3765"/>
                    </a:cubicBezTo>
                    <a:cubicBezTo>
                      <a:pt x="2064" y="3776"/>
                      <a:pt x="2448" y="3818"/>
                      <a:pt x="2822" y="3869"/>
                    </a:cubicBezTo>
                    <a:cubicBezTo>
                      <a:pt x="3403" y="3973"/>
                      <a:pt x="3942" y="4129"/>
                      <a:pt x="4429" y="4346"/>
                    </a:cubicBezTo>
                    <a:cubicBezTo>
                      <a:pt x="4876" y="4554"/>
                      <a:pt x="5290" y="4814"/>
                      <a:pt x="5664" y="5125"/>
                    </a:cubicBezTo>
                    <a:cubicBezTo>
                      <a:pt x="6058" y="5446"/>
                      <a:pt x="6431" y="5851"/>
                      <a:pt x="6763" y="6317"/>
                    </a:cubicBezTo>
                    <a:lnTo>
                      <a:pt x="6773" y="6328"/>
                    </a:lnTo>
                    <a:lnTo>
                      <a:pt x="6794" y="6338"/>
                    </a:lnTo>
                    <a:lnTo>
                      <a:pt x="6773" y="6338"/>
                    </a:lnTo>
                    <a:cubicBezTo>
                      <a:pt x="7105" y="6826"/>
                      <a:pt x="7386" y="7365"/>
                      <a:pt x="7635" y="7884"/>
                    </a:cubicBezTo>
                    <a:cubicBezTo>
                      <a:pt x="7738" y="8112"/>
                      <a:pt x="7852" y="8340"/>
                      <a:pt x="7956" y="8569"/>
                    </a:cubicBezTo>
                    <a:lnTo>
                      <a:pt x="7967" y="8589"/>
                    </a:lnTo>
                    <a:lnTo>
                      <a:pt x="7977" y="8620"/>
                    </a:lnTo>
                    <a:cubicBezTo>
                      <a:pt x="8153" y="8994"/>
                      <a:pt x="8329" y="9378"/>
                      <a:pt x="8527" y="9751"/>
                    </a:cubicBezTo>
                    <a:cubicBezTo>
                      <a:pt x="8703" y="10104"/>
                      <a:pt x="8859" y="10384"/>
                      <a:pt x="9014" y="10632"/>
                    </a:cubicBezTo>
                    <a:cubicBezTo>
                      <a:pt x="9201" y="10944"/>
                      <a:pt x="9387" y="11203"/>
                      <a:pt x="9574" y="11421"/>
                    </a:cubicBezTo>
                    <a:cubicBezTo>
                      <a:pt x="10010" y="11939"/>
                      <a:pt x="10487" y="12282"/>
                      <a:pt x="10996" y="12458"/>
                    </a:cubicBezTo>
                    <a:cubicBezTo>
                      <a:pt x="11275" y="12552"/>
                      <a:pt x="11566" y="12593"/>
                      <a:pt x="11856" y="12593"/>
                    </a:cubicBezTo>
                    <a:lnTo>
                      <a:pt x="11908" y="12593"/>
                    </a:lnTo>
                    <a:cubicBezTo>
                      <a:pt x="12250" y="12593"/>
                      <a:pt x="12603" y="12531"/>
                      <a:pt x="12956" y="12417"/>
                    </a:cubicBezTo>
                    <a:cubicBezTo>
                      <a:pt x="13163" y="12344"/>
                      <a:pt x="13361" y="12271"/>
                      <a:pt x="13557" y="12188"/>
                    </a:cubicBezTo>
                    <a:cubicBezTo>
                      <a:pt x="13485" y="12188"/>
                      <a:pt x="13423" y="12188"/>
                      <a:pt x="13350" y="12178"/>
                    </a:cubicBezTo>
                    <a:cubicBezTo>
                      <a:pt x="13142" y="12168"/>
                      <a:pt x="12946" y="12147"/>
                      <a:pt x="12738" y="12116"/>
                    </a:cubicBezTo>
                    <a:cubicBezTo>
                      <a:pt x="12552" y="12085"/>
                      <a:pt x="12365" y="12033"/>
                      <a:pt x="12178" y="11971"/>
                    </a:cubicBezTo>
                    <a:cubicBezTo>
                      <a:pt x="12012" y="11919"/>
                      <a:pt x="11846" y="11847"/>
                      <a:pt x="11690" y="11764"/>
                    </a:cubicBezTo>
                    <a:cubicBezTo>
                      <a:pt x="11535" y="11681"/>
                      <a:pt x="11400" y="11587"/>
                      <a:pt x="11265" y="11483"/>
                    </a:cubicBezTo>
                    <a:cubicBezTo>
                      <a:pt x="11006" y="11276"/>
                      <a:pt x="10777" y="11017"/>
                      <a:pt x="10591" y="10747"/>
                    </a:cubicBezTo>
                    <a:cubicBezTo>
                      <a:pt x="10383" y="10457"/>
                      <a:pt x="10217" y="10135"/>
                      <a:pt x="10072" y="9813"/>
                    </a:cubicBezTo>
                    <a:lnTo>
                      <a:pt x="9855" y="9284"/>
                    </a:lnTo>
                    <a:cubicBezTo>
                      <a:pt x="9772" y="9087"/>
                      <a:pt x="9699" y="8880"/>
                      <a:pt x="9636" y="8672"/>
                    </a:cubicBezTo>
                    <a:cubicBezTo>
                      <a:pt x="9491" y="8237"/>
                      <a:pt x="9367" y="7801"/>
                      <a:pt x="9242" y="7355"/>
                    </a:cubicBezTo>
                    <a:cubicBezTo>
                      <a:pt x="8869" y="5902"/>
                      <a:pt x="8568" y="4399"/>
                      <a:pt x="7873" y="3060"/>
                    </a:cubicBezTo>
                    <a:cubicBezTo>
                      <a:pt x="7738" y="2811"/>
                      <a:pt x="7603" y="2573"/>
                      <a:pt x="7448" y="2345"/>
                    </a:cubicBezTo>
                    <a:cubicBezTo>
                      <a:pt x="7375" y="2241"/>
                      <a:pt x="7303" y="2127"/>
                      <a:pt x="7220" y="2023"/>
                    </a:cubicBezTo>
                    <a:cubicBezTo>
                      <a:pt x="7137" y="1919"/>
                      <a:pt x="7043" y="1815"/>
                      <a:pt x="6960" y="1722"/>
                    </a:cubicBezTo>
                    <a:cubicBezTo>
                      <a:pt x="6794" y="1546"/>
                      <a:pt x="6628" y="1390"/>
                      <a:pt x="6452" y="1234"/>
                    </a:cubicBezTo>
                    <a:cubicBezTo>
                      <a:pt x="6266" y="1079"/>
                      <a:pt x="6079" y="944"/>
                      <a:pt x="5871" y="810"/>
                    </a:cubicBezTo>
                    <a:cubicBezTo>
                      <a:pt x="5685" y="685"/>
                      <a:pt x="5487" y="581"/>
                      <a:pt x="5290" y="488"/>
                    </a:cubicBezTo>
                    <a:cubicBezTo>
                      <a:pt x="5083" y="384"/>
                      <a:pt x="4876" y="312"/>
                      <a:pt x="4668" y="239"/>
                    </a:cubicBezTo>
                    <a:cubicBezTo>
                      <a:pt x="4471" y="176"/>
                      <a:pt x="4274" y="125"/>
                      <a:pt x="4066" y="83"/>
                    </a:cubicBezTo>
                    <a:cubicBezTo>
                      <a:pt x="3859" y="42"/>
                      <a:pt x="3641" y="21"/>
                      <a:pt x="34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9"/>
              <p:cNvSpPr/>
              <p:nvPr/>
            </p:nvSpPr>
            <p:spPr>
              <a:xfrm>
                <a:off x="6123331" y="1721161"/>
                <a:ext cx="1295015" cy="1150483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25528" extrusionOk="0">
                    <a:moveTo>
                      <a:pt x="14627" y="0"/>
                    </a:moveTo>
                    <a:cubicBezTo>
                      <a:pt x="14451" y="0"/>
                      <a:pt x="14264" y="10"/>
                      <a:pt x="14078" y="10"/>
                    </a:cubicBezTo>
                    <a:cubicBezTo>
                      <a:pt x="13590" y="31"/>
                      <a:pt x="13082" y="63"/>
                      <a:pt x="12573" y="125"/>
                    </a:cubicBezTo>
                    <a:cubicBezTo>
                      <a:pt x="12345" y="146"/>
                      <a:pt x="12107" y="187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13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38" y="3641"/>
                    </a:cubicBezTo>
                    <a:cubicBezTo>
                      <a:pt x="3953" y="4502"/>
                      <a:pt x="309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61" y="11556"/>
                      <a:pt x="4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73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4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2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702" y="25445"/>
                      <a:pt x="12386" y="25497"/>
                      <a:pt x="13154" y="25507"/>
                    </a:cubicBezTo>
                    <a:lnTo>
                      <a:pt x="13175" y="25507"/>
                    </a:lnTo>
                    <a:cubicBezTo>
                      <a:pt x="13517" y="25518"/>
                      <a:pt x="13870" y="25528"/>
                      <a:pt x="14223" y="25528"/>
                    </a:cubicBezTo>
                    <a:cubicBezTo>
                      <a:pt x="14648" y="25528"/>
                      <a:pt x="15094" y="25518"/>
                      <a:pt x="15550" y="25497"/>
                    </a:cubicBezTo>
                    <a:cubicBezTo>
                      <a:pt x="16401" y="25466"/>
                      <a:pt x="17282" y="25394"/>
                      <a:pt x="18237" y="25290"/>
                    </a:cubicBezTo>
                    <a:cubicBezTo>
                      <a:pt x="18642" y="25248"/>
                      <a:pt x="19119" y="25186"/>
                      <a:pt x="19575" y="25103"/>
                    </a:cubicBezTo>
                    <a:cubicBezTo>
                      <a:pt x="19793" y="25072"/>
                      <a:pt x="20000" y="25030"/>
                      <a:pt x="20198" y="24989"/>
                    </a:cubicBezTo>
                    <a:cubicBezTo>
                      <a:pt x="20498" y="24926"/>
                      <a:pt x="20788" y="24864"/>
                      <a:pt x="21079" y="24792"/>
                    </a:cubicBezTo>
                    <a:cubicBezTo>
                      <a:pt x="21743" y="24615"/>
                      <a:pt x="22355" y="24418"/>
                      <a:pt x="22915" y="24180"/>
                    </a:cubicBezTo>
                    <a:cubicBezTo>
                      <a:pt x="23237" y="24045"/>
                      <a:pt x="23506" y="23910"/>
                      <a:pt x="23755" y="23785"/>
                    </a:cubicBezTo>
                    <a:cubicBezTo>
                      <a:pt x="24036" y="23640"/>
                      <a:pt x="24305" y="23474"/>
                      <a:pt x="24564" y="23298"/>
                    </a:cubicBezTo>
                    <a:cubicBezTo>
                      <a:pt x="25083" y="22955"/>
                      <a:pt x="25560" y="22572"/>
                      <a:pt x="25965" y="22178"/>
                    </a:cubicBezTo>
                    <a:cubicBezTo>
                      <a:pt x="26369" y="21784"/>
                      <a:pt x="26733" y="21358"/>
                      <a:pt x="27033" y="20902"/>
                    </a:cubicBezTo>
                    <a:cubicBezTo>
                      <a:pt x="27625" y="20030"/>
                      <a:pt x="28060" y="19004"/>
                      <a:pt x="28330" y="17863"/>
                    </a:cubicBezTo>
                    <a:cubicBezTo>
                      <a:pt x="28465" y="17303"/>
                      <a:pt x="28558" y="16732"/>
                      <a:pt x="28621" y="16089"/>
                    </a:cubicBezTo>
                    <a:cubicBezTo>
                      <a:pt x="28704" y="15373"/>
                      <a:pt x="28734" y="14740"/>
                      <a:pt x="28724" y="14149"/>
                    </a:cubicBezTo>
                    <a:cubicBezTo>
                      <a:pt x="28693" y="12831"/>
                      <a:pt x="28475" y="11504"/>
                      <a:pt x="28081" y="10228"/>
                    </a:cubicBezTo>
                    <a:cubicBezTo>
                      <a:pt x="27676" y="8952"/>
                      <a:pt x="27106" y="7739"/>
                      <a:pt x="26380" y="6628"/>
                    </a:cubicBezTo>
                    <a:cubicBezTo>
                      <a:pt x="25643" y="5477"/>
                      <a:pt x="24772" y="4461"/>
                      <a:pt x="23797" y="3599"/>
                    </a:cubicBezTo>
                    <a:cubicBezTo>
                      <a:pt x="23289" y="3143"/>
                      <a:pt x="22729" y="2718"/>
                      <a:pt x="22148" y="2334"/>
                    </a:cubicBezTo>
                    <a:cubicBezTo>
                      <a:pt x="21535" y="1930"/>
                      <a:pt x="20913" y="1566"/>
                      <a:pt x="20291" y="1276"/>
                    </a:cubicBezTo>
                    <a:cubicBezTo>
                      <a:pt x="19409" y="851"/>
                      <a:pt x="18496" y="529"/>
                      <a:pt x="17563" y="291"/>
                    </a:cubicBezTo>
                    <a:cubicBezTo>
                      <a:pt x="17044" y="187"/>
                      <a:pt x="16515" y="104"/>
                      <a:pt x="15986" y="63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9"/>
              <p:cNvSpPr/>
              <p:nvPr/>
            </p:nvSpPr>
            <p:spPr>
              <a:xfrm>
                <a:off x="6123331" y="1721161"/>
                <a:ext cx="737304" cy="1149582"/>
              </a:xfrm>
              <a:custGeom>
                <a:avLst/>
                <a:gdLst/>
                <a:ahLst/>
                <a:cxnLst/>
                <a:rect l="l" t="t" r="r" b="b"/>
                <a:pathLst>
                  <a:path w="16360" h="25508" extrusionOk="0">
                    <a:moveTo>
                      <a:pt x="14627" y="0"/>
                    </a:moveTo>
                    <a:cubicBezTo>
                      <a:pt x="14451" y="0"/>
                      <a:pt x="14264" y="0"/>
                      <a:pt x="14078" y="10"/>
                    </a:cubicBezTo>
                    <a:cubicBezTo>
                      <a:pt x="13590" y="21"/>
                      <a:pt x="13082" y="63"/>
                      <a:pt x="12573" y="125"/>
                    </a:cubicBezTo>
                    <a:cubicBezTo>
                      <a:pt x="12345" y="146"/>
                      <a:pt x="12107" y="176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02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29" y="3641"/>
                    </a:cubicBezTo>
                    <a:cubicBezTo>
                      <a:pt x="3953" y="4502"/>
                      <a:pt x="308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50" y="11556"/>
                      <a:pt x="3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84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5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1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671" y="25445"/>
                      <a:pt x="12335" y="25497"/>
                      <a:pt x="13071" y="25507"/>
                    </a:cubicBezTo>
                    <a:cubicBezTo>
                      <a:pt x="12688" y="25456"/>
                      <a:pt x="12293" y="25383"/>
                      <a:pt x="11920" y="25300"/>
                    </a:cubicBezTo>
                    <a:cubicBezTo>
                      <a:pt x="11245" y="25155"/>
                      <a:pt x="10581" y="24968"/>
                      <a:pt x="9928" y="24740"/>
                    </a:cubicBezTo>
                    <a:cubicBezTo>
                      <a:pt x="9606" y="24615"/>
                      <a:pt x="9285" y="24491"/>
                      <a:pt x="8963" y="24356"/>
                    </a:cubicBezTo>
                    <a:cubicBezTo>
                      <a:pt x="8652" y="24211"/>
                      <a:pt x="8352" y="24066"/>
                      <a:pt x="8050" y="23910"/>
                    </a:cubicBezTo>
                    <a:cubicBezTo>
                      <a:pt x="7781" y="23765"/>
                      <a:pt x="7511" y="23609"/>
                      <a:pt x="7262" y="23443"/>
                    </a:cubicBezTo>
                    <a:cubicBezTo>
                      <a:pt x="7003" y="23267"/>
                      <a:pt x="6754" y="23091"/>
                      <a:pt x="6515" y="22904"/>
                    </a:cubicBezTo>
                    <a:cubicBezTo>
                      <a:pt x="6070" y="22541"/>
                      <a:pt x="5644" y="22146"/>
                      <a:pt x="5270" y="21711"/>
                    </a:cubicBezTo>
                    <a:cubicBezTo>
                      <a:pt x="4897" y="21286"/>
                      <a:pt x="4576" y="20829"/>
                      <a:pt x="4285" y="20352"/>
                    </a:cubicBezTo>
                    <a:cubicBezTo>
                      <a:pt x="4005" y="19864"/>
                      <a:pt x="3756" y="19356"/>
                      <a:pt x="3559" y="18838"/>
                    </a:cubicBezTo>
                    <a:cubicBezTo>
                      <a:pt x="3362" y="18319"/>
                      <a:pt x="3207" y="17780"/>
                      <a:pt x="3103" y="17240"/>
                    </a:cubicBezTo>
                    <a:cubicBezTo>
                      <a:pt x="2988" y="16680"/>
                      <a:pt x="2916" y="16120"/>
                      <a:pt x="2885" y="15549"/>
                    </a:cubicBezTo>
                    <a:cubicBezTo>
                      <a:pt x="2854" y="14979"/>
                      <a:pt x="2854" y="14408"/>
                      <a:pt x="2905" y="13838"/>
                    </a:cubicBezTo>
                    <a:cubicBezTo>
                      <a:pt x="2947" y="13257"/>
                      <a:pt x="3030" y="12676"/>
                      <a:pt x="3154" y="12095"/>
                    </a:cubicBezTo>
                    <a:cubicBezTo>
                      <a:pt x="3279" y="11524"/>
                      <a:pt x="3435" y="10954"/>
                      <a:pt x="3621" y="10394"/>
                    </a:cubicBezTo>
                    <a:cubicBezTo>
                      <a:pt x="3818" y="9823"/>
                      <a:pt x="4057" y="9263"/>
                      <a:pt x="4316" y="8724"/>
                    </a:cubicBezTo>
                    <a:cubicBezTo>
                      <a:pt x="4607" y="8133"/>
                      <a:pt x="4929" y="7552"/>
                      <a:pt x="5291" y="7002"/>
                    </a:cubicBezTo>
                    <a:cubicBezTo>
                      <a:pt x="5655" y="6462"/>
                      <a:pt x="6049" y="5934"/>
                      <a:pt x="6474" y="5446"/>
                    </a:cubicBezTo>
                    <a:cubicBezTo>
                      <a:pt x="6899" y="4969"/>
                      <a:pt x="7345" y="4512"/>
                      <a:pt x="7812" y="4087"/>
                    </a:cubicBezTo>
                    <a:cubicBezTo>
                      <a:pt x="8299" y="3662"/>
                      <a:pt x="8797" y="3257"/>
                      <a:pt x="9327" y="2894"/>
                    </a:cubicBezTo>
                    <a:cubicBezTo>
                      <a:pt x="9845" y="2541"/>
                      <a:pt x="10385" y="2209"/>
                      <a:pt x="10945" y="1909"/>
                    </a:cubicBezTo>
                    <a:cubicBezTo>
                      <a:pt x="11515" y="1608"/>
                      <a:pt x="12096" y="1338"/>
                      <a:pt x="12697" y="1100"/>
                    </a:cubicBezTo>
                    <a:cubicBezTo>
                      <a:pt x="13289" y="872"/>
                      <a:pt x="13891" y="664"/>
                      <a:pt x="14502" y="498"/>
                    </a:cubicBezTo>
                    <a:cubicBezTo>
                      <a:pt x="15115" y="332"/>
                      <a:pt x="15737" y="197"/>
                      <a:pt x="16360" y="93"/>
                    </a:cubicBezTo>
                    <a:cubicBezTo>
                      <a:pt x="16235" y="83"/>
                      <a:pt x="16111" y="63"/>
                      <a:pt x="15986" y="52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9"/>
              <p:cNvSpPr/>
              <p:nvPr/>
            </p:nvSpPr>
            <p:spPr>
              <a:xfrm>
                <a:off x="6271559" y="2055881"/>
                <a:ext cx="131372" cy="121096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87" extrusionOk="0">
                    <a:moveTo>
                      <a:pt x="2915" y="0"/>
                    </a:moveTo>
                    <a:lnTo>
                      <a:pt x="2915" y="0"/>
                    </a:lnTo>
                    <a:cubicBezTo>
                      <a:pt x="1826" y="478"/>
                      <a:pt x="778" y="1421"/>
                      <a:pt x="1" y="2687"/>
                    </a:cubicBezTo>
                    <a:cubicBezTo>
                      <a:pt x="768" y="1442"/>
                      <a:pt x="1815" y="488"/>
                      <a:pt x="2915" y="0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9"/>
              <p:cNvSpPr/>
              <p:nvPr/>
            </p:nvSpPr>
            <p:spPr>
              <a:xfrm>
                <a:off x="6443584" y="2431252"/>
                <a:ext cx="134211" cy="12253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19" extrusionOk="0">
                    <a:moveTo>
                      <a:pt x="2977" y="1"/>
                    </a:moveTo>
                    <a:cubicBezTo>
                      <a:pt x="2200" y="1277"/>
                      <a:pt x="1131" y="2241"/>
                      <a:pt x="1" y="2718"/>
                    </a:cubicBezTo>
                    <a:cubicBezTo>
                      <a:pt x="1121" y="2252"/>
                      <a:pt x="2189" y="1298"/>
                      <a:pt x="2977" y="1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9"/>
              <p:cNvSpPr/>
              <p:nvPr/>
            </p:nvSpPr>
            <p:spPr>
              <a:xfrm>
                <a:off x="6208915" y="2039972"/>
                <a:ext cx="431071" cy="528777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11733" extrusionOk="0">
                    <a:moveTo>
                      <a:pt x="5892" y="1"/>
                    </a:moveTo>
                    <a:cubicBezTo>
                      <a:pt x="3922" y="1"/>
                      <a:pt x="1826" y="1733"/>
                      <a:pt x="789" y="4212"/>
                    </a:cubicBezTo>
                    <a:cubicBezTo>
                      <a:pt x="167" y="5706"/>
                      <a:pt x="1" y="7293"/>
                      <a:pt x="312" y="8673"/>
                    </a:cubicBezTo>
                    <a:cubicBezTo>
                      <a:pt x="623" y="10042"/>
                      <a:pt x="1380" y="11048"/>
                      <a:pt x="2449" y="11494"/>
                    </a:cubicBezTo>
                    <a:cubicBezTo>
                      <a:pt x="2832" y="11649"/>
                      <a:pt x="3247" y="11732"/>
                      <a:pt x="3673" y="11732"/>
                    </a:cubicBezTo>
                    <a:cubicBezTo>
                      <a:pt x="5644" y="11732"/>
                      <a:pt x="7749" y="10000"/>
                      <a:pt x="8776" y="7521"/>
                    </a:cubicBezTo>
                    <a:cubicBezTo>
                      <a:pt x="9399" y="6027"/>
                      <a:pt x="9565" y="4440"/>
                      <a:pt x="9253" y="3060"/>
                    </a:cubicBezTo>
                    <a:cubicBezTo>
                      <a:pt x="8942" y="1691"/>
                      <a:pt x="8184" y="685"/>
                      <a:pt x="7116" y="239"/>
                    </a:cubicBezTo>
                    <a:cubicBezTo>
                      <a:pt x="6732" y="84"/>
                      <a:pt x="6328" y="1"/>
                      <a:pt x="5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9"/>
              <p:cNvSpPr/>
              <p:nvPr/>
            </p:nvSpPr>
            <p:spPr>
              <a:xfrm>
                <a:off x="6692315" y="2511203"/>
                <a:ext cx="107080" cy="10032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226" extrusionOk="0">
                    <a:moveTo>
                      <a:pt x="2168" y="1"/>
                    </a:moveTo>
                    <a:cubicBezTo>
                      <a:pt x="2147" y="1"/>
                      <a:pt x="2137" y="1"/>
                      <a:pt x="2126" y="11"/>
                    </a:cubicBezTo>
                    <a:cubicBezTo>
                      <a:pt x="2085" y="22"/>
                      <a:pt x="2064" y="42"/>
                      <a:pt x="2043" y="73"/>
                    </a:cubicBezTo>
                    <a:cubicBezTo>
                      <a:pt x="2023" y="114"/>
                      <a:pt x="2023" y="146"/>
                      <a:pt x="2023" y="187"/>
                    </a:cubicBezTo>
                    <a:cubicBezTo>
                      <a:pt x="2033" y="208"/>
                      <a:pt x="2033" y="229"/>
                      <a:pt x="2033" y="250"/>
                    </a:cubicBezTo>
                    <a:cubicBezTo>
                      <a:pt x="2064" y="488"/>
                      <a:pt x="2075" y="737"/>
                      <a:pt x="2043" y="976"/>
                    </a:cubicBezTo>
                    <a:cubicBezTo>
                      <a:pt x="2023" y="1100"/>
                      <a:pt x="2002" y="1214"/>
                      <a:pt x="1950" y="1338"/>
                    </a:cubicBezTo>
                    <a:cubicBezTo>
                      <a:pt x="1919" y="1412"/>
                      <a:pt x="1867" y="1495"/>
                      <a:pt x="1815" y="1567"/>
                    </a:cubicBezTo>
                    <a:cubicBezTo>
                      <a:pt x="1764" y="1619"/>
                      <a:pt x="1711" y="1681"/>
                      <a:pt x="1660" y="1723"/>
                    </a:cubicBezTo>
                    <a:cubicBezTo>
                      <a:pt x="1587" y="1774"/>
                      <a:pt x="1504" y="1816"/>
                      <a:pt x="1432" y="1857"/>
                    </a:cubicBezTo>
                    <a:cubicBezTo>
                      <a:pt x="1349" y="1889"/>
                      <a:pt x="1266" y="1909"/>
                      <a:pt x="1172" y="1930"/>
                    </a:cubicBezTo>
                    <a:cubicBezTo>
                      <a:pt x="1131" y="1935"/>
                      <a:pt x="1089" y="1938"/>
                      <a:pt x="1048" y="1938"/>
                    </a:cubicBezTo>
                    <a:cubicBezTo>
                      <a:pt x="1006" y="1938"/>
                      <a:pt x="965" y="1935"/>
                      <a:pt x="923" y="1930"/>
                    </a:cubicBezTo>
                    <a:cubicBezTo>
                      <a:pt x="840" y="1919"/>
                      <a:pt x="768" y="1899"/>
                      <a:pt x="685" y="1868"/>
                    </a:cubicBezTo>
                    <a:cubicBezTo>
                      <a:pt x="623" y="1836"/>
                      <a:pt x="570" y="1806"/>
                      <a:pt x="519" y="1764"/>
                    </a:cubicBezTo>
                    <a:cubicBezTo>
                      <a:pt x="477" y="1733"/>
                      <a:pt x="436" y="1691"/>
                      <a:pt x="404" y="1650"/>
                    </a:cubicBezTo>
                    <a:cubicBezTo>
                      <a:pt x="374" y="1608"/>
                      <a:pt x="353" y="1567"/>
                      <a:pt x="332" y="1525"/>
                    </a:cubicBezTo>
                    <a:cubicBezTo>
                      <a:pt x="311" y="1484"/>
                      <a:pt x="301" y="1432"/>
                      <a:pt x="291" y="1380"/>
                    </a:cubicBezTo>
                    <a:lnTo>
                      <a:pt x="291" y="1225"/>
                    </a:lnTo>
                    <a:cubicBezTo>
                      <a:pt x="301" y="1163"/>
                      <a:pt x="321" y="1100"/>
                      <a:pt x="342" y="1048"/>
                    </a:cubicBezTo>
                    <a:cubicBezTo>
                      <a:pt x="363" y="965"/>
                      <a:pt x="311" y="893"/>
                      <a:pt x="238" y="872"/>
                    </a:cubicBezTo>
                    <a:cubicBezTo>
                      <a:pt x="226" y="869"/>
                      <a:pt x="213" y="867"/>
                      <a:pt x="201" y="867"/>
                    </a:cubicBezTo>
                    <a:cubicBezTo>
                      <a:pt x="142" y="867"/>
                      <a:pt x="88" y="905"/>
                      <a:pt x="63" y="965"/>
                    </a:cubicBezTo>
                    <a:cubicBezTo>
                      <a:pt x="31" y="1048"/>
                      <a:pt x="21" y="1131"/>
                      <a:pt x="10" y="1214"/>
                    </a:cubicBezTo>
                    <a:cubicBezTo>
                      <a:pt x="0" y="1297"/>
                      <a:pt x="10" y="1380"/>
                      <a:pt x="21" y="1453"/>
                    </a:cubicBezTo>
                    <a:cubicBezTo>
                      <a:pt x="31" y="1525"/>
                      <a:pt x="52" y="1598"/>
                      <a:pt x="83" y="1660"/>
                    </a:cubicBezTo>
                    <a:cubicBezTo>
                      <a:pt x="114" y="1733"/>
                      <a:pt x="146" y="1785"/>
                      <a:pt x="197" y="1847"/>
                    </a:cubicBezTo>
                    <a:cubicBezTo>
                      <a:pt x="280" y="1951"/>
                      <a:pt x="394" y="2044"/>
                      <a:pt x="519" y="2096"/>
                    </a:cubicBezTo>
                    <a:cubicBezTo>
                      <a:pt x="653" y="2168"/>
                      <a:pt x="799" y="2200"/>
                      <a:pt x="955" y="2221"/>
                    </a:cubicBezTo>
                    <a:cubicBezTo>
                      <a:pt x="990" y="2224"/>
                      <a:pt x="1025" y="2226"/>
                      <a:pt x="1059" y="2226"/>
                    </a:cubicBezTo>
                    <a:cubicBezTo>
                      <a:pt x="1345" y="2226"/>
                      <a:pt x="1625" y="2116"/>
                      <a:pt x="1847" y="1940"/>
                    </a:cubicBezTo>
                    <a:cubicBezTo>
                      <a:pt x="2085" y="1743"/>
                      <a:pt x="2230" y="1463"/>
                      <a:pt x="2303" y="1173"/>
                    </a:cubicBezTo>
                    <a:cubicBezTo>
                      <a:pt x="2375" y="820"/>
                      <a:pt x="2355" y="457"/>
                      <a:pt x="2303" y="105"/>
                    </a:cubicBezTo>
                    <a:cubicBezTo>
                      <a:pt x="2292" y="73"/>
                      <a:pt x="2262" y="42"/>
                      <a:pt x="2241" y="22"/>
                    </a:cubicBezTo>
                    <a:cubicBezTo>
                      <a:pt x="2220" y="1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9"/>
              <p:cNvSpPr/>
              <p:nvPr/>
            </p:nvSpPr>
            <p:spPr>
              <a:xfrm>
                <a:off x="6787183" y="2509806"/>
                <a:ext cx="107125" cy="9987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6" extrusionOk="0">
                    <a:moveTo>
                      <a:pt x="219" y="0"/>
                    </a:moveTo>
                    <a:cubicBezTo>
                      <a:pt x="187" y="0"/>
                      <a:pt x="167" y="0"/>
                      <a:pt x="146" y="21"/>
                    </a:cubicBezTo>
                    <a:cubicBezTo>
                      <a:pt x="115" y="32"/>
                      <a:pt x="84" y="62"/>
                      <a:pt x="74" y="104"/>
                    </a:cubicBezTo>
                    <a:cubicBezTo>
                      <a:pt x="21" y="457"/>
                      <a:pt x="1" y="820"/>
                      <a:pt x="74" y="1162"/>
                    </a:cubicBezTo>
                    <a:cubicBezTo>
                      <a:pt x="146" y="1463"/>
                      <a:pt x="291" y="1743"/>
                      <a:pt x="530" y="1930"/>
                    </a:cubicBezTo>
                    <a:cubicBezTo>
                      <a:pt x="752" y="2106"/>
                      <a:pt x="1040" y="2215"/>
                      <a:pt x="1320" y="2215"/>
                    </a:cubicBezTo>
                    <a:cubicBezTo>
                      <a:pt x="1354" y="2215"/>
                      <a:pt x="1388" y="2213"/>
                      <a:pt x="1422" y="2210"/>
                    </a:cubicBezTo>
                    <a:cubicBezTo>
                      <a:pt x="1577" y="2199"/>
                      <a:pt x="1723" y="2158"/>
                      <a:pt x="1858" y="2096"/>
                    </a:cubicBezTo>
                    <a:cubicBezTo>
                      <a:pt x="1982" y="2033"/>
                      <a:pt x="2096" y="1950"/>
                      <a:pt x="2179" y="1837"/>
                    </a:cubicBezTo>
                    <a:cubicBezTo>
                      <a:pt x="2231" y="1784"/>
                      <a:pt x="2273" y="1722"/>
                      <a:pt x="2303" y="1650"/>
                    </a:cubicBezTo>
                    <a:cubicBezTo>
                      <a:pt x="2324" y="1588"/>
                      <a:pt x="2356" y="1526"/>
                      <a:pt x="2366" y="1452"/>
                    </a:cubicBezTo>
                    <a:cubicBezTo>
                      <a:pt x="2376" y="1369"/>
                      <a:pt x="2376" y="1287"/>
                      <a:pt x="2366" y="1204"/>
                    </a:cubicBezTo>
                    <a:cubicBezTo>
                      <a:pt x="2356" y="1121"/>
                      <a:pt x="2345" y="1038"/>
                      <a:pt x="2314" y="965"/>
                    </a:cubicBezTo>
                    <a:cubicBezTo>
                      <a:pt x="2297" y="903"/>
                      <a:pt x="2241" y="857"/>
                      <a:pt x="2174" y="857"/>
                    </a:cubicBezTo>
                    <a:cubicBezTo>
                      <a:pt x="2162" y="857"/>
                      <a:pt x="2150" y="858"/>
                      <a:pt x="2137" y="862"/>
                    </a:cubicBezTo>
                    <a:cubicBezTo>
                      <a:pt x="2065" y="882"/>
                      <a:pt x="2013" y="965"/>
                      <a:pt x="2034" y="1038"/>
                    </a:cubicBezTo>
                    <a:cubicBezTo>
                      <a:pt x="2054" y="1100"/>
                      <a:pt x="2075" y="1152"/>
                      <a:pt x="2086" y="1214"/>
                    </a:cubicBezTo>
                    <a:lnTo>
                      <a:pt x="2086" y="1380"/>
                    </a:lnTo>
                    <a:cubicBezTo>
                      <a:pt x="2075" y="1432"/>
                      <a:pt x="2065" y="1473"/>
                      <a:pt x="2045" y="1526"/>
                    </a:cubicBezTo>
                    <a:cubicBezTo>
                      <a:pt x="2024" y="1567"/>
                      <a:pt x="2003" y="1608"/>
                      <a:pt x="1971" y="1639"/>
                    </a:cubicBezTo>
                    <a:cubicBezTo>
                      <a:pt x="1941" y="1681"/>
                      <a:pt x="1909" y="1722"/>
                      <a:pt x="1868" y="1754"/>
                    </a:cubicBezTo>
                    <a:cubicBezTo>
                      <a:pt x="1806" y="1795"/>
                      <a:pt x="1754" y="1826"/>
                      <a:pt x="1692" y="1857"/>
                    </a:cubicBezTo>
                    <a:cubicBezTo>
                      <a:pt x="1619" y="1888"/>
                      <a:pt x="1536" y="1909"/>
                      <a:pt x="1453" y="1920"/>
                    </a:cubicBezTo>
                    <a:cubicBezTo>
                      <a:pt x="1411" y="1925"/>
                      <a:pt x="1370" y="1927"/>
                      <a:pt x="1328" y="1927"/>
                    </a:cubicBezTo>
                    <a:cubicBezTo>
                      <a:pt x="1287" y="1927"/>
                      <a:pt x="1245" y="1925"/>
                      <a:pt x="1204" y="1920"/>
                    </a:cubicBezTo>
                    <a:cubicBezTo>
                      <a:pt x="1121" y="1909"/>
                      <a:pt x="1038" y="1888"/>
                      <a:pt x="955" y="1847"/>
                    </a:cubicBezTo>
                    <a:cubicBezTo>
                      <a:pt x="872" y="1816"/>
                      <a:pt x="800" y="1774"/>
                      <a:pt x="727" y="1722"/>
                    </a:cubicBezTo>
                    <a:cubicBezTo>
                      <a:pt x="664" y="1671"/>
                      <a:pt x="613" y="1618"/>
                      <a:pt x="561" y="1556"/>
                    </a:cubicBezTo>
                    <a:cubicBezTo>
                      <a:pt x="509" y="1484"/>
                      <a:pt x="468" y="1411"/>
                      <a:pt x="426" y="1328"/>
                    </a:cubicBezTo>
                    <a:cubicBezTo>
                      <a:pt x="385" y="1214"/>
                      <a:pt x="353" y="1090"/>
                      <a:pt x="333" y="965"/>
                    </a:cubicBezTo>
                    <a:cubicBezTo>
                      <a:pt x="302" y="726"/>
                      <a:pt x="312" y="477"/>
                      <a:pt x="343" y="239"/>
                    </a:cubicBezTo>
                    <a:cubicBezTo>
                      <a:pt x="343" y="218"/>
                      <a:pt x="353" y="198"/>
                      <a:pt x="353" y="177"/>
                    </a:cubicBezTo>
                    <a:cubicBezTo>
                      <a:pt x="364" y="136"/>
                      <a:pt x="364" y="104"/>
                      <a:pt x="343" y="73"/>
                    </a:cubicBezTo>
                    <a:cubicBezTo>
                      <a:pt x="323" y="32"/>
                      <a:pt x="291" y="11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9"/>
              <p:cNvSpPr/>
              <p:nvPr/>
            </p:nvSpPr>
            <p:spPr>
              <a:xfrm>
                <a:off x="6550486" y="2308893"/>
                <a:ext cx="499483" cy="227591"/>
              </a:xfrm>
              <a:custGeom>
                <a:avLst/>
                <a:gdLst/>
                <a:ahLst/>
                <a:cxnLst/>
                <a:rect l="l" t="t" r="r" b="b"/>
                <a:pathLst>
                  <a:path w="11083" h="5050" extrusionOk="0">
                    <a:moveTo>
                      <a:pt x="5318" y="0"/>
                    </a:moveTo>
                    <a:cubicBezTo>
                      <a:pt x="1" y="0"/>
                      <a:pt x="594" y="4039"/>
                      <a:pt x="5356" y="5050"/>
                    </a:cubicBezTo>
                    <a:cubicBezTo>
                      <a:pt x="9796" y="4334"/>
                      <a:pt x="11082" y="154"/>
                      <a:pt x="5741" y="9"/>
                    </a:cubicBezTo>
                    <a:cubicBezTo>
                      <a:pt x="5596" y="3"/>
                      <a:pt x="5455" y="0"/>
                      <a:pt x="5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9"/>
              <p:cNvSpPr/>
              <p:nvPr/>
            </p:nvSpPr>
            <p:spPr>
              <a:xfrm>
                <a:off x="6550350" y="2308983"/>
                <a:ext cx="257020" cy="227501"/>
              </a:xfrm>
              <a:custGeom>
                <a:avLst/>
                <a:gdLst/>
                <a:ahLst/>
                <a:cxnLst/>
                <a:rect l="l" t="t" r="r" b="b"/>
                <a:pathLst>
                  <a:path w="5703" h="5048" extrusionOk="0">
                    <a:moveTo>
                      <a:pt x="5318" y="1"/>
                    </a:moveTo>
                    <a:cubicBezTo>
                      <a:pt x="0" y="1"/>
                      <a:pt x="590" y="4033"/>
                      <a:pt x="5359" y="5048"/>
                    </a:cubicBezTo>
                    <a:lnTo>
                      <a:pt x="5702" y="4986"/>
                    </a:lnTo>
                    <a:cubicBezTo>
                      <a:pt x="1947" y="3896"/>
                      <a:pt x="1501" y="141"/>
                      <a:pt x="5681" y="7"/>
                    </a:cubicBezTo>
                    <a:cubicBezTo>
                      <a:pt x="5557" y="3"/>
                      <a:pt x="5436" y="1"/>
                      <a:pt x="5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9"/>
              <p:cNvSpPr/>
              <p:nvPr/>
            </p:nvSpPr>
            <p:spPr>
              <a:xfrm>
                <a:off x="6693261" y="239573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729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9"/>
              <p:cNvSpPr/>
              <p:nvPr/>
            </p:nvSpPr>
            <p:spPr>
              <a:xfrm>
                <a:off x="6650672" y="2264816"/>
                <a:ext cx="276805" cy="42904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952" extrusionOk="0">
                    <a:moveTo>
                      <a:pt x="3103" y="1"/>
                    </a:moveTo>
                    <a:cubicBezTo>
                      <a:pt x="3092" y="1"/>
                      <a:pt x="3082" y="1"/>
                      <a:pt x="3071" y="12"/>
                    </a:cubicBezTo>
                    <a:cubicBezTo>
                      <a:pt x="2905" y="12"/>
                      <a:pt x="2739" y="22"/>
                      <a:pt x="2563" y="32"/>
                    </a:cubicBezTo>
                    <a:lnTo>
                      <a:pt x="2532" y="32"/>
                    </a:lnTo>
                    <a:cubicBezTo>
                      <a:pt x="2418" y="42"/>
                      <a:pt x="2304" y="53"/>
                      <a:pt x="2200" y="63"/>
                    </a:cubicBezTo>
                    <a:cubicBezTo>
                      <a:pt x="2129" y="72"/>
                      <a:pt x="2050" y="81"/>
                      <a:pt x="1977" y="90"/>
                    </a:cubicBezTo>
                    <a:lnTo>
                      <a:pt x="1977" y="90"/>
                    </a:lnTo>
                    <a:cubicBezTo>
                      <a:pt x="1982" y="88"/>
                      <a:pt x="1987" y="86"/>
                      <a:pt x="1992" y="84"/>
                    </a:cubicBezTo>
                    <a:lnTo>
                      <a:pt x="1992" y="84"/>
                    </a:lnTo>
                    <a:cubicBezTo>
                      <a:pt x="1951" y="95"/>
                      <a:pt x="1909" y="95"/>
                      <a:pt x="1868" y="104"/>
                    </a:cubicBezTo>
                    <a:cubicBezTo>
                      <a:pt x="1847" y="104"/>
                      <a:pt x="1837" y="104"/>
                      <a:pt x="1826" y="115"/>
                    </a:cubicBezTo>
                    <a:lnTo>
                      <a:pt x="1806" y="115"/>
                    </a:lnTo>
                    <a:lnTo>
                      <a:pt x="1619" y="146"/>
                    </a:lnTo>
                    <a:cubicBezTo>
                      <a:pt x="1547" y="157"/>
                      <a:pt x="1474" y="167"/>
                      <a:pt x="1411" y="187"/>
                    </a:cubicBezTo>
                    <a:cubicBezTo>
                      <a:pt x="1381" y="198"/>
                      <a:pt x="1339" y="198"/>
                      <a:pt x="1308" y="208"/>
                    </a:cubicBezTo>
                    <a:cubicBezTo>
                      <a:pt x="1256" y="219"/>
                      <a:pt x="1215" y="229"/>
                      <a:pt x="1173" y="240"/>
                    </a:cubicBezTo>
                    <a:cubicBezTo>
                      <a:pt x="1100" y="261"/>
                      <a:pt x="1038" y="270"/>
                      <a:pt x="976" y="291"/>
                    </a:cubicBezTo>
                    <a:cubicBezTo>
                      <a:pt x="685" y="364"/>
                      <a:pt x="406" y="447"/>
                      <a:pt x="125" y="551"/>
                    </a:cubicBezTo>
                    <a:cubicBezTo>
                      <a:pt x="53" y="572"/>
                      <a:pt x="1" y="644"/>
                      <a:pt x="21" y="738"/>
                    </a:cubicBezTo>
                    <a:cubicBezTo>
                      <a:pt x="39" y="799"/>
                      <a:pt x="102" y="846"/>
                      <a:pt x="171" y="846"/>
                    </a:cubicBezTo>
                    <a:cubicBezTo>
                      <a:pt x="183" y="846"/>
                      <a:pt x="196" y="845"/>
                      <a:pt x="208" y="841"/>
                    </a:cubicBezTo>
                    <a:cubicBezTo>
                      <a:pt x="353" y="779"/>
                      <a:pt x="509" y="738"/>
                      <a:pt x="675" y="696"/>
                    </a:cubicBezTo>
                    <a:cubicBezTo>
                      <a:pt x="841" y="655"/>
                      <a:pt x="1007" y="623"/>
                      <a:pt x="1173" y="592"/>
                    </a:cubicBezTo>
                    <a:cubicBezTo>
                      <a:pt x="1277" y="582"/>
                      <a:pt x="1370" y="561"/>
                      <a:pt x="1464" y="551"/>
                    </a:cubicBezTo>
                    <a:cubicBezTo>
                      <a:pt x="1515" y="551"/>
                      <a:pt x="1577" y="540"/>
                      <a:pt x="1630" y="530"/>
                    </a:cubicBezTo>
                    <a:cubicBezTo>
                      <a:pt x="1702" y="530"/>
                      <a:pt x="1775" y="519"/>
                      <a:pt x="1847" y="509"/>
                    </a:cubicBezTo>
                    <a:lnTo>
                      <a:pt x="1868" y="509"/>
                    </a:lnTo>
                    <a:lnTo>
                      <a:pt x="2552" y="478"/>
                    </a:lnTo>
                    <a:lnTo>
                      <a:pt x="3103" y="478"/>
                    </a:lnTo>
                    <a:cubicBezTo>
                      <a:pt x="3299" y="489"/>
                      <a:pt x="3507" y="499"/>
                      <a:pt x="3704" y="509"/>
                    </a:cubicBezTo>
                    <a:lnTo>
                      <a:pt x="4233" y="572"/>
                    </a:lnTo>
                    <a:cubicBezTo>
                      <a:pt x="4368" y="592"/>
                      <a:pt x="4503" y="613"/>
                      <a:pt x="4638" y="644"/>
                    </a:cubicBezTo>
                    <a:cubicBezTo>
                      <a:pt x="4772" y="665"/>
                      <a:pt x="4897" y="685"/>
                      <a:pt x="5021" y="727"/>
                    </a:cubicBezTo>
                    <a:cubicBezTo>
                      <a:pt x="5032" y="727"/>
                      <a:pt x="5042" y="727"/>
                      <a:pt x="5053" y="738"/>
                    </a:cubicBezTo>
                    <a:cubicBezTo>
                      <a:pt x="5125" y="758"/>
                      <a:pt x="5208" y="779"/>
                      <a:pt x="5281" y="800"/>
                    </a:cubicBezTo>
                    <a:cubicBezTo>
                      <a:pt x="5291" y="800"/>
                      <a:pt x="5302" y="800"/>
                      <a:pt x="5302" y="810"/>
                    </a:cubicBezTo>
                    <a:cubicBezTo>
                      <a:pt x="5426" y="841"/>
                      <a:pt x="5561" y="883"/>
                      <a:pt x="5685" y="924"/>
                    </a:cubicBezTo>
                    <a:lnTo>
                      <a:pt x="5706" y="924"/>
                    </a:lnTo>
                    <a:cubicBezTo>
                      <a:pt x="5717" y="924"/>
                      <a:pt x="5717" y="934"/>
                      <a:pt x="5717" y="934"/>
                    </a:cubicBezTo>
                    <a:lnTo>
                      <a:pt x="5737" y="934"/>
                    </a:lnTo>
                    <a:cubicBezTo>
                      <a:pt x="5747" y="945"/>
                      <a:pt x="5768" y="945"/>
                      <a:pt x="5779" y="945"/>
                    </a:cubicBezTo>
                    <a:cubicBezTo>
                      <a:pt x="5800" y="949"/>
                      <a:pt x="5822" y="951"/>
                      <a:pt x="5844" y="951"/>
                    </a:cubicBezTo>
                    <a:cubicBezTo>
                      <a:pt x="5937" y="951"/>
                      <a:pt x="6029" y="913"/>
                      <a:pt x="6079" y="821"/>
                    </a:cubicBezTo>
                    <a:cubicBezTo>
                      <a:pt x="6142" y="696"/>
                      <a:pt x="6111" y="519"/>
                      <a:pt x="5986" y="457"/>
                    </a:cubicBezTo>
                    <a:cubicBezTo>
                      <a:pt x="5955" y="447"/>
                      <a:pt x="5934" y="436"/>
                      <a:pt x="5913" y="426"/>
                    </a:cubicBezTo>
                    <a:cubicBezTo>
                      <a:pt x="5903" y="416"/>
                      <a:pt x="5883" y="406"/>
                      <a:pt x="5862" y="406"/>
                    </a:cubicBezTo>
                    <a:cubicBezTo>
                      <a:pt x="5851" y="395"/>
                      <a:pt x="5841" y="395"/>
                      <a:pt x="5830" y="395"/>
                    </a:cubicBezTo>
                    <a:cubicBezTo>
                      <a:pt x="5706" y="343"/>
                      <a:pt x="5581" y="312"/>
                      <a:pt x="5447" y="281"/>
                    </a:cubicBezTo>
                    <a:cubicBezTo>
                      <a:pt x="5436" y="270"/>
                      <a:pt x="5426" y="270"/>
                      <a:pt x="5426" y="270"/>
                    </a:cubicBezTo>
                    <a:cubicBezTo>
                      <a:pt x="5353" y="250"/>
                      <a:pt x="5291" y="240"/>
                      <a:pt x="5229" y="229"/>
                    </a:cubicBezTo>
                    <a:cubicBezTo>
                      <a:pt x="5219" y="229"/>
                      <a:pt x="5208" y="219"/>
                      <a:pt x="5187" y="219"/>
                    </a:cubicBezTo>
                    <a:cubicBezTo>
                      <a:pt x="5166" y="208"/>
                      <a:pt x="5146" y="208"/>
                      <a:pt x="5125" y="208"/>
                    </a:cubicBezTo>
                    <a:cubicBezTo>
                      <a:pt x="5032" y="187"/>
                      <a:pt x="4938" y="167"/>
                      <a:pt x="4845" y="157"/>
                    </a:cubicBezTo>
                    <a:cubicBezTo>
                      <a:pt x="4710" y="125"/>
                      <a:pt x="4586" y="115"/>
                      <a:pt x="4451" y="95"/>
                    </a:cubicBezTo>
                    <a:cubicBezTo>
                      <a:pt x="4036" y="32"/>
                      <a:pt x="3611" y="1"/>
                      <a:pt x="3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9"/>
              <p:cNvSpPr/>
              <p:nvPr/>
            </p:nvSpPr>
            <p:spPr>
              <a:xfrm>
                <a:off x="6425332" y="2317185"/>
                <a:ext cx="67376" cy="11645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584" extrusionOk="0">
                    <a:moveTo>
                      <a:pt x="748" y="1"/>
                    </a:moveTo>
                    <a:cubicBezTo>
                      <a:pt x="333" y="1"/>
                      <a:pt x="1" y="581"/>
                      <a:pt x="1" y="1287"/>
                    </a:cubicBezTo>
                    <a:cubicBezTo>
                      <a:pt x="1" y="2003"/>
                      <a:pt x="333" y="2584"/>
                      <a:pt x="748" y="2584"/>
                    </a:cubicBezTo>
                    <a:cubicBezTo>
                      <a:pt x="1163" y="2584"/>
                      <a:pt x="1495" y="2003"/>
                      <a:pt x="1495" y="1287"/>
                    </a:cubicBezTo>
                    <a:cubicBezTo>
                      <a:pt x="1495" y="581"/>
                      <a:pt x="1163" y="1"/>
                      <a:pt x="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9"/>
              <p:cNvSpPr/>
              <p:nvPr/>
            </p:nvSpPr>
            <p:spPr>
              <a:xfrm>
                <a:off x="7072373" y="2299924"/>
                <a:ext cx="67827" cy="116409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583" extrusionOk="0">
                    <a:moveTo>
                      <a:pt x="758" y="0"/>
                    </a:moveTo>
                    <a:cubicBezTo>
                      <a:pt x="343" y="0"/>
                      <a:pt x="0" y="581"/>
                      <a:pt x="0" y="1296"/>
                    </a:cubicBezTo>
                    <a:cubicBezTo>
                      <a:pt x="0" y="2002"/>
                      <a:pt x="343" y="2583"/>
                      <a:pt x="758" y="2583"/>
                    </a:cubicBezTo>
                    <a:cubicBezTo>
                      <a:pt x="1173" y="2583"/>
                      <a:pt x="1505" y="2002"/>
                      <a:pt x="1505" y="1296"/>
                    </a:cubicBezTo>
                    <a:cubicBezTo>
                      <a:pt x="1505" y="581"/>
                      <a:pt x="1173" y="0"/>
                      <a:pt x="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9"/>
              <p:cNvSpPr/>
              <p:nvPr/>
            </p:nvSpPr>
            <p:spPr>
              <a:xfrm>
                <a:off x="6351961" y="2096532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2728" y="0"/>
                    </a:moveTo>
                    <a:cubicBezTo>
                      <a:pt x="2376" y="0"/>
                      <a:pt x="1982" y="73"/>
                      <a:pt x="1577" y="208"/>
                    </a:cubicBezTo>
                    <a:cubicBezTo>
                      <a:pt x="1100" y="385"/>
                      <a:pt x="675" y="634"/>
                      <a:pt x="395" y="913"/>
                    </a:cubicBezTo>
                    <a:cubicBezTo>
                      <a:pt x="104" y="1194"/>
                      <a:pt x="1" y="1473"/>
                      <a:pt x="73" y="1692"/>
                    </a:cubicBezTo>
                    <a:cubicBezTo>
                      <a:pt x="167" y="1961"/>
                      <a:pt x="519" y="2117"/>
                      <a:pt x="1027" y="2117"/>
                    </a:cubicBezTo>
                    <a:cubicBezTo>
                      <a:pt x="1380" y="2117"/>
                      <a:pt x="1785" y="2044"/>
                      <a:pt x="2179" y="1899"/>
                    </a:cubicBezTo>
                    <a:cubicBezTo>
                      <a:pt x="2656" y="1722"/>
                      <a:pt x="3081" y="1484"/>
                      <a:pt x="3362" y="1204"/>
                    </a:cubicBezTo>
                    <a:cubicBezTo>
                      <a:pt x="3652" y="913"/>
                      <a:pt x="3766" y="644"/>
                      <a:pt x="3683" y="415"/>
                    </a:cubicBezTo>
                    <a:cubicBezTo>
                      <a:pt x="3590" y="146"/>
                      <a:pt x="3237" y="0"/>
                      <a:pt x="2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9"/>
              <p:cNvSpPr/>
              <p:nvPr/>
            </p:nvSpPr>
            <p:spPr>
              <a:xfrm>
                <a:off x="7043845" y="2079271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1027" y="0"/>
                    </a:moveTo>
                    <a:cubicBezTo>
                      <a:pt x="519" y="0"/>
                      <a:pt x="177" y="155"/>
                      <a:pt x="84" y="415"/>
                    </a:cubicBezTo>
                    <a:cubicBezTo>
                      <a:pt x="1" y="643"/>
                      <a:pt x="115" y="923"/>
                      <a:pt x="395" y="1203"/>
                    </a:cubicBezTo>
                    <a:cubicBezTo>
                      <a:pt x="685" y="1483"/>
                      <a:pt x="1100" y="1732"/>
                      <a:pt x="1587" y="1898"/>
                    </a:cubicBezTo>
                    <a:cubicBezTo>
                      <a:pt x="1982" y="2043"/>
                      <a:pt x="2376" y="2116"/>
                      <a:pt x="2739" y="2116"/>
                    </a:cubicBezTo>
                    <a:cubicBezTo>
                      <a:pt x="3247" y="2116"/>
                      <a:pt x="3590" y="1960"/>
                      <a:pt x="3683" y="1701"/>
                    </a:cubicBezTo>
                    <a:cubicBezTo>
                      <a:pt x="3766" y="1473"/>
                      <a:pt x="3652" y="1193"/>
                      <a:pt x="3372" y="913"/>
                    </a:cubicBezTo>
                    <a:cubicBezTo>
                      <a:pt x="3081" y="632"/>
                      <a:pt x="2666" y="383"/>
                      <a:pt x="2179" y="217"/>
                    </a:cubicBezTo>
                    <a:cubicBezTo>
                      <a:pt x="1785" y="72"/>
                      <a:pt x="1391" y="0"/>
                      <a:pt x="10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9"/>
              <p:cNvSpPr/>
              <p:nvPr/>
            </p:nvSpPr>
            <p:spPr>
              <a:xfrm>
                <a:off x="6788625" y="1759469"/>
                <a:ext cx="53766" cy="3695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20" extrusionOk="0">
                    <a:moveTo>
                      <a:pt x="674" y="1"/>
                    </a:moveTo>
                    <a:cubicBezTo>
                      <a:pt x="612" y="11"/>
                      <a:pt x="550" y="22"/>
                      <a:pt x="477" y="42"/>
                    </a:cubicBezTo>
                    <a:cubicBezTo>
                      <a:pt x="415" y="63"/>
                      <a:pt x="353" y="94"/>
                      <a:pt x="291" y="135"/>
                    </a:cubicBezTo>
                    <a:cubicBezTo>
                      <a:pt x="238" y="167"/>
                      <a:pt x="187" y="208"/>
                      <a:pt x="135" y="250"/>
                    </a:cubicBezTo>
                    <a:cubicBezTo>
                      <a:pt x="114" y="271"/>
                      <a:pt x="93" y="301"/>
                      <a:pt x="72" y="322"/>
                    </a:cubicBezTo>
                    <a:cubicBezTo>
                      <a:pt x="62" y="333"/>
                      <a:pt x="62" y="343"/>
                      <a:pt x="52" y="354"/>
                    </a:cubicBezTo>
                    <a:lnTo>
                      <a:pt x="42" y="374"/>
                    </a:lnTo>
                    <a:lnTo>
                      <a:pt x="21" y="395"/>
                    </a:lnTo>
                    <a:cubicBezTo>
                      <a:pt x="10" y="426"/>
                      <a:pt x="21" y="447"/>
                      <a:pt x="31" y="457"/>
                    </a:cubicBezTo>
                    <a:cubicBezTo>
                      <a:pt x="21" y="478"/>
                      <a:pt x="10" y="520"/>
                      <a:pt x="0" y="550"/>
                    </a:cubicBezTo>
                    <a:lnTo>
                      <a:pt x="0" y="603"/>
                    </a:lnTo>
                    <a:cubicBezTo>
                      <a:pt x="0" y="623"/>
                      <a:pt x="0" y="633"/>
                      <a:pt x="10" y="654"/>
                    </a:cubicBezTo>
                    <a:cubicBezTo>
                      <a:pt x="10" y="675"/>
                      <a:pt x="21" y="695"/>
                      <a:pt x="21" y="706"/>
                    </a:cubicBezTo>
                    <a:cubicBezTo>
                      <a:pt x="31" y="716"/>
                      <a:pt x="42" y="737"/>
                      <a:pt x="52" y="748"/>
                    </a:cubicBezTo>
                    <a:cubicBezTo>
                      <a:pt x="62" y="758"/>
                      <a:pt x="72" y="758"/>
                      <a:pt x="83" y="769"/>
                    </a:cubicBezTo>
                    <a:cubicBezTo>
                      <a:pt x="93" y="778"/>
                      <a:pt x="114" y="789"/>
                      <a:pt x="125" y="789"/>
                    </a:cubicBezTo>
                    <a:lnTo>
                      <a:pt x="218" y="789"/>
                    </a:lnTo>
                    <a:cubicBezTo>
                      <a:pt x="228" y="778"/>
                      <a:pt x="238" y="769"/>
                      <a:pt x="259" y="769"/>
                    </a:cubicBezTo>
                    <a:cubicBezTo>
                      <a:pt x="270" y="748"/>
                      <a:pt x="291" y="737"/>
                      <a:pt x="311" y="716"/>
                    </a:cubicBezTo>
                    <a:cubicBezTo>
                      <a:pt x="311" y="748"/>
                      <a:pt x="321" y="758"/>
                      <a:pt x="321" y="769"/>
                    </a:cubicBezTo>
                    <a:cubicBezTo>
                      <a:pt x="332" y="778"/>
                      <a:pt x="342" y="789"/>
                      <a:pt x="353" y="789"/>
                    </a:cubicBezTo>
                    <a:cubicBezTo>
                      <a:pt x="363" y="810"/>
                      <a:pt x="394" y="820"/>
                      <a:pt x="425" y="820"/>
                    </a:cubicBezTo>
                    <a:lnTo>
                      <a:pt x="446" y="820"/>
                    </a:lnTo>
                    <a:cubicBezTo>
                      <a:pt x="498" y="820"/>
                      <a:pt x="550" y="799"/>
                      <a:pt x="602" y="769"/>
                    </a:cubicBezTo>
                    <a:cubicBezTo>
                      <a:pt x="623" y="758"/>
                      <a:pt x="643" y="737"/>
                      <a:pt x="664" y="716"/>
                    </a:cubicBezTo>
                    <a:cubicBezTo>
                      <a:pt x="674" y="727"/>
                      <a:pt x="674" y="737"/>
                      <a:pt x="685" y="748"/>
                    </a:cubicBezTo>
                    <a:cubicBezTo>
                      <a:pt x="706" y="769"/>
                      <a:pt x="726" y="778"/>
                      <a:pt x="757" y="789"/>
                    </a:cubicBezTo>
                    <a:cubicBezTo>
                      <a:pt x="768" y="789"/>
                      <a:pt x="788" y="799"/>
                      <a:pt x="798" y="799"/>
                    </a:cubicBezTo>
                    <a:cubicBezTo>
                      <a:pt x="819" y="799"/>
                      <a:pt x="840" y="789"/>
                      <a:pt x="861" y="789"/>
                    </a:cubicBezTo>
                    <a:cubicBezTo>
                      <a:pt x="902" y="778"/>
                      <a:pt x="934" y="758"/>
                      <a:pt x="964" y="748"/>
                    </a:cubicBezTo>
                    <a:cubicBezTo>
                      <a:pt x="1006" y="727"/>
                      <a:pt x="1047" y="695"/>
                      <a:pt x="1079" y="665"/>
                    </a:cubicBezTo>
                    <a:cubicBezTo>
                      <a:pt x="1110" y="633"/>
                      <a:pt x="1130" y="603"/>
                      <a:pt x="1151" y="550"/>
                    </a:cubicBezTo>
                    <a:lnTo>
                      <a:pt x="1183" y="488"/>
                    </a:lnTo>
                    <a:lnTo>
                      <a:pt x="1183" y="405"/>
                    </a:lnTo>
                    <a:cubicBezTo>
                      <a:pt x="1193" y="384"/>
                      <a:pt x="1183" y="364"/>
                      <a:pt x="1183" y="333"/>
                    </a:cubicBezTo>
                    <a:cubicBezTo>
                      <a:pt x="1172" y="301"/>
                      <a:pt x="1162" y="281"/>
                      <a:pt x="1151" y="250"/>
                    </a:cubicBezTo>
                    <a:cubicBezTo>
                      <a:pt x="1120" y="188"/>
                      <a:pt x="1079" y="135"/>
                      <a:pt x="1027" y="94"/>
                    </a:cubicBezTo>
                    <a:cubicBezTo>
                      <a:pt x="985" y="63"/>
                      <a:pt x="934" y="32"/>
                      <a:pt x="871" y="11"/>
                    </a:cubicBezTo>
                    <a:cubicBezTo>
                      <a:pt x="851" y="11"/>
                      <a:pt x="819" y="1"/>
                      <a:pt x="7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9"/>
              <p:cNvSpPr/>
              <p:nvPr/>
            </p:nvSpPr>
            <p:spPr>
              <a:xfrm>
                <a:off x="6628724" y="1744957"/>
                <a:ext cx="53811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31" extrusionOk="0">
                    <a:moveTo>
                      <a:pt x="747" y="1"/>
                    </a:moveTo>
                    <a:cubicBezTo>
                      <a:pt x="727" y="1"/>
                      <a:pt x="706" y="12"/>
                      <a:pt x="674" y="12"/>
                    </a:cubicBezTo>
                    <a:cubicBezTo>
                      <a:pt x="623" y="12"/>
                      <a:pt x="561" y="32"/>
                      <a:pt x="488" y="53"/>
                    </a:cubicBezTo>
                    <a:cubicBezTo>
                      <a:pt x="425" y="74"/>
                      <a:pt x="363" y="105"/>
                      <a:pt x="291" y="146"/>
                    </a:cubicBezTo>
                    <a:cubicBezTo>
                      <a:pt x="239" y="178"/>
                      <a:pt x="197" y="219"/>
                      <a:pt x="146" y="261"/>
                    </a:cubicBezTo>
                    <a:lnTo>
                      <a:pt x="84" y="323"/>
                    </a:lnTo>
                    <a:cubicBezTo>
                      <a:pt x="73" y="344"/>
                      <a:pt x="63" y="354"/>
                      <a:pt x="52" y="364"/>
                    </a:cubicBezTo>
                    <a:lnTo>
                      <a:pt x="42" y="385"/>
                    </a:lnTo>
                    <a:lnTo>
                      <a:pt x="31" y="406"/>
                    </a:lnTo>
                    <a:cubicBezTo>
                      <a:pt x="21" y="437"/>
                      <a:pt x="21" y="447"/>
                      <a:pt x="42" y="457"/>
                    </a:cubicBezTo>
                    <a:cubicBezTo>
                      <a:pt x="21" y="489"/>
                      <a:pt x="11" y="520"/>
                      <a:pt x="11" y="561"/>
                    </a:cubicBezTo>
                    <a:cubicBezTo>
                      <a:pt x="11" y="572"/>
                      <a:pt x="1" y="593"/>
                      <a:pt x="1" y="613"/>
                    </a:cubicBezTo>
                    <a:cubicBezTo>
                      <a:pt x="1" y="623"/>
                      <a:pt x="11" y="644"/>
                      <a:pt x="11" y="665"/>
                    </a:cubicBezTo>
                    <a:cubicBezTo>
                      <a:pt x="21" y="686"/>
                      <a:pt x="21" y="696"/>
                      <a:pt x="31" y="706"/>
                    </a:cubicBezTo>
                    <a:cubicBezTo>
                      <a:pt x="42" y="727"/>
                      <a:pt x="42" y="738"/>
                      <a:pt x="52" y="748"/>
                    </a:cubicBezTo>
                    <a:lnTo>
                      <a:pt x="84" y="779"/>
                    </a:lnTo>
                    <a:cubicBezTo>
                      <a:pt x="104" y="789"/>
                      <a:pt x="114" y="789"/>
                      <a:pt x="125" y="800"/>
                    </a:cubicBezTo>
                    <a:lnTo>
                      <a:pt x="167" y="800"/>
                    </a:lnTo>
                    <a:cubicBezTo>
                      <a:pt x="187" y="800"/>
                      <a:pt x="208" y="800"/>
                      <a:pt x="218" y="789"/>
                    </a:cubicBezTo>
                    <a:cubicBezTo>
                      <a:pt x="239" y="789"/>
                      <a:pt x="250" y="779"/>
                      <a:pt x="259" y="769"/>
                    </a:cubicBezTo>
                    <a:cubicBezTo>
                      <a:pt x="280" y="759"/>
                      <a:pt x="301" y="748"/>
                      <a:pt x="312" y="727"/>
                    </a:cubicBezTo>
                    <a:cubicBezTo>
                      <a:pt x="322" y="748"/>
                      <a:pt x="322" y="769"/>
                      <a:pt x="333" y="769"/>
                    </a:cubicBezTo>
                    <a:cubicBezTo>
                      <a:pt x="342" y="779"/>
                      <a:pt x="353" y="789"/>
                      <a:pt x="353" y="800"/>
                    </a:cubicBezTo>
                    <a:cubicBezTo>
                      <a:pt x="374" y="810"/>
                      <a:pt x="395" y="821"/>
                      <a:pt x="436" y="831"/>
                    </a:cubicBezTo>
                    <a:lnTo>
                      <a:pt x="457" y="831"/>
                    </a:lnTo>
                    <a:cubicBezTo>
                      <a:pt x="498" y="831"/>
                      <a:pt x="550" y="810"/>
                      <a:pt x="612" y="769"/>
                    </a:cubicBezTo>
                    <a:cubicBezTo>
                      <a:pt x="633" y="759"/>
                      <a:pt x="654" y="748"/>
                      <a:pt x="674" y="727"/>
                    </a:cubicBezTo>
                    <a:cubicBezTo>
                      <a:pt x="674" y="738"/>
                      <a:pt x="685" y="748"/>
                      <a:pt x="695" y="759"/>
                    </a:cubicBezTo>
                    <a:cubicBezTo>
                      <a:pt x="706" y="779"/>
                      <a:pt x="727" y="789"/>
                      <a:pt x="768" y="800"/>
                    </a:cubicBezTo>
                    <a:lnTo>
                      <a:pt x="861" y="800"/>
                    </a:lnTo>
                    <a:cubicBezTo>
                      <a:pt x="903" y="789"/>
                      <a:pt x="944" y="769"/>
                      <a:pt x="976" y="748"/>
                    </a:cubicBezTo>
                    <a:cubicBezTo>
                      <a:pt x="1017" y="738"/>
                      <a:pt x="1048" y="706"/>
                      <a:pt x="1089" y="676"/>
                    </a:cubicBezTo>
                    <a:cubicBezTo>
                      <a:pt x="1121" y="644"/>
                      <a:pt x="1142" y="603"/>
                      <a:pt x="1162" y="561"/>
                    </a:cubicBezTo>
                    <a:cubicBezTo>
                      <a:pt x="1172" y="540"/>
                      <a:pt x="1183" y="520"/>
                      <a:pt x="1183" y="499"/>
                    </a:cubicBezTo>
                    <a:cubicBezTo>
                      <a:pt x="1193" y="468"/>
                      <a:pt x="1193" y="447"/>
                      <a:pt x="1193" y="416"/>
                    </a:cubicBezTo>
                    <a:cubicBezTo>
                      <a:pt x="1193" y="395"/>
                      <a:pt x="1193" y="374"/>
                      <a:pt x="1183" y="344"/>
                    </a:cubicBezTo>
                    <a:cubicBezTo>
                      <a:pt x="1183" y="312"/>
                      <a:pt x="1172" y="291"/>
                      <a:pt x="1162" y="261"/>
                    </a:cubicBezTo>
                    <a:cubicBezTo>
                      <a:pt x="1131" y="198"/>
                      <a:pt x="1089" y="146"/>
                      <a:pt x="1038" y="105"/>
                    </a:cubicBezTo>
                    <a:cubicBezTo>
                      <a:pt x="996" y="63"/>
                      <a:pt x="944" y="42"/>
                      <a:pt x="882" y="22"/>
                    </a:cubicBezTo>
                    <a:cubicBezTo>
                      <a:pt x="851" y="12"/>
                      <a:pt x="820" y="12"/>
                      <a:pt x="789" y="12"/>
                    </a:cubicBezTo>
                    <a:cubicBezTo>
                      <a:pt x="778" y="1"/>
                      <a:pt x="757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9"/>
              <p:cNvSpPr/>
              <p:nvPr/>
            </p:nvSpPr>
            <p:spPr>
              <a:xfrm>
                <a:off x="6922297" y="1687496"/>
                <a:ext cx="186129" cy="91172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23" extrusionOk="0">
                    <a:moveTo>
                      <a:pt x="1681" y="0"/>
                    </a:moveTo>
                    <a:cubicBezTo>
                      <a:pt x="1629" y="0"/>
                      <a:pt x="1588" y="0"/>
                      <a:pt x="1536" y="10"/>
                    </a:cubicBezTo>
                    <a:cubicBezTo>
                      <a:pt x="1412" y="31"/>
                      <a:pt x="1287" y="83"/>
                      <a:pt x="1163" y="156"/>
                    </a:cubicBezTo>
                    <a:cubicBezTo>
                      <a:pt x="965" y="291"/>
                      <a:pt x="778" y="467"/>
                      <a:pt x="582" y="757"/>
                    </a:cubicBezTo>
                    <a:cubicBezTo>
                      <a:pt x="437" y="955"/>
                      <a:pt x="312" y="1183"/>
                      <a:pt x="198" y="1380"/>
                    </a:cubicBezTo>
                    <a:lnTo>
                      <a:pt x="167" y="1432"/>
                    </a:lnTo>
                    <a:lnTo>
                      <a:pt x="156" y="1421"/>
                    </a:lnTo>
                    <a:cubicBezTo>
                      <a:pt x="146" y="1411"/>
                      <a:pt x="135" y="1400"/>
                      <a:pt x="115" y="1400"/>
                    </a:cubicBezTo>
                    <a:cubicBezTo>
                      <a:pt x="94" y="1400"/>
                      <a:pt x="84" y="1411"/>
                      <a:pt x="63" y="1421"/>
                    </a:cubicBezTo>
                    <a:cubicBezTo>
                      <a:pt x="42" y="1432"/>
                      <a:pt x="22" y="1453"/>
                      <a:pt x="11" y="1483"/>
                    </a:cubicBezTo>
                    <a:cubicBezTo>
                      <a:pt x="1" y="1504"/>
                      <a:pt x="1" y="1536"/>
                      <a:pt x="11" y="1566"/>
                    </a:cubicBezTo>
                    <a:cubicBezTo>
                      <a:pt x="22" y="1598"/>
                      <a:pt x="52" y="1608"/>
                      <a:pt x="73" y="1619"/>
                    </a:cubicBezTo>
                    <a:cubicBezTo>
                      <a:pt x="467" y="1815"/>
                      <a:pt x="903" y="1888"/>
                      <a:pt x="1235" y="1940"/>
                    </a:cubicBezTo>
                    <a:cubicBezTo>
                      <a:pt x="1412" y="1961"/>
                      <a:pt x="1608" y="1981"/>
                      <a:pt x="1836" y="2002"/>
                    </a:cubicBezTo>
                    <a:cubicBezTo>
                      <a:pt x="1930" y="2013"/>
                      <a:pt x="2023" y="2023"/>
                      <a:pt x="2106" y="2023"/>
                    </a:cubicBezTo>
                    <a:cubicBezTo>
                      <a:pt x="2200" y="2023"/>
                      <a:pt x="2304" y="2013"/>
                      <a:pt x="2407" y="2002"/>
                    </a:cubicBezTo>
                    <a:cubicBezTo>
                      <a:pt x="2490" y="2002"/>
                      <a:pt x="2594" y="1981"/>
                      <a:pt x="2698" y="1951"/>
                    </a:cubicBezTo>
                    <a:cubicBezTo>
                      <a:pt x="2781" y="1930"/>
                      <a:pt x="2874" y="1898"/>
                      <a:pt x="2915" y="1815"/>
                    </a:cubicBezTo>
                    <a:cubicBezTo>
                      <a:pt x="2947" y="1774"/>
                      <a:pt x="2947" y="1732"/>
                      <a:pt x="2947" y="1681"/>
                    </a:cubicBezTo>
                    <a:cubicBezTo>
                      <a:pt x="3030" y="1702"/>
                      <a:pt x="3123" y="1712"/>
                      <a:pt x="3226" y="1722"/>
                    </a:cubicBezTo>
                    <a:cubicBezTo>
                      <a:pt x="3351" y="1732"/>
                      <a:pt x="3455" y="1743"/>
                      <a:pt x="3548" y="1743"/>
                    </a:cubicBezTo>
                    <a:cubicBezTo>
                      <a:pt x="3652" y="1732"/>
                      <a:pt x="3756" y="1732"/>
                      <a:pt x="3860" y="1702"/>
                    </a:cubicBezTo>
                    <a:cubicBezTo>
                      <a:pt x="3911" y="1691"/>
                      <a:pt x="3953" y="1670"/>
                      <a:pt x="3994" y="1649"/>
                    </a:cubicBezTo>
                    <a:cubicBezTo>
                      <a:pt x="4026" y="1619"/>
                      <a:pt x="4056" y="1587"/>
                      <a:pt x="4077" y="1546"/>
                    </a:cubicBezTo>
                    <a:cubicBezTo>
                      <a:pt x="4129" y="1442"/>
                      <a:pt x="4077" y="1338"/>
                      <a:pt x="4056" y="1276"/>
                    </a:cubicBezTo>
                    <a:cubicBezTo>
                      <a:pt x="3994" y="1151"/>
                      <a:pt x="3870" y="1058"/>
                      <a:pt x="3777" y="996"/>
                    </a:cubicBezTo>
                    <a:cubicBezTo>
                      <a:pt x="3652" y="902"/>
                      <a:pt x="3507" y="830"/>
                      <a:pt x="3362" y="768"/>
                    </a:cubicBezTo>
                    <a:cubicBezTo>
                      <a:pt x="3309" y="747"/>
                      <a:pt x="3247" y="716"/>
                      <a:pt x="3185" y="685"/>
                    </a:cubicBezTo>
                    <a:lnTo>
                      <a:pt x="3164" y="685"/>
                    </a:lnTo>
                    <a:lnTo>
                      <a:pt x="3143" y="674"/>
                    </a:lnTo>
                    <a:lnTo>
                      <a:pt x="3113" y="654"/>
                    </a:lnTo>
                    <a:lnTo>
                      <a:pt x="3081" y="644"/>
                    </a:lnTo>
                    <a:cubicBezTo>
                      <a:pt x="3009" y="612"/>
                      <a:pt x="2926" y="571"/>
                      <a:pt x="2843" y="540"/>
                    </a:cubicBezTo>
                    <a:cubicBezTo>
                      <a:pt x="2739" y="478"/>
                      <a:pt x="2656" y="425"/>
                      <a:pt x="2583" y="374"/>
                    </a:cubicBezTo>
                    <a:lnTo>
                      <a:pt x="2480" y="312"/>
                    </a:lnTo>
                    <a:cubicBezTo>
                      <a:pt x="2345" y="218"/>
                      <a:pt x="2179" y="125"/>
                      <a:pt x="1992" y="52"/>
                    </a:cubicBezTo>
                    <a:cubicBezTo>
                      <a:pt x="1889" y="21"/>
                      <a:pt x="1785" y="0"/>
                      <a:pt x="1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9"/>
              <p:cNvSpPr/>
              <p:nvPr/>
            </p:nvSpPr>
            <p:spPr>
              <a:xfrm>
                <a:off x="6551567" y="1236365"/>
                <a:ext cx="473164" cy="553068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2272" extrusionOk="0">
                    <a:moveTo>
                      <a:pt x="4254" y="0"/>
                    </a:moveTo>
                    <a:cubicBezTo>
                      <a:pt x="4233" y="0"/>
                      <a:pt x="4202" y="11"/>
                      <a:pt x="4181" y="11"/>
                    </a:cubicBezTo>
                    <a:cubicBezTo>
                      <a:pt x="4150" y="11"/>
                      <a:pt x="4129" y="32"/>
                      <a:pt x="4098" y="42"/>
                    </a:cubicBezTo>
                    <a:cubicBezTo>
                      <a:pt x="4015" y="73"/>
                      <a:pt x="3963" y="145"/>
                      <a:pt x="3942" y="228"/>
                    </a:cubicBezTo>
                    <a:cubicBezTo>
                      <a:pt x="3922" y="301"/>
                      <a:pt x="3932" y="384"/>
                      <a:pt x="3974" y="488"/>
                    </a:cubicBezTo>
                    <a:cubicBezTo>
                      <a:pt x="3974" y="498"/>
                      <a:pt x="3984" y="519"/>
                      <a:pt x="3995" y="539"/>
                    </a:cubicBezTo>
                    <a:lnTo>
                      <a:pt x="3963" y="519"/>
                    </a:lnTo>
                    <a:lnTo>
                      <a:pt x="3942" y="498"/>
                    </a:lnTo>
                    <a:cubicBezTo>
                      <a:pt x="3849" y="446"/>
                      <a:pt x="3756" y="405"/>
                      <a:pt x="3663" y="363"/>
                    </a:cubicBezTo>
                    <a:cubicBezTo>
                      <a:pt x="3580" y="332"/>
                      <a:pt x="3497" y="311"/>
                      <a:pt x="3414" y="311"/>
                    </a:cubicBezTo>
                    <a:lnTo>
                      <a:pt x="3403" y="311"/>
                    </a:lnTo>
                    <a:cubicBezTo>
                      <a:pt x="3310" y="322"/>
                      <a:pt x="3216" y="363"/>
                      <a:pt x="3144" y="426"/>
                    </a:cubicBezTo>
                    <a:cubicBezTo>
                      <a:pt x="3113" y="467"/>
                      <a:pt x="3092" y="509"/>
                      <a:pt x="3082" y="550"/>
                    </a:cubicBezTo>
                    <a:cubicBezTo>
                      <a:pt x="3071" y="602"/>
                      <a:pt x="3071" y="643"/>
                      <a:pt x="3082" y="705"/>
                    </a:cubicBezTo>
                    <a:cubicBezTo>
                      <a:pt x="3092" y="758"/>
                      <a:pt x="3123" y="799"/>
                      <a:pt x="3144" y="830"/>
                    </a:cubicBezTo>
                    <a:cubicBezTo>
                      <a:pt x="3165" y="871"/>
                      <a:pt x="3195" y="913"/>
                      <a:pt x="3248" y="965"/>
                    </a:cubicBezTo>
                    <a:lnTo>
                      <a:pt x="3269" y="986"/>
                    </a:lnTo>
                    <a:cubicBezTo>
                      <a:pt x="3092" y="1027"/>
                      <a:pt x="2905" y="1100"/>
                      <a:pt x="2708" y="1214"/>
                    </a:cubicBezTo>
                    <a:cubicBezTo>
                      <a:pt x="2449" y="1349"/>
                      <a:pt x="2200" y="1556"/>
                      <a:pt x="1941" y="1816"/>
                    </a:cubicBezTo>
                    <a:cubicBezTo>
                      <a:pt x="1713" y="2054"/>
                      <a:pt x="1515" y="2324"/>
                      <a:pt x="1339" y="2614"/>
                    </a:cubicBezTo>
                    <a:cubicBezTo>
                      <a:pt x="1194" y="2863"/>
                      <a:pt x="1079" y="3123"/>
                      <a:pt x="1017" y="3361"/>
                    </a:cubicBezTo>
                    <a:cubicBezTo>
                      <a:pt x="976" y="3361"/>
                      <a:pt x="945" y="3372"/>
                      <a:pt x="903" y="3372"/>
                    </a:cubicBezTo>
                    <a:cubicBezTo>
                      <a:pt x="851" y="3372"/>
                      <a:pt x="810" y="3372"/>
                      <a:pt x="758" y="3382"/>
                    </a:cubicBezTo>
                    <a:cubicBezTo>
                      <a:pt x="685" y="3392"/>
                      <a:pt x="634" y="3402"/>
                      <a:pt x="581" y="3434"/>
                    </a:cubicBezTo>
                    <a:cubicBezTo>
                      <a:pt x="530" y="3455"/>
                      <a:pt x="478" y="3496"/>
                      <a:pt x="436" y="3548"/>
                    </a:cubicBezTo>
                    <a:cubicBezTo>
                      <a:pt x="426" y="3568"/>
                      <a:pt x="406" y="3600"/>
                      <a:pt x="395" y="3631"/>
                    </a:cubicBezTo>
                    <a:cubicBezTo>
                      <a:pt x="385" y="3662"/>
                      <a:pt x="374" y="3693"/>
                      <a:pt x="374" y="3724"/>
                    </a:cubicBezTo>
                    <a:cubicBezTo>
                      <a:pt x="374" y="3755"/>
                      <a:pt x="385" y="3776"/>
                      <a:pt x="385" y="3797"/>
                    </a:cubicBezTo>
                    <a:cubicBezTo>
                      <a:pt x="395" y="3828"/>
                      <a:pt x="426" y="3859"/>
                      <a:pt x="436" y="3880"/>
                    </a:cubicBezTo>
                    <a:cubicBezTo>
                      <a:pt x="478" y="3921"/>
                      <a:pt x="519" y="3953"/>
                      <a:pt x="581" y="3983"/>
                    </a:cubicBezTo>
                    <a:cubicBezTo>
                      <a:pt x="572" y="3994"/>
                      <a:pt x="561" y="4015"/>
                      <a:pt x="551" y="4025"/>
                    </a:cubicBezTo>
                    <a:cubicBezTo>
                      <a:pt x="509" y="4108"/>
                      <a:pt x="478" y="4202"/>
                      <a:pt x="468" y="4305"/>
                    </a:cubicBezTo>
                    <a:cubicBezTo>
                      <a:pt x="457" y="4388"/>
                      <a:pt x="457" y="4481"/>
                      <a:pt x="478" y="4575"/>
                    </a:cubicBezTo>
                    <a:cubicBezTo>
                      <a:pt x="499" y="4616"/>
                      <a:pt x="509" y="4658"/>
                      <a:pt x="540" y="4699"/>
                    </a:cubicBezTo>
                    <a:cubicBezTo>
                      <a:pt x="478" y="4741"/>
                      <a:pt x="416" y="4792"/>
                      <a:pt x="353" y="4855"/>
                    </a:cubicBezTo>
                    <a:cubicBezTo>
                      <a:pt x="312" y="4907"/>
                      <a:pt x="270" y="4958"/>
                      <a:pt x="229" y="5021"/>
                    </a:cubicBezTo>
                    <a:cubicBezTo>
                      <a:pt x="187" y="5083"/>
                      <a:pt x="167" y="5145"/>
                      <a:pt x="167" y="5207"/>
                    </a:cubicBezTo>
                    <a:cubicBezTo>
                      <a:pt x="167" y="5270"/>
                      <a:pt x="187" y="5332"/>
                      <a:pt x="240" y="5394"/>
                    </a:cubicBezTo>
                    <a:cubicBezTo>
                      <a:pt x="260" y="5415"/>
                      <a:pt x="281" y="5436"/>
                      <a:pt x="312" y="5446"/>
                    </a:cubicBezTo>
                    <a:cubicBezTo>
                      <a:pt x="343" y="5456"/>
                      <a:pt x="374" y="5467"/>
                      <a:pt x="416" y="5467"/>
                    </a:cubicBezTo>
                    <a:cubicBezTo>
                      <a:pt x="333" y="5654"/>
                      <a:pt x="260" y="5861"/>
                      <a:pt x="198" y="6069"/>
                    </a:cubicBezTo>
                    <a:cubicBezTo>
                      <a:pt x="104" y="6380"/>
                      <a:pt x="53" y="6722"/>
                      <a:pt x="21" y="7085"/>
                    </a:cubicBezTo>
                    <a:cubicBezTo>
                      <a:pt x="1" y="7427"/>
                      <a:pt x="11" y="7770"/>
                      <a:pt x="53" y="8133"/>
                    </a:cubicBezTo>
                    <a:cubicBezTo>
                      <a:pt x="94" y="8475"/>
                      <a:pt x="177" y="8828"/>
                      <a:pt x="281" y="9160"/>
                    </a:cubicBezTo>
                    <a:cubicBezTo>
                      <a:pt x="385" y="9502"/>
                      <a:pt x="530" y="9834"/>
                      <a:pt x="706" y="10135"/>
                    </a:cubicBezTo>
                    <a:cubicBezTo>
                      <a:pt x="800" y="10290"/>
                      <a:pt x="893" y="10435"/>
                      <a:pt x="996" y="10581"/>
                    </a:cubicBezTo>
                    <a:cubicBezTo>
                      <a:pt x="1100" y="10716"/>
                      <a:pt x="1194" y="10830"/>
                      <a:pt x="1287" y="10923"/>
                    </a:cubicBezTo>
                    <a:cubicBezTo>
                      <a:pt x="1225" y="10995"/>
                      <a:pt x="1183" y="11058"/>
                      <a:pt x="1152" y="11131"/>
                    </a:cubicBezTo>
                    <a:cubicBezTo>
                      <a:pt x="1121" y="11182"/>
                      <a:pt x="1090" y="11286"/>
                      <a:pt x="1121" y="11380"/>
                    </a:cubicBezTo>
                    <a:cubicBezTo>
                      <a:pt x="1142" y="11421"/>
                      <a:pt x="1173" y="11463"/>
                      <a:pt x="1204" y="11483"/>
                    </a:cubicBezTo>
                    <a:cubicBezTo>
                      <a:pt x="1245" y="11504"/>
                      <a:pt x="1277" y="11504"/>
                      <a:pt x="1328" y="11504"/>
                    </a:cubicBezTo>
                    <a:cubicBezTo>
                      <a:pt x="1381" y="11504"/>
                      <a:pt x="1422" y="11493"/>
                      <a:pt x="1464" y="11473"/>
                    </a:cubicBezTo>
                    <a:cubicBezTo>
                      <a:pt x="1474" y="11525"/>
                      <a:pt x="1484" y="11566"/>
                      <a:pt x="1505" y="11618"/>
                    </a:cubicBezTo>
                    <a:cubicBezTo>
                      <a:pt x="1536" y="11659"/>
                      <a:pt x="1567" y="11701"/>
                      <a:pt x="1619" y="11732"/>
                    </a:cubicBezTo>
                    <a:cubicBezTo>
                      <a:pt x="1671" y="11774"/>
                      <a:pt x="1733" y="11795"/>
                      <a:pt x="1796" y="11815"/>
                    </a:cubicBezTo>
                    <a:cubicBezTo>
                      <a:pt x="1858" y="11836"/>
                      <a:pt x="1920" y="11846"/>
                      <a:pt x="1992" y="11846"/>
                    </a:cubicBezTo>
                    <a:cubicBezTo>
                      <a:pt x="2054" y="11846"/>
                      <a:pt x="2117" y="11836"/>
                      <a:pt x="2190" y="11825"/>
                    </a:cubicBezTo>
                    <a:cubicBezTo>
                      <a:pt x="2293" y="11805"/>
                      <a:pt x="2397" y="11753"/>
                      <a:pt x="2480" y="11691"/>
                    </a:cubicBezTo>
                    <a:cubicBezTo>
                      <a:pt x="2698" y="11825"/>
                      <a:pt x="2957" y="11940"/>
                      <a:pt x="3258" y="12023"/>
                    </a:cubicBezTo>
                    <a:cubicBezTo>
                      <a:pt x="3548" y="12116"/>
                      <a:pt x="3870" y="12168"/>
                      <a:pt x="4212" y="12199"/>
                    </a:cubicBezTo>
                    <a:cubicBezTo>
                      <a:pt x="4327" y="12199"/>
                      <a:pt x="4440" y="12210"/>
                      <a:pt x="4555" y="12210"/>
                    </a:cubicBezTo>
                    <a:cubicBezTo>
                      <a:pt x="4762" y="12210"/>
                      <a:pt x="4980" y="12189"/>
                      <a:pt x="5187" y="12157"/>
                    </a:cubicBezTo>
                    <a:cubicBezTo>
                      <a:pt x="5488" y="12116"/>
                      <a:pt x="5768" y="12044"/>
                      <a:pt x="6007" y="11940"/>
                    </a:cubicBezTo>
                    <a:cubicBezTo>
                      <a:pt x="6069" y="11971"/>
                      <a:pt x="6131" y="12002"/>
                      <a:pt x="6183" y="12044"/>
                    </a:cubicBezTo>
                    <a:cubicBezTo>
                      <a:pt x="6235" y="12074"/>
                      <a:pt x="6287" y="12106"/>
                      <a:pt x="6339" y="12127"/>
                    </a:cubicBezTo>
                    <a:cubicBezTo>
                      <a:pt x="6453" y="12189"/>
                      <a:pt x="6609" y="12261"/>
                      <a:pt x="6764" y="12272"/>
                    </a:cubicBezTo>
                    <a:lnTo>
                      <a:pt x="6795" y="12272"/>
                    </a:lnTo>
                    <a:cubicBezTo>
                      <a:pt x="6951" y="12272"/>
                      <a:pt x="7075" y="12210"/>
                      <a:pt x="7148" y="12095"/>
                    </a:cubicBezTo>
                    <a:cubicBezTo>
                      <a:pt x="7179" y="12044"/>
                      <a:pt x="7190" y="11991"/>
                      <a:pt x="7190" y="11940"/>
                    </a:cubicBezTo>
                    <a:lnTo>
                      <a:pt x="7220" y="11950"/>
                    </a:lnTo>
                    <a:cubicBezTo>
                      <a:pt x="7365" y="11981"/>
                      <a:pt x="7490" y="11991"/>
                      <a:pt x="7614" y="11991"/>
                    </a:cubicBezTo>
                    <a:cubicBezTo>
                      <a:pt x="7770" y="11991"/>
                      <a:pt x="7874" y="11961"/>
                      <a:pt x="7946" y="11898"/>
                    </a:cubicBezTo>
                    <a:cubicBezTo>
                      <a:pt x="7988" y="11867"/>
                      <a:pt x="8009" y="11815"/>
                      <a:pt x="8019" y="11763"/>
                    </a:cubicBezTo>
                    <a:lnTo>
                      <a:pt x="8019" y="11691"/>
                    </a:lnTo>
                    <a:cubicBezTo>
                      <a:pt x="8165" y="11670"/>
                      <a:pt x="8320" y="11649"/>
                      <a:pt x="8465" y="11618"/>
                    </a:cubicBezTo>
                    <a:cubicBezTo>
                      <a:pt x="8683" y="11566"/>
                      <a:pt x="8891" y="11483"/>
                      <a:pt x="9087" y="11380"/>
                    </a:cubicBezTo>
                    <a:cubicBezTo>
                      <a:pt x="9274" y="11286"/>
                      <a:pt x="9451" y="11161"/>
                      <a:pt x="9606" y="11006"/>
                    </a:cubicBezTo>
                    <a:cubicBezTo>
                      <a:pt x="9751" y="10861"/>
                      <a:pt x="9887" y="10664"/>
                      <a:pt x="9979" y="10456"/>
                    </a:cubicBezTo>
                    <a:cubicBezTo>
                      <a:pt x="10021" y="10384"/>
                      <a:pt x="10062" y="10332"/>
                      <a:pt x="10104" y="10269"/>
                    </a:cubicBezTo>
                    <a:cubicBezTo>
                      <a:pt x="10166" y="10186"/>
                      <a:pt x="10208" y="10093"/>
                      <a:pt x="10260" y="9979"/>
                    </a:cubicBezTo>
                    <a:cubicBezTo>
                      <a:pt x="10332" y="9813"/>
                      <a:pt x="10384" y="9626"/>
                      <a:pt x="10415" y="9419"/>
                    </a:cubicBezTo>
                    <a:cubicBezTo>
                      <a:pt x="10488" y="9066"/>
                      <a:pt x="10498" y="8672"/>
                      <a:pt x="10436" y="8257"/>
                    </a:cubicBezTo>
                    <a:cubicBezTo>
                      <a:pt x="10394" y="7884"/>
                      <a:pt x="10291" y="7500"/>
                      <a:pt x="10156" y="7106"/>
                    </a:cubicBezTo>
                    <a:cubicBezTo>
                      <a:pt x="10083" y="6929"/>
                      <a:pt x="10011" y="6753"/>
                      <a:pt x="9928" y="6577"/>
                    </a:cubicBezTo>
                    <a:cubicBezTo>
                      <a:pt x="9845" y="6401"/>
                      <a:pt x="9751" y="6235"/>
                      <a:pt x="9668" y="6079"/>
                    </a:cubicBezTo>
                    <a:lnTo>
                      <a:pt x="9638" y="6027"/>
                    </a:lnTo>
                    <a:lnTo>
                      <a:pt x="9472" y="5726"/>
                    </a:lnTo>
                    <a:cubicBezTo>
                      <a:pt x="9306" y="5436"/>
                      <a:pt x="9140" y="5124"/>
                      <a:pt x="8974" y="4813"/>
                    </a:cubicBezTo>
                    <a:cubicBezTo>
                      <a:pt x="8818" y="4502"/>
                      <a:pt x="8672" y="4181"/>
                      <a:pt x="8538" y="3859"/>
                    </a:cubicBezTo>
                    <a:lnTo>
                      <a:pt x="8506" y="3787"/>
                    </a:lnTo>
                    <a:cubicBezTo>
                      <a:pt x="8206" y="3123"/>
                      <a:pt x="7905" y="2480"/>
                      <a:pt x="7438" y="1971"/>
                    </a:cubicBezTo>
                    <a:cubicBezTo>
                      <a:pt x="7199" y="1712"/>
                      <a:pt x="6930" y="1494"/>
                      <a:pt x="6619" y="1339"/>
                    </a:cubicBezTo>
                    <a:cubicBezTo>
                      <a:pt x="6411" y="1245"/>
                      <a:pt x="6194" y="1162"/>
                      <a:pt x="5986" y="1079"/>
                    </a:cubicBezTo>
                    <a:cubicBezTo>
                      <a:pt x="5851" y="1037"/>
                      <a:pt x="5727" y="986"/>
                      <a:pt x="5592" y="924"/>
                    </a:cubicBezTo>
                    <a:lnTo>
                      <a:pt x="5592" y="924"/>
                    </a:lnTo>
                    <a:lnTo>
                      <a:pt x="5602" y="934"/>
                    </a:lnTo>
                    <a:cubicBezTo>
                      <a:pt x="5364" y="830"/>
                      <a:pt x="5187" y="726"/>
                      <a:pt x="5042" y="612"/>
                    </a:cubicBezTo>
                    <a:cubicBezTo>
                      <a:pt x="4970" y="571"/>
                      <a:pt x="4917" y="509"/>
                      <a:pt x="4866" y="446"/>
                    </a:cubicBezTo>
                    <a:lnTo>
                      <a:pt x="4855" y="436"/>
                    </a:lnTo>
                    <a:cubicBezTo>
                      <a:pt x="4783" y="363"/>
                      <a:pt x="4721" y="281"/>
                      <a:pt x="4638" y="218"/>
                    </a:cubicBezTo>
                    <a:cubicBezTo>
                      <a:pt x="4576" y="156"/>
                      <a:pt x="4493" y="83"/>
                      <a:pt x="4399" y="42"/>
                    </a:cubicBezTo>
                    <a:cubicBezTo>
                      <a:pt x="4357" y="21"/>
                      <a:pt x="4316" y="11"/>
                      <a:pt x="42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9"/>
              <p:cNvSpPr/>
              <p:nvPr/>
            </p:nvSpPr>
            <p:spPr>
              <a:xfrm>
                <a:off x="6559048" y="1236365"/>
                <a:ext cx="376854" cy="31745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7044" extrusionOk="0">
                    <a:moveTo>
                      <a:pt x="4088" y="0"/>
                    </a:moveTo>
                    <a:cubicBezTo>
                      <a:pt x="4067" y="0"/>
                      <a:pt x="4036" y="0"/>
                      <a:pt x="4015" y="11"/>
                    </a:cubicBezTo>
                    <a:cubicBezTo>
                      <a:pt x="3984" y="11"/>
                      <a:pt x="3963" y="21"/>
                      <a:pt x="3932" y="32"/>
                    </a:cubicBezTo>
                    <a:cubicBezTo>
                      <a:pt x="3849" y="73"/>
                      <a:pt x="3797" y="135"/>
                      <a:pt x="3776" y="228"/>
                    </a:cubicBezTo>
                    <a:cubicBezTo>
                      <a:pt x="3756" y="301"/>
                      <a:pt x="3766" y="384"/>
                      <a:pt x="3797" y="488"/>
                    </a:cubicBezTo>
                    <a:cubicBezTo>
                      <a:pt x="3808" y="509"/>
                      <a:pt x="3818" y="519"/>
                      <a:pt x="3818" y="539"/>
                    </a:cubicBezTo>
                    <a:lnTo>
                      <a:pt x="3797" y="519"/>
                    </a:lnTo>
                    <a:lnTo>
                      <a:pt x="3776" y="498"/>
                    </a:lnTo>
                    <a:cubicBezTo>
                      <a:pt x="3683" y="446"/>
                      <a:pt x="3590" y="405"/>
                      <a:pt x="3497" y="363"/>
                    </a:cubicBezTo>
                    <a:cubicBezTo>
                      <a:pt x="3414" y="332"/>
                      <a:pt x="3331" y="311"/>
                      <a:pt x="3248" y="311"/>
                    </a:cubicBezTo>
                    <a:lnTo>
                      <a:pt x="3237" y="311"/>
                    </a:lnTo>
                    <a:cubicBezTo>
                      <a:pt x="3144" y="311"/>
                      <a:pt x="3050" y="353"/>
                      <a:pt x="2978" y="426"/>
                    </a:cubicBezTo>
                    <a:cubicBezTo>
                      <a:pt x="2947" y="456"/>
                      <a:pt x="2926" y="498"/>
                      <a:pt x="2916" y="550"/>
                    </a:cubicBezTo>
                    <a:cubicBezTo>
                      <a:pt x="2895" y="602"/>
                      <a:pt x="2905" y="643"/>
                      <a:pt x="2916" y="705"/>
                    </a:cubicBezTo>
                    <a:cubicBezTo>
                      <a:pt x="2926" y="747"/>
                      <a:pt x="2947" y="788"/>
                      <a:pt x="2978" y="830"/>
                    </a:cubicBezTo>
                    <a:cubicBezTo>
                      <a:pt x="2999" y="871"/>
                      <a:pt x="3029" y="913"/>
                      <a:pt x="3082" y="965"/>
                    </a:cubicBezTo>
                    <a:lnTo>
                      <a:pt x="3103" y="996"/>
                    </a:lnTo>
                    <a:cubicBezTo>
                      <a:pt x="2926" y="1027"/>
                      <a:pt x="2739" y="1100"/>
                      <a:pt x="2542" y="1203"/>
                    </a:cubicBezTo>
                    <a:cubicBezTo>
                      <a:pt x="2283" y="1349"/>
                      <a:pt x="2024" y="1556"/>
                      <a:pt x="1775" y="1816"/>
                    </a:cubicBezTo>
                    <a:cubicBezTo>
                      <a:pt x="1547" y="2054"/>
                      <a:pt x="1339" y="2324"/>
                      <a:pt x="1173" y="2614"/>
                    </a:cubicBezTo>
                    <a:cubicBezTo>
                      <a:pt x="1017" y="2863"/>
                      <a:pt x="913" y="3123"/>
                      <a:pt x="851" y="3361"/>
                    </a:cubicBezTo>
                    <a:lnTo>
                      <a:pt x="737" y="3361"/>
                    </a:lnTo>
                    <a:lnTo>
                      <a:pt x="727" y="3372"/>
                    </a:lnTo>
                    <a:lnTo>
                      <a:pt x="592" y="3372"/>
                    </a:lnTo>
                    <a:cubicBezTo>
                      <a:pt x="519" y="3382"/>
                      <a:pt x="468" y="3402"/>
                      <a:pt x="415" y="3423"/>
                    </a:cubicBezTo>
                    <a:cubicBezTo>
                      <a:pt x="353" y="3455"/>
                      <a:pt x="312" y="3496"/>
                      <a:pt x="270" y="3548"/>
                    </a:cubicBezTo>
                    <a:cubicBezTo>
                      <a:pt x="260" y="3568"/>
                      <a:pt x="240" y="3600"/>
                      <a:pt x="229" y="3621"/>
                    </a:cubicBezTo>
                    <a:cubicBezTo>
                      <a:pt x="219" y="3662"/>
                      <a:pt x="208" y="3693"/>
                      <a:pt x="208" y="3724"/>
                    </a:cubicBezTo>
                    <a:cubicBezTo>
                      <a:pt x="208" y="3745"/>
                      <a:pt x="208" y="3776"/>
                      <a:pt x="219" y="3797"/>
                    </a:cubicBezTo>
                    <a:cubicBezTo>
                      <a:pt x="229" y="3828"/>
                      <a:pt x="250" y="3859"/>
                      <a:pt x="270" y="3890"/>
                    </a:cubicBezTo>
                    <a:cubicBezTo>
                      <a:pt x="312" y="3932"/>
                      <a:pt x="353" y="3963"/>
                      <a:pt x="415" y="3983"/>
                    </a:cubicBezTo>
                    <a:cubicBezTo>
                      <a:pt x="406" y="3994"/>
                      <a:pt x="395" y="4015"/>
                      <a:pt x="385" y="4025"/>
                    </a:cubicBezTo>
                    <a:cubicBezTo>
                      <a:pt x="343" y="4108"/>
                      <a:pt x="312" y="4202"/>
                      <a:pt x="291" y="4305"/>
                    </a:cubicBezTo>
                    <a:cubicBezTo>
                      <a:pt x="281" y="4388"/>
                      <a:pt x="291" y="4481"/>
                      <a:pt x="312" y="4575"/>
                    </a:cubicBezTo>
                    <a:cubicBezTo>
                      <a:pt x="323" y="4616"/>
                      <a:pt x="343" y="4668"/>
                      <a:pt x="374" y="4709"/>
                    </a:cubicBezTo>
                    <a:cubicBezTo>
                      <a:pt x="312" y="4741"/>
                      <a:pt x="250" y="4792"/>
                      <a:pt x="187" y="4855"/>
                    </a:cubicBezTo>
                    <a:cubicBezTo>
                      <a:pt x="136" y="4907"/>
                      <a:pt x="104" y="4958"/>
                      <a:pt x="63" y="5021"/>
                    </a:cubicBezTo>
                    <a:cubicBezTo>
                      <a:pt x="21" y="5083"/>
                      <a:pt x="1" y="5145"/>
                      <a:pt x="1" y="5207"/>
                    </a:cubicBezTo>
                    <a:cubicBezTo>
                      <a:pt x="1" y="5270"/>
                      <a:pt x="21" y="5343"/>
                      <a:pt x="74" y="5394"/>
                    </a:cubicBezTo>
                    <a:cubicBezTo>
                      <a:pt x="84" y="5415"/>
                      <a:pt x="115" y="5436"/>
                      <a:pt x="146" y="5446"/>
                    </a:cubicBezTo>
                    <a:cubicBezTo>
                      <a:pt x="177" y="5467"/>
                      <a:pt x="219" y="5467"/>
                      <a:pt x="250" y="5467"/>
                    </a:cubicBezTo>
                    <a:cubicBezTo>
                      <a:pt x="187" y="5612"/>
                      <a:pt x="136" y="5747"/>
                      <a:pt x="94" y="5871"/>
                    </a:cubicBezTo>
                    <a:lnTo>
                      <a:pt x="125" y="5965"/>
                    </a:lnTo>
                    <a:lnTo>
                      <a:pt x="125" y="5954"/>
                    </a:lnTo>
                    <a:cubicBezTo>
                      <a:pt x="146" y="6006"/>
                      <a:pt x="177" y="6069"/>
                      <a:pt x="219" y="6110"/>
                    </a:cubicBezTo>
                    <a:cubicBezTo>
                      <a:pt x="250" y="6152"/>
                      <a:pt x="281" y="6193"/>
                      <a:pt x="323" y="6224"/>
                    </a:cubicBezTo>
                    <a:cubicBezTo>
                      <a:pt x="364" y="6255"/>
                      <a:pt x="415" y="6286"/>
                      <a:pt x="457" y="6307"/>
                    </a:cubicBezTo>
                    <a:cubicBezTo>
                      <a:pt x="530" y="6328"/>
                      <a:pt x="602" y="6348"/>
                      <a:pt x="675" y="6359"/>
                    </a:cubicBezTo>
                    <a:lnTo>
                      <a:pt x="664" y="6359"/>
                    </a:lnTo>
                    <a:cubicBezTo>
                      <a:pt x="708" y="6368"/>
                      <a:pt x="753" y="6371"/>
                      <a:pt x="800" y="6371"/>
                    </a:cubicBezTo>
                    <a:cubicBezTo>
                      <a:pt x="864" y="6371"/>
                      <a:pt x="930" y="6365"/>
                      <a:pt x="996" y="6359"/>
                    </a:cubicBezTo>
                    <a:lnTo>
                      <a:pt x="986" y="6359"/>
                    </a:lnTo>
                    <a:cubicBezTo>
                      <a:pt x="1152" y="6338"/>
                      <a:pt x="1308" y="6286"/>
                      <a:pt x="1464" y="6224"/>
                    </a:cubicBezTo>
                    <a:lnTo>
                      <a:pt x="1453" y="6224"/>
                    </a:lnTo>
                    <a:cubicBezTo>
                      <a:pt x="1619" y="6152"/>
                      <a:pt x="1764" y="6069"/>
                      <a:pt x="1909" y="5965"/>
                    </a:cubicBezTo>
                    <a:cubicBezTo>
                      <a:pt x="1912" y="5962"/>
                      <a:pt x="1916" y="5960"/>
                      <a:pt x="1921" y="5960"/>
                    </a:cubicBezTo>
                    <a:cubicBezTo>
                      <a:pt x="1931" y="5960"/>
                      <a:pt x="1944" y="5968"/>
                      <a:pt x="1951" y="5975"/>
                    </a:cubicBezTo>
                    <a:cubicBezTo>
                      <a:pt x="1992" y="6016"/>
                      <a:pt x="2024" y="6069"/>
                      <a:pt x="2065" y="6110"/>
                    </a:cubicBezTo>
                    <a:cubicBezTo>
                      <a:pt x="2107" y="6172"/>
                      <a:pt x="2158" y="6224"/>
                      <a:pt x="2210" y="6286"/>
                    </a:cubicBezTo>
                    <a:cubicBezTo>
                      <a:pt x="2314" y="6411"/>
                      <a:pt x="2428" y="6535"/>
                      <a:pt x="2563" y="6629"/>
                    </a:cubicBezTo>
                    <a:lnTo>
                      <a:pt x="2552" y="6629"/>
                    </a:lnTo>
                    <a:cubicBezTo>
                      <a:pt x="2605" y="6670"/>
                      <a:pt x="2656" y="6701"/>
                      <a:pt x="2718" y="6733"/>
                    </a:cubicBezTo>
                    <a:cubicBezTo>
                      <a:pt x="2750" y="6743"/>
                      <a:pt x="2781" y="6753"/>
                      <a:pt x="2812" y="6753"/>
                    </a:cubicBezTo>
                    <a:lnTo>
                      <a:pt x="2864" y="6753"/>
                    </a:lnTo>
                    <a:cubicBezTo>
                      <a:pt x="2874" y="6753"/>
                      <a:pt x="2895" y="6743"/>
                      <a:pt x="2905" y="6743"/>
                    </a:cubicBezTo>
                    <a:cubicBezTo>
                      <a:pt x="2916" y="6733"/>
                      <a:pt x="2926" y="6722"/>
                      <a:pt x="2937" y="6722"/>
                    </a:cubicBezTo>
                    <a:lnTo>
                      <a:pt x="2988" y="6670"/>
                    </a:lnTo>
                    <a:cubicBezTo>
                      <a:pt x="3009" y="6639"/>
                      <a:pt x="3029" y="6608"/>
                      <a:pt x="3040" y="6577"/>
                    </a:cubicBezTo>
                    <a:cubicBezTo>
                      <a:pt x="3071" y="6504"/>
                      <a:pt x="3092" y="6421"/>
                      <a:pt x="3103" y="6348"/>
                    </a:cubicBezTo>
                    <a:cubicBezTo>
                      <a:pt x="3103" y="6338"/>
                      <a:pt x="3112" y="6328"/>
                      <a:pt x="3133" y="6328"/>
                    </a:cubicBezTo>
                    <a:cubicBezTo>
                      <a:pt x="3133" y="6323"/>
                      <a:pt x="3136" y="6320"/>
                      <a:pt x="3139" y="6320"/>
                    </a:cubicBezTo>
                    <a:cubicBezTo>
                      <a:pt x="3141" y="6320"/>
                      <a:pt x="3144" y="6323"/>
                      <a:pt x="3144" y="6328"/>
                    </a:cubicBezTo>
                    <a:lnTo>
                      <a:pt x="3165" y="6328"/>
                    </a:lnTo>
                    <a:cubicBezTo>
                      <a:pt x="3331" y="6463"/>
                      <a:pt x="3486" y="6608"/>
                      <a:pt x="3652" y="6733"/>
                    </a:cubicBezTo>
                    <a:lnTo>
                      <a:pt x="3652" y="6743"/>
                    </a:lnTo>
                    <a:cubicBezTo>
                      <a:pt x="3714" y="6784"/>
                      <a:pt x="3766" y="6825"/>
                      <a:pt x="3829" y="6857"/>
                    </a:cubicBezTo>
                    <a:cubicBezTo>
                      <a:pt x="3891" y="6899"/>
                      <a:pt x="3953" y="6929"/>
                      <a:pt x="4015" y="6961"/>
                    </a:cubicBezTo>
                    <a:lnTo>
                      <a:pt x="4005" y="6961"/>
                    </a:lnTo>
                    <a:cubicBezTo>
                      <a:pt x="4046" y="6971"/>
                      <a:pt x="4098" y="6991"/>
                      <a:pt x="4140" y="7002"/>
                    </a:cubicBezTo>
                    <a:cubicBezTo>
                      <a:pt x="4181" y="7012"/>
                      <a:pt x="4223" y="7023"/>
                      <a:pt x="4274" y="7033"/>
                    </a:cubicBezTo>
                    <a:cubicBezTo>
                      <a:pt x="4327" y="7033"/>
                      <a:pt x="4378" y="7044"/>
                      <a:pt x="4440" y="7044"/>
                    </a:cubicBezTo>
                    <a:cubicBezTo>
                      <a:pt x="4482" y="7044"/>
                      <a:pt x="4534" y="7033"/>
                      <a:pt x="4575" y="7033"/>
                    </a:cubicBezTo>
                    <a:cubicBezTo>
                      <a:pt x="4627" y="7023"/>
                      <a:pt x="4689" y="7012"/>
                      <a:pt x="4741" y="6991"/>
                    </a:cubicBezTo>
                    <a:cubicBezTo>
                      <a:pt x="4783" y="6982"/>
                      <a:pt x="4824" y="6971"/>
                      <a:pt x="4876" y="6950"/>
                    </a:cubicBezTo>
                    <a:lnTo>
                      <a:pt x="4866" y="6950"/>
                    </a:lnTo>
                    <a:cubicBezTo>
                      <a:pt x="4897" y="6940"/>
                      <a:pt x="4938" y="6919"/>
                      <a:pt x="4970" y="6899"/>
                    </a:cubicBezTo>
                    <a:cubicBezTo>
                      <a:pt x="4990" y="6888"/>
                      <a:pt x="5021" y="6867"/>
                      <a:pt x="5042" y="6846"/>
                    </a:cubicBezTo>
                    <a:cubicBezTo>
                      <a:pt x="5094" y="6816"/>
                      <a:pt x="5125" y="6774"/>
                      <a:pt x="5166" y="6733"/>
                    </a:cubicBezTo>
                    <a:cubicBezTo>
                      <a:pt x="5187" y="6701"/>
                      <a:pt x="5198" y="6680"/>
                      <a:pt x="5219" y="6650"/>
                    </a:cubicBezTo>
                    <a:cubicBezTo>
                      <a:pt x="5229" y="6629"/>
                      <a:pt x="5239" y="6608"/>
                      <a:pt x="5249" y="6577"/>
                    </a:cubicBezTo>
                    <a:cubicBezTo>
                      <a:pt x="5260" y="6556"/>
                      <a:pt x="5270" y="6525"/>
                      <a:pt x="5281" y="6484"/>
                    </a:cubicBezTo>
                    <a:cubicBezTo>
                      <a:pt x="5291" y="6463"/>
                      <a:pt x="5291" y="6431"/>
                      <a:pt x="5302" y="6401"/>
                    </a:cubicBezTo>
                    <a:cubicBezTo>
                      <a:pt x="5295" y="6401"/>
                      <a:pt x="5292" y="6405"/>
                      <a:pt x="5291" y="6408"/>
                    </a:cubicBezTo>
                    <a:lnTo>
                      <a:pt x="5291" y="6408"/>
                    </a:lnTo>
                    <a:cubicBezTo>
                      <a:pt x="5302" y="6346"/>
                      <a:pt x="5302" y="6275"/>
                      <a:pt x="5302" y="6214"/>
                    </a:cubicBezTo>
                    <a:cubicBezTo>
                      <a:pt x="5302" y="6190"/>
                      <a:pt x="5319" y="6179"/>
                      <a:pt x="5336" y="6179"/>
                    </a:cubicBezTo>
                    <a:cubicBezTo>
                      <a:pt x="5342" y="6179"/>
                      <a:pt x="5348" y="6180"/>
                      <a:pt x="5353" y="6182"/>
                    </a:cubicBezTo>
                    <a:cubicBezTo>
                      <a:pt x="5447" y="6245"/>
                      <a:pt x="5540" y="6318"/>
                      <a:pt x="5644" y="6369"/>
                    </a:cubicBezTo>
                    <a:lnTo>
                      <a:pt x="5664" y="6369"/>
                    </a:lnTo>
                    <a:cubicBezTo>
                      <a:pt x="5685" y="6380"/>
                      <a:pt x="5696" y="6380"/>
                      <a:pt x="5706" y="6380"/>
                    </a:cubicBezTo>
                    <a:cubicBezTo>
                      <a:pt x="5737" y="6390"/>
                      <a:pt x="5768" y="6390"/>
                      <a:pt x="5800" y="6401"/>
                    </a:cubicBezTo>
                    <a:cubicBezTo>
                      <a:pt x="5862" y="6411"/>
                      <a:pt x="5924" y="6421"/>
                      <a:pt x="5975" y="6431"/>
                    </a:cubicBezTo>
                    <a:cubicBezTo>
                      <a:pt x="6090" y="6452"/>
                      <a:pt x="6194" y="6473"/>
                      <a:pt x="6307" y="6484"/>
                    </a:cubicBezTo>
                    <a:lnTo>
                      <a:pt x="6318" y="6494"/>
                    </a:lnTo>
                    <a:cubicBezTo>
                      <a:pt x="6401" y="6504"/>
                      <a:pt x="6484" y="6504"/>
                      <a:pt x="6567" y="6504"/>
                    </a:cubicBezTo>
                    <a:cubicBezTo>
                      <a:pt x="6639" y="6504"/>
                      <a:pt x="6712" y="6504"/>
                      <a:pt x="6785" y="6494"/>
                    </a:cubicBezTo>
                    <a:lnTo>
                      <a:pt x="6971" y="6463"/>
                    </a:lnTo>
                    <a:lnTo>
                      <a:pt x="7127" y="6401"/>
                    </a:lnTo>
                    <a:lnTo>
                      <a:pt x="7116" y="6401"/>
                    </a:lnTo>
                    <a:cubicBezTo>
                      <a:pt x="7190" y="6369"/>
                      <a:pt x="7262" y="6338"/>
                      <a:pt x="7324" y="6297"/>
                    </a:cubicBezTo>
                    <a:cubicBezTo>
                      <a:pt x="7386" y="6255"/>
                      <a:pt x="7448" y="6224"/>
                      <a:pt x="7501" y="6172"/>
                    </a:cubicBezTo>
                    <a:cubicBezTo>
                      <a:pt x="7563" y="6131"/>
                      <a:pt x="7614" y="6089"/>
                      <a:pt x="7667" y="6037"/>
                    </a:cubicBezTo>
                    <a:cubicBezTo>
                      <a:pt x="7708" y="5986"/>
                      <a:pt x="7760" y="5933"/>
                      <a:pt x="7801" y="5882"/>
                    </a:cubicBezTo>
                    <a:cubicBezTo>
                      <a:pt x="7833" y="5840"/>
                      <a:pt x="7863" y="5799"/>
                      <a:pt x="7884" y="5757"/>
                    </a:cubicBezTo>
                    <a:cubicBezTo>
                      <a:pt x="7916" y="5705"/>
                      <a:pt x="7936" y="5664"/>
                      <a:pt x="7957" y="5612"/>
                    </a:cubicBezTo>
                    <a:lnTo>
                      <a:pt x="7957" y="5622"/>
                    </a:lnTo>
                    <a:cubicBezTo>
                      <a:pt x="7978" y="5571"/>
                      <a:pt x="7988" y="5529"/>
                      <a:pt x="7999" y="5488"/>
                    </a:cubicBezTo>
                    <a:cubicBezTo>
                      <a:pt x="8019" y="5436"/>
                      <a:pt x="8029" y="5394"/>
                      <a:pt x="8029" y="5353"/>
                    </a:cubicBezTo>
                    <a:cubicBezTo>
                      <a:pt x="8040" y="5311"/>
                      <a:pt x="8040" y="5260"/>
                      <a:pt x="8040" y="5218"/>
                    </a:cubicBezTo>
                    <a:cubicBezTo>
                      <a:pt x="8040" y="5177"/>
                      <a:pt x="8040" y="5135"/>
                      <a:pt x="8029" y="5094"/>
                    </a:cubicBezTo>
                    <a:cubicBezTo>
                      <a:pt x="8019" y="5031"/>
                      <a:pt x="8009" y="4979"/>
                      <a:pt x="7999" y="4917"/>
                    </a:cubicBezTo>
                    <a:cubicBezTo>
                      <a:pt x="7988" y="4907"/>
                      <a:pt x="7999" y="4886"/>
                      <a:pt x="8009" y="4875"/>
                    </a:cubicBezTo>
                    <a:lnTo>
                      <a:pt x="8050" y="4875"/>
                    </a:lnTo>
                    <a:lnTo>
                      <a:pt x="8050" y="4886"/>
                    </a:lnTo>
                    <a:cubicBezTo>
                      <a:pt x="8082" y="4896"/>
                      <a:pt x="8123" y="4907"/>
                      <a:pt x="8154" y="4917"/>
                    </a:cubicBezTo>
                    <a:lnTo>
                      <a:pt x="8216" y="4917"/>
                    </a:lnTo>
                    <a:cubicBezTo>
                      <a:pt x="8227" y="4917"/>
                      <a:pt x="8237" y="4907"/>
                      <a:pt x="8248" y="4907"/>
                    </a:cubicBezTo>
                    <a:cubicBezTo>
                      <a:pt x="8258" y="4907"/>
                      <a:pt x="8268" y="4896"/>
                      <a:pt x="8278" y="4896"/>
                    </a:cubicBezTo>
                    <a:cubicBezTo>
                      <a:pt x="8278" y="4886"/>
                      <a:pt x="8289" y="4875"/>
                      <a:pt x="8299" y="4875"/>
                    </a:cubicBezTo>
                    <a:cubicBezTo>
                      <a:pt x="8310" y="4855"/>
                      <a:pt x="8310" y="4845"/>
                      <a:pt x="8320" y="4834"/>
                    </a:cubicBezTo>
                    <a:cubicBezTo>
                      <a:pt x="8331" y="4803"/>
                      <a:pt x="8340" y="4762"/>
                      <a:pt x="8351" y="4730"/>
                    </a:cubicBezTo>
                    <a:cubicBezTo>
                      <a:pt x="8361" y="4626"/>
                      <a:pt x="8351" y="4513"/>
                      <a:pt x="8340" y="4398"/>
                    </a:cubicBezTo>
                    <a:lnTo>
                      <a:pt x="8331" y="4367"/>
                    </a:lnTo>
                    <a:cubicBezTo>
                      <a:pt x="8299" y="4160"/>
                      <a:pt x="8248" y="3953"/>
                      <a:pt x="8185" y="3745"/>
                    </a:cubicBezTo>
                    <a:cubicBezTo>
                      <a:pt x="8123" y="3527"/>
                      <a:pt x="8050" y="3309"/>
                      <a:pt x="7978" y="3091"/>
                    </a:cubicBezTo>
                    <a:lnTo>
                      <a:pt x="7884" y="2842"/>
                    </a:lnTo>
                    <a:cubicBezTo>
                      <a:pt x="7718" y="2531"/>
                      <a:pt x="7521" y="2231"/>
                      <a:pt x="7272" y="1961"/>
                    </a:cubicBezTo>
                    <a:cubicBezTo>
                      <a:pt x="7033" y="1701"/>
                      <a:pt x="6764" y="1494"/>
                      <a:pt x="6453" y="1339"/>
                    </a:cubicBezTo>
                    <a:cubicBezTo>
                      <a:pt x="6245" y="1235"/>
                      <a:pt x="6007" y="1152"/>
                      <a:pt x="5820" y="1079"/>
                    </a:cubicBezTo>
                    <a:cubicBezTo>
                      <a:pt x="5696" y="1027"/>
                      <a:pt x="5561" y="986"/>
                      <a:pt x="5426" y="924"/>
                    </a:cubicBezTo>
                    <a:cubicBezTo>
                      <a:pt x="5208" y="830"/>
                      <a:pt x="5021" y="726"/>
                      <a:pt x="4876" y="612"/>
                    </a:cubicBezTo>
                    <a:cubicBezTo>
                      <a:pt x="4814" y="571"/>
                      <a:pt x="4762" y="509"/>
                      <a:pt x="4700" y="446"/>
                    </a:cubicBezTo>
                    <a:lnTo>
                      <a:pt x="4689" y="436"/>
                    </a:lnTo>
                    <a:lnTo>
                      <a:pt x="4679" y="426"/>
                    </a:lnTo>
                    <a:cubicBezTo>
                      <a:pt x="4606" y="343"/>
                      <a:pt x="4544" y="281"/>
                      <a:pt x="4482" y="218"/>
                    </a:cubicBezTo>
                    <a:cubicBezTo>
                      <a:pt x="4410" y="145"/>
                      <a:pt x="4327" y="83"/>
                      <a:pt x="4233" y="42"/>
                    </a:cubicBezTo>
                    <a:cubicBezTo>
                      <a:pt x="4191" y="21"/>
                      <a:pt x="4150" y="0"/>
                      <a:pt x="40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9"/>
              <p:cNvSpPr/>
              <p:nvPr/>
            </p:nvSpPr>
            <p:spPr>
              <a:xfrm>
                <a:off x="6812917" y="1522952"/>
                <a:ext cx="496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0"/>
                    </a:moveTo>
                    <a:lnTo>
                      <a:pt x="11" y="10"/>
                    </a:lnTo>
                    <a:cubicBezTo>
                      <a:pt x="11" y="10"/>
                      <a:pt x="11" y="0"/>
                      <a:pt x="1" y="0"/>
                    </a:cubicBez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9"/>
              <p:cNvSpPr/>
              <p:nvPr/>
            </p:nvSpPr>
            <p:spPr>
              <a:xfrm>
                <a:off x="6696055" y="153273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9"/>
              <p:cNvSpPr/>
              <p:nvPr/>
            </p:nvSpPr>
            <p:spPr>
              <a:xfrm>
                <a:off x="6751219" y="1553283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9"/>
              <p:cNvSpPr/>
              <p:nvPr/>
            </p:nvSpPr>
            <p:spPr>
              <a:xfrm>
                <a:off x="6848881" y="1365350"/>
                <a:ext cx="175853" cy="424536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9420" extrusionOk="0">
                    <a:moveTo>
                      <a:pt x="1464" y="1"/>
                    </a:moveTo>
                    <a:lnTo>
                      <a:pt x="1464" y="1"/>
                    </a:lnTo>
                    <a:cubicBezTo>
                      <a:pt x="1468" y="9"/>
                      <a:pt x="1472" y="16"/>
                      <a:pt x="1477" y="24"/>
                    </a:cubicBezTo>
                    <a:lnTo>
                      <a:pt x="1477" y="24"/>
                    </a:lnTo>
                    <a:cubicBezTo>
                      <a:pt x="1476" y="20"/>
                      <a:pt x="1475" y="16"/>
                      <a:pt x="1474" y="12"/>
                    </a:cubicBezTo>
                    <a:lnTo>
                      <a:pt x="1464" y="1"/>
                    </a:lnTo>
                    <a:close/>
                    <a:moveTo>
                      <a:pt x="1477" y="24"/>
                    </a:moveTo>
                    <a:cubicBezTo>
                      <a:pt x="1488" y="72"/>
                      <a:pt x="1507" y="120"/>
                      <a:pt x="1526" y="167"/>
                    </a:cubicBezTo>
                    <a:lnTo>
                      <a:pt x="1547" y="229"/>
                    </a:lnTo>
                    <a:cubicBezTo>
                      <a:pt x="1630" y="457"/>
                      <a:pt x="1702" y="676"/>
                      <a:pt x="1754" y="883"/>
                    </a:cubicBezTo>
                    <a:cubicBezTo>
                      <a:pt x="1817" y="1080"/>
                      <a:pt x="1868" y="1287"/>
                      <a:pt x="1900" y="1505"/>
                    </a:cubicBezTo>
                    <a:lnTo>
                      <a:pt x="1909" y="1536"/>
                    </a:lnTo>
                    <a:cubicBezTo>
                      <a:pt x="1920" y="1609"/>
                      <a:pt x="1920" y="1671"/>
                      <a:pt x="1920" y="1754"/>
                    </a:cubicBezTo>
                    <a:lnTo>
                      <a:pt x="1920" y="1827"/>
                    </a:lnTo>
                    <a:lnTo>
                      <a:pt x="1920" y="1868"/>
                    </a:lnTo>
                    <a:cubicBezTo>
                      <a:pt x="1909" y="1910"/>
                      <a:pt x="1900" y="1941"/>
                      <a:pt x="1889" y="1962"/>
                    </a:cubicBezTo>
                    <a:cubicBezTo>
                      <a:pt x="1879" y="1983"/>
                      <a:pt x="1879" y="1993"/>
                      <a:pt x="1868" y="2013"/>
                    </a:cubicBezTo>
                    <a:cubicBezTo>
                      <a:pt x="1858" y="2013"/>
                      <a:pt x="1847" y="2024"/>
                      <a:pt x="1847" y="2034"/>
                    </a:cubicBezTo>
                    <a:cubicBezTo>
                      <a:pt x="1837" y="2034"/>
                      <a:pt x="1827" y="2045"/>
                      <a:pt x="1817" y="2045"/>
                    </a:cubicBezTo>
                    <a:cubicBezTo>
                      <a:pt x="1806" y="2055"/>
                      <a:pt x="1796" y="2055"/>
                      <a:pt x="1785" y="2055"/>
                    </a:cubicBezTo>
                    <a:lnTo>
                      <a:pt x="1723" y="2055"/>
                    </a:lnTo>
                    <a:cubicBezTo>
                      <a:pt x="1692" y="2045"/>
                      <a:pt x="1671" y="2034"/>
                      <a:pt x="1640" y="2024"/>
                    </a:cubicBezTo>
                    <a:lnTo>
                      <a:pt x="1619" y="2024"/>
                    </a:lnTo>
                    <a:cubicBezTo>
                      <a:pt x="1609" y="2013"/>
                      <a:pt x="1609" y="2013"/>
                      <a:pt x="1598" y="2013"/>
                    </a:cubicBezTo>
                    <a:lnTo>
                      <a:pt x="1588" y="2013"/>
                    </a:lnTo>
                    <a:cubicBezTo>
                      <a:pt x="1609" y="2107"/>
                      <a:pt x="1640" y="2200"/>
                      <a:pt x="1671" y="2294"/>
                    </a:cubicBezTo>
                    <a:cubicBezTo>
                      <a:pt x="1744" y="2491"/>
                      <a:pt x="1817" y="2688"/>
                      <a:pt x="1900" y="2885"/>
                    </a:cubicBezTo>
                    <a:lnTo>
                      <a:pt x="1900" y="2875"/>
                    </a:lnTo>
                    <a:cubicBezTo>
                      <a:pt x="2003" y="3113"/>
                      <a:pt x="2107" y="3352"/>
                      <a:pt x="2231" y="3580"/>
                    </a:cubicBezTo>
                    <a:cubicBezTo>
                      <a:pt x="2283" y="3705"/>
                      <a:pt x="2345" y="3818"/>
                      <a:pt x="2397" y="3933"/>
                    </a:cubicBezTo>
                    <a:cubicBezTo>
                      <a:pt x="2460" y="4046"/>
                      <a:pt x="2522" y="4161"/>
                      <a:pt x="2573" y="4275"/>
                    </a:cubicBezTo>
                    <a:cubicBezTo>
                      <a:pt x="2677" y="4472"/>
                      <a:pt x="2771" y="4680"/>
                      <a:pt x="2854" y="4897"/>
                    </a:cubicBezTo>
                    <a:cubicBezTo>
                      <a:pt x="2937" y="5115"/>
                      <a:pt x="2999" y="5344"/>
                      <a:pt x="3051" y="5572"/>
                    </a:cubicBezTo>
                    <a:cubicBezTo>
                      <a:pt x="3082" y="5758"/>
                      <a:pt x="3113" y="5945"/>
                      <a:pt x="3113" y="6132"/>
                    </a:cubicBezTo>
                    <a:cubicBezTo>
                      <a:pt x="3124" y="6319"/>
                      <a:pt x="3113" y="6505"/>
                      <a:pt x="3071" y="6681"/>
                    </a:cubicBezTo>
                    <a:cubicBezTo>
                      <a:pt x="3051" y="6775"/>
                      <a:pt x="3020" y="6868"/>
                      <a:pt x="2988" y="6962"/>
                    </a:cubicBezTo>
                    <a:cubicBezTo>
                      <a:pt x="2958" y="7034"/>
                      <a:pt x="2926" y="7107"/>
                      <a:pt x="2885" y="7169"/>
                    </a:cubicBezTo>
                    <a:cubicBezTo>
                      <a:pt x="2812" y="7304"/>
                      <a:pt x="2709" y="7428"/>
                      <a:pt x="2594" y="7522"/>
                    </a:cubicBezTo>
                    <a:cubicBezTo>
                      <a:pt x="2480" y="7615"/>
                      <a:pt x="2356" y="7698"/>
                      <a:pt x="2221" y="7760"/>
                    </a:cubicBezTo>
                    <a:cubicBezTo>
                      <a:pt x="2086" y="7822"/>
                      <a:pt x="1941" y="7875"/>
                      <a:pt x="1796" y="7916"/>
                    </a:cubicBezTo>
                    <a:cubicBezTo>
                      <a:pt x="1515" y="7999"/>
                      <a:pt x="1225" y="8041"/>
                      <a:pt x="945" y="8092"/>
                    </a:cubicBezTo>
                    <a:cubicBezTo>
                      <a:pt x="976" y="8165"/>
                      <a:pt x="1017" y="8237"/>
                      <a:pt x="1038" y="8310"/>
                    </a:cubicBezTo>
                    <a:cubicBezTo>
                      <a:pt x="1059" y="8341"/>
                      <a:pt x="1070" y="8382"/>
                      <a:pt x="1070" y="8414"/>
                    </a:cubicBezTo>
                    <a:cubicBezTo>
                      <a:pt x="1080" y="8445"/>
                      <a:pt x="1080" y="8465"/>
                      <a:pt x="1080" y="8497"/>
                    </a:cubicBezTo>
                    <a:cubicBezTo>
                      <a:pt x="1080" y="8538"/>
                      <a:pt x="1080" y="8590"/>
                      <a:pt x="1059" y="8631"/>
                    </a:cubicBezTo>
                    <a:cubicBezTo>
                      <a:pt x="1038" y="8673"/>
                      <a:pt x="1007" y="8704"/>
                      <a:pt x="976" y="8735"/>
                    </a:cubicBezTo>
                    <a:cubicBezTo>
                      <a:pt x="934" y="8767"/>
                      <a:pt x="883" y="8787"/>
                      <a:pt x="841" y="8797"/>
                    </a:cubicBezTo>
                    <a:cubicBezTo>
                      <a:pt x="779" y="8818"/>
                      <a:pt x="727" y="8829"/>
                      <a:pt x="665" y="8829"/>
                    </a:cubicBezTo>
                    <a:cubicBezTo>
                      <a:pt x="626" y="8832"/>
                      <a:pt x="587" y="8833"/>
                      <a:pt x="547" y="8833"/>
                    </a:cubicBezTo>
                    <a:cubicBezTo>
                      <a:pt x="452" y="8833"/>
                      <a:pt x="356" y="8826"/>
                      <a:pt x="261" y="8818"/>
                    </a:cubicBezTo>
                    <a:lnTo>
                      <a:pt x="261" y="8818"/>
                    </a:lnTo>
                    <a:cubicBezTo>
                      <a:pt x="271" y="8860"/>
                      <a:pt x="271" y="8912"/>
                      <a:pt x="271" y="8963"/>
                    </a:cubicBezTo>
                    <a:cubicBezTo>
                      <a:pt x="271" y="9016"/>
                      <a:pt x="271" y="9067"/>
                      <a:pt x="250" y="9109"/>
                    </a:cubicBezTo>
                    <a:cubicBezTo>
                      <a:pt x="240" y="9150"/>
                      <a:pt x="219" y="9192"/>
                      <a:pt x="188" y="9233"/>
                    </a:cubicBezTo>
                    <a:cubicBezTo>
                      <a:pt x="178" y="9254"/>
                      <a:pt x="167" y="9265"/>
                      <a:pt x="157" y="9285"/>
                    </a:cubicBezTo>
                    <a:cubicBezTo>
                      <a:pt x="136" y="9295"/>
                      <a:pt x="125" y="9316"/>
                      <a:pt x="105" y="9327"/>
                    </a:cubicBezTo>
                    <a:cubicBezTo>
                      <a:pt x="74" y="9348"/>
                      <a:pt x="32" y="9368"/>
                      <a:pt x="1" y="9378"/>
                    </a:cubicBezTo>
                    <a:cubicBezTo>
                      <a:pt x="53" y="9399"/>
                      <a:pt x="115" y="9410"/>
                      <a:pt x="167" y="9410"/>
                    </a:cubicBezTo>
                    <a:cubicBezTo>
                      <a:pt x="178" y="9420"/>
                      <a:pt x="188" y="9420"/>
                      <a:pt x="198" y="9420"/>
                    </a:cubicBezTo>
                    <a:cubicBezTo>
                      <a:pt x="354" y="9420"/>
                      <a:pt x="489" y="9348"/>
                      <a:pt x="551" y="9233"/>
                    </a:cubicBezTo>
                    <a:cubicBezTo>
                      <a:pt x="582" y="9192"/>
                      <a:pt x="593" y="9129"/>
                      <a:pt x="593" y="9078"/>
                    </a:cubicBezTo>
                    <a:lnTo>
                      <a:pt x="623" y="9088"/>
                    </a:lnTo>
                    <a:cubicBezTo>
                      <a:pt x="768" y="9119"/>
                      <a:pt x="904" y="9129"/>
                      <a:pt x="1017" y="9129"/>
                    </a:cubicBezTo>
                    <a:cubicBezTo>
                      <a:pt x="1173" y="9129"/>
                      <a:pt x="1277" y="9109"/>
                      <a:pt x="1349" y="9036"/>
                    </a:cubicBezTo>
                    <a:cubicBezTo>
                      <a:pt x="1391" y="9005"/>
                      <a:pt x="1422" y="8953"/>
                      <a:pt x="1422" y="8901"/>
                    </a:cubicBezTo>
                    <a:lnTo>
                      <a:pt x="1422" y="8829"/>
                    </a:lnTo>
                    <a:cubicBezTo>
                      <a:pt x="1568" y="8818"/>
                      <a:pt x="1723" y="8787"/>
                      <a:pt x="1868" y="8756"/>
                    </a:cubicBezTo>
                    <a:cubicBezTo>
                      <a:pt x="2086" y="8704"/>
                      <a:pt x="2294" y="8631"/>
                      <a:pt x="2490" y="8528"/>
                    </a:cubicBezTo>
                    <a:cubicBezTo>
                      <a:pt x="2677" y="8424"/>
                      <a:pt x="2854" y="8299"/>
                      <a:pt x="3009" y="8154"/>
                    </a:cubicBezTo>
                    <a:cubicBezTo>
                      <a:pt x="3165" y="7999"/>
                      <a:pt x="3290" y="7802"/>
                      <a:pt x="3382" y="7594"/>
                    </a:cubicBezTo>
                    <a:lnTo>
                      <a:pt x="3424" y="7543"/>
                    </a:lnTo>
                    <a:cubicBezTo>
                      <a:pt x="3455" y="7501"/>
                      <a:pt x="3486" y="7449"/>
                      <a:pt x="3518" y="7407"/>
                    </a:cubicBezTo>
                    <a:cubicBezTo>
                      <a:pt x="3569" y="7324"/>
                      <a:pt x="3611" y="7231"/>
                      <a:pt x="3663" y="7117"/>
                    </a:cubicBezTo>
                    <a:cubicBezTo>
                      <a:pt x="3735" y="6951"/>
                      <a:pt x="3787" y="6764"/>
                      <a:pt x="3829" y="6568"/>
                    </a:cubicBezTo>
                    <a:cubicBezTo>
                      <a:pt x="3891" y="6204"/>
                      <a:pt x="3901" y="5810"/>
                      <a:pt x="3850" y="5395"/>
                    </a:cubicBezTo>
                    <a:cubicBezTo>
                      <a:pt x="3797" y="5022"/>
                      <a:pt x="3704" y="4627"/>
                      <a:pt x="3559" y="4244"/>
                    </a:cubicBezTo>
                    <a:cubicBezTo>
                      <a:pt x="3486" y="4067"/>
                      <a:pt x="3414" y="3881"/>
                      <a:pt x="3331" y="3715"/>
                    </a:cubicBezTo>
                    <a:cubicBezTo>
                      <a:pt x="3258" y="3549"/>
                      <a:pt x="3175" y="3393"/>
                      <a:pt x="3071" y="3217"/>
                    </a:cubicBezTo>
                    <a:lnTo>
                      <a:pt x="3041" y="3154"/>
                    </a:lnTo>
                    <a:lnTo>
                      <a:pt x="2875" y="2864"/>
                    </a:lnTo>
                    <a:cubicBezTo>
                      <a:pt x="2729" y="2605"/>
                      <a:pt x="2543" y="2273"/>
                      <a:pt x="2387" y="1951"/>
                    </a:cubicBezTo>
                    <a:cubicBezTo>
                      <a:pt x="2231" y="1661"/>
                      <a:pt x="2096" y="1349"/>
                      <a:pt x="1962" y="1049"/>
                    </a:cubicBezTo>
                    <a:lnTo>
                      <a:pt x="1951" y="1018"/>
                    </a:lnTo>
                    <a:lnTo>
                      <a:pt x="1941" y="997"/>
                    </a:lnTo>
                    <a:lnTo>
                      <a:pt x="1909" y="925"/>
                    </a:lnTo>
                    <a:cubicBezTo>
                      <a:pt x="1779" y="631"/>
                      <a:pt x="1637" y="319"/>
                      <a:pt x="1477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9"/>
              <p:cNvSpPr/>
              <p:nvPr/>
            </p:nvSpPr>
            <p:spPr>
              <a:xfrm>
                <a:off x="6813863" y="1282154"/>
                <a:ext cx="121592" cy="175808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3901" extrusionOk="0">
                    <a:moveTo>
                      <a:pt x="0" y="1"/>
                    </a:moveTo>
                    <a:cubicBezTo>
                      <a:pt x="63" y="21"/>
                      <a:pt x="114" y="53"/>
                      <a:pt x="166" y="74"/>
                    </a:cubicBezTo>
                    <a:cubicBezTo>
                      <a:pt x="249" y="115"/>
                      <a:pt x="332" y="157"/>
                      <a:pt x="415" y="208"/>
                    </a:cubicBezTo>
                    <a:cubicBezTo>
                      <a:pt x="487" y="250"/>
                      <a:pt x="560" y="302"/>
                      <a:pt x="633" y="353"/>
                    </a:cubicBezTo>
                    <a:cubicBezTo>
                      <a:pt x="913" y="572"/>
                      <a:pt x="1141" y="851"/>
                      <a:pt x="1338" y="1152"/>
                    </a:cubicBezTo>
                    <a:cubicBezTo>
                      <a:pt x="1453" y="1339"/>
                      <a:pt x="1556" y="1526"/>
                      <a:pt x="1649" y="1713"/>
                    </a:cubicBezTo>
                    <a:cubicBezTo>
                      <a:pt x="1743" y="1899"/>
                      <a:pt x="1815" y="2096"/>
                      <a:pt x="1888" y="2283"/>
                    </a:cubicBezTo>
                    <a:cubicBezTo>
                      <a:pt x="2033" y="2688"/>
                      <a:pt x="2147" y="3103"/>
                      <a:pt x="2262" y="3507"/>
                    </a:cubicBezTo>
                    <a:cubicBezTo>
                      <a:pt x="2292" y="3621"/>
                      <a:pt x="2324" y="3735"/>
                      <a:pt x="2355" y="3839"/>
                    </a:cubicBezTo>
                    <a:lnTo>
                      <a:pt x="2365" y="3859"/>
                    </a:lnTo>
                    <a:lnTo>
                      <a:pt x="2375" y="3859"/>
                    </a:lnTo>
                    <a:cubicBezTo>
                      <a:pt x="2386" y="3859"/>
                      <a:pt x="2386" y="3859"/>
                      <a:pt x="2396" y="3870"/>
                    </a:cubicBezTo>
                    <a:lnTo>
                      <a:pt x="2417" y="3870"/>
                    </a:lnTo>
                    <a:cubicBezTo>
                      <a:pt x="2448" y="3880"/>
                      <a:pt x="2469" y="3891"/>
                      <a:pt x="2500" y="3901"/>
                    </a:cubicBezTo>
                    <a:lnTo>
                      <a:pt x="2562" y="3901"/>
                    </a:lnTo>
                    <a:cubicBezTo>
                      <a:pt x="2573" y="3901"/>
                      <a:pt x="2583" y="3901"/>
                      <a:pt x="2594" y="3891"/>
                    </a:cubicBezTo>
                    <a:cubicBezTo>
                      <a:pt x="2604" y="3891"/>
                      <a:pt x="2614" y="3880"/>
                      <a:pt x="2624" y="3880"/>
                    </a:cubicBezTo>
                    <a:cubicBezTo>
                      <a:pt x="2624" y="3870"/>
                      <a:pt x="2635" y="3859"/>
                      <a:pt x="2645" y="3859"/>
                    </a:cubicBezTo>
                    <a:cubicBezTo>
                      <a:pt x="2656" y="3839"/>
                      <a:pt x="2656" y="3829"/>
                      <a:pt x="2666" y="3808"/>
                    </a:cubicBezTo>
                    <a:cubicBezTo>
                      <a:pt x="2677" y="3787"/>
                      <a:pt x="2686" y="3756"/>
                      <a:pt x="2697" y="3714"/>
                    </a:cubicBezTo>
                    <a:lnTo>
                      <a:pt x="2697" y="3673"/>
                    </a:lnTo>
                    <a:lnTo>
                      <a:pt x="2697" y="3600"/>
                    </a:lnTo>
                    <a:cubicBezTo>
                      <a:pt x="2697" y="3517"/>
                      <a:pt x="2686" y="3455"/>
                      <a:pt x="2686" y="3382"/>
                    </a:cubicBezTo>
                    <a:lnTo>
                      <a:pt x="2677" y="3351"/>
                    </a:lnTo>
                    <a:cubicBezTo>
                      <a:pt x="2645" y="3133"/>
                      <a:pt x="2594" y="2926"/>
                      <a:pt x="2531" y="2729"/>
                    </a:cubicBezTo>
                    <a:cubicBezTo>
                      <a:pt x="2479" y="2522"/>
                      <a:pt x="2407" y="2303"/>
                      <a:pt x="2324" y="2075"/>
                    </a:cubicBezTo>
                    <a:lnTo>
                      <a:pt x="2303" y="2013"/>
                    </a:lnTo>
                    <a:cubicBezTo>
                      <a:pt x="2282" y="1962"/>
                      <a:pt x="2262" y="1909"/>
                      <a:pt x="2251" y="1858"/>
                    </a:cubicBezTo>
                    <a:lnTo>
                      <a:pt x="2241" y="1837"/>
                    </a:lnTo>
                    <a:cubicBezTo>
                      <a:pt x="2043" y="1484"/>
                      <a:pt x="1847" y="1194"/>
                      <a:pt x="1618" y="945"/>
                    </a:cubicBezTo>
                    <a:cubicBezTo>
                      <a:pt x="1390" y="685"/>
                      <a:pt x="1110" y="478"/>
                      <a:pt x="799" y="323"/>
                    </a:cubicBezTo>
                    <a:cubicBezTo>
                      <a:pt x="591" y="219"/>
                      <a:pt x="363" y="136"/>
                      <a:pt x="176" y="63"/>
                    </a:cubicBezTo>
                    <a:cubicBezTo>
                      <a:pt x="114" y="42"/>
                      <a:pt x="63" y="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9"/>
              <p:cNvSpPr/>
              <p:nvPr/>
            </p:nvSpPr>
            <p:spPr>
              <a:xfrm>
                <a:off x="6677352" y="1383602"/>
                <a:ext cx="75758" cy="4993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108" extrusionOk="0">
                    <a:moveTo>
                      <a:pt x="768" y="1"/>
                    </a:moveTo>
                    <a:cubicBezTo>
                      <a:pt x="695" y="1"/>
                      <a:pt x="623" y="1"/>
                      <a:pt x="550" y="22"/>
                    </a:cubicBezTo>
                    <a:cubicBezTo>
                      <a:pt x="446" y="42"/>
                      <a:pt x="353" y="73"/>
                      <a:pt x="259" y="135"/>
                    </a:cubicBezTo>
                    <a:cubicBezTo>
                      <a:pt x="176" y="188"/>
                      <a:pt x="104" y="271"/>
                      <a:pt x="63" y="354"/>
                    </a:cubicBezTo>
                    <a:cubicBezTo>
                      <a:pt x="10" y="457"/>
                      <a:pt x="0" y="582"/>
                      <a:pt x="10" y="686"/>
                    </a:cubicBezTo>
                    <a:cubicBezTo>
                      <a:pt x="10" y="706"/>
                      <a:pt x="21" y="727"/>
                      <a:pt x="31" y="737"/>
                    </a:cubicBezTo>
                    <a:cubicBezTo>
                      <a:pt x="52" y="758"/>
                      <a:pt x="63" y="758"/>
                      <a:pt x="83" y="758"/>
                    </a:cubicBezTo>
                    <a:cubicBezTo>
                      <a:pt x="104" y="758"/>
                      <a:pt x="125" y="758"/>
                      <a:pt x="135" y="737"/>
                    </a:cubicBezTo>
                    <a:cubicBezTo>
                      <a:pt x="146" y="727"/>
                      <a:pt x="156" y="706"/>
                      <a:pt x="156" y="686"/>
                    </a:cubicBezTo>
                    <a:cubicBezTo>
                      <a:pt x="156" y="633"/>
                      <a:pt x="146" y="592"/>
                      <a:pt x="156" y="530"/>
                    </a:cubicBezTo>
                    <a:cubicBezTo>
                      <a:pt x="166" y="499"/>
                      <a:pt x="166" y="467"/>
                      <a:pt x="187" y="437"/>
                    </a:cubicBezTo>
                    <a:cubicBezTo>
                      <a:pt x="197" y="405"/>
                      <a:pt x="208" y="374"/>
                      <a:pt x="229" y="354"/>
                    </a:cubicBezTo>
                    <a:lnTo>
                      <a:pt x="312" y="271"/>
                    </a:lnTo>
                    <a:cubicBezTo>
                      <a:pt x="353" y="250"/>
                      <a:pt x="395" y="218"/>
                      <a:pt x="436" y="208"/>
                    </a:cubicBezTo>
                    <a:cubicBezTo>
                      <a:pt x="498" y="177"/>
                      <a:pt x="570" y="156"/>
                      <a:pt x="643" y="146"/>
                    </a:cubicBezTo>
                    <a:lnTo>
                      <a:pt x="623" y="146"/>
                    </a:lnTo>
                    <a:cubicBezTo>
                      <a:pt x="666" y="142"/>
                      <a:pt x="708" y="139"/>
                      <a:pt x="748" y="139"/>
                    </a:cubicBezTo>
                    <a:cubicBezTo>
                      <a:pt x="805" y="139"/>
                      <a:pt x="859" y="144"/>
                      <a:pt x="913" y="156"/>
                    </a:cubicBezTo>
                    <a:cubicBezTo>
                      <a:pt x="996" y="167"/>
                      <a:pt x="1079" y="188"/>
                      <a:pt x="1151" y="218"/>
                    </a:cubicBezTo>
                    <a:cubicBezTo>
                      <a:pt x="1214" y="239"/>
                      <a:pt x="1266" y="271"/>
                      <a:pt x="1307" y="312"/>
                    </a:cubicBezTo>
                    <a:cubicBezTo>
                      <a:pt x="1349" y="333"/>
                      <a:pt x="1380" y="364"/>
                      <a:pt x="1400" y="395"/>
                    </a:cubicBezTo>
                    <a:cubicBezTo>
                      <a:pt x="1442" y="447"/>
                      <a:pt x="1463" y="488"/>
                      <a:pt x="1483" y="540"/>
                    </a:cubicBezTo>
                    <a:lnTo>
                      <a:pt x="1483" y="530"/>
                    </a:lnTo>
                    <a:cubicBezTo>
                      <a:pt x="1504" y="582"/>
                      <a:pt x="1525" y="644"/>
                      <a:pt x="1536" y="706"/>
                    </a:cubicBezTo>
                    <a:lnTo>
                      <a:pt x="1536" y="841"/>
                    </a:lnTo>
                    <a:cubicBezTo>
                      <a:pt x="1525" y="872"/>
                      <a:pt x="1515" y="893"/>
                      <a:pt x="1504" y="924"/>
                    </a:cubicBezTo>
                    <a:cubicBezTo>
                      <a:pt x="1494" y="955"/>
                      <a:pt x="1483" y="976"/>
                      <a:pt x="1463" y="997"/>
                    </a:cubicBezTo>
                    <a:cubicBezTo>
                      <a:pt x="1442" y="1027"/>
                      <a:pt x="1463" y="1080"/>
                      <a:pt x="1494" y="1100"/>
                    </a:cubicBezTo>
                    <a:cubicBezTo>
                      <a:pt x="1499" y="1105"/>
                      <a:pt x="1507" y="1108"/>
                      <a:pt x="1516" y="1108"/>
                    </a:cubicBezTo>
                    <a:cubicBezTo>
                      <a:pt x="1525" y="1108"/>
                      <a:pt x="1535" y="1105"/>
                      <a:pt x="1546" y="1100"/>
                    </a:cubicBezTo>
                    <a:cubicBezTo>
                      <a:pt x="1566" y="1100"/>
                      <a:pt x="1577" y="1090"/>
                      <a:pt x="1587" y="1069"/>
                    </a:cubicBezTo>
                    <a:cubicBezTo>
                      <a:pt x="1629" y="1018"/>
                      <a:pt x="1660" y="944"/>
                      <a:pt x="1670" y="882"/>
                    </a:cubicBezTo>
                    <a:cubicBezTo>
                      <a:pt x="1681" y="799"/>
                      <a:pt x="1681" y="716"/>
                      <a:pt x="1670" y="644"/>
                    </a:cubicBezTo>
                    <a:cubicBezTo>
                      <a:pt x="1649" y="561"/>
                      <a:pt x="1619" y="488"/>
                      <a:pt x="1587" y="416"/>
                    </a:cubicBezTo>
                    <a:cubicBezTo>
                      <a:pt x="1556" y="354"/>
                      <a:pt x="1515" y="301"/>
                      <a:pt x="1463" y="250"/>
                    </a:cubicBezTo>
                    <a:cubicBezTo>
                      <a:pt x="1390" y="177"/>
                      <a:pt x="1297" y="125"/>
                      <a:pt x="1204" y="84"/>
                    </a:cubicBezTo>
                    <a:cubicBezTo>
                      <a:pt x="1100" y="42"/>
                      <a:pt x="985" y="11"/>
                      <a:pt x="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9"/>
              <p:cNvSpPr/>
              <p:nvPr/>
            </p:nvSpPr>
            <p:spPr>
              <a:xfrm>
                <a:off x="6682941" y="1388289"/>
                <a:ext cx="66880" cy="3186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707" extrusionOk="0">
                    <a:moveTo>
                      <a:pt x="592" y="1"/>
                    </a:moveTo>
                    <a:cubicBezTo>
                      <a:pt x="540" y="1"/>
                      <a:pt x="478" y="11"/>
                      <a:pt x="426" y="21"/>
                    </a:cubicBezTo>
                    <a:cubicBezTo>
                      <a:pt x="354" y="42"/>
                      <a:pt x="291" y="73"/>
                      <a:pt x="229" y="104"/>
                    </a:cubicBezTo>
                    <a:cubicBezTo>
                      <a:pt x="156" y="146"/>
                      <a:pt x="84" y="208"/>
                      <a:pt x="32" y="270"/>
                    </a:cubicBezTo>
                    <a:cubicBezTo>
                      <a:pt x="1" y="301"/>
                      <a:pt x="1" y="343"/>
                      <a:pt x="32" y="374"/>
                    </a:cubicBezTo>
                    <a:cubicBezTo>
                      <a:pt x="42" y="389"/>
                      <a:pt x="60" y="397"/>
                      <a:pt x="80" y="397"/>
                    </a:cubicBezTo>
                    <a:cubicBezTo>
                      <a:pt x="99" y="397"/>
                      <a:pt x="120" y="389"/>
                      <a:pt x="135" y="374"/>
                    </a:cubicBezTo>
                    <a:cubicBezTo>
                      <a:pt x="167" y="333"/>
                      <a:pt x="208" y="301"/>
                      <a:pt x="239" y="270"/>
                    </a:cubicBezTo>
                    <a:cubicBezTo>
                      <a:pt x="291" y="239"/>
                      <a:pt x="333" y="208"/>
                      <a:pt x="384" y="187"/>
                    </a:cubicBezTo>
                    <a:cubicBezTo>
                      <a:pt x="426" y="167"/>
                      <a:pt x="467" y="156"/>
                      <a:pt x="519" y="146"/>
                    </a:cubicBezTo>
                    <a:lnTo>
                      <a:pt x="675" y="146"/>
                    </a:lnTo>
                    <a:cubicBezTo>
                      <a:pt x="722" y="155"/>
                      <a:pt x="779" y="173"/>
                      <a:pt x="835" y="192"/>
                    </a:cubicBezTo>
                    <a:lnTo>
                      <a:pt x="835" y="192"/>
                    </a:lnTo>
                    <a:cubicBezTo>
                      <a:pt x="834" y="191"/>
                      <a:pt x="833" y="189"/>
                      <a:pt x="831" y="187"/>
                    </a:cubicBezTo>
                    <a:lnTo>
                      <a:pt x="831" y="187"/>
                    </a:lnTo>
                    <a:cubicBezTo>
                      <a:pt x="835" y="190"/>
                      <a:pt x="839" y="192"/>
                      <a:pt x="844" y="195"/>
                    </a:cubicBezTo>
                    <a:lnTo>
                      <a:pt x="844" y="195"/>
                    </a:lnTo>
                    <a:cubicBezTo>
                      <a:pt x="841" y="194"/>
                      <a:pt x="838" y="193"/>
                      <a:pt x="835" y="192"/>
                    </a:cubicBezTo>
                    <a:lnTo>
                      <a:pt x="835" y="192"/>
                    </a:lnTo>
                    <a:cubicBezTo>
                      <a:pt x="840" y="197"/>
                      <a:pt x="842" y="197"/>
                      <a:pt x="848" y="197"/>
                    </a:cubicBezTo>
                    <a:lnTo>
                      <a:pt x="848" y="197"/>
                    </a:lnTo>
                    <a:cubicBezTo>
                      <a:pt x="847" y="197"/>
                      <a:pt x="845" y="196"/>
                      <a:pt x="844" y="195"/>
                    </a:cubicBezTo>
                    <a:lnTo>
                      <a:pt x="844" y="195"/>
                    </a:lnTo>
                    <a:cubicBezTo>
                      <a:pt x="846" y="196"/>
                      <a:pt x="849" y="197"/>
                      <a:pt x="851" y="197"/>
                    </a:cubicBezTo>
                    <a:cubicBezTo>
                      <a:pt x="850" y="197"/>
                      <a:pt x="849" y="197"/>
                      <a:pt x="848" y="197"/>
                    </a:cubicBezTo>
                    <a:lnTo>
                      <a:pt x="848" y="197"/>
                    </a:lnTo>
                    <a:cubicBezTo>
                      <a:pt x="915" y="234"/>
                      <a:pt x="981" y="264"/>
                      <a:pt x="1038" y="312"/>
                    </a:cubicBezTo>
                    <a:cubicBezTo>
                      <a:pt x="1110" y="374"/>
                      <a:pt x="1183" y="446"/>
                      <a:pt x="1246" y="529"/>
                    </a:cubicBezTo>
                    <a:cubicBezTo>
                      <a:pt x="1287" y="571"/>
                      <a:pt x="1318" y="623"/>
                      <a:pt x="1349" y="675"/>
                    </a:cubicBezTo>
                    <a:cubicBezTo>
                      <a:pt x="1359" y="695"/>
                      <a:pt x="1380" y="706"/>
                      <a:pt x="1412" y="706"/>
                    </a:cubicBezTo>
                    <a:cubicBezTo>
                      <a:pt x="1422" y="706"/>
                      <a:pt x="1432" y="706"/>
                      <a:pt x="1442" y="695"/>
                    </a:cubicBezTo>
                    <a:cubicBezTo>
                      <a:pt x="1453" y="685"/>
                      <a:pt x="1474" y="675"/>
                      <a:pt x="1474" y="654"/>
                    </a:cubicBezTo>
                    <a:cubicBezTo>
                      <a:pt x="1484" y="623"/>
                      <a:pt x="1484" y="582"/>
                      <a:pt x="1484" y="550"/>
                    </a:cubicBezTo>
                    <a:cubicBezTo>
                      <a:pt x="1474" y="519"/>
                      <a:pt x="1463" y="488"/>
                      <a:pt x="1453" y="446"/>
                    </a:cubicBezTo>
                    <a:cubicBezTo>
                      <a:pt x="1422" y="384"/>
                      <a:pt x="1380" y="322"/>
                      <a:pt x="1318" y="270"/>
                    </a:cubicBezTo>
                    <a:cubicBezTo>
                      <a:pt x="1214" y="177"/>
                      <a:pt x="1069" y="114"/>
                      <a:pt x="934" y="73"/>
                    </a:cubicBezTo>
                    <a:cubicBezTo>
                      <a:pt x="924" y="63"/>
                      <a:pt x="914" y="63"/>
                      <a:pt x="903" y="63"/>
                    </a:cubicBezTo>
                    <a:cubicBezTo>
                      <a:pt x="872" y="52"/>
                      <a:pt x="841" y="42"/>
                      <a:pt x="820" y="31"/>
                    </a:cubicBezTo>
                    <a:cubicBezTo>
                      <a:pt x="748" y="11"/>
                      <a:pt x="675" y="1"/>
                      <a:pt x="592" y="1"/>
                    </a:cubicBezTo>
                    <a:close/>
                  </a:path>
                </a:pathLst>
              </a:custGeom>
              <a:solidFill>
                <a:srgbClr val="F7EE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9"/>
              <p:cNvSpPr/>
              <p:nvPr/>
            </p:nvSpPr>
            <p:spPr>
              <a:xfrm>
                <a:off x="6670321" y="1393923"/>
                <a:ext cx="82293" cy="85133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89" extrusionOk="0">
                    <a:moveTo>
                      <a:pt x="820" y="0"/>
                    </a:moveTo>
                    <a:cubicBezTo>
                      <a:pt x="706" y="0"/>
                      <a:pt x="602" y="21"/>
                      <a:pt x="498" y="62"/>
                    </a:cubicBezTo>
                    <a:cubicBezTo>
                      <a:pt x="353" y="125"/>
                      <a:pt x="229" y="208"/>
                      <a:pt x="146" y="311"/>
                    </a:cubicBezTo>
                    <a:cubicBezTo>
                      <a:pt x="104" y="363"/>
                      <a:pt x="63" y="425"/>
                      <a:pt x="42" y="508"/>
                    </a:cubicBezTo>
                    <a:cubicBezTo>
                      <a:pt x="21" y="560"/>
                      <a:pt x="0" y="633"/>
                      <a:pt x="0" y="715"/>
                    </a:cubicBezTo>
                    <a:cubicBezTo>
                      <a:pt x="0" y="778"/>
                      <a:pt x="0" y="851"/>
                      <a:pt x="21" y="934"/>
                    </a:cubicBezTo>
                    <a:cubicBezTo>
                      <a:pt x="42" y="1006"/>
                      <a:pt x="63" y="1079"/>
                      <a:pt x="104" y="1172"/>
                    </a:cubicBezTo>
                    <a:cubicBezTo>
                      <a:pt x="166" y="1307"/>
                      <a:pt x="260" y="1442"/>
                      <a:pt x="385" y="1577"/>
                    </a:cubicBezTo>
                    <a:cubicBezTo>
                      <a:pt x="488" y="1691"/>
                      <a:pt x="623" y="1805"/>
                      <a:pt x="768" y="1877"/>
                    </a:cubicBezTo>
                    <a:cubicBezTo>
                      <a:pt x="779" y="1877"/>
                      <a:pt x="789" y="1888"/>
                      <a:pt x="799" y="1888"/>
                    </a:cubicBezTo>
                    <a:lnTo>
                      <a:pt x="820" y="1888"/>
                    </a:lnTo>
                    <a:lnTo>
                      <a:pt x="851" y="1857"/>
                    </a:lnTo>
                    <a:lnTo>
                      <a:pt x="913" y="1794"/>
                    </a:lnTo>
                    <a:cubicBezTo>
                      <a:pt x="924" y="1794"/>
                      <a:pt x="924" y="1784"/>
                      <a:pt x="934" y="1774"/>
                    </a:cubicBezTo>
                    <a:cubicBezTo>
                      <a:pt x="955" y="1764"/>
                      <a:pt x="975" y="1743"/>
                      <a:pt x="996" y="1722"/>
                    </a:cubicBezTo>
                    <a:cubicBezTo>
                      <a:pt x="1017" y="1711"/>
                      <a:pt x="1028" y="1691"/>
                      <a:pt x="1048" y="1681"/>
                    </a:cubicBezTo>
                    <a:lnTo>
                      <a:pt x="1069" y="1670"/>
                    </a:lnTo>
                    <a:lnTo>
                      <a:pt x="1079" y="1660"/>
                    </a:lnTo>
                    <a:cubicBezTo>
                      <a:pt x="1141" y="1618"/>
                      <a:pt x="1204" y="1577"/>
                      <a:pt x="1256" y="1535"/>
                    </a:cubicBezTo>
                    <a:cubicBezTo>
                      <a:pt x="1339" y="1473"/>
                      <a:pt x="1422" y="1421"/>
                      <a:pt x="1494" y="1359"/>
                    </a:cubicBezTo>
                    <a:cubicBezTo>
                      <a:pt x="1556" y="1307"/>
                      <a:pt x="1619" y="1245"/>
                      <a:pt x="1660" y="1193"/>
                    </a:cubicBezTo>
                    <a:cubicBezTo>
                      <a:pt x="1712" y="1130"/>
                      <a:pt x="1743" y="1058"/>
                      <a:pt x="1775" y="975"/>
                    </a:cubicBezTo>
                    <a:cubicBezTo>
                      <a:pt x="1816" y="861"/>
                      <a:pt x="1826" y="726"/>
                      <a:pt x="1785" y="602"/>
                    </a:cubicBezTo>
                    <a:cubicBezTo>
                      <a:pt x="1754" y="498"/>
                      <a:pt x="1692" y="394"/>
                      <a:pt x="1598" y="301"/>
                    </a:cubicBezTo>
                    <a:cubicBezTo>
                      <a:pt x="1505" y="208"/>
                      <a:pt x="1390" y="145"/>
                      <a:pt x="1266" y="83"/>
                    </a:cubicBezTo>
                    <a:cubicBezTo>
                      <a:pt x="1141" y="42"/>
                      <a:pt x="1007" y="10"/>
                      <a:pt x="8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9"/>
              <p:cNvSpPr/>
              <p:nvPr/>
            </p:nvSpPr>
            <p:spPr>
              <a:xfrm>
                <a:off x="6669871" y="1393923"/>
                <a:ext cx="57506" cy="81843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816" extrusionOk="0">
                    <a:moveTo>
                      <a:pt x="830" y="0"/>
                    </a:moveTo>
                    <a:cubicBezTo>
                      <a:pt x="716" y="0"/>
                      <a:pt x="602" y="21"/>
                      <a:pt x="508" y="62"/>
                    </a:cubicBezTo>
                    <a:cubicBezTo>
                      <a:pt x="363" y="125"/>
                      <a:pt x="239" y="208"/>
                      <a:pt x="156" y="311"/>
                    </a:cubicBezTo>
                    <a:cubicBezTo>
                      <a:pt x="114" y="363"/>
                      <a:pt x="73" y="425"/>
                      <a:pt x="42" y="498"/>
                    </a:cubicBezTo>
                    <a:cubicBezTo>
                      <a:pt x="21" y="560"/>
                      <a:pt x="10" y="633"/>
                      <a:pt x="10" y="715"/>
                    </a:cubicBezTo>
                    <a:cubicBezTo>
                      <a:pt x="0" y="778"/>
                      <a:pt x="10" y="851"/>
                      <a:pt x="31" y="934"/>
                    </a:cubicBezTo>
                    <a:cubicBezTo>
                      <a:pt x="42" y="1006"/>
                      <a:pt x="73" y="1079"/>
                      <a:pt x="114" y="1172"/>
                    </a:cubicBezTo>
                    <a:cubicBezTo>
                      <a:pt x="176" y="1307"/>
                      <a:pt x="270" y="1442"/>
                      <a:pt x="384" y="1577"/>
                    </a:cubicBezTo>
                    <a:cubicBezTo>
                      <a:pt x="478" y="1670"/>
                      <a:pt x="570" y="1753"/>
                      <a:pt x="674" y="1815"/>
                    </a:cubicBezTo>
                    <a:lnTo>
                      <a:pt x="674" y="1805"/>
                    </a:lnTo>
                    <a:cubicBezTo>
                      <a:pt x="685" y="1732"/>
                      <a:pt x="695" y="1670"/>
                      <a:pt x="727" y="1608"/>
                    </a:cubicBezTo>
                    <a:cubicBezTo>
                      <a:pt x="747" y="1545"/>
                      <a:pt x="778" y="1483"/>
                      <a:pt x="809" y="1421"/>
                    </a:cubicBezTo>
                    <a:cubicBezTo>
                      <a:pt x="882" y="1276"/>
                      <a:pt x="965" y="1141"/>
                      <a:pt x="1048" y="1006"/>
                    </a:cubicBezTo>
                    <a:cubicBezTo>
                      <a:pt x="1121" y="871"/>
                      <a:pt x="1193" y="747"/>
                      <a:pt x="1245" y="602"/>
                    </a:cubicBezTo>
                    <a:lnTo>
                      <a:pt x="1245" y="591"/>
                    </a:lnTo>
                    <a:cubicBezTo>
                      <a:pt x="1266" y="540"/>
                      <a:pt x="1276" y="487"/>
                      <a:pt x="1276" y="436"/>
                    </a:cubicBezTo>
                    <a:cubicBezTo>
                      <a:pt x="1276" y="404"/>
                      <a:pt x="1276" y="363"/>
                      <a:pt x="1266" y="321"/>
                    </a:cubicBezTo>
                    <a:cubicBezTo>
                      <a:pt x="1266" y="303"/>
                      <a:pt x="1257" y="276"/>
                      <a:pt x="1241" y="248"/>
                    </a:cubicBezTo>
                    <a:lnTo>
                      <a:pt x="1241" y="248"/>
                    </a:lnTo>
                    <a:cubicBezTo>
                      <a:pt x="1242" y="249"/>
                      <a:pt x="1243" y="249"/>
                      <a:pt x="1245" y="249"/>
                    </a:cubicBezTo>
                    <a:cubicBezTo>
                      <a:pt x="1224" y="218"/>
                      <a:pt x="1204" y="197"/>
                      <a:pt x="1183" y="166"/>
                    </a:cubicBezTo>
                    <a:cubicBezTo>
                      <a:pt x="1151" y="135"/>
                      <a:pt x="1121" y="104"/>
                      <a:pt x="1079" y="83"/>
                    </a:cubicBezTo>
                    <a:lnTo>
                      <a:pt x="1089" y="83"/>
                    </a:lnTo>
                    <a:cubicBezTo>
                      <a:pt x="1038" y="52"/>
                      <a:pt x="975" y="21"/>
                      <a:pt x="9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9"/>
              <p:cNvSpPr/>
              <p:nvPr/>
            </p:nvSpPr>
            <p:spPr>
              <a:xfrm>
                <a:off x="6725980" y="1420558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9"/>
              <p:cNvSpPr/>
              <p:nvPr/>
            </p:nvSpPr>
            <p:spPr>
              <a:xfrm>
                <a:off x="6725980" y="1420558"/>
                <a:ext cx="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9"/>
              <p:cNvSpPr/>
              <p:nvPr/>
            </p:nvSpPr>
            <p:spPr>
              <a:xfrm>
                <a:off x="6733912" y="1418665"/>
                <a:ext cx="24336" cy="4822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070" extrusionOk="0">
                    <a:moveTo>
                      <a:pt x="467" y="1"/>
                    </a:moveTo>
                    <a:cubicBezTo>
                      <a:pt x="467" y="1"/>
                      <a:pt x="457" y="1"/>
                      <a:pt x="447" y="11"/>
                    </a:cubicBezTo>
                    <a:cubicBezTo>
                      <a:pt x="394" y="42"/>
                      <a:pt x="343" y="74"/>
                      <a:pt x="281" y="125"/>
                    </a:cubicBezTo>
                    <a:cubicBezTo>
                      <a:pt x="208" y="177"/>
                      <a:pt x="166" y="240"/>
                      <a:pt x="125" y="291"/>
                    </a:cubicBezTo>
                    <a:cubicBezTo>
                      <a:pt x="125" y="312"/>
                      <a:pt x="115" y="322"/>
                      <a:pt x="104" y="343"/>
                    </a:cubicBezTo>
                    <a:lnTo>
                      <a:pt x="104" y="353"/>
                    </a:lnTo>
                    <a:cubicBezTo>
                      <a:pt x="94" y="364"/>
                      <a:pt x="94" y="364"/>
                      <a:pt x="94" y="374"/>
                    </a:cubicBezTo>
                    <a:cubicBezTo>
                      <a:pt x="83" y="385"/>
                      <a:pt x="83" y="395"/>
                      <a:pt x="83" y="405"/>
                    </a:cubicBezTo>
                    <a:lnTo>
                      <a:pt x="83" y="415"/>
                    </a:lnTo>
                    <a:lnTo>
                      <a:pt x="83" y="447"/>
                    </a:lnTo>
                    <a:lnTo>
                      <a:pt x="94" y="457"/>
                    </a:lnTo>
                    <a:cubicBezTo>
                      <a:pt x="104" y="478"/>
                      <a:pt x="115" y="498"/>
                      <a:pt x="125" y="498"/>
                    </a:cubicBezTo>
                    <a:cubicBezTo>
                      <a:pt x="135" y="509"/>
                      <a:pt x="135" y="509"/>
                      <a:pt x="145" y="509"/>
                    </a:cubicBezTo>
                    <a:cubicBezTo>
                      <a:pt x="156" y="519"/>
                      <a:pt x="156" y="519"/>
                      <a:pt x="156" y="530"/>
                    </a:cubicBezTo>
                    <a:lnTo>
                      <a:pt x="156" y="551"/>
                    </a:lnTo>
                    <a:cubicBezTo>
                      <a:pt x="125" y="592"/>
                      <a:pt x="104" y="634"/>
                      <a:pt x="73" y="675"/>
                    </a:cubicBezTo>
                    <a:cubicBezTo>
                      <a:pt x="62" y="706"/>
                      <a:pt x="52" y="737"/>
                      <a:pt x="42" y="779"/>
                    </a:cubicBezTo>
                    <a:lnTo>
                      <a:pt x="11" y="872"/>
                    </a:lnTo>
                    <a:cubicBezTo>
                      <a:pt x="11" y="893"/>
                      <a:pt x="0" y="913"/>
                      <a:pt x="0" y="945"/>
                    </a:cubicBezTo>
                    <a:lnTo>
                      <a:pt x="0" y="976"/>
                    </a:lnTo>
                    <a:cubicBezTo>
                      <a:pt x="0" y="986"/>
                      <a:pt x="0" y="1007"/>
                      <a:pt x="11" y="1028"/>
                    </a:cubicBezTo>
                    <a:cubicBezTo>
                      <a:pt x="21" y="1049"/>
                      <a:pt x="52" y="1059"/>
                      <a:pt x="73" y="1069"/>
                    </a:cubicBezTo>
                    <a:lnTo>
                      <a:pt x="104" y="1069"/>
                    </a:lnTo>
                    <a:cubicBezTo>
                      <a:pt x="145" y="1069"/>
                      <a:pt x="187" y="1038"/>
                      <a:pt x="198" y="996"/>
                    </a:cubicBezTo>
                    <a:cubicBezTo>
                      <a:pt x="198" y="986"/>
                      <a:pt x="208" y="966"/>
                      <a:pt x="208" y="955"/>
                    </a:cubicBezTo>
                    <a:lnTo>
                      <a:pt x="218" y="924"/>
                    </a:lnTo>
                    <a:cubicBezTo>
                      <a:pt x="218" y="903"/>
                      <a:pt x="228" y="883"/>
                      <a:pt x="239" y="851"/>
                    </a:cubicBezTo>
                    <a:cubicBezTo>
                      <a:pt x="249" y="810"/>
                      <a:pt x="260" y="768"/>
                      <a:pt x="281" y="727"/>
                    </a:cubicBezTo>
                    <a:lnTo>
                      <a:pt x="281" y="717"/>
                    </a:lnTo>
                    <a:lnTo>
                      <a:pt x="291" y="696"/>
                    </a:lnTo>
                    <a:cubicBezTo>
                      <a:pt x="301" y="685"/>
                      <a:pt x="301" y="685"/>
                      <a:pt x="301" y="675"/>
                    </a:cubicBezTo>
                    <a:lnTo>
                      <a:pt x="311" y="664"/>
                    </a:lnTo>
                    <a:cubicBezTo>
                      <a:pt x="322" y="644"/>
                      <a:pt x="332" y="623"/>
                      <a:pt x="353" y="602"/>
                    </a:cubicBezTo>
                    <a:cubicBezTo>
                      <a:pt x="353" y="592"/>
                      <a:pt x="364" y="571"/>
                      <a:pt x="364" y="561"/>
                    </a:cubicBezTo>
                    <a:cubicBezTo>
                      <a:pt x="374" y="530"/>
                      <a:pt x="394" y="498"/>
                      <a:pt x="405" y="478"/>
                    </a:cubicBezTo>
                    <a:lnTo>
                      <a:pt x="426" y="457"/>
                    </a:lnTo>
                    <a:lnTo>
                      <a:pt x="447" y="405"/>
                    </a:lnTo>
                    <a:cubicBezTo>
                      <a:pt x="467" y="385"/>
                      <a:pt x="467" y="353"/>
                      <a:pt x="457" y="332"/>
                    </a:cubicBezTo>
                    <a:lnTo>
                      <a:pt x="477" y="281"/>
                    </a:lnTo>
                    <a:lnTo>
                      <a:pt x="488" y="260"/>
                    </a:lnTo>
                    <a:lnTo>
                      <a:pt x="498" y="219"/>
                    </a:lnTo>
                    <a:cubicBezTo>
                      <a:pt x="509" y="187"/>
                      <a:pt x="519" y="166"/>
                      <a:pt x="519" y="157"/>
                    </a:cubicBezTo>
                    <a:cubicBezTo>
                      <a:pt x="539" y="136"/>
                      <a:pt x="539" y="115"/>
                      <a:pt x="539" y="104"/>
                    </a:cubicBezTo>
                    <a:cubicBezTo>
                      <a:pt x="539" y="84"/>
                      <a:pt x="530" y="63"/>
                      <a:pt x="519" y="42"/>
                    </a:cubicBezTo>
                    <a:cubicBezTo>
                      <a:pt x="509" y="42"/>
                      <a:pt x="509" y="32"/>
                      <a:pt x="509" y="32"/>
                    </a:cubicBezTo>
                    <a:cubicBezTo>
                      <a:pt x="498" y="11"/>
                      <a:pt x="488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9"/>
              <p:cNvSpPr/>
              <p:nvPr/>
            </p:nvSpPr>
            <p:spPr>
              <a:xfrm>
                <a:off x="6614708" y="1520564"/>
                <a:ext cx="54261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661" extrusionOk="0">
                    <a:moveTo>
                      <a:pt x="377" y="2170"/>
                    </a:moveTo>
                    <a:lnTo>
                      <a:pt x="377" y="2170"/>
                    </a:lnTo>
                    <a:cubicBezTo>
                      <a:pt x="380" y="2173"/>
                      <a:pt x="382" y="2176"/>
                      <a:pt x="384" y="2179"/>
                    </a:cubicBezTo>
                    <a:cubicBezTo>
                      <a:pt x="384" y="2179"/>
                      <a:pt x="384" y="2172"/>
                      <a:pt x="377" y="2170"/>
                    </a:cubicBezTo>
                    <a:close/>
                    <a:moveTo>
                      <a:pt x="529" y="1"/>
                    </a:moveTo>
                    <a:cubicBezTo>
                      <a:pt x="467" y="32"/>
                      <a:pt x="405" y="84"/>
                      <a:pt x="363" y="136"/>
                    </a:cubicBezTo>
                    <a:cubicBezTo>
                      <a:pt x="342" y="167"/>
                      <a:pt x="322" y="198"/>
                      <a:pt x="312" y="240"/>
                    </a:cubicBezTo>
                    <a:cubicBezTo>
                      <a:pt x="291" y="271"/>
                      <a:pt x="291" y="302"/>
                      <a:pt x="280" y="333"/>
                    </a:cubicBezTo>
                    <a:cubicBezTo>
                      <a:pt x="280" y="385"/>
                      <a:pt x="301" y="447"/>
                      <a:pt x="342" y="478"/>
                    </a:cubicBezTo>
                    <a:cubicBezTo>
                      <a:pt x="353" y="489"/>
                      <a:pt x="363" y="489"/>
                      <a:pt x="374" y="499"/>
                    </a:cubicBezTo>
                    <a:cubicBezTo>
                      <a:pt x="332" y="510"/>
                      <a:pt x="291" y="530"/>
                      <a:pt x="249" y="551"/>
                    </a:cubicBezTo>
                    <a:cubicBezTo>
                      <a:pt x="197" y="582"/>
                      <a:pt x="156" y="613"/>
                      <a:pt x="104" y="655"/>
                    </a:cubicBezTo>
                    <a:cubicBezTo>
                      <a:pt x="93" y="676"/>
                      <a:pt x="73" y="696"/>
                      <a:pt x="63" y="717"/>
                    </a:cubicBezTo>
                    <a:cubicBezTo>
                      <a:pt x="42" y="738"/>
                      <a:pt x="31" y="758"/>
                      <a:pt x="21" y="779"/>
                    </a:cubicBezTo>
                    <a:cubicBezTo>
                      <a:pt x="10" y="810"/>
                      <a:pt x="0" y="841"/>
                      <a:pt x="0" y="872"/>
                    </a:cubicBezTo>
                    <a:cubicBezTo>
                      <a:pt x="0" y="893"/>
                      <a:pt x="0" y="914"/>
                      <a:pt x="10" y="945"/>
                    </a:cubicBezTo>
                    <a:cubicBezTo>
                      <a:pt x="10" y="966"/>
                      <a:pt x="21" y="987"/>
                      <a:pt x="42" y="997"/>
                    </a:cubicBezTo>
                    <a:cubicBezTo>
                      <a:pt x="52" y="1017"/>
                      <a:pt x="63" y="1028"/>
                      <a:pt x="83" y="1038"/>
                    </a:cubicBezTo>
                    <a:cubicBezTo>
                      <a:pt x="104" y="1049"/>
                      <a:pt x="125" y="1059"/>
                      <a:pt x="146" y="1059"/>
                    </a:cubicBezTo>
                    <a:cubicBezTo>
                      <a:pt x="176" y="1070"/>
                      <a:pt x="197" y="1070"/>
                      <a:pt x="218" y="1070"/>
                    </a:cubicBezTo>
                    <a:cubicBezTo>
                      <a:pt x="229" y="1070"/>
                      <a:pt x="239" y="1059"/>
                      <a:pt x="249" y="1059"/>
                    </a:cubicBezTo>
                    <a:cubicBezTo>
                      <a:pt x="249" y="1070"/>
                      <a:pt x="239" y="1080"/>
                      <a:pt x="239" y="1080"/>
                    </a:cubicBezTo>
                    <a:cubicBezTo>
                      <a:pt x="218" y="1132"/>
                      <a:pt x="197" y="1173"/>
                      <a:pt x="176" y="1225"/>
                    </a:cubicBezTo>
                    <a:cubicBezTo>
                      <a:pt x="135" y="1339"/>
                      <a:pt x="114" y="1453"/>
                      <a:pt x="93" y="1568"/>
                    </a:cubicBezTo>
                    <a:cubicBezTo>
                      <a:pt x="83" y="1681"/>
                      <a:pt x="93" y="1785"/>
                      <a:pt x="104" y="1900"/>
                    </a:cubicBezTo>
                    <a:cubicBezTo>
                      <a:pt x="125" y="1983"/>
                      <a:pt x="166" y="2075"/>
                      <a:pt x="208" y="2148"/>
                    </a:cubicBezTo>
                    <a:cubicBezTo>
                      <a:pt x="249" y="2231"/>
                      <a:pt x="301" y="2304"/>
                      <a:pt x="363" y="2377"/>
                    </a:cubicBezTo>
                    <a:cubicBezTo>
                      <a:pt x="436" y="2449"/>
                      <a:pt x="508" y="2511"/>
                      <a:pt x="602" y="2563"/>
                    </a:cubicBezTo>
                    <a:cubicBezTo>
                      <a:pt x="633" y="2584"/>
                      <a:pt x="685" y="2605"/>
                      <a:pt x="726" y="2615"/>
                    </a:cubicBezTo>
                    <a:cubicBezTo>
                      <a:pt x="768" y="2636"/>
                      <a:pt x="809" y="2646"/>
                      <a:pt x="851" y="2656"/>
                    </a:cubicBezTo>
                    <a:cubicBezTo>
                      <a:pt x="876" y="2659"/>
                      <a:pt x="900" y="2660"/>
                      <a:pt x="923" y="2660"/>
                    </a:cubicBezTo>
                    <a:cubicBezTo>
                      <a:pt x="999" y="2660"/>
                      <a:pt x="1070" y="2646"/>
                      <a:pt x="1141" y="2615"/>
                    </a:cubicBezTo>
                    <a:cubicBezTo>
                      <a:pt x="1141" y="2615"/>
                      <a:pt x="1151" y="2615"/>
                      <a:pt x="1162" y="2605"/>
                    </a:cubicBezTo>
                    <a:cubicBezTo>
                      <a:pt x="1172" y="2605"/>
                      <a:pt x="1183" y="2594"/>
                      <a:pt x="1183" y="2584"/>
                    </a:cubicBezTo>
                    <a:cubicBezTo>
                      <a:pt x="1193" y="2563"/>
                      <a:pt x="1204" y="2543"/>
                      <a:pt x="1193" y="2522"/>
                    </a:cubicBezTo>
                    <a:cubicBezTo>
                      <a:pt x="1193" y="2501"/>
                      <a:pt x="1172" y="2480"/>
                      <a:pt x="1162" y="2470"/>
                    </a:cubicBezTo>
                    <a:cubicBezTo>
                      <a:pt x="1141" y="2460"/>
                      <a:pt x="1121" y="2460"/>
                      <a:pt x="1100" y="2460"/>
                    </a:cubicBezTo>
                    <a:cubicBezTo>
                      <a:pt x="1058" y="2470"/>
                      <a:pt x="1027" y="2480"/>
                      <a:pt x="996" y="2490"/>
                    </a:cubicBezTo>
                    <a:lnTo>
                      <a:pt x="861" y="2490"/>
                    </a:lnTo>
                    <a:cubicBezTo>
                      <a:pt x="819" y="2480"/>
                      <a:pt x="768" y="2470"/>
                      <a:pt x="716" y="2449"/>
                    </a:cubicBezTo>
                    <a:cubicBezTo>
                      <a:pt x="664" y="2428"/>
                      <a:pt x="612" y="2397"/>
                      <a:pt x="561" y="2356"/>
                    </a:cubicBezTo>
                    <a:cubicBezTo>
                      <a:pt x="498" y="2304"/>
                      <a:pt x="436" y="2241"/>
                      <a:pt x="384" y="2179"/>
                    </a:cubicBezTo>
                    <a:lnTo>
                      <a:pt x="374" y="2169"/>
                    </a:lnTo>
                    <a:cubicBezTo>
                      <a:pt x="375" y="2169"/>
                      <a:pt x="376" y="2169"/>
                      <a:pt x="377" y="2170"/>
                    </a:cubicBezTo>
                    <a:lnTo>
                      <a:pt x="377" y="2170"/>
                    </a:lnTo>
                    <a:cubicBezTo>
                      <a:pt x="338" y="2111"/>
                      <a:pt x="299" y="2051"/>
                      <a:pt x="270" y="1983"/>
                    </a:cubicBezTo>
                    <a:cubicBezTo>
                      <a:pt x="259" y="1962"/>
                      <a:pt x="249" y="1941"/>
                      <a:pt x="239" y="1909"/>
                    </a:cubicBezTo>
                    <a:cubicBezTo>
                      <a:pt x="229" y="1879"/>
                      <a:pt x="229" y="1837"/>
                      <a:pt x="218" y="1796"/>
                    </a:cubicBezTo>
                    <a:cubicBezTo>
                      <a:pt x="208" y="1713"/>
                      <a:pt x="208" y="1619"/>
                      <a:pt x="218" y="1526"/>
                    </a:cubicBezTo>
                    <a:cubicBezTo>
                      <a:pt x="239" y="1402"/>
                      <a:pt x="280" y="1277"/>
                      <a:pt x="322" y="1163"/>
                    </a:cubicBezTo>
                    <a:lnTo>
                      <a:pt x="332" y="1153"/>
                    </a:lnTo>
                    <a:cubicBezTo>
                      <a:pt x="353" y="1100"/>
                      <a:pt x="384" y="1049"/>
                      <a:pt x="405" y="987"/>
                    </a:cubicBezTo>
                    <a:cubicBezTo>
                      <a:pt x="415" y="966"/>
                      <a:pt x="415" y="945"/>
                      <a:pt x="395" y="924"/>
                    </a:cubicBezTo>
                    <a:cubicBezTo>
                      <a:pt x="388" y="918"/>
                      <a:pt x="376" y="912"/>
                      <a:pt x="362" y="912"/>
                    </a:cubicBezTo>
                    <a:cubicBezTo>
                      <a:pt x="352" y="912"/>
                      <a:pt x="341" y="916"/>
                      <a:pt x="332" y="924"/>
                    </a:cubicBezTo>
                    <a:cubicBezTo>
                      <a:pt x="322" y="924"/>
                      <a:pt x="301" y="934"/>
                      <a:pt x="291" y="945"/>
                    </a:cubicBezTo>
                    <a:cubicBezTo>
                      <a:pt x="259" y="955"/>
                      <a:pt x="239" y="966"/>
                      <a:pt x="218" y="966"/>
                    </a:cubicBezTo>
                    <a:lnTo>
                      <a:pt x="166" y="966"/>
                    </a:lnTo>
                    <a:cubicBezTo>
                      <a:pt x="156" y="966"/>
                      <a:pt x="146" y="966"/>
                      <a:pt x="135" y="955"/>
                    </a:cubicBezTo>
                    <a:cubicBezTo>
                      <a:pt x="135" y="955"/>
                      <a:pt x="125" y="955"/>
                      <a:pt x="114" y="945"/>
                    </a:cubicBezTo>
                    <a:cubicBezTo>
                      <a:pt x="104" y="934"/>
                      <a:pt x="104" y="934"/>
                      <a:pt x="104" y="924"/>
                    </a:cubicBezTo>
                    <a:cubicBezTo>
                      <a:pt x="104" y="914"/>
                      <a:pt x="93" y="904"/>
                      <a:pt x="93" y="893"/>
                    </a:cubicBezTo>
                    <a:lnTo>
                      <a:pt x="93" y="862"/>
                    </a:lnTo>
                    <a:cubicBezTo>
                      <a:pt x="104" y="841"/>
                      <a:pt x="104" y="821"/>
                      <a:pt x="114" y="800"/>
                    </a:cubicBezTo>
                    <a:cubicBezTo>
                      <a:pt x="125" y="779"/>
                      <a:pt x="125" y="768"/>
                      <a:pt x="135" y="758"/>
                    </a:cubicBezTo>
                    <a:cubicBezTo>
                      <a:pt x="156" y="727"/>
                      <a:pt x="187" y="706"/>
                      <a:pt x="208" y="685"/>
                    </a:cubicBezTo>
                    <a:cubicBezTo>
                      <a:pt x="291" y="623"/>
                      <a:pt x="384" y="582"/>
                      <a:pt x="478" y="540"/>
                    </a:cubicBezTo>
                    <a:lnTo>
                      <a:pt x="467" y="540"/>
                    </a:lnTo>
                    <a:cubicBezTo>
                      <a:pt x="498" y="530"/>
                      <a:pt x="529" y="519"/>
                      <a:pt x="561" y="499"/>
                    </a:cubicBezTo>
                    <a:lnTo>
                      <a:pt x="570" y="499"/>
                    </a:lnTo>
                    <a:cubicBezTo>
                      <a:pt x="591" y="499"/>
                      <a:pt x="602" y="478"/>
                      <a:pt x="591" y="457"/>
                    </a:cubicBezTo>
                    <a:cubicBezTo>
                      <a:pt x="591" y="437"/>
                      <a:pt x="570" y="427"/>
                      <a:pt x="550" y="427"/>
                    </a:cubicBezTo>
                    <a:cubicBezTo>
                      <a:pt x="540" y="427"/>
                      <a:pt x="519" y="437"/>
                      <a:pt x="508" y="437"/>
                    </a:cubicBezTo>
                    <a:lnTo>
                      <a:pt x="436" y="437"/>
                    </a:lnTo>
                    <a:cubicBezTo>
                      <a:pt x="425" y="437"/>
                      <a:pt x="415" y="427"/>
                      <a:pt x="405" y="427"/>
                    </a:cubicBezTo>
                    <a:cubicBezTo>
                      <a:pt x="395" y="427"/>
                      <a:pt x="384" y="416"/>
                      <a:pt x="384" y="416"/>
                    </a:cubicBezTo>
                    <a:lnTo>
                      <a:pt x="374" y="406"/>
                    </a:lnTo>
                    <a:cubicBezTo>
                      <a:pt x="363" y="395"/>
                      <a:pt x="363" y="395"/>
                      <a:pt x="363" y="385"/>
                    </a:cubicBezTo>
                    <a:cubicBezTo>
                      <a:pt x="363" y="385"/>
                      <a:pt x="363" y="374"/>
                      <a:pt x="353" y="364"/>
                    </a:cubicBezTo>
                    <a:lnTo>
                      <a:pt x="353" y="333"/>
                    </a:lnTo>
                    <a:cubicBezTo>
                      <a:pt x="363" y="302"/>
                      <a:pt x="363" y="281"/>
                      <a:pt x="374" y="261"/>
                    </a:cubicBezTo>
                    <a:cubicBezTo>
                      <a:pt x="384" y="229"/>
                      <a:pt x="405" y="208"/>
                      <a:pt x="415" y="188"/>
                    </a:cubicBezTo>
                    <a:cubicBezTo>
                      <a:pt x="446" y="157"/>
                      <a:pt x="467" y="125"/>
                      <a:pt x="498" y="105"/>
                    </a:cubicBezTo>
                    <a:cubicBezTo>
                      <a:pt x="519" y="84"/>
                      <a:pt x="540" y="74"/>
                      <a:pt x="570" y="63"/>
                    </a:cubicBezTo>
                    <a:cubicBezTo>
                      <a:pt x="581" y="53"/>
                      <a:pt x="591" y="32"/>
                      <a:pt x="581" y="12"/>
                    </a:cubicBezTo>
                    <a:cubicBezTo>
                      <a:pt x="570" y="1"/>
                      <a:pt x="56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9"/>
              <p:cNvSpPr/>
              <p:nvPr/>
            </p:nvSpPr>
            <p:spPr>
              <a:xfrm>
                <a:off x="6730172" y="1413527"/>
                <a:ext cx="35108" cy="8233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827" extrusionOk="0">
                    <a:moveTo>
                      <a:pt x="613" y="1"/>
                    </a:moveTo>
                    <a:cubicBezTo>
                      <a:pt x="602" y="1"/>
                      <a:pt x="592" y="11"/>
                      <a:pt x="581" y="22"/>
                    </a:cubicBezTo>
                    <a:cubicBezTo>
                      <a:pt x="560" y="32"/>
                      <a:pt x="550" y="52"/>
                      <a:pt x="530" y="63"/>
                    </a:cubicBezTo>
                    <a:cubicBezTo>
                      <a:pt x="498" y="94"/>
                      <a:pt x="477" y="115"/>
                      <a:pt x="447" y="135"/>
                    </a:cubicBezTo>
                    <a:lnTo>
                      <a:pt x="415" y="156"/>
                    </a:lnTo>
                    <a:cubicBezTo>
                      <a:pt x="343" y="218"/>
                      <a:pt x="260" y="291"/>
                      <a:pt x="198" y="363"/>
                    </a:cubicBezTo>
                    <a:cubicBezTo>
                      <a:pt x="145" y="426"/>
                      <a:pt x="94" y="499"/>
                      <a:pt x="104" y="571"/>
                    </a:cubicBezTo>
                    <a:cubicBezTo>
                      <a:pt x="115" y="602"/>
                      <a:pt x="125" y="633"/>
                      <a:pt x="156" y="654"/>
                    </a:cubicBezTo>
                    <a:cubicBezTo>
                      <a:pt x="177" y="675"/>
                      <a:pt x="198" y="685"/>
                      <a:pt x="218" y="685"/>
                    </a:cubicBezTo>
                    <a:cubicBezTo>
                      <a:pt x="145" y="758"/>
                      <a:pt x="94" y="851"/>
                      <a:pt x="52" y="965"/>
                    </a:cubicBezTo>
                    <a:cubicBezTo>
                      <a:pt x="21" y="1027"/>
                      <a:pt x="11" y="1100"/>
                      <a:pt x="0" y="1183"/>
                    </a:cubicBezTo>
                    <a:cubicBezTo>
                      <a:pt x="0" y="1256"/>
                      <a:pt x="0" y="1339"/>
                      <a:pt x="21" y="1412"/>
                    </a:cubicBezTo>
                    <a:cubicBezTo>
                      <a:pt x="32" y="1474"/>
                      <a:pt x="62" y="1536"/>
                      <a:pt x="94" y="1598"/>
                    </a:cubicBezTo>
                    <a:cubicBezTo>
                      <a:pt x="125" y="1661"/>
                      <a:pt x="177" y="1712"/>
                      <a:pt x="239" y="1753"/>
                    </a:cubicBezTo>
                    <a:cubicBezTo>
                      <a:pt x="270" y="1774"/>
                      <a:pt x="301" y="1785"/>
                      <a:pt x="332" y="1795"/>
                    </a:cubicBezTo>
                    <a:cubicBezTo>
                      <a:pt x="364" y="1816"/>
                      <a:pt x="405" y="1816"/>
                      <a:pt x="436" y="1826"/>
                    </a:cubicBezTo>
                    <a:lnTo>
                      <a:pt x="488" y="1826"/>
                    </a:lnTo>
                    <a:cubicBezTo>
                      <a:pt x="509" y="1826"/>
                      <a:pt x="530" y="1826"/>
                      <a:pt x="550" y="1816"/>
                    </a:cubicBezTo>
                    <a:cubicBezTo>
                      <a:pt x="602" y="1816"/>
                      <a:pt x="654" y="1806"/>
                      <a:pt x="705" y="1785"/>
                    </a:cubicBezTo>
                    <a:cubicBezTo>
                      <a:pt x="726" y="1774"/>
                      <a:pt x="747" y="1764"/>
                      <a:pt x="758" y="1744"/>
                    </a:cubicBezTo>
                    <a:cubicBezTo>
                      <a:pt x="768" y="1723"/>
                      <a:pt x="778" y="1691"/>
                      <a:pt x="768" y="1670"/>
                    </a:cubicBezTo>
                    <a:cubicBezTo>
                      <a:pt x="758" y="1629"/>
                      <a:pt x="716" y="1598"/>
                      <a:pt x="675" y="1598"/>
                    </a:cubicBezTo>
                    <a:lnTo>
                      <a:pt x="654" y="1598"/>
                    </a:lnTo>
                    <a:cubicBezTo>
                      <a:pt x="613" y="1619"/>
                      <a:pt x="571" y="1629"/>
                      <a:pt x="530" y="1629"/>
                    </a:cubicBezTo>
                    <a:cubicBezTo>
                      <a:pt x="509" y="1629"/>
                      <a:pt x="488" y="1640"/>
                      <a:pt x="467" y="1640"/>
                    </a:cubicBezTo>
                    <a:cubicBezTo>
                      <a:pt x="457" y="1640"/>
                      <a:pt x="436" y="1629"/>
                      <a:pt x="426" y="1629"/>
                    </a:cubicBezTo>
                    <a:cubicBezTo>
                      <a:pt x="394" y="1629"/>
                      <a:pt x="374" y="1619"/>
                      <a:pt x="353" y="1619"/>
                    </a:cubicBezTo>
                    <a:cubicBezTo>
                      <a:pt x="332" y="1608"/>
                      <a:pt x="311" y="1587"/>
                      <a:pt x="291" y="1578"/>
                    </a:cubicBezTo>
                    <a:cubicBezTo>
                      <a:pt x="270" y="1567"/>
                      <a:pt x="249" y="1546"/>
                      <a:pt x="239" y="1525"/>
                    </a:cubicBezTo>
                    <a:cubicBezTo>
                      <a:pt x="218" y="1495"/>
                      <a:pt x="198" y="1474"/>
                      <a:pt x="187" y="1442"/>
                    </a:cubicBezTo>
                    <a:cubicBezTo>
                      <a:pt x="166" y="1401"/>
                      <a:pt x="156" y="1349"/>
                      <a:pt x="145" y="1287"/>
                    </a:cubicBezTo>
                    <a:cubicBezTo>
                      <a:pt x="135" y="1235"/>
                      <a:pt x="135" y="1183"/>
                      <a:pt x="145" y="1121"/>
                    </a:cubicBezTo>
                    <a:lnTo>
                      <a:pt x="145" y="1100"/>
                    </a:lnTo>
                    <a:cubicBezTo>
                      <a:pt x="156" y="1038"/>
                      <a:pt x="177" y="976"/>
                      <a:pt x="198" y="914"/>
                    </a:cubicBezTo>
                    <a:cubicBezTo>
                      <a:pt x="228" y="861"/>
                      <a:pt x="249" y="820"/>
                      <a:pt x="281" y="778"/>
                    </a:cubicBezTo>
                    <a:lnTo>
                      <a:pt x="353" y="706"/>
                    </a:lnTo>
                    <a:cubicBezTo>
                      <a:pt x="374" y="685"/>
                      <a:pt x="374" y="665"/>
                      <a:pt x="374" y="654"/>
                    </a:cubicBezTo>
                    <a:cubicBezTo>
                      <a:pt x="364" y="623"/>
                      <a:pt x="343" y="612"/>
                      <a:pt x="322" y="612"/>
                    </a:cubicBezTo>
                    <a:lnTo>
                      <a:pt x="301" y="612"/>
                    </a:lnTo>
                    <a:cubicBezTo>
                      <a:pt x="281" y="602"/>
                      <a:pt x="260" y="602"/>
                      <a:pt x="239" y="592"/>
                    </a:cubicBezTo>
                    <a:cubicBezTo>
                      <a:pt x="228" y="592"/>
                      <a:pt x="218" y="582"/>
                      <a:pt x="218" y="582"/>
                    </a:cubicBezTo>
                    <a:lnTo>
                      <a:pt x="208" y="571"/>
                    </a:lnTo>
                    <a:lnTo>
                      <a:pt x="198" y="550"/>
                    </a:lnTo>
                    <a:cubicBezTo>
                      <a:pt x="198" y="529"/>
                      <a:pt x="198" y="519"/>
                      <a:pt x="208" y="509"/>
                    </a:cubicBezTo>
                    <a:cubicBezTo>
                      <a:pt x="218" y="488"/>
                      <a:pt x="239" y="457"/>
                      <a:pt x="260" y="426"/>
                    </a:cubicBezTo>
                    <a:cubicBezTo>
                      <a:pt x="322" y="354"/>
                      <a:pt x="384" y="291"/>
                      <a:pt x="477" y="218"/>
                    </a:cubicBezTo>
                    <a:lnTo>
                      <a:pt x="519" y="177"/>
                    </a:lnTo>
                    <a:lnTo>
                      <a:pt x="581" y="125"/>
                    </a:lnTo>
                    <a:cubicBezTo>
                      <a:pt x="613" y="94"/>
                      <a:pt x="633" y="84"/>
                      <a:pt x="643" y="63"/>
                    </a:cubicBezTo>
                    <a:cubicBezTo>
                      <a:pt x="654" y="52"/>
                      <a:pt x="654" y="42"/>
                      <a:pt x="654" y="32"/>
                    </a:cubicBezTo>
                    <a:cubicBezTo>
                      <a:pt x="643" y="22"/>
                      <a:pt x="643" y="11"/>
                      <a:pt x="633" y="11"/>
                    </a:cubicBezTo>
                    <a:cubicBezTo>
                      <a:pt x="622" y="1"/>
                      <a:pt x="622" y="1"/>
                      <a:pt x="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9"/>
              <p:cNvSpPr/>
              <p:nvPr/>
            </p:nvSpPr>
            <p:spPr>
              <a:xfrm>
                <a:off x="6841400" y="1445345"/>
                <a:ext cx="71117" cy="8044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785" extrusionOk="0">
                    <a:moveTo>
                      <a:pt x="1007" y="0"/>
                    </a:moveTo>
                    <a:cubicBezTo>
                      <a:pt x="976" y="0"/>
                      <a:pt x="955" y="21"/>
                      <a:pt x="945" y="52"/>
                    </a:cubicBezTo>
                    <a:cubicBezTo>
                      <a:pt x="945" y="72"/>
                      <a:pt x="945" y="83"/>
                      <a:pt x="955" y="104"/>
                    </a:cubicBezTo>
                    <a:cubicBezTo>
                      <a:pt x="966" y="114"/>
                      <a:pt x="976" y="125"/>
                      <a:pt x="997" y="135"/>
                    </a:cubicBezTo>
                    <a:cubicBezTo>
                      <a:pt x="1070" y="155"/>
                      <a:pt x="1142" y="176"/>
                      <a:pt x="1194" y="197"/>
                    </a:cubicBezTo>
                    <a:cubicBezTo>
                      <a:pt x="1246" y="228"/>
                      <a:pt x="1287" y="249"/>
                      <a:pt x="1329" y="280"/>
                    </a:cubicBezTo>
                    <a:cubicBezTo>
                      <a:pt x="1349" y="291"/>
                      <a:pt x="1370" y="311"/>
                      <a:pt x="1391" y="332"/>
                    </a:cubicBezTo>
                    <a:cubicBezTo>
                      <a:pt x="1402" y="353"/>
                      <a:pt x="1412" y="374"/>
                      <a:pt x="1422" y="384"/>
                    </a:cubicBezTo>
                    <a:cubicBezTo>
                      <a:pt x="1432" y="415"/>
                      <a:pt x="1443" y="436"/>
                      <a:pt x="1443" y="467"/>
                    </a:cubicBezTo>
                    <a:lnTo>
                      <a:pt x="1443" y="560"/>
                    </a:lnTo>
                    <a:cubicBezTo>
                      <a:pt x="1443" y="591"/>
                      <a:pt x="1432" y="623"/>
                      <a:pt x="1422" y="653"/>
                    </a:cubicBezTo>
                    <a:cubicBezTo>
                      <a:pt x="1402" y="674"/>
                      <a:pt x="1391" y="706"/>
                      <a:pt x="1370" y="726"/>
                    </a:cubicBezTo>
                    <a:cubicBezTo>
                      <a:pt x="1349" y="747"/>
                      <a:pt x="1339" y="768"/>
                      <a:pt x="1319" y="789"/>
                    </a:cubicBezTo>
                    <a:cubicBezTo>
                      <a:pt x="1287" y="799"/>
                      <a:pt x="1266" y="819"/>
                      <a:pt x="1236" y="830"/>
                    </a:cubicBezTo>
                    <a:cubicBezTo>
                      <a:pt x="1215" y="840"/>
                      <a:pt x="1183" y="851"/>
                      <a:pt x="1163" y="851"/>
                    </a:cubicBezTo>
                    <a:lnTo>
                      <a:pt x="1090" y="851"/>
                    </a:lnTo>
                    <a:cubicBezTo>
                      <a:pt x="1059" y="840"/>
                      <a:pt x="1028" y="840"/>
                      <a:pt x="997" y="830"/>
                    </a:cubicBezTo>
                    <a:cubicBezTo>
                      <a:pt x="966" y="830"/>
                      <a:pt x="945" y="840"/>
                      <a:pt x="934" y="851"/>
                    </a:cubicBezTo>
                    <a:cubicBezTo>
                      <a:pt x="925" y="872"/>
                      <a:pt x="934" y="892"/>
                      <a:pt x="934" y="902"/>
                    </a:cubicBezTo>
                    <a:lnTo>
                      <a:pt x="1028" y="1058"/>
                    </a:lnTo>
                    <a:cubicBezTo>
                      <a:pt x="1049" y="1110"/>
                      <a:pt x="1059" y="1162"/>
                      <a:pt x="1070" y="1203"/>
                    </a:cubicBezTo>
                    <a:lnTo>
                      <a:pt x="1070" y="1276"/>
                    </a:lnTo>
                    <a:cubicBezTo>
                      <a:pt x="1059" y="1286"/>
                      <a:pt x="1059" y="1296"/>
                      <a:pt x="1059" y="1307"/>
                    </a:cubicBezTo>
                    <a:cubicBezTo>
                      <a:pt x="1059" y="1317"/>
                      <a:pt x="1049" y="1328"/>
                      <a:pt x="1049" y="1338"/>
                    </a:cubicBezTo>
                    <a:cubicBezTo>
                      <a:pt x="1038" y="1349"/>
                      <a:pt x="1028" y="1369"/>
                      <a:pt x="1017" y="1379"/>
                    </a:cubicBezTo>
                    <a:cubicBezTo>
                      <a:pt x="1007" y="1400"/>
                      <a:pt x="987" y="1411"/>
                      <a:pt x="976" y="1432"/>
                    </a:cubicBezTo>
                    <a:cubicBezTo>
                      <a:pt x="966" y="1442"/>
                      <a:pt x="955" y="1442"/>
                      <a:pt x="934" y="1452"/>
                    </a:cubicBezTo>
                    <a:cubicBezTo>
                      <a:pt x="925" y="1452"/>
                      <a:pt x="904" y="1462"/>
                      <a:pt x="883" y="1462"/>
                    </a:cubicBezTo>
                    <a:lnTo>
                      <a:pt x="842" y="1462"/>
                    </a:lnTo>
                    <a:cubicBezTo>
                      <a:pt x="831" y="1462"/>
                      <a:pt x="810" y="1452"/>
                      <a:pt x="789" y="1452"/>
                    </a:cubicBezTo>
                    <a:cubicBezTo>
                      <a:pt x="768" y="1442"/>
                      <a:pt x="759" y="1432"/>
                      <a:pt x="738" y="1411"/>
                    </a:cubicBezTo>
                    <a:cubicBezTo>
                      <a:pt x="717" y="1400"/>
                      <a:pt x="696" y="1379"/>
                      <a:pt x="686" y="1359"/>
                    </a:cubicBezTo>
                    <a:cubicBezTo>
                      <a:pt x="665" y="1338"/>
                      <a:pt x="655" y="1307"/>
                      <a:pt x="644" y="1286"/>
                    </a:cubicBezTo>
                    <a:lnTo>
                      <a:pt x="634" y="1255"/>
                    </a:lnTo>
                    <a:cubicBezTo>
                      <a:pt x="623" y="1245"/>
                      <a:pt x="613" y="1224"/>
                      <a:pt x="593" y="1224"/>
                    </a:cubicBezTo>
                    <a:cubicBezTo>
                      <a:pt x="561" y="1234"/>
                      <a:pt x="551" y="1255"/>
                      <a:pt x="551" y="1276"/>
                    </a:cubicBezTo>
                    <a:cubicBezTo>
                      <a:pt x="551" y="1296"/>
                      <a:pt x="561" y="1307"/>
                      <a:pt x="561" y="1317"/>
                    </a:cubicBezTo>
                    <a:cubicBezTo>
                      <a:pt x="561" y="1369"/>
                      <a:pt x="572" y="1411"/>
                      <a:pt x="561" y="1462"/>
                    </a:cubicBezTo>
                    <a:lnTo>
                      <a:pt x="530" y="1587"/>
                    </a:lnTo>
                    <a:cubicBezTo>
                      <a:pt x="520" y="1608"/>
                      <a:pt x="510" y="1618"/>
                      <a:pt x="499" y="1639"/>
                    </a:cubicBezTo>
                    <a:cubicBezTo>
                      <a:pt x="489" y="1649"/>
                      <a:pt x="478" y="1660"/>
                      <a:pt x="457" y="1670"/>
                    </a:cubicBezTo>
                    <a:cubicBezTo>
                      <a:pt x="457" y="1681"/>
                      <a:pt x="437" y="1691"/>
                      <a:pt x="427" y="1691"/>
                    </a:cubicBezTo>
                    <a:cubicBezTo>
                      <a:pt x="416" y="1701"/>
                      <a:pt x="406" y="1701"/>
                      <a:pt x="385" y="1701"/>
                    </a:cubicBezTo>
                    <a:lnTo>
                      <a:pt x="354" y="1701"/>
                    </a:lnTo>
                    <a:cubicBezTo>
                      <a:pt x="344" y="1701"/>
                      <a:pt x="323" y="1701"/>
                      <a:pt x="312" y="1691"/>
                    </a:cubicBezTo>
                    <a:cubicBezTo>
                      <a:pt x="291" y="1691"/>
                      <a:pt x="281" y="1681"/>
                      <a:pt x="271" y="1670"/>
                    </a:cubicBezTo>
                    <a:lnTo>
                      <a:pt x="219" y="1618"/>
                    </a:lnTo>
                    <a:cubicBezTo>
                      <a:pt x="178" y="1566"/>
                      <a:pt x="146" y="1494"/>
                      <a:pt x="115" y="1432"/>
                    </a:cubicBezTo>
                    <a:lnTo>
                      <a:pt x="105" y="1400"/>
                    </a:lnTo>
                    <a:lnTo>
                      <a:pt x="95" y="1369"/>
                    </a:lnTo>
                    <a:lnTo>
                      <a:pt x="74" y="1328"/>
                    </a:lnTo>
                    <a:cubicBezTo>
                      <a:pt x="74" y="1307"/>
                      <a:pt x="53" y="1296"/>
                      <a:pt x="42" y="1296"/>
                    </a:cubicBezTo>
                    <a:cubicBezTo>
                      <a:pt x="22" y="1307"/>
                      <a:pt x="12" y="1307"/>
                      <a:pt x="1" y="1328"/>
                    </a:cubicBezTo>
                    <a:lnTo>
                      <a:pt x="1" y="1349"/>
                    </a:lnTo>
                    <a:lnTo>
                      <a:pt x="12" y="1369"/>
                    </a:lnTo>
                    <a:cubicBezTo>
                      <a:pt x="53" y="1473"/>
                      <a:pt x="84" y="1566"/>
                      <a:pt x="146" y="1649"/>
                    </a:cubicBezTo>
                    <a:cubicBezTo>
                      <a:pt x="178" y="1691"/>
                      <a:pt x="208" y="1722"/>
                      <a:pt x="250" y="1743"/>
                    </a:cubicBezTo>
                    <a:cubicBezTo>
                      <a:pt x="281" y="1774"/>
                      <a:pt x="323" y="1784"/>
                      <a:pt x="364" y="1784"/>
                    </a:cubicBezTo>
                    <a:lnTo>
                      <a:pt x="395" y="1784"/>
                    </a:lnTo>
                    <a:cubicBezTo>
                      <a:pt x="447" y="1774"/>
                      <a:pt x="489" y="1753"/>
                      <a:pt x="520" y="1722"/>
                    </a:cubicBezTo>
                    <a:cubicBezTo>
                      <a:pt x="540" y="1711"/>
                      <a:pt x="551" y="1691"/>
                      <a:pt x="572" y="1670"/>
                    </a:cubicBezTo>
                    <a:cubicBezTo>
                      <a:pt x="582" y="1649"/>
                      <a:pt x="603" y="1618"/>
                      <a:pt x="613" y="1598"/>
                    </a:cubicBezTo>
                    <a:cubicBezTo>
                      <a:pt x="634" y="1545"/>
                      <a:pt x="634" y="1483"/>
                      <a:pt x="644" y="1432"/>
                    </a:cubicBezTo>
                    <a:cubicBezTo>
                      <a:pt x="655" y="1452"/>
                      <a:pt x="665" y="1462"/>
                      <a:pt x="676" y="1473"/>
                    </a:cubicBezTo>
                    <a:cubicBezTo>
                      <a:pt x="696" y="1494"/>
                      <a:pt x="717" y="1504"/>
                      <a:pt x="748" y="1515"/>
                    </a:cubicBezTo>
                    <a:cubicBezTo>
                      <a:pt x="779" y="1535"/>
                      <a:pt x="821" y="1545"/>
                      <a:pt x="872" y="1545"/>
                    </a:cubicBezTo>
                    <a:cubicBezTo>
                      <a:pt x="904" y="1545"/>
                      <a:pt x="925" y="1545"/>
                      <a:pt x="945" y="1535"/>
                    </a:cubicBezTo>
                    <a:cubicBezTo>
                      <a:pt x="976" y="1525"/>
                      <a:pt x="997" y="1515"/>
                      <a:pt x="1017" y="1504"/>
                    </a:cubicBezTo>
                    <a:cubicBezTo>
                      <a:pt x="1070" y="1462"/>
                      <a:pt x="1111" y="1421"/>
                      <a:pt x="1121" y="1379"/>
                    </a:cubicBezTo>
                    <a:cubicBezTo>
                      <a:pt x="1142" y="1349"/>
                      <a:pt x="1153" y="1317"/>
                      <a:pt x="1153" y="1296"/>
                    </a:cubicBezTo>
                    <a:cubicBezTo>
                      <a:pt x="1163" y="1266"/>
                      <a:pt x="1163" y="1234"/>
                      <a:pt x="1153" y="1203"/>
                    </a:cubicBezTo>
                    <a:cubicBezTo>
                      <a:pt x="1153" y="1130"/>
                      <a:pt x="1132" y="1068"/>
                      <a:pt x="1111" y="1027"/>
                    </a:cubicBezTo>
                    <a:cubicBezTo>
                      <a:pt x="1100" y="1006"/>
                      <a:pt x="1090" y="975"/>
                      <a:pt x="1080" y="955"/>
                    </a:cubicBezTo>
                    <a:lnTo>
                      <a:pt x="1080" y="955"/>
                    </a:lnTo>
                    <a:cubicBezTo>
                      <a:pt x="1100" y="964"/>
                      <a:pt x="1111" y="964"/>
                      <a:pt x="1142" y="964"/>
                    </a:cubicBezTo>
                    <a:cubicBezTo>
                      <a:pt x="1183" y="964"/>
                      <a:pt x="1215" y="955"/>
                      <a:pt x="1256" y="944"/>
                    </a:cubicBezTo>
                    <a:cubicBezTo>
                      <a:pt x="1277" y="944"/>
                      <a:pt x="1308" y="923"/>
                      <a:pt x="1349" y="902"/>
                    </a:cubicBezTo>
                    <a:cubicBezTo>
                      <a:pt x="1381" y="892"/>
                      <a:pt x="1402" y="872"/>
                      <a:pt x="1432" y="840"/>
                    </a:cubicBezTo>
                    <a:cubicBezTo>
                      <a:pt x="1453" y="819"/>
                      <a:pt x="1485" y="789"/>
                      <a:pt x="1505" y="757"/>
                    </a:cubicBezTo>
                    <a:cubicBezTo>
                      <a:pt x="1526" y="726"/>
                      <a:pt x="1536" y="695"/>
                      <a:pt x="1547" y="664"/>
                    </a:cubicBezTo>
                    <a:cubicBezTo>
                      <a:pt x="1568" y="623"/>
                      <a:pt x="1568" y="581"/>
                      <a:pt x="1578" y="550"/>
                    </a:cubicBezTo>
                    <a:cubicBezTo>
                      <a:pt x="1578" y="508"/>
                      <a:pt x="1578" y="477"/>
                      <a:pt x="1568" y="436"/>
                    </a:cubicBezTo>
                    <a:cubicBezTo>
                      <a:pt x="1568" y="394"/>
                      <a:pt x="1557" y="363"/>
                      <a:pt x="1536" y="332"/>
                    </a:cubicBezTo>
                    <a:cubicBezTo>
                      <a:pt x="1515" y="270"/>
                      <a:pt x="1474" y="218"/>
                      <a:pt x="1412" y="176"/>
                    </a:cubicBezTo>
                    <a:cubicBezTo>
                      <a:pt x="1370" y="135"/>
                      <a:pt x="1308" y="104"/>
                      <a:pt x="1236" y="72"/>
                    </a:cubicBezTo>
                    <a:cubicBezTo>
                      <a:pt x="1163" y="42"/>
                      <a:pt x="1090" y="21"/>
                      <a:pt x="1028" y="10"/>
                    </a:cubicBezTo>
                    <a:cubicBezTo>
                      <a:pt x="1017" y="0"/>
                      <a:pt x="1017" y="0"/>
                      <a:pt x="1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9"/>
              <p:cNvSpPr/>
              <p:nvPr/>
            </p:nvSpPr>
            <p:spPr>
              <a:xfrm>
                <a:off x="6859202" y="1526197"/>
                <a:ext cx="196855" cy="181892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4036" extrusionOk="0">
                    <a:moveTo>
                      <a:pt x="1183" y="0"/>
                    </a:moveTo>
                    <a:cubicBezTo>
                      <a:pt x="1090" y="0"/>
                      <a:pt x="1017" y="11"/>
                      <a:pt x="944" y="21"/>
                    </a:cubicBezTo>
                    <a:cubicBezTo>
                      <a:pt x="809" y="32"/>
                      <a:pt x="685" y="73"/>
                      <a:pt x="571" y="125"/>
                    </a:cubicBezTo>
                    <a:cubicBezTo>
                      <a:pt x="447" y="187"/>
                      <a:pt x="332" y="270"/>
                      <a:pt x="249" y="385"/>
                    </a:cubicBezTo>
                    <a:cubicBezTo>
                      <a:pt x="239" y="405"/>
                      <a:pt x="228" y="436"/>
                      <a:pt x="228" y="468"/>
                    </a:cubicBezTo>
                    <a:cubicBezTo>
                      <a:pt x="115" y="664"/>
                      <a:pt x="42" y="882"/>
                      <a:pt x="21" y="1100"/>
                    </a:cubicBezTo>
                    <a:cubicBezTo>
                      <a:pt x="0" y="1328"/>
                      <a:pt x="32" y="1567"/>
                      <a:pt x="115" y="1816"/>
                    </a:cubicBezTo>
                    <a:cubicBezTo>
                      <a:pt x="187" y="2033"/>
                      <a:pt x="301" y="2252"/>
                      <a:pt x="467" y="2480"/>
                    </a:cubicBezTo>
                    <a:cubicBezTo>
                      <a:pt x="612" y="2687"/>
                      <a:pt x="799" y="2884"/>
                      <a:pt x="1017" y="3071"/>
                    </a:cubicBezTo>
                    <a:cubicBezTo>
                      <a:pt x="1224" y="3248"/>
                      <a:pt x="1452" y="3403"/>
                      <a:pt x="1712" y="3548"/>
                    </a:cubicBezTo>
                    <a:cubicBezTo>
                      <a:pt x="1950" y="3693"/>
                      <a:pt x="2189" y="3797"/>
                      <a:pt x="2448" y="3880"/>
                    </a:cubicBezTo>
                    <a:cubicBezTo>
                      <a:pt x="2759" y="3984"/>
                      <a:pt x="3050" y="4036"/>
                      <a:pt x="3319" y="4036"/>
                    </a:cubicBezTo>
                    <a:cubicBezTo>
                      <a:pt x="3527" y="4036"/>
                      <a:pt x="3714" y="4004"/>
                      <a:pt x="3880" y="3953"/>
                    </a:cubicBezTo>
                    <a:cubicBezTo>
                      <a:pt x="4066" y="3891"/>
                      <a:pt x="4191" y="3818"/>
                      <a:pt x="4264" y="3714"/>
                    </a:cubicBezTo>
                    <a:cubicBezTo>
                      <a:pt x="4347" y="3610"/>
                      <a:pt x="4368" y="3486"/>
                      <a:pt x="4347" y="3351"/>
                    </a:cubicBezTo>
                    <a:cubicBezTo>
                      <a:pt x="4326" y="3237"/>
                      <a:pt x="4274" y="3123"/>
                      <a:pt x="4181" y="2988"/>
                    </a:cubicBezTo>
                    <a:cubicBezTo>
                      <a:pt x="4170" y="2978"/>
                      <a:pt x="4160" y="2967"/>
                      <a:pt x="4149" y="2946"/>
                    </a:cubicBezTo>
                    <a:lnTo>
                      <a:pt x="4181" y="2946"/>
                    </a:lnTo>
                    <a:cubicBezTo>
                      <a:pt x="4222" y="2936"/>
                      <a:pt x="4253" y="2916"/>
                      <a:pt x="4285" y="2874"/>
                    </a:cubicBezTo>
                    <a:cubicBezTo>
                      <a:pt x="4357" y="2801"/>
                      <a:pt x="4357" y="2687"/>
                      <a:pt x="4347" y="2635"/>
                    </a:cubicBezTo>
                    <a:cubicBezTo>
                      <a:pt x="4326" y="2521"/>
                      <a:pt x="4274" y="2418"/>
                      <a:pt x="4222" y="2324"/>
                    </a:cubicBezTo>
                    <a:cubicBezTo>
                      <a:pt x="4160" y="2210"/>
                      <a:pt x="4077" y="2116"/>
                      <a:pt x="4004" y="2033"/>
                    </a:cubicBezTo>
                    <a:cubicBezTo>
                      <a:pt x="3911" y="1930"/>
                      <a:pt x="3807" y="1837"/>
                      <a:pt x="3724" y="1775"/>
                    </a:cubicBezTo>
                    <a:cubicBezTo>
                      <a:pt x="3745" y="1775"/>
                      <a:pt x="3755" y="1764"/>
                      <a:pt x="3776" y="1754"/>
                    </a:cubicBezTo>
                    <a:cubicBezTo>
                      <a:pt x="3828" y="1733"/>
                      <a:pt x="3870" y="1702"/>
                      <a:pt x="3900" y="1650"/>
                    </a:cubicBezTo>
                    <a:cubicBezTo>
                      <a:pt x="3932" y="1598"/>
                      <a:pt x="3932" y="1536"/>
                      <a:pt x="3921" y="1494"/>
                    </a:cubicBezTo>
                    <a:cubicBezTo>
                      <a:pt x="3921" y="1422"/>
                      <a:pt x="3890" y="1360"/>
                      <a:pt x="3859" y="1307"/>
                    </a:cubicBezTo>
                    <a:cubicBezTo>
                      <a:pt x="3817" y="1224"/>
                      <a:pt x="3755" y="1141"/>
                      <a:pt x="3693" y="1079"/>
                    </a:cubicBezTo>
                    <a:cubicBezTo>
                      <a:pt x="3455" y="809"/>
                      <a:pt x="3133" y="581"/>
                      <a:pt x="2729" y="394"/>
                    </a:cubicBezTo>
                    <a:cubicBezTo>
                      <a:pt x="2583" y="332"/>
                      <a:pt x="2407" y="260"/>
                      <a:pt x="2189" y="198"/>
                    </a:cubicBezTo>
                    <a:cubicBezTo>
                      <a:pt x="2054" y="156"/>
                      <a:pt x="1899" y="104"/>
                      <a:pt x="1722" y="63"/>
                    </a:cubicBezTo>
                    <a:cubicBezTo>
                      <a:pt x="1535" y="21"/>
                      <a:pt x="1349" y="0"/>
                      <a:pt x="1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9"/>
              <p:cNvSpPr/>
              <p:nvPr/>
            </p:nvSpPr>
            <p:spPr>
              <a:xfrm>
                <a:off x="6860103" y="1578116"/>
                <a:ext cx="196404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84" extrusionOk="0">
                    <a:moveTo>
                      <a:pt x="3746" y="0"/>
                    </a:moveTo>
                    <a:cubicBezTo>
                      <a:pt x="3746" y="21"/>
                      <a:pt x="3746" y="42"/>
                      <a:pt x="3756" y="62"/>
                    </a:cubicBezTo>
                    <a:lnTo>
                      <a:pt x="3756" y="125"/>
                    </a:lnTo>
                    <a:cubicBezTo>
                      <a:pt x="3746" y="145"/>
                      <a:pt x="3746" y="155"/>
                      <a:pt x="3735" y="176"/>
                    </a:cubicBezTo>
                    <a:cubicBezTo>
                      <a:pt x="3735" y="197"/>
                      <a:pt x="3725" y="208"/>
                      <a:pt x="3714" y="228"/>
                    </a:cubicBezTo>
                    <a:cubicBezTo>
                      <a:pt x="3694" y="249"/>
                      <a:pt x="3673" y="270"/>
                      <a:pt x="3642" y="291"/>
                    </a:cubicBezTo>
                    <a:cubicBezTo>
                      <a:pt x="3611" y="311"/>
                      <a:pt x="3569" y="321"/>
                      <a:pt x="3538" y="332"/>
                    </a:cubicBezTo>
                    <a:cubicBezTo>
                      <a:pt x="3497" y="332"/>
                      <a:pt x="3455" y="342"/>
                      <a:pt x="3414" y="342"/>
                    </a:cubicBezTo>
                    <a:cubicBezTo>
                      <a:pt x="3372" y="342"/>
                      <a:pt x="3320" y="332"/>
                      <a:pt x="3279" y="332"/>
                    </a:cubicBezTo>
                    <a:cubicBezTo>
                      <a:pt x="3310" y="353"/>
                      <a:pt x="3341" y="384"/>
                      <a:pt x="3362" y="404"/>
                    </a:cubicBezTo>
                    <a:cubicBezTo>
                      <a:pt x="3455" y="487"/>
                      <a:pt x="3538" y="570"/>
                      <a:pt x="3621" y="664"/>
                    </a:cubicBezTo>
                    <a:cubicBezTo>
                      <a:pt x="3704" y="747"/>
                      <a:pt x="3777" y="851"/>
                      <a:pt x="3850" y="944"/>
                    </a:cubicBezTo>
                    <a:cubicBezTo>
                      <a:pt x="3901" y="1037"/>
                      <a:pt x="3953" y="1130"/>
                      <a:pt x="3984" y="1234"/>
                    </a:cubicBezTo>
                    <a:cubicBezTo>
                      <a:pt x="3995" y="1276"/>
                      <a:pt x="4005" y="1328"/>
                      <a:pt x="4005" y="1379"/>
                    </a:cubicBezTo>
                    <a:cubicBezTo>
                      <a:pt x="4005" y="1421"/>
                      <a:pt x="3995" y="1462"/>
                      <a:pt x="3984" y="1494"/>
                    </a:cubicBezTo>
                    <a:cubicBezTo>
                      <a:pt x="3974" y="1525"/>
                      <a:pt x="3963" y="1556"/>
                      <a:pt x="3943" y="1577"/>
                    </a:cubicBezTo>
                    <a:cubicBezTo>
                      <a:pt x="3933" y="1598"/>
                      <a:pt x="3912" y="1618"/>
                      <a:pt x="3891" y="1639"/>
                    </a:cubicBezTo>
                    <a:cubicBezTo>
                      <a:pt x="3860" y="1660"/>
                      <a:pt x="3818" y="1691"/>
                      <a:pt x="3777" y="1701"/>
                    </a:cubicBezTo>
                    <a:cubicBezTo>
                      <a:pt x="3725" y="1711"/>
                      <a:pt x="3673" y="1711"/>
                      <a:pt x="3611" y="1711"/>
                    </a:cubicBezTo>
                    <a:cubicBezTo>
                      <a:pt x="3559" y="1701"/>
                      <a:pt x="3507" y="1691"/>
                      <a:pt x="3455" y="1670"/>
                    </a:cubicBezTo>
                    <a:cubicBezTo>
                      <a:pt x="3403" y="1660"/>
                      <a:pt x="3352" y="1639"/>
                      <a:pt x="3299" y="1618"/>
                    </a:cubicBezTo>
                    <a:cubicBezTo>
                      <a:pt x="3289" y="1618"/>
                      <a:pt x="3279" y="1618"/>
                      <a:pt x="3269" y="1608"/>
                    </a:cubicBezTo>
                    <a:lnTo>
                      <a:pt x="3269" y="1608"/>
                    </a:lnTo>
                    <a:lnTo>
                      <a:pt x="3362" y="1732"/>
                    </a:lnTo>
                    <a:cubicBezTo>
                      <a:pt x="3382" y="1764"/>
                      <a:pt x="3403" y="1794"/>
                      <a:pt x="3424" y="1836"/>
                    </a:cubicBezTo>
                    <a:cubicBezTo>
                      <a:pt x="3435" y="1847"/>
                      <a:pt x="3445" y="1867"/>
                      <a:pt x="3455" y="1888"/>
                    </a:cubicBezTo>
                    <a:lnTo>
                      <a:pt x="3486" y="1950"/>
                    </a:lnTo>
                    <a:cubicBezTo>
                      <a:pt x="3497" y="1981"/>
                      <a:pt x="3507" y="2013"/>
                      <a:pt x="3507" y="2033"/>
                    </a:cubicBezTo>
                    <a:cubicBezTo>
                      <a:pt x="3528" y="2126"/>
                      <a:pt x="3538" y="2209"/>
                      <a:pt x="3518" y="2292"/>
                    </a:cubicBezTo>
                    <a:cubicBezTo>
                      <a:pt x="3507" y="2354"/>
                      <a:pt x="3476" y="2417"/>
                      <a:pt x="3424" y="2458"/>
                    </a:cubicBezTo>
                    <a:cubicBezTo>
                      <a:pt x="3393" y="2479"/>
                      <a:pt x="3362" y="2500"/>
                      <a:pt x="3331" y="2510"/>
                    </a:cubicBezTo>
                    <a:cubicBezTo>
                      <a:pt x="3299" y="2520"/>
                      <a:pt x="3269" y="2531"/>
                      <a:pt x="3227" y="2531"/>
                    </a:cubicBezTo>
                    <a:cubicBezTo>
                      <a:pt x="3186" y="2536"/>
                      <a:pt x="3144" y="2539"/>
                      <a:pt x="3103" y="2539"/>
                    </a:cubicBezTo>
                    <a:cubicBezTo>
                      <a:pt x="3061" y="2539"/>
                      <a:pt x="3020" y="2536"/>
                      <a:pt x="2978" y="2531"/>
                    </a:cubicBezTo>
                    <a:cubicBezTo>
                      <a:pt x="2875" y="2520"/>
                      <a:pt x="2781" y="2500"/>
                      <a:pt x="2677" y="2469"/>
                    </a:cubicBezTo>
                    <a:cubicBezTo>
                      <a:pt x="2470" y="2417"/>
                      <a:pt x="2262" y="2344"/>
                      <a:pt x="2055" y="2251"/>
                    </a:cubicBezTo>
                    <a:cubicBezTo>
                      <a:pt x="1962" y="2220"/>
                      <a:pt x="1879" y="2178"/>
                      <a:pt x="1785" y="2137"/>
                    </a:cubicBezTo>
                    <a:cubicBezTo>
                      <a:pt x="1713" y="2096"/>
                      <a:pt x="1640" y="2064"/>
                      <a:pt x="1578" y="2022"/>
                    </a:cubicBezTo>
                    <a:cubicBezTo>
                      <a:pt x="1547" y="2013"/>
                      <a:pt x="1526" y="2002"/>
                      <a:pt x="1505" y="1981"/>
                    </a:cubicBezTo>
                    <a:cubicBezTo>
                      <a:pt x="1464" y="1960"/>
                      <a:pt x="1422" y="1930"/>
                      <a:pt x="1381" y="1909"/>
                    </a:cubicBezTo>
                    <a:cubicBezTo>
                      <a:pt x="1236" y="1805"/>
                      <a:pt x="1100" y="1691"/>
                      <a:pt x="966" y="1577"/>
                    </a:cubicBezTo>
                    <a:cubicBezTo>
                      <a:pt x="821" y="1442"/>
                      <a:pt x="685" y="1317"/>
                      <a:pt x="561" y="1172"/>
                    </a:cubicBezTo>
                    <a:cubicBezTo>
                      <a:pt x="447" y="1027"/>
                      <a:pt x="333" y="881"/>
                      <a:pt x="229" y="715"/>
                    </a:cubicBezTo>
                    <a:cubicBezTo>
                      <a:pt x="146" y="570"/>
                      <a:pt x="63" y="415"/>
                      <a:pt x="1" y="259"/>
                    </a:cubicBezTo>
                    <a:lnTo>
                      <a:pt x="1" y="259"/>
                    </a:lnTo>
                    <a:cubicBezTo>
                      <a:pt x="12" y="394"/>
                      <a:pt x="42" y="529"/>
                      <a:pt x="95" y="664"/>
                    </a:cubicBezTo>
                    <a:cubicBezTo>
                      <a:pt x="167" y="881"/>
                      <a:pt x="281" y="1100"/>
                      <a:pt x="447" y="1328"/>
                    </a:cubicBezTo>
                    <a:cubicBezTo>
                      <a:pt x="602" y="1535"/>
                      <a:pt x="789" y="1732"/>
                      <a:pt x="997" y="1919"/>
                    </a:cubicBezTo>
                    <a:cubicBezTo>
                      <a:pt x="1204" y="2096"/>
                      <a:pt x="1432" y="2261"/>
                      <a:pt x="1681" y="2407"/>
                    </a:cubicBezTo>
                    <a:cubicBezTo>
                      <a:pt x="1920" y="2541"/>
                      <a:pt x="2169" y="2645"/>
                      <a:pt x="2428" y="2728"/>
                    </a:cubicBezTo>
                    <a:cubicBezTo>
                      <a:pt x="2739" y="2832"/>
                      <a:pt x="3030" y="2884"/>
                      <a:pt x="3299" y="2884"/>
                    </a:cubicBezTo>
                    <a:cubicBezTo>
                      <a:pt x="3507" y="2884"/>
                      <a:pt x="3694" y="2852"/>
                      <a:pt x="3870" y="2801"/>
                    </a:cubicBezTo>
                    <a:cubicBezTo>
                      <a:pt x="4046" y="2749"/>
                      <a:pt x="4171" y="2666"/>
                      <a:pt x="4254" y="2562"/>
                    </a:cubicBezTo>
                    <a:cubicBezTo>
                      <a:pt x="4327" y="2458"/>
                      <a:pt x="4357" y="2334"/>
                      <a:pt x="4327" y="2199"/>
                    </a:cubicBezTo>
                    <a:cubicBezTo>
                      <a:pt x="4306" y="2085"/>
                      <a:pt x="4254" y="1971"/>
                      <a:pt x="4161" y="1836"/>
                    </a:cubicBezTo>
                    <a:cubicBezTo>
                      <a:pt x="4150" y="1826"/>
                      <a:pt x="4140" y="1815"/>
                      <a:pt x="4129" y="1794"/>
                    </a:cubicBezTo>
                    <a:lnTo>
                      <a:pt x="4161" y="1794"/>
                    </a:lnTo>
                    <a:cubicBezTo>
                      <a:pt x="4202" y="1784"/>
                      <a:pt x="4244" y="1764"/>
                      <a:pt x="4275" y="1722"/>
                    </a:cubicBezTo>
                    <a:cubicBezTo>
                      <a:pt x="4337" y="1649"/>
                      <a:pt x="4337" y="1535"/>
                      <a:pt x="4327" y="1483"/>
                    </a:cubicBezTo>
                    <a:cubicBezTo>
                      <a:pt x="4316" y="1369"/>
                      <a:pt x="4254" y="1255"/>
                      <a:pt x="4202" y="1172"/>
                    </a:cubicBezTo>
                    <a:cubicBezTo>
                      <a:pt x="4140" y="1058"/>
                      <a:pt x="4057" y="954"/>
                      <a:pt x="3984" y="881"/>
                    </a:cubicBezTo>
                    <a:cubicBezTo>
                      <a:pt x="3891" y="778"/>
                      <a:pt x="3787" y="695"/>
                      <a:pt x="3704" y="623"/>
                    </a:cubicBezTo>
                    <a:lnTo>
                      <a:pt x="3714" y="623"/>
                    </a:lnTo>
                    <a:cubicBezTo>
                      <a:pt x="3735" y="623"/>
                      <a:pt x="3746" y="612"/>
                      <a:pt x="3756" y="612"/>
                    </a:cubicBezTo>
                    <a:cubicBezTo>
                      <a:pt x="3808" y="581"/>
                      <a:pt x="3850" y="550"/>
                      <a:pt x="3880" y="498"/>
                    </a:cubicBezTo>
                    <a:cubicBezTo>
                      <a:pt x="3912" y="446"/>
                      <a:pt x="3912" y="384"/>
                      <a:pt x="3912" y="342"/>
                    </a:cubicBezTo>
                    <a:cubicBezTo>
                      <a:pt x="3901" y="270"/>
                      <a:pt x="3870" y="208"/>
                      <a:pt x="3839" y="155"/>
                    </a:cubicBezTo>
                    <a:cubicBezTo>
                      <a:pt x="3818" y="104"/>
                      <a:pt x="3777" y="52"/>
                      <a:pt x="3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9"/>
              <p:cNvSpPr/>
              <p:nvPr/>
            </p:nvSpPr>
            <p:spPr>
              <a:xfrm>
                <a:off x="7037311" y="163886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89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9"/>
              <p:cNvSpPr/>
              <p:nvPr/>
            </p:nvSpPr>
            <p:spPr>
              <a:xfrm>
                <a:off x="6832071" y="1569688"/>
                <a:ext cx="227726" cy="141872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3148" extrusionOk="0"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114"/>
                      <a:pt x="21" y="187"/>
                      <a:pt x="53" y="259"/>
                    </a:cubicBezTo>
                    <a:cubicBezTo>
                      <a:pt x="83" y="322"/>
                      <a:pt x="125" y="384"/>
                      <a:pt x="187" y="436"/>
                    </a:cubicBezTo>
                    <a:cubicBezTo>
                      <a:pt x="219" y="457"/>
                      <a:pt x="249" y="467"/>
                      <a:pt x="281" y="478"/>
                    </a:cubicBezTo>
                    <a:cubicBezTo>
                      <a:pt x="312" y="488"/>
                      <a:pt x="343" y="488"/>
                      <a:pt x="374" y="488"/>
                    </a:cubicBezTo>
                    <a:cubicBezTo>
                      <a:pt x="426" y="478"/>
                      <a:pt x="468" y="446"/>
                      <a:pt x="509" y="405"/>
                    </a:cubicBezTo>
                    <a:cubicBezTo>
                      <a:pt x="581" y="706"/>
                      <a:pt x="706" y="996"/>
                      <a:pt x="851" y="1266"/>
                    </a:cubicBezTo>
                    <a:cubicBezTo>
                      <a:pt x="1028" y="1566"/>
                      <a:pt x="1245" y="1836"/>
                      <a:pt x="1494" y="2085"/>
                    </a:cubicBezTo>
                    <a:cubicBezTo>
                      <a:pt x="1733" y="2324"/>
                      <a:pt x="2024" y="2531"/>
                      <a:pt x="2324" y="2697"/>
                    </a:cubicBezTo>
                    <a:cubicBezTo>
                      <a:pt x="2480" y="2780"/>
                      <a:pt x="2635" y="2853"/>
                      <a:pt x="2801" y="2915"/>
                    </a:cubicBezTo>
                    <a:cubicBezTo>
                      <a:pt x="2957" y="2967"/>
                      <a:pt x="3123" y="3019"/>
                      <a:pt x="3289" y="3050"/>
                    </a:cubicBezTo>
                    <a:cubicBezTo>
                      <a:pt x="3393" y="3081"/>
                      <a:pt x="3507" y="3102"/>
                      <a:pt x="3621" y="3112"/>
                    </a:cubicBezTo>
                    <a:cubicBezTo>
                      <a:pt x="3735" y="3133"/>
                      <a:pt x="3849" y="3143"/>
                      <a:pt x="3974" y="3143"/>
                    </a:cubicBezTo>
                    <a:cubicBezTo>
                      <a:pt x="4004" y="3146"/>
                      <a:pt x="4035" y="3147"/>
                      <a:pt x="4066" y="3147"/>
                    </a:cubicBezTo>
                    <a:cubicBezTo>
                      <a:pt x="4150" y="3147"/>
                      <a:pt x="4235" y="3137"/>
                      <a:pt x="4326" y="3122"/>
                    </a:cubicBezTo>
                    <a:cubicBezTo>
                      <a:pt x="4430" y="3102"/>
                      <a:pt x="4544" y="3071"/>
                      <a:pt x="4638" y="3019"/>
                    </a:cubicBezTo>
                    <a:cubicBezTo>
                      <a:pt x="4741" y="2956"/>
                      <a:pt x="4834" y="2884"/>
                      <a:pt x="4917" y="2790"/>
                    </a:cubicBezTo>
                    <a:cubicBezTo>
                      <a:pt x="4949" y="2739"/>
                      <a:pt x="4970" y="2697"/>
                      <a:pt x="4990" y="2645"/>
                    </a:cubicBezTo>
                    <a:cubicBezTo>
                      <a:pt x="5000" y="2624"/>
                      <a:pt x="5011" y="2594"/>
                      <a:pt x="5021" y="2573"/>
                    </a:cubicBezTo>
                    <a:cubicBezTo>
                      <a:pt x="5032" y="2541"/>
                      <a:pt x="5032" y="2511"/>
                      <a:pt x="5042" y="2479"/>
                    </a:cubicBezTo>
                    <a:cubicBezTo>
                      <a:pt x="5053" y="2375"/>
                      <a:pt x="5021" y="2262"/>
                      <a:pt x="4979" y="2168"/>
                    </a:cubicBezTo>
                    <a:cubicBezTo>
                      <a:pt x="4928" y="2054"/>
                      <a:pt x="4845" y="1951"/>
                      <a:pt x="4751" y="1878"/>
                    </a:cubicBezTo>
                    <a:cubicBezTo>
                      <a:pt x="4737" y="1864"/>
                      <a:pt x="4721" y="1858"/>
                      <a:pt x="4705" y="1858"/>
                    </a:cubicBezTo>
                    <a:cubicBezTo>
                      <a:pt x="4685" y="1858"/>
                      <a:pt x="4665" y="1866"/>
                      <a:pt x="4648" y="1878"/>
                    </a:cubicBezTo>
                    <a:cubicBezTo>
                      <a:pt x="4627" y="1909"/>
                      <a:pt x="4638" y="1951"/>
                      <a:pt x="4658" y="1981"/>
                    </a:cubicBezTo>
                    <a:cubicBezTo>
                      <a:pt x="4689" y="2002"/>
                      <a:pt x="4710" y="2023"/>
                      <a:pt x="4731" y="2044"/>
                    </a:cubicBezTo>
                    <a:cubicBezTo>
                      <a:pt x="4751" y="2064"/>
                      <a:pt x="4762" y="2085"/>
                      <a:pt x="4783" y="2106"/>
                    </a:cubicBezTo>
                    <a:cubicBezTo>
                      <a:pt x="4804" y="2137"/>
                      <a:pt x="4814" y="2158"/>
                      <a:pt x="4824" y="2189"/>
                    </a:cubicBezTo>
                    <a:cubicBezTo>
                      <a:pt x="4845" y="2230"/>
                      <a:pt x="4866" y="2272"/>
                      <a:pt x="4876" y="2313"/>
                    </a:cubicBezTo>
                    <a:cubicBezTo>
                      <a:pt x="4876" y="2355"/>
                      <a:pt x="4887" y="2386"/>
                      <a:pt x="4887" y="2417"/>
                    </a:cubicBezTo>
                    <a:cubicBezTo>
                      <a:pt x="4887" y="2458"/>
                      <a:pt x="4876" y="2500"/>
                      <a:pt x="4866" y="2531"/>
                    </a:cubicBezTo>
                    <a:cubicBezTo>
                      <a:pt x="4855" y="2573"/>
                      <a:pt x="4834" y="2614"/>
                      <a:pt x="4814" y="2645"/>
                    </a:cubicBezTo>
                    <a:cubicBezTo>
                      <a:pt x="4783" y="2687"/>
                      <a:pt x="4751" y="2739"/>
                      <a:pt x="4710" y="2770"/>
                    </a:cubicBezTo>
                    <a:cubicBezTo>
                      <a:pt x="4658" y="2811"/>
                      <a:pt x="4596" y="2853"/>
                      <a:pt x="4544" y="2884"/>
                    </a:cubicBezTo>
                    <a:cubicBezTo>
                      <a:pt x="4472" y="2915"/>
                      <a:pt x="4399" y="2946"/>
                      <a:pt x="4316" y="2956"/>
                    </a:cubicBezTo>
                    <a:cubicBezTo>
                      <a:pt x="4214" y="2980"/>
                      <a:pt x="4107" y="2992"/>
                      <a:pt x="3998" y="2992"/>
                    </a:cubicBezTo>
                    <a:cubicBezTo>
                      <a:pt x="3963" y="2992"/>
                      <a:pt x="3927" y="2990"/>
                      <a:pt x="3891" y="2988"/>
                    </a:cubicBezTo>
                    <a:lnTo>
                      <a:pt x="3911" y="2988"/>
                    </a:lnTo>
                    <a:cubicBezTo>
                      <a:pt x="3746" y="2988"/>
                      <a:pt x="3590" y="2956"/>
                      <a:pt x="3424" y="2926"/>
                    </a:cubicBezTo>
                    <a:cubicBezTo>
                      <a:pt x="3268" y="2905"/>
                      <a:pt x="3123" y="2863"/>
                      <a:pt x="2967" y="2822"/>
                    </a:cubicBezTo>
                    <a:lnTo>
                      <a:pt x="2957" y="2822"/>
                    </a:lnTo>
                    <a:cubicBezTo>
                      <a:pt x="2667" y="2728"/>
                      <a:pt x="2386" y="2594"/>
                      <a:pt x="2127" y="2428"/>
                    </a:cubicBezTo>
                    <a:lnTo>
                      <a:pt x="2127" y="2428"/>
                    </a:lnTo>
                    <a:cubicBezTo>
                      <a:pt x="2127" y="2429"/>
                      <a:pt x="2128" y="2431"/>
                      <a:pt x="2128" y="2432"/>
                    </a:cubicBezTo>
                    <a:lnTo>
                      <a:pt x="2128" y="2432"/>
                    </a:lnTo>
                    <a:cubicBezTo>
                      <a:pt x="1852" y="2257"/>
                      <a:pt x="1595" y="2041"/>
                      <a:pt x="1370" y="1805"/>
                    </a:cubicBezTo>
                    <a:lnTo>
                      <a:pt x="1380" y="1805"/>
                    </a:lnTo>
                    <a:cubicBezTo>
                      <a:pt x="1266" y="1691"/>
                      <a:pt x="1173" y="1566"/>
                      <a:pt x="1079" y="1442"/>
                    </a:cubicBezTo>
                    <a:cubicBezTo>
                      <a:pt x="986" y="1307"/>
                      <a:pt x="903" y="1162"/>
                      <a:pt x="830" y="1027"/>
                    </a:cubicBezTo>
                    <a:cubicBezTo>
                      <a:pt x="779" y="913"/>
                      <a:pt x="727" y="799"/>
                      <a:pt x="685" y="685"/>
                    </a:cubicBezTo>
                    <a:cubicBezTo>
                      <a:pt x="634" y="561"/>
                      <a:pt x="602" y="436"/>
                      <a:pt x="571" y="312"/>
                    </a:cubicBezTo>
                    <a:cubicBezTo>
                      <a:pt x="565" y="294"/>
                      <a:pt x="550" y="286"/>
                      <a:pt x="534" y="286"/>
                    </a:cubicBezTo>
                    <a:cubicBezTo>
                      <a:pt x="521" y="286"/>
                      <a:pt x="508" y="292"/>
                      <a:pt x="498" y="301"/>
                    </a:cubicBezTo>
                    <a:cubicBezTo>
                      <a:pt x="488" y="322"/>
                      <a:pt x="468" y="342"/>
                      <a:pt x="447" y="363"/>
                    </a:cubicBezTo>
                    <a:cubicBezTo>
                      <a:pt x="436" y="374"/>
                      <a:pt x="415" y="384"/>
                      <a:pt x="395" y="395"/>
                    </a:cubicBezTo>
                    <a:cubicBezTo>
                      <a:pt x="385" y="405"/>
                      <a:pt x="374" y="405"/>
                      <a:pt x="364" y="405"/>
                    </a:cubicBezTo>
                    <a:cubicBezTo>
                      <a:pt x="353" y="415"/>
                      <a:pt x="343" y="415"/>
                      <a:pt x="332" y="415"/>
                    </a:cubicBezTo>
                    <a:cubicBezTo>
                      <a:pt x="312" y="415"/>
                      <a:pt x="302" y="405"/>
                      <a:pt x="291" y="405"/>
                    </a:cubicBezTo>
                    <a:cubicBezTo>
                      <a:pt x="281" y="395"/>
                      <a:pt x="260" y="395"/>
                      <a:pt x="249" y="384"/>
                    </a:cubicBezTo>
                    <a:cubicBezTo>
                      <a:pt x="229" y="374"/>
                      <a:pt x="208" y="353"/>
                      <a:pt x="187" y="342"/>
                    </a:cubicBezTo>
                    <a:cubicBezTo>
                      <a:pt x="156" y="301"/>
                      <a:pt x="136" y="270"/>
                      <a:pt x="115" y="229"/>
                    </a:cubicBezTo>
                    <a:cubicBezTo>
                      <a:pt x="104" y="187"/>
                      <a:pt x="83" y="156"/>
                      <a:pt x="73" y="125"/>
                    </a:cubicBezTo>
                    <a:lnTo>
                      <a:pt x="73" y="31"/>
                    </a:lnTo>
                    <a:cubicBezTo>
                      <a:pt x="73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9"/>
              <p:cNvSpPr/>
              <p:nvPr/>
            </p:nvSpPr>
            <p:spPr>
              <a:xfrm>
                <a:off x="6955963" y="1527144"/>
                <a:ext cx="82338" cy="8094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96" extrusionOk="0">
                    <a:moveTo>
                      <a:pt x="42" y="0"/>
                    </a:moveTo>
                    <a:cubicBezTo>
                      <a:pt x="31" y="0"/>
                      <a:pt x="21" y="11"/>
                      <a:pt x="11" y="11"/>
                    </a:cubicBezTo>
                    <a:cubicBezTo>
                      <a:pt x="1" y="32"/>
                      <a:pt x="11" y="52"/>
                      <a:pt x="21" y="62"/>
                    </a:cubicBezTo>
                    <a:cubicBezTo>
                      <a:pt x="42" y="83"/>
                      <a:pt x="73" y="104"/>
                      <a:pt x="94" y="125"/>
                    </a:cubicBezTo>
                    <a:cubicBezTo>
                      <a:pt x="146" y="156"/>
                      <a:pt x="187" y="177"/>
                      <a:pt x="229" y="208"/>
                    </a:cubicBezTo>
                    <a:cubicBezTo>
                      <a:pt x="363" y="291"/>
                      <a:pt x="499" y="373"/>
                      <a:pt x="623" y="456"/>
                    </a:cubicBezTo>
                    <a:cubicBezTo>
                      <a:pt x="778" y="550"/>
                      <a:pt x="923" y="654"/>
                      <a:pt x="1079" y="768"/>
                    </a:cubicBezTo>
                    <a:cubicBezTo>
                      <a:pt x="1214" y="871"/>
                      <a:pt x="1359" y="986"/>
                      <a:pt x="1484" y="1110"/>
                    </a:cubicBezTo>
                    <a:cubicBezTo>
                      <a:pt x="1557" y="1183"/>
                      <a:pt x="1629" y="1266"/>
                      <a:pt x="1681" y="1349"/>
                    </a:cubicBezTo>
                    <a:cubicBezTo>
                      <a:pt x="1691" y="1380"/>
                      <a:pt x="1712" y="1411"/>
                      <a:pt x="1723" y="1452"/>
                    </a:cubicBezTo>
                    <a:lnTo>
                      <a:pt x="1723" y="1505"/>
                    </a:lnTo>
                    <a:lnTo>
                      <a:pt x="1723" y="1546"/>
                    </a:lnTo>
                    <a:cubicBezTo>
                      <a:pt x="1712" y="1567"/>
                      <a:pt x="1712" y="1577"/>
                      <a:pt x="1702" y="1588"/>
                    </a:cubicBezTo>
                    <a:cubicBezTo>
                      <a:pt x="1702" y="1598"/>
                      <a:pt x="1691" y="1608"/>
                      <a:pt x="1670" y="1618"/>
                    </a:cubicBezTo>
                    <a:cubicBezTo>
                      <a:pt x="1660" y="1639"/>
                      <a:pt x="1640" y="1650"/>
                      <a:pt x="1619" y="1671"/>
                    </a:cubicBezTo>
                    <a:cubicBezTo>
                      <a:pt x="1608" y="1671"/>
                      <a:pt x="1598" y="1681"/>
                      <a:pt x="1587" y="1681"/>
                    </a:cubicBezTo>
                    <a:cubicBezTo>
                      <a:pt x="1557" y="1701"/>
                      <a:pt x="1536" y="1733"/>
                      <a:pt x="1557" y="1763"/>
                    </a:cubicBezTo>
                    <a:cubicBezTo>
                      <a:pt x="1557" y="1774"/>
                      <a:pt x="1567" y="1784"/>
                      <a:pt x="1587" y="1795"/>
                    </a:cubicBezTo>
                    <a:lnTo>
                      <a:pt x="1608" y="1795"/>
                    </a:lnTo>
                    <a:cubicBezTo>
                      <a:pt x="1619" y="1795"/>
                      <a:pt x="1629" y="1795"/>
                      <a:pt x="1640" y="1784"/>
                    </a:cubicBezTo>
                    <a:lnTo>
                      <a:pt x="1733" y="1722"/>
                    </a:lnTo>
                    <a:cubicBezTo>
                      <a:pt x="1743" y="1712"/>
                      <a:pt x="1753" y="1691"/>
                      <a:pt x="1764" y="1681"/>
                    </a:cubicBezTo>
                    <a:cubicBezTo>
                      <a:pt x="1774" y="1671"/>
                      <a:pt x="1785" y="1650"/>
                      <a:pt x="1795" y="1629"/>
                    </a:cubicBezTo>
                    <a:cubicBezTo>
                      <a:pt x="1816" y="1608"/>
                      <a:pt x="1816" y="1577"/>
                      <a:pt x="1826" y="1546"/>
                    </a:cubicBezTo>
                    <a:cubicBezTo>
                      <a:pt x="1826" y="1515"/>
                      <a:pt x="1826" y="1484"/>
                      <a:pt x="1816" y="1452"/>
                    </a:cubicBezTo>
                    <a:cubicBezTo>
                      <a:pt x="1806" y="1380"/>
                      <a:pt x="1774" y="1318"/>
                      <a:pt x="1733" y="1256"/>
                    </a:cubicBezTo>
                    <a:cubicBezTo>
                      <a:pt x="1681" y="1183"/>
                      <a:pt x="1619" y="1120"/>
                      <a:pt x="1557" y="1058"/>
                    </a:cubicBezTo>
                    <a:cubicBezTo>
                      <a:pt x="1484" y="986"/>
                      <a:pt x="1401" y="913"/>
                      <a:pt x="1318" y="851"/>
                    </a:cubicBezTo>
                    <a:cubicBezTo>
                      <a:pt x="1225" y="778"/>
                      <a:pt x="1142" y="716"/>
                      <a:pt x="1048" y="643"/>
                    </a:cubicBezTo>
                    <a:cubicBezTo>
                      <a:pt x="861" y="519"/>
                      <a:pt x="675" y="405"/>
                      <a:pt x="488" y="281"/>
                    </a:cubicBezTo>
                    <a:cubicBezTo>
                      <a:pt x="395" y="228"/>
                      <a:pt x="312" y="166"/>
                      <a:pt x="218" y="115"/>
                    </a:cubicBezTo>
                    <a:lnTo>
                      <a:pt x="125" y="52"/>
                    </a:lnTo>
                    <a:cubicBezTo>
                      <a:pt x="104" y="42"/>
                      <a:pt x="84" y="21"/>
                      <a:pt x="6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9"/>
              <p:cNvSpPr/>
              <p:nvPr/>
            </p:nvSpPr>
            <p:spPr>
              <a:xfrm>
                <a:off x="6896563" y="1568741"/>
                <a:ext cx="114607" cy="9013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000" extrusionOk="0">
                    <a:moveTo>
                      <a:pt x="2324" y="1089"/>
                    </a:moveTo>
                    <a:cubicBezTo>
                      <a:pt x="2324" y="1097"/>
                      <a:pt x="2330" y="1099"/>
                      <a:pt x="2333" y="1100"/>
                    </a:cubicBezTo>
                    <a:lnTo>
                      <a:pt x="2333" y="1100"/>
                    </a:lnTo>
                    <a:cubicBezTo>
                      <a:pt x="2330" y="1096"/>
                      <a:pt x="2327" y="1093"/>
                      <a:pt x="2324" y="1089"/>
                    </a:cubicBezTo>
                    <a:close/>
                    <a:moveTo>
                      <a:pt x="2096" y="1691"/>
                    </a:moveTo>
                    <a:cubicBezTo>
                      <a:pt x="2098" y="1691"/>
                      <a:pt x="2100" y="1692"/>
                      <a:pt x="2101" y="1692"/>
                    </a:cubicBezTo>
                    <a:lnTo>
                      <a:pt x="2101" y="1692"/>
                    </a:lnTo>
                    <a:cubicBezTo>
                      <a:pt x="2100" y="1691"/>
                      <a:pt x="2098" y="1691"/>
                      <a:pt x="2096" y="1691"/>
                    </a:cubicBezTo>
                    <a:close/>
                    <a:moveTo>
                      <a:pt x="2076" y="1"/>
                    </a:moveTo>
                    <a:cubicBezTo>
                      <a:pt x="2066" y="1"/>
                      <a:pt x="2055" y="1"/>
                      <a:pt x="2055" y="11"/>
                    </a:cubicBezTo>
                    <a:cubicBezTo>
                      <a:pt x="2034" y="21"/>
                      <a:pt x="2034" y="42"/>
                      <a:pt x="2055" y="63"/>
                    </a:cubicBezTo>
                    <a:cubicBezTo>
                      <a:pt x="2076" y="84"/>
                      <a:pt x="2096" y="104"/>
                      <a:pt x="2107" y="125"/>
                    </a:cubicBezTo>
                    <a:lnTo>
                      <a:pt x="2117" y="125"/>
                    </a:lnTo>
                    <a:cubicBezTo>
                      <a:pt x="2138" y="156"/>
                      <a:pt x="2159" y="197"/>
                      <a:pt x="2179" y="229"/>
                    </a:cubicBezTo>
                    <a:lnTo>
                      <a:pt x="2211" y="353"/>
                    </a:lnTo>
                    <a:lnTo>
                      <a:pt x="2211" y="446"/>
                    </a:lnTo>
                    <a:cubicBezTo>
                      <a:pt x="2211" y="467"/>
                      <a:pt x="2200" y="488"/>
                      <a:pt x="2190" y="509"/>
                    </a:cubicBezTo>
                    <a:cubicBezTo>
                      <a:pt x="2190" y="529"/>
                      <a:pt x="2179" y="540"/>
                      <a:pt x="2169" y="561"/>
                    </a:cubicBezTo>
                    <a:cubicBezTo>
                      <a:pt x="2159" y="571"/>
                      <a:pt x="2149" y="582"/>
                      <a:pt x="2138" y="582"/>
                    </a:cubicBezTo>
                    <a:cubicBezTo>
                      <a:pt x="2128" y="592"/>
                      <a:pt x="2117" y="602"/>
                      <a:pt x="2107" y="602"/>
                    </a:cubicBezTo>
                    <a:cubicBezTo>
                      <a:pt x="2096" y="612"/>
                      <a:pt x="2076" y="612"/>
                      <a:pt x="2066" y="623"/>
                    </a:cubicBezTo>
                    <a:lnTo>
                      <a:pt x="2003" y="623"/>
                    </a:lnTo>
                    <a:cubicBezTo>
                      <a:pt x="1962" y="612"/>
                      <a:pt x="1930" y="602"/>
                      <a:pt x="1900" y="592"/>
                    </a:cubicBezTo>
                    <a:cubicBezTo>
                      <a:pt x="1889" y="582"/>
                      <a:pt x="1868" y="571"/>
                      <a:pt x="1847" y="571"/>
                    </a:cubicBezTo>
                    <a:cubicBezTo>
                      <a:pt x="1842" y="566"/>
                      <a:pt x="1835" y="563"/>
                      <a:pt x="1827" y="563"/>
                    </a:cubicBezTo>
                    <a:cubicBezTo>
                      <a:pt x="1819" y="563"/>
                      <a:pt x="1811" y="566"/>
                      <a:pt x="1806" y="571"/>
                    </a:cubicBezTo>
                    <a:cubicBezTo>
                      <a:pt x="1796" y="592"/>
                      <a:pt x="1796" y="612"/>
                      <a:pt x="1806" y="623"/>
                    </a:cubicBezTo>
                    <a:cubicBezTo>
                      <a:pt x="1889" y="695"/>
                      <a:pt x="1983" y="758"/>
                      <a:pt x="2066" y="831"/>
                    </a:cubicBezTo>
                    <a:cubicBezTo>
                      <a:pt x="2159" y="914"/>
                      <a:pt x="2252" y="1006"/>
                      <a:pt x="2335" y="1100"/>
                    </a:cubicBezTo>
                    <a:cubicBezTo>
                      <a:pt x="2335" y="1100"/>
                      <a:pt x="2334" y="1100"/>
                      <a:pt x="2333" y="1100"/>
                    </a:cubicBezTo>
                    <a:lnTo>
                      <a:pt x="2333" y="1100"/>
                    </a:lnTo>
                    <a:cubicBezTo>
                      <a:pt x="2371" y="1149"/>
                      <a:pt x="2409" y="1197"/>
                      <a:pt x="2428" y="1255"/>
                    </a:cubicBezTo>
                    <a:cubicBezTo>
                      <a:pt x="2449" y="1287"/>
                      <a:pt x="2460" y="1328"/>
                      <a:pt x="2460" y="1359"/>
                    </a:cubicBezTo>
                    <a:cubicBezTo>
                      <a:pt x="2470" y="1401"/>
                      <a:pt x="2470" y="1432"/>
                      <a:pt x="2460" y="1474"/>
                    </a:cubicBezTo>
                    <a:cubicBezTo>
                      <a:pt x="2460" y="1494"/>
                      <a:pt x="2449" y="1525"/>
                      <a:pt x="2439" y="1557"/>
                    </a:cubicBezTo>
                    <a:cubicBezTo>
                      <a:pt x="2428" y="1577"/>
                      <a:pt x="2418" y="1587"/>
                      <a:pt x="2407" y="1608"/>
                    </a:cubicBezTo>
                    <a:cubicBezTo>
                      <a:pt x="2397" y="1619"/>
                      <a:pt x="2387" y="1640"/>
                      <a:pt x="2377" y="1650"/>
                    </a:cubicBezTo>
                    <a:cubicBezTo>
                      <a:pt x="2356" y="1660"/>
                      <a:pt x="2345" y="1670"/>
                      <a:pt x="2324" y="1670"/>
                    </a:cubicBezTo>
                    <a:cubicBezTo>
                      <a:pt x="2294" y="1691"/>
                      <a:pt x="2273" y="1691"/>
                      <a:pt x="2241" y="1702"/>
                    </a:cubicBezTo>
                    <a:cubicBezTo>
                      <a:pt x="2192" y="1702"/>
                      <a:pt x="2151" y="1702"/>
                      <a:pt x="2101" y="1692"/>
                    </a:cubicBezTo>
                    <a:lnTo>
                      <a:pt x="2101" y="1692"/>
                    </a:lnTo>
                    <a:cubicBezTo>
                      <a:pt x="2107" y="1695"/>
                      <a:pt x="2107" y="1702"/>
                      <a:pt x="2107" y="1702"/>
                    </a:cubicBezTo>
                    <a:cubicBezTo>
                      <a:pt x="2003" y="1681"/>
                      <a:pt x="1900" y="1650"/>
                      <a:pt x="1806" y="1619"/>
                    </a:cubicBezTo>
                    <a:cubicBezTo>
                      <a:pt x="1661" y="1557"/>
                      <a:pt x="1526" y="1484"/>
                      <a:pt x="1412" y="1401"/>
                    </a:cubicBezTo>
                    <a:cubicBezTo>
                      <a:pt x="1391" y="1380"/>
                      <a:pt x="1381" y="1370"/>
                      <a:pt x="1360" y="1359"/>
                    </a:cubicBezTo>
                    <a:cubicBezTo>
                      <a:pt x="1353" y="1352"/>
                      <a:pt x="1340" y="1345"/>
                      <a:pt x="1330" y="1345"/>
                    </a:cubicBezTo>
                    <a:cubicBezTo>
                      <a:pt x="1326" y="1345"/>
                      <a:pt x="1322" y="1346"/>
                      <a:pt x="1319" y="1349"/>
                    </a:cubicBezTo>
                    <a:cubicBezTo>
                      <a:pt x="1298" y="1359"/>
                      <a:pt x="1298" y="1380"/>
                      <a:pt x="1308" y="1401"/>
                    </a:cubicBezTo>
                    <a:cubicBezTo>
                      <a:pt x="1329" y="1453"/>
                      <a:pt x="1360" y="1494"/>
                      <a:pt x="1381" y="1546"/>
                    </a:cubicBezTo>
                    <a:cubicBezTo>
                      <a:pt x="1402" y="1598"/>
                      <a:pt x="1422" y="1660"/>
                      <a:pt x="1432" y="1712"/>
                    </a:cubicBezTo>
                    <a:lnTo>
                      <a:pt x="1432" y="1806"/>
                    </a:lnTo>
                    <a:cubicBezTo>
                      <a:pt x="1432" y="1816"/>
                      <a:pt x="1422" y="1826"/>
                      <a:pt x="1422" y="1847"/>
                    </a:cubicBezTo>
                    <a:cubicBezTo>
                      <a:pt x="1422" y="1857"/>
                      <a:pt x="1412" y="1857"/>
                      <a:pt x="1402" y="1868"/>
                    </a:cubicBezTo>
                    <a:cubicBezTo>
                      <a:pt x="1402" y="1878"/>
                      <a:pt x="1391" y="1889"/>
                      <a:pt x="1391" y="1889"/>
                    </a:cubicBezTo>
                    <a:cubicBezTo>
                      <a:pt x="1381" y="1899"/>
                      <a:pt x="1370" y="1899"/>
                      <a:pt x="1349" y="1909"/>
                    </a:cubicBezTo>
                    <a:cubicBezTo>
                      <a:pt x="1329" y="1919"/>
                      <a:pt x="1308" y="1919"/>
                      <a:pt x="1287" y="1930"/>
                    </a:cubicBezTo>
                    <a:cubicBezTo>
                      <a:pt x="1246" y="1930"/>
                      <a:pt x="1204" y="1930"/>
                      <a:pt x="1163" y="1919"/>
                    </a:cubicBezTo>
                    <a:cubicBezTo>
                      <a:pt x="1132" y="1919"/>
                      <a:pt x="1100" y="1919"/>
                      <a:pt x="1080" y="1909"/>
                    </a:cubicBezTo>
                    <a:cubicBezTo>
                      <a:pt x="1049" y="1899"/>
                      <a:pt x="1028" y="1889"/>
                      <a:pt x="997" y="1889"/>
                    </a:cubicBezTo>
                    <a:cubicBezTo>
                      <a:pt x="925" y="1847"/>
                      <a:pt x="862" y="1816"/>
                      <a:pt x="789" y="1764"/>
                    </a:cubicBezTo>
                    <a:cubicBezTo>
                      <a:pt x="655" y="1650"/>
                      <a:pt x="530" y="1515"/>
                      <a:pt x="406" y="1380"/>
                    </a:cubicBezTo>
                    <a:cubicBezTo>
                      <a:pt x="291" y="1245"/>
                      <a:pt x="188" y="1110"/>
                      <a:pt x="74" y="976"/>
                    </a:cubicBezTo>
                    <a:cubicBezTo>
                      <a:pt x="64" y="970"/>
                      <a:pt x="53" y="968"/>
                      <a:pt x="44" y="968"/>
                    </a:cubicBezTo>
                    <a:cubicBezTo>
                      <a:pt x="35" y="968"/>
                      <a:pt x="27" y="970"/>
                      <a:pt x="22" y="976"/>
                    </a:cubicBezTo>
                    <a:cubicBezTo>
                      <a:pt x="1" y="996"/>
                      <a:pt x="12" y="1017"/>
                      <a:pt x="22" y="1027"/>
                    </a:cubicBezTo>
                    <a:cubicBezTo>
                      <a:pt x="95" y="1110"/>
                      <a:pt x="157" y="1193"/>
                      <a:pt x="229" y="1276"/>
                    </a:cubicBezTo>
                    <a:cubicBezTo>
                      <a:pt x="302" y="1370"/>
                      <a:pt x="385" y="1463"/>
                      <a:pt x="468" y="1557"/>
                    </a:cubicBezTo>
                    <a:cubicBezTo>
                      <a:pt x="551" y="1650"/>
                      <a:pt x="644" y="1733"/>
                      <a:pt x="738" y="1806"/>
                    </a:cubicBezTo>
                    <a:cubicBezTo>
                      <a:pt x="779" y="1847"/>
                      <a:pt x="821" y="1868"/>
                      <a:pt x="872" y="1899"/>
                    </a:cubicBezTo>
                    <a:cubicBezTo>
                      <a:pt x="914" y="1930"/>
                      <a:pt x="966" y="1951"/>
                      <a:pt x="1028" y="1972"/>
                    </a:cubicBezTo>
                    <a:cubicBezTo>
                      <a:pt x="1070" y="1982"/>
                      <a:pt x="1121" y="1992"/>
                      <a:pt x="1183" y="1992"/>
                    </a:cubicBezTo>
                    <a:cubicBezTo>
                      <a:pt x="1204" y="1997"/>
                      <a:pt x="1228" y="2000"/>
                      <a:pt x="1251" y="2000"/>
                    </a:cubicBezTo>
                    <a:cubicBezTo>
                      <a:pt x="1275" y="2000"/>
                      <a:pt x="1298" y="1997"/>
                      <a:pt x="1319" y="1992"/>
                    </a:cubicBezTo>
                    <a:cubicBezTo>
                      <a:pt x="1360" y="1992"/>
                      <a:pt x="1391" y="1972"/>
                      <a:pt x="1422" y="1951"/>
                    </a:cubicBezTo>
                    <a:cubicBezTo>
                      <a:pt x="1453" y="1930"/>
                      <a:pt x="1474" y="1909"/>
                      <a:pt x="1485" y="1878"/>
                    </a:cubicBezTo>
                    <a:cubicBezTo>
                      <a:pt x="1515" y="1806"/>
                      <a:pt x="1505" y="1733"/>
                      <a:pt x="1495" y="1660"/>
                    </a:cubicBezTo>
                    <a:cubicBezTo>
                      <a:pt x="1485" y="1619"/>
                      <a:pt x="1464" y="1567"/>
                      <a:pt x="1443" y="1525"/>
                    </a:cubicBezTo>
                    <a:cubicBezTo>
                      <a:pt x="1443" y="1515"/>
                      <a:pt x="1443" y="1515"/>
                      <a:pt x="1432" y="1504"/>
                    </a:cubicBezTo>
                    <a:lnTo>
                      <a:pt x="1432" y="1504"/>
                    </a:lnTo>
                    <a:cubicBezTo>
                      <a:pt x="1464" y="1525"/>
                      <a:pt x="1495" y="1546"/>
                      <a:pt x="1526" y="1557"/>
                    </a:cubicBezTo>
                    <a:cubicBezTo>
                      <a:pt x="1619" y="1619"/>
                      <a:pt x="1723" y="1660"/>
                      <a:pt x="1827" y="1702"/>
                    </a:cubicBezTo>
                    <a:cubicBezTo>
                      <a:pt x="1920" y="1733"/>
                      <a:pt x="2024" y="1764"/>
                      <a:pt x="2128" y="1774"/>
                    </a:cubicBezTo>
                    <a:cubicBezTo>
                      <a:pt x="2211" y="1774"/>
                      <a:pt x="2304" y="1764"/>
                      <a:pt x="2387" y="1723"/>
                    </a:cubicBezTo>
                    <a:cubicBezTo>
                      <a:pt x="2418" y="1702"/>
                      <a:pt x="2449" y="1681"/>
                      <a:pt x="2470" y="1650"/>
                    </a:cubicBezTo>
                    <a:cubicBezTo>
                      <a:pt x="2501" y="1608"/>
                      <a:pt x="2511" y="1567"/>
                      <a:pt x="2522" y="1525"/>
                    </a:cubicBezTo>
                    <a:cubicBezTo>
                      <a:pt x="2532" y="1494"/>
                      <a:pt x="2532" y="1474"/>
                      <a:pt x="2532" y="1442"/>
                    </a:cubicBezTo>
                    <a:cubicBezTo>
                      <a:pt x="2543" y="1411"/>
                      <a:pt x="2543" y="1380"/>
                      <a:pt x="2532" y="1349"/>
                    </a:cubicBezTo>
                    <a:cubicBezTo>
                      <a:pt x="2522" y="1287"/>
                      <a:pt x="2501" y="1235"/>
                      <a:pt x="2470" y="1183"/>
                    </a:cubicBezTo>
                    <a:cubicBezTo>
                      <a:pt x="2439" y="1121"/>
                      <a:pt x="2397" y="1069"/>
                      <a:pt x="2356" y="1017"/>
                    </a:cubicBezTo>
                    <a:cubicBezTo>
                      <a:pt x="2304" y="955"/>
                      <a:pt x="2252" y="903"/>
                      <a:pt x="2190" y="851"/>
                    </a:cubicBezTo>
                    <a:cubicBezTo>
                      <a:pt x="2128" y="789"/>
                      <a:pt x="2066" y="737"/>
                      <a:pt x="2003" y="695"/>
                    </a:cubicBezTo>
                    <a:cubicBezTo>
                      <a:pt x="2034" y="695"/>
                      <a:pt x="2076" y="695"/>
                      <a:pt x="2107" y="685"/>
                    </a:cubicBezTo>
                    <a:cubicBezTo>
                      <a:pt x="2149" y="675"/>
                      <a:pt x="2169" y="654"/>
                      <a:pt x="2200" y="633"/>
                    </a:cubicBezTo>
                    <a:cubicBezTo>
                      <a:pt x="2211" y="623"/>
                      <a:pt x="2221" y="602"/>
                      <a:pt x="2232" y="592"/>
                    </a:cubicBezTo>
                    <a:lnTo>
                      <a:pt x="2262" y="529"/>
                    </a:lnTo>
                    <a:cubicBezTo>
                      <a:pt x="2294" y="446"/>
                      <a:pt x="2283" y="363"/>
                      <a:pt x="2262" y="270"/>
                    </a:cubicBezTo>
                    <a:cubicBezTo>
                      <a:pt x="2252" y="229"/>
                      <a:pt x="2232" y="177"/>
                      <a:pt x="2211" y="135"/>
                    </a:cubicBezTo>
                    <a:cubicBezTo>
                      <a:pt x="2179" y="84"/>
                      <a:pt x="2138" y="42"/>
                      <a:pt x="2096" y="11"/>
                    </a:cubicBezTo>
                    <a:cubicBezTo>
                      <a:pt x="2096" y="1"/>
                      <a:pt x="2086" y="1"/>
                      <a:pt x="2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9"/>
              <p:cNvSpPr/>
              <p:nvPr/>
            </p:nvSpPr>
            <p:spPr>
              <a:xfrm>
                <a:off x="6790924" y="1393923"/>
                <a:ext cx="2343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758" extrusionOk="0">
                    <a:moveTo>
                      <a:pt x="291" y="0"/>
                    </a:moveTo>
                    <a:cubicBezTo>
                      <a:pt x="157" y="0"/>
                      <a:pt x="32" y="155"/>
                      <a:pt x="21" y="363"/>
                    </a:cubicBezTo>
                    <a:cubicBezTo>
                      <a:pt x="1" y="570"/>
                      <a:pt x="104" y="747"/>
                      <a:pt x="240" y="757"/>
                    </a:cubicBezTo>
                    <a:cubicBezTo>
                      <a:pt x="244" y="757"/>
                      <a:pt x="248" y="757"/>
                      <a:pt x="252" y="757"/>
                    </a:cubicBezTo>
                    <a:cubicBezTo>
                      <a:pt x="382" y="757"/>
                      <a:pt x="499" y="595"/>
                      <a:pt x="509" y="394"/>
                    </a:cubicBezTo>
                    <a:cubicBezTo>
                      <a:pt x="519" y="187"/>
                      <a:pt x="426" y="1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9"/>
              <p:cNvSpPr/>
              <p:nvPr/>
            </p:nvSpPr>
            <p:spPr>
              <a:xfrm>
                <a:off x="6640396" y="1380132"/>
                <a:ext cx="25283" cy="32719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26" extrusionOk="0">
                    <a:moveTo>
                      <a:pt x="335" y="1"/>
                    </a:moveTo>
                    <a:cubicBezTo>
                      <a:pt x="213" y="1"/>
                      <a:pt x="89" y="128"/>
                      <a:pt x="42" y="306"/>
                    </a:cubicBezTo>
                    <a:cubicBezTo>
                      <a:pt x="0" y="503"/>
                      <a:pt x="63" y="690"/>
                      <a:pt x="187" y="721"/>
                    </a:cubicBezTo>
                    <a:cubicBezTo>
                      <a:pt x="200" y="724"/>
                      <a:pt x="213" y="725"/>
                      <a:pt x="226" y="725"/>
                    </a:cubicBezTo>
                    <a:cubicBezTo>
                      <a:pt x="349" y="725"/>
                      <a:pt x="472" y="598"/>
                      <a:pt x="509" y="420"/>
                    </a:cubicBezTo>
                    <a:cubicBezTo>
                      <a:pt x="561" y="223"/>
                      <a:pt x="498" y="36"/>
                      <a:pt x="374" y="5"/>
                    </a:cubicBezTo>
                    <a:cubicBezTo>
                      <a:pt x="361" y="2"/>
                      <a:pt x="348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9"/>
              <p:cNvSpPr/>
              <p:nvPr/>
            </p:nvSpPr>
            <p:spPr>
              <a:xfrm>
                <a:off x="6638503" y="1324698"/>
                <a:ext cx="42138" cy="1784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96" extrusionOk="0">
                    <a:moveTo>
                      <a:pt x="457" y="1"/>
                    </a:moveTo>
                    <a:cubicBezTo>
                      <a:pt x="333" y="11"/>
                      <a:pt x="219" y="32"/>
                      <a:pt x="136" y="73"/>
                    </a:cubicBezTo>
                    <a:cubicBezTo>
                      <a:pt x="53" y="115"/>
                      <a:pt x="1" y="177"/>
                      <a:pt x="12" y="229"/>
                    </a:cubicBezTo>
                    <a:cubicBezTo>
                      <a:pt x="12" y="322"/>
                      <a:pt x="188" y="395"/>
                      <a:pt x="416" y="395"/>
                    </a:cubicBezTo>
                    <a:lnTo>
                      <a:pt x="478" y="395"/>
                    </a:lnTo>
                    <a:cubicBezTo>
                      <a:pt x="603" y="384"/>
                      <a:pt x="717" y="364"/>
                      <a:pt x="810" y="322"/>
                    </a:cubicBezTo>
                    <a:cubicBezTo>
                      <a:pt x="893" y="281"/>
                      <a:pt x="935" y="229"/>
                      <a:pt x="935" y="167"/>
                    </a:cubicBezTo>
                    <a:cubicBezTo>
                      <a:pt x="925" y="73"/>
                      <a:pt x="748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9"/>
              <p:cNvSpPr/>
              <p:nvPr/>
            </p:nvSpPr>
            <p:spPr>
              <a:xfrm>
                <a:off x="6794664" y="1336867"/>
                <a:ext cx="42138" cy="224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9" extrusionOk="0">
                    <a:moveTo>
                      <a:pt x="229" y="1"/>
                    </a:moveTo>
                    <a:cubicBezTo>
                      <a:pt x="125" y="1"/>
                      <a:pt x="53" y="21"/>
                      <a:pt x="32" y="73"/>
                    </a:cubicBezTo>
                    <a:cubicBezTo>
                      <a:pt x="1" y="177"/>
                      <a:pt x="157" y="343"/>
                      <a:pt x="406" y="436"/>
                    </a:cubicBezTo>
                    <a:cubicBezTo>
                      <a:pt x="509" y="478"/>
                      <a:pt x="623" y="499"/>
                      <a:pt x="717" y="499"/>
                    </a:cubicBezTo>
                    <a:cubicBezTo>
                      <a:pt x="820" y="499"/>
                      <a:pt x="893" y="478"/>
                      <a:pt x="913" y="426"/>
                    </a:cubicBezTo>
                    <a:cubicBezTo>
                      <a:pt x="934" y="374"/>
                      <a:pt x="903" y="312"/>
                      <a:pt x="841" y="239"/>
                    </a:cubicBezTo>
                    <a:cubicBezTo>
                      <a:pt x="768" y="167"/>
                      <a:pt x="664" y="104"/>
                      <a:pt x="551" y="63"/>
                    </a:cubicBezTo>
                    <a:cubicBezTo>
                      <a:pt x="436" y="21"/>
                      <a:pt x="323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9"/>
              <p:cNvSpPr/>
              <p:nvPr/>
            </p:nvSpPr>
            <p:spPr>
              <a:xfrm>
                <a:off x="7758174" y="3940308"/>
                <a:ext cx="111317" cy="74406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651" extrusionOk="0">
                    <a:moveTo>
                      <a:pt x="1619" y="1"/>
                    </a:moveTo>
                    <a:cubicBezTo>
                      <a:pt x="1536" y="12"/>
                      <a:pt x="1463" y="22"/>
                      <a:pt x="1349" y="42"/>
                    </a:cubicBezTo>
                    <a:cubicBezTo>
                      <a:pt x="1276" y="53"/>
                      <a:pt x="1204" y="84"/>
                      <a:pt x="1110" y="115"/>
                    </a:cubicBezTo>
                    <a:cubicBezTo>
                      <a:pt x="965" y="178"/>
                      <a:pt x="820" y="250"/>
                      <a:pt x="654" y="374"/>
                    </a:cubicBezTo>
                    <a:cubicBezTo>
                      <a:pt x="519" y="457"/>
                      <a:pt x="384" y="572"/>
                      <a:pt x="239" y="706"/>
                    </a:cubicBezTo>
                    <a:cubicBezTo>
                      <a:pt x="229" y="717"/>
                      <a:pt x="218" y="727"/>
                      <a:pt x="218" y="748"/>
                    </a:cubicBezTo>
                    <a:cubicBezTo>
                      <a:pt x="125" y="862"/>
                      <a:pt x="52" y="966"/>
                      <a:pt x="22" y="1070"/>
                    </a:cubicBezTo>
                    <a:cubicBezTo>
                      <a:pt x="1" y="1121"/>
                      <a:pt x="1" y="1183"/>
                      <a:pt x="11" y="1246"/>
                    </a:cubicBezTo>
                    <a:cubicBezTo>
                      <a:pt x="11" y="1298"/>
                      <a:pt x="32" y="1360"/>
                      <a:pt x="73" y="1412"/>
                    </a:cubicBezTo>
                    <a:cubicBezTo>
                      <a:pt x="105" y="1453"/>
                      <a:pt x="156" y="1495"/>
                      <a:pt x="208" y="1526"/>
                    </a:cubicBezTo>
                    <a:cubicBezTo>
                      <a:pt x="271" y="1568"/>
                      <a:pt x="343" y="1598"/>
                      <a:pt x="416" y="1619"/>
                    </a:cubicBezTo>
                    <a:cubicBezTo>
                      <a:pt x="488" y="1640"/>
                      <a:pt x="571" y="1651"/>
                      <a:pt x="665" y="1651"/>
                    </a:cubicBezTo>
                    <a:lnTo>
                      <a:pt x="737" y="1651"/>
                    </a:lnTo>
                    <a:cubicBezTo>
                      <a:pt x="799" y="1651"/>
                      <a:pt x="872" y="1651"/>
                      <a:pt x="955" y="1640"/>
                    </a:cubicBezTo>
                    <a:cubicBezTo>
                      <a:pt x="1027" y="1630"/>
                      <a:pt x="1100" y="1609"/>
                      <a:pt x="1173" y="1588"/>
                    </a:cubicBezTo>
                    <a:cubicBezTo>
                      <a:pt x="1225" y="1568"/>
                      <a:pt x="1276" y="1557"/>
                      <a:pt x="1329" y="1526"/>
                    </a:cubicBezTo>
                    <a:cubicBezTo>
                      <a:pt x="1432" y="1485"/>
                      <a:pt x="1536" y="1432"/>
                      <a:pt x="1670" y="1349"/>
                    </a:cubicBezTo>
                    <a:cubicBezTo>
                      <a:pt x="1795" y="1277"/>
                      <a:pt x="1909" y="1194"/>
                      <a:pt x="2013" y="1111"/>
                    </a:cubicBezTo>
                    <a:cubicBezTo>
                      <a:pt x="2117" y="1028"/>
                      <a:pt x="2221" y="934"/>
                      <a:pt x="2293" y="841"/>
                    </a:cubicBezTo>
                    <a:cubicBezTo>
                      <a:pt x="2355" y="768"/>
                      <a:pt x="2397" y="696"/>
                      <a:pt x="2428" y="623"/>
                    </a:cubicBezTo>
                    <a:cubicBezTo>
                      <a:pt x="2459" y="551"/>
                      <a:pt x="2470" y="468"/>
                      <a:pt x="2459" y="406"/>
                    </a:cubicBezTo>
                    <a:cubicBezTo>
                      <a:pt x="2428" y="208"/>
                      <a:pt x="2221" y="105"/>
                      <a:pt x="2065" y="63"/>
                    </a:cubicBezTo>
                    <a:cubicBezTo>
                      <a:pt x="2002" y="42"/>
                      <a:pt x="1940" y="32"/>
                      <a:pt x="1878" y="22"/>
                    </a:cubicBezTo>
                    <a:cubicBezTo>
                      <a:pt x="1806" y="12"/>
                      <a:pt x="1733" y="1"/>
                      <a:pt x="16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9"/>
              <p:cNvSpPr/>
              <p:nvPr/>
            </p:nvSpPr>
            <p:spPr>
              <a:xfrm>
                <a:off x="7761914" y="3971675"/>
                <a:ext cx="34161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558" extrusionOk="0">
                    <a:moveTo>
                      <a:pt x="695" y="0"/>
                    </a:moveTo>
                    <a:cubicBezTo>
                      <a:pt x="665" y="10"/>
                      <a:pt x="633" y="21"/>
                      <a:pt x="602" y="42"/>
                    </a:cubicBezTo>
                    <a:cubicBezTo>
                      <a:pt x="571" y="52"/>
                      <a:pt x="550" y="62"/>
                      <a:pt x="519" y="72"/>
                    </a:cubicBezTo>
                    <a:cubicBezTo>
                      <a:pt x="457" y="104"/>
                      <a:pt x="395" y="145"/>
                      <a:pt x="333" y="187"/>
                    </a:cubicBezTo>
                    <a:cubicBezTo>
                      <a:pt x="218" y="280"/>
                      <a:pt x="115" y="384"/>
                      <a:pt x="11" y="487"/>
                    </a:cubicBezTo>
                    <a:cubicBezTo>
                      <a:pt x="1" y="508"/>
                      <a:pt x="1" y="529"/>
                      <a:pt x="11" y="550"/>
                    </a:cubicBezTo>
                    <a:cubicBezTo>
                      <a:pt x="21" y="555"/>
                      <a:pt x="32" y="558"/>
                      <a:pt x="42" y="558"/>
                    </a:cubicBezTo>
                    <a:cubicBezTo>
                      <a:pt x="52" y="558"/>
                      <a:pt x="63" y="555"/>
                      <a:pt x="73" y="550"/>
                    </a:cubicBezTo>
                    <a:cubicBezTo>
                      <a:pt x="167" y="446"/>
                      <a:pt x="260" y="353"/>
                      <a:pt x="363" y="270"/>
                    </a:cubicBezTo>
                    <a:cubicBezTo>
                      <a:pt x="395" y="238"/>
                      <a:pt x="436" y="218"/>
                      <a:pt x="478" y="187"/>
                    </a:cubicBezTo>
                    <a:cubicBezTo>
                      <a:pt x="519" y="166"/>
                      <a:pt x="561" y="145"/>
                      <a:pt x="612" y="125"/>
                    </a:cubicBezTo>
                    <a:lnTo>
                      <a:pt x="602" y="125"/>
                    </a:lnTo>
                    <a:cubicBezTo>
                      <a:pt x="644" y="104"/>
                      <a:pt x="675" y="93"/>
                      <a:pt x="716" y="83"/>
                    </a:cubicBezTo>
                    <a:cubicBezTo>
                      <a:pt x="737" y="72"/>
                      <a:pt x="758" y="52"/>
                      <a:pt x="748" y="31"/>
                    </a:cubicBezTo>
                    <a:cubicBezTo>
                      <a:pt x="748" y="10"/>
                      <a:pt x="72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9"/>
              <p:cNvSpPr/>
              <p:nvPr/>
            </p:nvSpPr>
            <p:spPr>
              <a:xfrm>
                <a:off x="7769396" y="3986142"/>
                <a:ext cx="29474" cy="2059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57" extrusionOk="0">
                    <a:moveTo>
                      <a:pt x="612" y="0"/>
                    </a:moveTo>
                    <a:cubicBezTo>
                      <a:pt x="602" y="0"/>
                      <a:pt x="592" y="11"/>
                      <a:pt x="582" y="11"/>
                    </a:cubicBezTo>
                    <a:cubicBezTo>
                      <a:pt x="540" y="32"/>
                      <a:pt x="488" y="53"/>
                      <a:pt x="436" y="83"/>
                    </a:cubicBezTo>
                    <a:lnTo>
                      <a:pt x="280" y="177"/>
                    </a:lnTo>
                    <a:cubicBezTo>
                      <a:pt x="188" y="239"/>
                      <a:pt x="105" y="312"/>
                      <a:pt x="22" y="385"/>
                    </a:cubicBezTo>
                    <a:cubicBezTo>
                      <a:pt x="1" y="395"/>
                      <a:pt x="11" y="426"/>
                      <a:pt x="22" y="447"/>
                    </a:cubicBezTo>
                    <a:cubicBezTo>
                      <a:pt x="32" y="447"/>
                      <a:pt x="42" y="457"/>
                      <a:pt x="52" y="457"/>
                    </a:cubicBezTo>
                    <a:cubicBezTo>
                      <a:pt x="63" y="457"/>
                      <a:pt x="73" y="447"/>
                      <a:pt x="84" y="447"/>
                    </a:cubicBezTo>
                    <a:cubicBezTo>
                      <a:pt x="125" y="405"/>
                      <a:pt x="156" y="374"/>
                      <a:pt x="197" y="343"/>
                    </a:cubicBezTo>
                    <a:cubicBezTo>
                      <a:pt x="260" y="291"/>
                      <a:pt x="322" y="249"/>
                      <a:pt x="384" y="208"/>
                    </a:cubicBezTo>
                    <a:cubicBezTo>
                      <a:pt x="467" y="156"/>
                      <a:pt x="550" y="115"/>
                      <a:pt x="623" y="83"/>
                    </a:cubicBezTo>
                    <a:cubicBezTo>
                      <a:pt x="633" y="73"/>
                      <a:pt x="644" y="63"/>
                      <a:pt x="644" y="53"/>
                    </a:cubicBezTo>
                    <a:cubicBezTo>
                      <a:pt x="654" y="42"/>
                      <a:pt x="644" y="32"/>
                      <a:pt x="644" y="21"/>
                    </a:cubicBezTo>
                    <a:cubicBezTo>
                      <a:pt x="633" y="11"/>
                      <a:pt x="623" y="11"/>
                      <a:pt x="6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9"/>
              <p:cNvSpPr/>
              <p:nvPr/>
            </p:nvSpPr>
            <p:spPr>
              <a:xfrm>
                <a:off x="7782511" y="3995471"/>
                <a:ext cx="22939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44" extrusionOk="0">
                    <a:moveTo>
                      <a:pt x="467" y="1"/>
                    </a:moveTo>
                    <a:cubicBezTo>
                      <a:pt x="457" y="1"/>
                      <a:pt x="446" y="1"/>
                      <a:pt x="446" y="12"/>
                    </a:cubicBezTo>
                    <a:cubicBezTo>
                      <a:pt x="363" y="53"/>
                      <a:pt x="291" y="84"/>
                      <a:pt x="218" y="136"/>
                    </a:cubicBezTo>
                    <a:cubicBezTo>
                      <a:pt x="145" y="178"/>
                      <a:pt x="83" y="229"/>
                      <a:pt x="21" y="281"/>
                    </a:cubicBezTo>
                    <a:cubicBezTo>
                      <a:pt x="0" y="291"/>
                      <a:pt x="10" y="323"/>
                      <a:pt x="21" y="333"/>
                    </a:cubicBezTo>
                    <a:cubicBezTo>
                      <a:pt x="31" y="344"/>
                      <a:pt x="42" y="344"/>
                      <a:pt x="52" y="344"/>
                    </a:cubicBezTo>
                    <a:cubicBezTo>
                      <a:pt x="62" y="344"/>
                      <a:pt x="72" y="344"/>
                      <a:pt x="83" y="333"/>
                    </a:cubicBezTo>
                    <a:lnTo>
                      <a:pt x="114" y="302"/>
                    </a:lnTo>
                    <a:cubicBezTo>
                      <a:pt x="166" y="261"/>
                      <a:pt x="228" y="229"/>
                      <a:pt x="280" y="188"/>
                    </a:cubicBezTo>
                    <a:cubicBezTo>
                      <a:pt x="342" y="146"/>
                      <a:pt x="415" y="115"/>
                      <a:pt x="487" y="84"/>
                    </a:cubicBezTo>
                    <a:cubicBezTo>
                      <a:pt x="508" y="74"/>
                      <a:pt x="508" y="42"/>
                      <a:pt x="498" y="22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9"/>
              <p:cNvSpPr/>
              <p:nvPr/>
            </p:nvSpPr>
            <p:spPr>
              <a:xfrm>
                <a:off x="7530986" y="3910383"/>
                <a:ext cx="116454" cy="67376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495" extrusionOk="0">
                    <a:moveTo>
                      <a:pt x="1557" y="1"/>
                    </a:moveTo>
                    <a:cubicBezTo>
                      <a:pt x="1483" y="1"/>
                      <a:pt x="1400" y="12"/>
                      <a:pt x="1308" y="32"/>
                    </a:cubicBezTo>
                    <a:cubicBezTo>
                      <a:pt x="1152" y="53"/>
                      <a:pt x="996" y="105"/>
                      <a:pt x="799" y="188"/>
                    </a:cubicBezTo>
                    <a:cubicBezTo>
                      <a:pt x="654" y="250"/>
                      <a:pt x="508" y="333"/>
                      <a:pt x="332" y="437"/>
                    </a:cubicBezTo>
                    <a:cubicBezTo>
                      <a:pt x="322" y="447"/>
                      <a:pt x="312" y="457"/>
                      <a:pt x="312" y="468"/>
                    </a:cubicBezTo>
                    <a:cubicBezTo>
                      <a:pt x="187" y="561"/>
                      <a:pt x="104" y="655"/>
                      <a:pt x="52" y="748"/>
                    </a:cubicBezTo>
                    <a:cubicBezTo>
                      <a:pt x="21" y="800"/>
                      <a:pt x="11" y="862"/>
                      <a:pt x="1" y="925"/>
                    </a:cubicBezTo>
                    <a:cubicBezTo>
                      <a:pt x="1" y="976"/>
                      <a:pt x="11" y="1038"/>
                      <a:pt x="42" y="1100"/>
                    </a:cubicBezTo>
                    <a:cubicBezTo>
                      <a:pt x="63" y="1142"/>
                      <a:pt x="93" y="1194"/>
                      <a:pt x="146" y="1246"/>
                    </a:cubicBezTo>
                    <a:cubicBezTo>
                      <a:pt x="197" y="1287"/>
                      <a:pt x="259" y="1329"/>
                      <a:pt x="332" y="1370"/>
                    </a:cubicBezTo>
                    <a:cubicBezTo>
                      <a:pt x="405" y="1402"/>
                      <a:pt x="478" y="1422"/>
                      <a:pt x="571" y="1443"/>
                    </a:cubicBezTo>
                    <a:cubicBezTo>
                      <a:pt x="591" y="1453"/>
                      <a:pt x="612" y="1464"/>
                      <a:pt x="633" y="1464"/>
                    </a:cubicBezTo>
                    <a:lnTo>
                      <a:pt x="851" y="1495"/>
                    </a:lnTo>
                    <a:cubicBezTo>
                      <a:pt x="934" y="1495"/>
                      <a:pt x="1006" y="1495"/>
                      <a:pt x="1079" y="1485"/>
                    </a:cubicBezTo>
                    <a:cubicBezTo>
                      <a:pt x="1142" y="1474"/>
                      <a:pt x="1193" y="1464"/>
                      <a:pt x="1245" y="1453"/>
                    </a:cubicBezTo>
                    <a:cubicBezTo>
                      <a:pt x="1349" y="1432"/>
                      <a:pt x="1474" y="1402"/>
                      <a:pt x="1608" y="1349"/>
                    </a:cubicBezTo>
                    <a:cubicBezTo>
                      <a:pt x="1753" y="1298"/>
                      <a:pt x="1878" y="1246"/>
                      <a:pt x="1992" y="1183"/>
                    </a:cubicBezTo>
                    <a:cubicBezTo>
                      <a:pt x="2117" y="1121"/>
                      <a:pt x="2230" y="1049"/>
                      <a:pt x="2324" y="966"/>
                    </a:cubicBezTo>
                    <a:cubicBezTo>
                      <a:pt x="2396" y="914"/>
                      <a:pt x="2459" y="852"/>
                      <a:pt x="2500" y="779"/>
                    </a:cubicBezTo>
                    <a:cubicBezTo>
                      <a:pt x="2542" y="717"/>
                      <a:pt x="2573" y="644"/>
                      <a:pt x="2573" y="572"/>
                    </a:cubicBezTo>
                    <a:cubicBezTo>
                      <a:pt x="2583" y="364"/>
                      <a:pt x="2396" y="229"/>
                      <a:pt x="2241" y="157"/>
                    </a:cubicBezTo>
                    <a:cubicBezTo>
                      <a:pt x="2189" y="125"/>
                      <a:pt x="2127" y="105"/>
                      <a:pt x="2075" y="84"/>
                    </a:cubicBezTo>
                    <a:cubicBezTo>
                      <a:pt x="2002" y="53"/>
                      <a:pt x="1940" y="42"/>
                      <a:pt x="1857" y="22"/>
                    </a:cubicBezTo>
                    <a:lnTo>
                      <a:pt x="1815" y="12"/>
                    </a:lnTo>
                    <a:cubicBezTo>
                      <a:pt x="1743" y="1"/>
                      <a:pt x="1660" y="1"/>
                      <a:pt x="15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9"/>
              <p:cNvSpPr/>
              <p:nvPr/>
            </p:nvSpPr>
            <p:spPr>
              <a:xfrm>
                <a:off x="7534726" y="3934719"/>
                <a:ext cx="37451" cy="18793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7" extrusionOk="0">
                    <a:moveTo>
                      <a:pt x="789" y="0"/>
                    </a:moveTo>
                    <a:cubicBezTo>
                      <a:pt x="747" y="0"/>
                      <a:pt x="716" y="0"/>
                      <a:pt x="685" y="11"/>
                    </a:cubicBezTo>
                    <a:cubicBezTo>
                      <a:pt x="654" y="11"/>
                      <a:pt x="623" y="21"/>
                      <a:pt x="591" y="32"/>
                    </a:cubicBezTo>
                    <a:cubicBezTo>
                      <a:pt x="529" y="53"/>
                      <a:pt x="457" y="73"/>
                      <a:pt x="384" y="115"/>
                    </a:cubicBezTo>
                    <a:cubicBezTo>
                      <a:pt x="259" y="177"/>
                      <a:pt x="135" y="260"/>
                      <a:pt x="21" y="343"/>
                    </a:cubicBezTo>
                    <a:cubicBezTo>
                      <a:pt x="1" y="353"/>
                      <a:pt x="1" y="385"/>
                      <a:pt x="10" y="395"/>
                    </a:cubicBezTo>
                    <a:cubicBezTo>
                      <a:pt x="17" y="407"/>
                      <a:pt x="32" y="416"/>
                      <a:pt x="44" y="416"/>
                    </a:cubicBezTo>
                    <a:cubicBezTo>
                      <a:pt x="52" y="416"/>
                      <a:pt x="59" y="413"/>
                      <a:pt x="63" y="405"/>
                    </a:cubicBezTo>
                    <a:cubicBezTo>
                      <a:pt x="176" y="332"/>
                      <a:pt x="280" y="260"/>
                      <a:pt x="405" y="187"/>
                    </a:cubicBezTo>
                    <a:lnTo>
                      <a:pt x="405" y="198"/>
                    </a:lnTo>
                    <a:lnTo>
                      <a:pt x="529" y="136"/>
                    </a:lnTo>
                    <a:cubicBezTo>
                      <a:pt x="581" y="115"/>
                      <a:pt x="623" y="104"/>
                      <a:pt x="674" y="94"/>
                    </a:cubicBezTo>
                    <a:lnTo>
                      <a:pt x="664" y="94"/>
                    </a:lnTo>
                    <a:cubicBezTo>
                      <a:pt x="706" y="83"/>
                      <a:pt x="747" y="83"/>
                      <a:pt x="789" y="73"/>
                    </a:cubicBezTo>
                    <a:cubicBezTo>
                      <a:pt x="810" y="73"/>
                      <a:pt x="830" y="53"/>
                      <a:pt x="830" y="32"/>
                    </a:cubicBezTo>
                    <a:cubicBezTo>
                      <a:pt x="830" y="11"/>
                      <a:pt x="810" y="0"/>
                      <a:pt x="7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9"/>
              <p:cNvSpPr/>
              <p:nvPr/>
            </p:nvSpPr>
            <p:spPr>
              <a:xfrm>
                <a:off x="7540360" y="3949231"/>
                <a:ext cx="31818" cy="15458"/>
              </a:xfrm>
              <a:custGeom>
                <a:avLst/>
                <a:gdLst/>
                <a:ahLst/>
                <a:cxnLst/>
                <a:rect l="l" t="t" r="r" b="b"/>
                <a:pathLst>
                  <a:path w="706" h="343" extrusionOk="0">
                    <a:moveTo>
                      <a:pt x="674" y="0"/>
                    </a:moveTo>
                    <a:cubicBezTo>
                      <a:pt x="664" y="0"/>
                      <a:pt x="653" y="0"/>
                      <a:pt x="653" y="10"/>
                    </a:cubicBezTo>
                    <a:cubicBezTo>
                      <a:pt x="591" y="21"/>
                      <a:pt x="539" y="31"/>
                      <a:pt x="487" y="52"/>
                    </a:cubicBezTo>
                    <a:cubicBezTo>
                      <a:pt x="436" y="63"/>
                      <a:pt x="373" y="93"/>
                      <a:pt x="321" y="114"/>
                    </a:cubicBezTo>
                    <a:cubicBezTo>
                      <a:pt x="217" y="156"/>
                      <a:pt x="114" y="208"/>
                      <a:pt x="21" y="259"/>
                    </a:cubicBezTo>
                    <a:cubicBezTo>
                      <a:pt x="0" y="280"/>
                      <a:pt x="0" y="301"/>
                      <a:pt x="10" y="321"/>
                    </a:cubicBezTo>
                    <a:cubicBezTo>
                      <a:pt x="21" y="332"/>
                      <a:pt x="31" y="332"/>
                      <a:pt x="41" y="342"/>
                    </a:cubicBezTo>
                    <a:cubicBezTo>
                      <a:pt x="51" y="342"/>
                      <a:pt x="62" y="332"/>
                      <a:pt x="72" y="332"/>
                    </a:cubicBezTo>
                    <a:cubicBezTo>
                      <a:pt x="114" y="301"/>
                      <a:pt x="166" y="280"/>
                      <a:pt x="207" y="259"/>
                    </a:cubicBezTo>
                    <a:cubicBezTo>
                      <a:pt x="270" y="218"/>
                      <a:pt x="342" y="187"/>
                      <a:pt x="415" y="156"/>
                    </a:cubicBezTo>
                    <a:cubicBezTo>
                      <a:pt x="498" y="125"/>
                      <a:pt x="591" y="104"/>
                      <a:pt x="674" y="83"/>
                    </a:cubicBezTo>
                    <a:cubicBezTo>
                      <a:pt x="685" y="83"/>
                      <a:pt x="695" y="73"/>
                      <a:pt x="695" y="63"/>
                    </a:cubicBezTo>
                    <a:cubicBezTo>
                      <a:pt x="705" y="52"/>
                      <a:pt x="705" y="42"/>
                      <a:pt x="705" y="31"/>
                    </a:cubicBezTo>
                    <a:cubicBezTo>
                      <a:pt x="695" y="21"/>
                      <a:pt x="695" y="10"/>
                      <a:pt x="685" y="10"/>
                    </a:cubicBezTo>
                    <a:cubicBezTo>
                      <a:pt x="674" y="10"/>
                      <a:pt x="674" y="0"/>
                      <a:pt x="674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9"/>
              <p:cNvSpPr/>
              <p:nvPr/>
            </p:nvSpPr>
            <p:spPr>
              <a:xfrm>
                <a:off x="7552483" y="3959777"/>
                <a:ext cx="24382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59" extrusionOk="0">
                    <a:moveTo>
                      <a:pt x="499" y="0"/>
                    </a:moveTo>
                    <a:cubicBezTo>
                      <a:pt x="493" y="0"/>
                      <a:pt x="488" y="4"/>
                      <a:pt x="488" y="4"/>
                    </a:cubicBezTo>
                    <a:cubicBezTo>
                      <a:pt x="405" y="25"/>
                      <a:pt x="322" y="46"/>
                      <a:pt x="239" y="78"/>
                    </a:cubicBezTo>
                    <a:cubicBezTo>
                      <a:pt x="167" y="108"/>
                      <a:pt x="94" y="150"/>
                      <a:pt x="21" y="181"/>
                    </a:cubicBezTo>
                    <a:cubicBezTo>
                      <a:pt x="1" y="191"/>
                      <a:pt x="1" y="223"/>
                      <a:pt x="11" y="243"/>
                    </a:cubicBezTo>
                    <a:cubicBezTo>
                      <a:pt x="21" y="253"/>
                      <a:pt x="21" y="253"/>
                      <a:pt x="31" y="253"/>
                    </a:cubicBezTo>
                    <a:cubicBezTo>
                      <a:pt x="38" y="257"/>
                      <a:pt x="43" y="258"/>
                      <a:pt x="46" y="258"/>
                    </a:cubicBezTo>
                    <a:cubicBezTo>
                      <a:pt x="53" y="258"/>
                      <a:pt x="56" y="253"/>
                      <a:pt x="63" y="253"/>
                    </a:cubicBezTo>
                    <a:cubicBezTo>
                      <a:pt x="84" y="243"/>
                      <a:pt x="94" y="233"/>
                      <a:pt x="114" y="223"/>
                    </a:cubicBezTo>
                    <a:lnTo>
                      <a:pt x="114" y="223"/>
                    </a:lnTo>
                    <a:lnTo>
                      <a:pt x="104" y="233"/>
                    </a:lnTo>
                    <a:cubicBezTo>
                      <a:pt x="167" y="202"/>
                      <a:pt x="229" y="170"/>
                      <a:pt x="291" y="150"/>
                    </a:cubicBezTo>
                    <a:cubicBezTo>
                      <a:pt x="363" y="119"/>
                      <a:pt x="436" y="98"/>
                      <a:pt x="509" y="78"/>
                    </a:cubicBezTo>
                    <a:cubicBezTo>
                      <a:pt x="529" y="78"/>
                      <a:pt x="540" y="46"/>
                      <a:pt x="540" y="25"/>
                    </a:cubicBezTo>
                    <a:cubicBezTo>
                      <a:pt x="529" y="15"/>
                      <a:pt x="529" y="4"/>
                      <a:pt x="519" y="4"/>
                    </a:cubicBezTo>
                    <a:lnTo>
                      <a:pt x="509" y="4"/>
                    </a:lnTo>
                    <a:cubicBezTo>
                      <a:pt x="505" y="1"/>
                      <a:pt x="502" y="0"/>
                      <a:pt x="4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9"/>
              <p:cNvSpPr/>
              <p:nvPr/>
            </p:nvSpPr>
            <p:spPr>
              <a:xfrm>
                <a:off x="7933488" y="3383899"/>
                <a:ext cx="184732" cy="160170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554" extrusionOk="0">
                    <a:moveTo>
                      <a:pt x="2663" y="0"/>
                    </a:moveTo>
                    <a:cubicBezTo>
                      <a:pt x="2530" y="0"/>
                      <a:pt x="2392" y="22"/>
                      <a:pt x="2262" y="65"/>
                    </a:cubicBezTo>
                    <a:cubicBezTo>
                      <a:pt x="2096" y="107"/>
                      <a:pt x="1940" y="200"/>
                      <a:pt x="1764" y="335"/>
                    </a:cubicBezTo>
                    <a:cubicBezTo>
                      <a:pt x="1598" y="459"/>
                      <a:pt x="1453" y="605"/>
                      <a:pt x="1318" y="750"/>
                    </a:cubicBezTo>
                    <a:lnTo>
                      <a:pt x="1204" y="874"/>
                    </a:lnTo>
                    <a:cubicBezTo>
                      <a:pt x="1100" y="978"/>
                      <a:pt x="1007" y="1082"/>
                      <a:pt x="903" y="1175"/>
                    </a:cubicBezTo>
                    <a:cubicBezTo>
                      <a:pt x="903" y="1185"/>
                      <a:pt x="892" y="1185"/>
                      <a:pt x="892" y="1185"/>
                    </a:cubicBezTo>
                    <a:cubicBezTo>
                      <a:pt x="706" y="1362"/>
                      <a:pt x="551" y="1476"/>
                      <a:pt x="394" y="1559"/>
                    </a:cubicBezTo>
                    <a:cubicBezTo>
                      <a:pt x="291" y="1621"/>
                      <a:pt x="187" y="1663"/>
                      <a:pt x="73" y="1694"/>
                    </a:cubicBezTo>
                    <a:cubicBezTo>
                      <a:pt x="53" y="1694"/>
                      <a:pt x="32" y="1715"/>
                      <a:pt x="21" y="1736"/>
                    </a:cubicBezTo>
                    <a:cubicBezTo>
                      <a:pt x="0" y="1766"/>
                      <a:pt x="0" y="1798"/>
                      <a:pt x="11" y="1829"/>
                    </a:cubicBezTo>
                    <a:cubicBezTo>
                      <a:pt x="0" y="1870"/>
                      <a:pt x="11" y="1902"/>
                      <a:pt x="32" y="1932"/>
                    </a:cubicBezTo>
                    <a:cubicBezTo>
                      <a:pt x="83" y="2015"/>
                      <a:pt x="136" y="2088"/>
                      <a:pt x="177" y="2171"/>
                    </a:cubicBezTo>
                    <a:cubicBezTo>
                      <a:pt x="312" y="2379"/>
                      <a:pt x="447" y="2586"/>
                      <a:pt x="592" y="2783"/>
                    </a:cubicBezTo>
                    <a:cubicBezTo>
                      <a:pt x="706" y="2928"/>
                      <a:pt x="820" y="3053"/>
                      <a:pt x="945" y="3156"/>
                    </a:cubicBezTo>
                    <a:cubicBezTo>
                      <a:pt x="1069" y="3260"/>
                      <a:pt x="1224" y="3354"/>
                      <a:pt x="1380" y="3426"/>
                    </a:cubicBezTo>
                    <a:cubicBezTo>
                      <a:pt x="1546" y="3499"/>
                      <a:pt x="1722" y="3541"/>
                      <a:pt x="1909" y="3550"/>
                    </a:cubicBezTo>
                    <a:cubicBezTo>
                      <a:pt x="1937" y="3552"/>
                      <a:pt x="1966" y="3553"/>
                      <a:pt x="1995" y="3553"/>
                    </a:cubicBezTo>
                    <a:cubicBezTo>
                      <a:pt x="2125" y="3553"/>
                      <a:pt x="2261" y="3535"/>
                      <a:pt x="2397" y="3509"/>
                    </a:cubicBezTo>
                    <a:cubicBezTo>
                      <a:pt x="2718" y="3426"/>
                      <a:pt x="3040" y="3271"/>
                      <a:pt x="3320" y="3032"/>
                    </a:cubicBezTo>
                    <a:cubicBezTo>
                      <a:pt x="3589" y="2804"/>
                      <a:pt x="3808" y="2513"/>
                      <a:pt x="3953" y="2202"/>
                    </a:cubicBezTo>
                    <a:cubicBezTo>
                      <a:pt x="4015" y="2047"/>
                      <a:pt x="4057" y="1891"/>
                      <a:pt x="4077" y="1736"/>
                    </a:cubicBezTo>
                    <a:cubicBezTo>
                      <a:pt x="4098" y="1590"/>
                      <a:pt x="4087" y="1434"/>
                      <a:pt x="4067" y="1279"/>
                    </a:cubicBezTo>
                    <a:cubicBezTo>
                      <a:pt x="4004" y="978"/>
                      <a:pt x="3870" y="687"/>
                      <a:pt x="3662" y="459"/>
                    </a:cubicBezTo>
                    <a:cubicBezTo>
                      <a:pt x="3610" y="408"/>
                      <a:pt x="3559" y="356"/>
                      <a:pt x="3496" y="304"/>
                    </a:cubicBezTo>
                    <a:cubicBezTo>
                      <a:pt x="3444" y="263"/>
                      <a:pt x="3382" y="221"/>
                      <a:pt x="3299" y="169"/>
                    </a:cubicBezTo>
                    <a:cubicBezTo>
                      <a:pt x="3174" y="97"/>
                      <a:pt x="3029" y="44"/>
                      <a:pt x="2874" y="14"/>
                    </a:cubicBezTo>
                    <a:cubicBezTo>
                      <a:pt x="2833" y="3"/>
                      <a:pt x="2780" y="3"/>
                      <a:pt x="2739" y="3"/>
                    </a:cubicBezTo>
                    <a:cubicBezTo>
                      <a:pt x="2714" y="1"/>
                      <a:pt x="2688" y="0"/>
                      <a:pt x="2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9"/>
              <p:cNvSpPr/>
              <p:nvPr/>
            </p:nvSpPr>
            <p:spPr>
              <a:xfrm>
                <a:off x="7602509" y="3248740"/>
                <a:ext cx="145433" cy="172248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3822" extrusionOk="0">
                    <a:moveTo>
                      <a:pt x="1531" y="0"/>
                    </a:moveTo>
                    <a:cubicBezTo>
                      <a:pt x="1459" y="0"/>
                      <a:pt x="1383" y="10"/>
                      <a:pt x="1307" y="25"/>
                    </a:cubicBezTo>
                    <a:cubicBezTo>
                      <a:pt x="1203" y="46"/>
                      <a:pt x="1090" y="77"/>
                      <a:pt x="955" y="129"/>
                    </a:cubicBezTo>
                    <a:cubicBezTo>
                      <a:pt x="862" y="170"/>
                      <a:pt x="758" y="233"/>
                      <a:pt x="654" y="295"/>
                    </a:cubicBezTo>
                    <a:cubicBezTo>
                      <a:pt x="498" y="409"/>
                      <a:pt x="353" y="565"/>
                      <a:pt x="249" y="741"/>
                    </a:cubicBezTo>
                    <a:cubicBezTo>
                      <a:pt x="0" y="1166"/>
                      <a:pt x="11" y="1623"/>
                      <a:pt x="52" y="1934"/>
                    </a:cubicBezTo>
                    <a:cubicBezTo>
                      <a:pt x="83" y="2141"/>
                      <a:pt x="145" y="2338"/>
                      <a:pt x="228" y="2545"/>
                    </a:cubicBezTo>
                    <a:cubicBezTo>
                      <a:pt x="311" y="2743"/>
                      <a:pt x="426" y="2930"/>
                      <a:pt x="560" y="3096"/>
                    </a:cubicBezTo>
                    <a:cubicBezTo>
                      <a:pt x="841" y="3448"/>
                      <a:pt x="1214" y="3686"/>
                      <a:pt x="1608" y="3780"/>
                    </a:cubicBezTo>
                    <a:cubicBezTo>
                      <a:pt x="1701" y="3801"/>
                      <a:pt x="1795" y="3811"/>
                      <a:pt x="1888" y="3822"/>
                    </a:cubicBezTo>
                    <a:cubicBezTo>
                      <a:pt x="2023" y="3822"/>
                      <a:pt x="2158" y="3822"/>
                      <a:pt x="2293" y="3790"/>
                    </a:cubicBezTo>
                    <a:cubicBezTo>
                      <a:pt x="2531" y="3749"/>
                      <a:pt x="2780" y="3656"/>
                      <a:pt x="3019" y="3521"/>
                    </a:cubicBezTo>
                    <a:cubicBezTo>
                      <a:pt x="3071" y="3490"/>
                      <a:pt x="3112" y="3458"/>
                      <a:pt x="3154" y="3428"/>
                    </a:cubicBezTo>
                    <a:cubicBezTo>
                      <a:pt x="3164" y="3428"/>
                      <a:pt x="3174" y="3417"/>
                      <a:pt x="3185" y="3407"/>
                    </a:cubicBezTo>
                    <a:cubicBezTo>
                      <a:pt x="3216" y="3386"/>
                      <a:pt x="3227" y="3355"/>
                      <a:pt x="3227" y="3324"/>
                    </a:cubicBezTo>
                    <a:cubicBezTo>
                      <a:pt x="3227" y="3292"/>
                      <a:pt x="3216" y="3272"/>
                      <a:pt x="3206" y="3251"/>
                    </a:cubicBezTo>
                    <a:cubicBezTo>
                      <a:pt x="3174" y="3220"/>
                      <a:pt x="3154" y="3199"/>
                      <a:pt x="3133" y="3168"/>
                    </a:cubicBezTo>
                    <a:cubicBezTo>
                      <a:pt x="3081" y="3085"/>
                      <a:pt x="3029" y="2981"/>
                      <a:pt x="2988" y="2857"/>
                    </a:cubicBezTo>
                    <a:cubicBezTo>
                      <a:pt x="2925" y="2681"/>
                      <a:pt x="2884" y="2504"/>
                      <a:pt x="2842" y="2287"/>
                    </a:cubicBezTo>
                    <a:cubicBezTo>
                      <a:pt x="2812" y="2162"/>
                      <a:pt x="2791" y="2027"/>
                      <a:pt x="2759" y="1902"/>
                    </a:cubicBezTo>
                    <a:cubicBezTo>
                      <a:pt x="2749" y="1809"/>
                      <a:pt x="2729" y="1716"/>
                      <a:pt x="2708" y="1623"/>
                    </a:cubicBezTo>
                    <a:cubicBezTo>
                      <a:pt x="2676" y="1436"/>
                      <a:pt x="2625" y="1208"/>
                      <a:pt x="2552" y="969"/>
                    </a:cubicBezTo>
                    <a:cubicBezTo>
                      <a:pt x="2480" y="741"/>
                      <a:pt x="2397" y="575"/>
                      <a:pt x="2303" y="429"/>
                    </a:cubicBezTo>
                    <a:cubicBezTo>
                      <a:pt x="2252" y="346"/>
                      <a:pt x="2189" y="274"/>
                      <a:pt x="2127" y="222"/>
                    </a:cubicBezTo>
                    <a:cubicBezTo>
                      <a:pt x="2054" y="160"/>
                      <a:pt x="1982" y="108"/>
                      <a:pt x="1899" y="67"/>
                    </a:cubicBezTo>
                    <a:cubicBezTo>
                      <a:pt x="1805" y="25"/>
                      <a:pt x="1712" y="4"/>
                      <a:pt x="1608" y="4"/>
                    </a:cubicBezTo>
                    <a:cubicBezTo>
                      <a:pt x="1583" y="2"/>
                      <a:pt x="1557" y="0"/>
                      <a:pt x="15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9"/>
              <p:cNvSpPr/>
              <p:nvPr/>
            </p:nvSpPr>
            <p:spPr>
              <a:xfrm>
                <a:off x="7933488" y="3401791"/>
                <a:ext cx="184732" cy="142278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157" extrusionOk="0">
                    <a:moveTo>
                      <a:pt x="0" y="1422"/>
                    </a:moveTo>
                    <a:cubicBezTo>
                      <a:pt x="4" y="1425"/>
                      <a:pt x="7" y="1429"/>
                      <a:pt x="10" y="1434"/>
                    </a:cubicBezTo>
                    <a:lnTo>
                      <a:pt x="10" y="1434"/>
                    </a:lnTo>
                    <a:cubicBezTo>
                      <a:pt x="11" y="1433"/>
                      <a:pt x="11" y="1432"/>
                      <a:pt x="11" y="1432"/>
                    </a:cubicBezTo>
                    <a:cubicBezTo>
                      <a:pt x="11" y="1432"/>
                      <a:pt x="11" y="1422"/>
                      <a:pt x="0" y="1422"/>
                    </a:cubicBezTo>
                    <a:close/>
                    <a:moveTo>
                      <a:pt x="3600" y="0"/>
                    </a:moveTo>
                    <a:lnTo>
                      <a:pt x="3600" y="0"/>
                    </a:lnTo>
                    <a:cubicBezTo>
                      <a:pt x="3621" y="21"/>
                      <a:pt x="3631" y="42"/>
                      <a:pt x="3642" y="73"/>
                    </a:cubicBezTo>
                    <a:cubicBezTo>
                      <a:pt x="3693" y="166"/>
                      <a:pt x="3735" y="281"/>
                      <a:pt x="3755" y="394"/>
                    </a:cubicBezTo>
                    <a:cubicBezTo>
                      <a:pt x="3828" y="788"/>
                      <a:pt x="3735" y="1203"/>
                      <a:pt x="3548" y="1567"/>
                    </a:cubicBezTo>
                    <a:cubicBezTo>
                      <a:pt x="3455" y="1754"/>
                      <a:pt x="3330" y="1940"/>
                      <a:pt x="3174" y="2095"/>
                    </a:cubicBezTo>
                    <a:cubicBezTo>
                      <a:pt x="3102" y="2168"/>
                      <a:pt x="3029" y="2251"/>
                      <a:pt x="2946" y="2314"/>
                    </a:cubicBezTo>
                    <a:cubicBezTo>
                      <a:pt x="2863" y="2386"/>
                      <a:pt x="2770" y="2448"/>
                      <a:pt x="2687" y="2500"/>
                    </a:cubicBezTo>
                    <a:cubicBezTo>
                      <a:pt x="2501" y="2604"/>
                      <a:pt x="2303" y="2676"/>
                      <a:pt x="2096" y="2708"/>
                    </a:cubicBezTo>
                    <a:cubicBezTo>
                      <a:pt x="2023" y="2715"/>
                      <a:pt x="1945" y="2722"/>
                      <a:pt x="1869" y="2722"/>
                    </a:cubicBezTo>
                    <a:cubicBezTo>
                      <a:pt x="1837" y="2722"/>
                      <a:pt x="1805" y="2721"/>
                      <a:pt x="1775" y="2718"/>
                    </a:cubicBezTo>
                    <a:cubicBezTo>
                      <a:pt x="1650" y="2708"/>
                      <a:pt x="1526" y="2687"/>
                      <a:pt x="1401" y="2646"/>
                    </a:cubicBezTo>
                    <a:cubicBezTo>
                      <a:pt x="1245" y="2593"/>
                      <a:pt x="1090" y="2510"/>
                      <a:pt x="955" y="2427"/>
                    </a:cubicBezTo>
                    <a:cubicBezTo>
                      <a:pt x="799" y="2334"/>
                      <a:pt x="654" y="2220"/>
                      <a:pt x="519" y="2095"/>
                    </a:cubicBezTo>
                    <a:cubicBezTo>
                      <a:pt x="394" y="1982"/>
                      <a:pt x="270" y="1846"/>
                      <a:pt x="166" y="1701"/>
                    </a:cubicBezTo>
                    <a:cubicBezTo>
                      <a:pt x="125" y="1629"/>
                      <a:pt x="73" y="1556"/>
                      <a:pt x="32" y="1473"/>
                    </a:cubicBezTo>
                    <a:cubicBezTo>
                      <a:pt x="25" y="1459"/>
                      <a:pt x="18" y="1445"/>
                      <a:pt x="10" y="1434"/>
                    </a:cubicBezTo>
                    <a:lnTo>
                      <a:pt x="10" y="1434"/>
                    </a:lnTo>
                    <a:cubicBezTo>
                      <a:pt x="1" y="1474"/>
                      <a:pt x="12" y="1505"/>
                      <a:pt x="32" y="1535"/>
                    </a:cubicBezTo>
                    <a:cubicBezTo>
                      <a:pt x="73" y="1618"/>
                      <a:pt x="125" y="1701"/>
                      <a:pt x="177" y="1774"/>
                    </a:cubicBezTo>
                    <a:cubicBezTo>
                      <a:pt x="291" y="1961"/>
                      <a:pt x="436" y="2189"/>
                      <a:pt x="592" y="2386"/>
                    </a:cubicBezTo>
                    <a:cubicBezTo>
                      <a:pt x="706" y="2531"/>
                      <a:pt x="820" y="2656"/>
                      <a:pt x="945" y="2759"/>
                    </a:cubicBezTo>
                    <a:cubicBezTo>
                      <a:pt x="1069" y="2874"/>
                      <a:pt x="1224" y="2967"/>
                      <a:pt x="1380" y="3029"/>
                    </a:cubicBezTo>
                    <a:cubicBezTo>
                      <a:pt x="1536" y="3102"/>
                      <a:pt x="1722" y="3144"/>
                      <a:pt x="1909" y="3153"/>
                    </a:cubicBezTo>
                    <a:cubicBezTo>
                      <a:pt x="1937" y="3155"/>
                      <a:pt x="1966" y="3156"/>
                      <a:pt x="1995" y="3156"/>
                    </a:cubicBezTo>
                    <a:cubicBezTo>
                      <a:pt x="2125" y="3156"/>
                      <a:pt x="2261" y="3138"/>
                      <a:pt x="2397" y="3112"/>
                    </a:cubicBezTo>
                    <a:cubicBezTo>
                      <a:pt x="2718" y="3040"/>
                      <a:pt x="3040" y="2874"/>
                      <a:pt x="3320" y="2635"/>
                    </a:cubicBezTo>
                    <a:cubicBezTo>
                      <a:pt x="3589" y="2407"/>
                      <a:pt x="3808" y="2116"/>
                      <a:pt x="3953" y="1805"/>
                    </a:cubicBezTo>
                    <a:cubicBezTo>
                      <a:pt x="4015" y="1650"/>
                      <a:pt x="4067" y="1494"/>
                      <a:pt x="4087" y="1339"/>
                    </a:cubicBezTo>
                    <a:cubicBezTo>
                      <a:pt x="4098" y="1193"/>
                      <a:pt x="4098" y="1037"/>
                      <a:pt x="4067" y="882"/>
                    </a:cubicBezTo>
                    <a:cubicBezTo>
                      <a:pt x="4015" y="571"/>
                      <a:pt x="3870" y="281"/>
                      <a:pt x="3662" y="62"/>
                    </a:cubicBezTo>
                    <a:lnTo>
                      <a:pt x="3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9"/>
              <p:cNvSpPr/>
              <p:nvPr/>
            </p:nvSpPr>
            <p:spPr>
              <a:xfrm>
                <a:off x="7653931" y="3248425"/>
                <a:ext cx="94461" cy="153860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3414" extrusionOk="0">
                    <a:moveTo>
                      <a:pt x="467" y="1"/>
                    </a:moveTo>
                    <a:cubicBezTo>
                      <a:pt x="374" y="1"/>
                      <a:pt x="270" y="1"/>
                      <a:pt x="166" y="21"/>
                    </a:cubicBezTo>
                    <a:cubicBezTo>
                      <a:pt x="115" y="32"/>
                      <a:pt x="62" y="53"/>
                      <a:pt x="0" y="63"/>
                    </a:cubicBezTo>
                    <a:cubicBezTo>
                      <a:pt x="32" y="74"/>
                      <a:pt x="53" y="74"/>
                      <a:pt x="83" y="84"/>
                    </a:cubicBezTo>
                    <a:cubicBezTo>
                      <a:pt x="228" y="125"/>
                      <a:pt x="364" y="208"/>
                      <a:pt x="477" y="323"/>
                    </a:cubicBezTo>
                    <a:cubicBezTo>
                      <a:pt x="540" y="374"/>
                      <a:pt x="602" y="436"/>
                      <a:pt x="654" y="499"/>
                    </a:cubicBezTo>
                    <a:cubicBezTo>
                      <a:pt x="696" y="572"/>
                      <a:pt x="747" y="634"/>
                      <a:pt x="789" y="706"/>
                    </a:cubicBezTo>
                    <a:cubicBezTo>
                      <a:pt x="872" y="851"/>
                      <a:pt x="945" y="1007"/>
                      <a:pt x="996" y="1173"/>
                    </a:cubicBezTo>
                    <a:cubicBezTo>
                      <a:pt x="1028" y="1277"/>
                      <a:pt x="1048" y="1381"/>
                      <a:pt x="1069" y="1484"/>
                    </a:cubicBezTo>
                    <a:cubicBezTo>
                      <a:pt x="1100" y="1598"/>
                      <a:pt x="1111" y="1713"/>
                      <a:pt x="1131" y="1826"/>
                    </a:cubicBezTo>
                    <a:cubicBezTo>
                      <a:pt x="1183" y="2075"/>
                      <a:pt x="1224" y="2324"/>
                      <a:pt x="1297" y="2563"/>
                    </a:cubicBezTo>
                    <a:lnTo>
                      <a:pt x="1307" y="2563"/>
                    </a:lnTo>
                    <a:cubicBezTo>
                      <a:pt x="1349" y="2729"/>
                      <a:pt x="1411" y="2874"/>
                      <a:pt x="1505" y="3020"/>
                    </a:cubicBezTo>
                    <a:cubicBezTo>
                      <a:pt x="1546" y="3092"/>
                      <a:pt x="1598" y="3165"/>
                      <a:pt x="1671" y="3227"/>
                    </a:cubicBezTo>
                    <a:cubicBezTo>
                      <a:pt x="1712" y="3269"/>
                      <a:pt x="1764" y="3310"/>
                      <a:pt x="1816" y="3341"/>
                    </a:cubicBezTo>
                    <a:cubicBezTo>
                      <a:pt x="1878" y="3362"/>
                      <a:pt x="1930" y="3382"/>
                      <a:pt x="1992" y="3403"/>
                    </a:cubicBezTo>
                    <a:cubicBezTo>
                      <a:pt x="2013" y="3403"/>
                      <a:pt x="2033" y="3414"/>
                      <a:pt x="2054" y="3414"/>
                    </a:cubicBezTo>
                    <a:cubicBezTo>
                      <a:pt x="2075" y="3393"/>
                      <a:pt x="2086" y="3362"/>
                      <a:pt x="2086" y="3331"/>
                    </a:cubicBezTo>
                    <a:cubicBezTo>
                      <a:pt x="2096" y="3299"/>
                      <a:pt x="2086" y="3279"/>
                      <a:pt x="2065" y="3258"/>
                    </a:cubicBezTo>
                    <a:cubicBezTo>
                      <a:pt x="2033" y="3227"/>
                      <a:pt x="2013" y="3206"/>
                      <a:pt x="1992" y="3175"/>
                    </a:cubicBezTo>
                    <a:cubicBezTo>
                      <a:pt x="1940" y="3082"/>
                      <a:pt x="1888" y="2988"/>
                      <a:pt x="1847" y="2854"/>
                    </a:cubicBezTo>
                    <a:cubicBezTo>
                      <a:pt x="1784" y="2688"/>
                      <a:pt x="1743" y="2511"/>
                      <a:pt x="1701" y="2294"/>
                    </a:cubicBezTo>
                    <a:cubicBezTo>
                      <a:pt x="1681" y="2179"/>
                      <a:pt x="1660" y="2075"/>
                      <a:pt x="1639" y="1972"/>
                    </a:cubicBezTo>
                    <a:lnTo>
                      <a:pt x="1629" y="1909"/>
                    </a:lnTo>
                    <a:lnTo>
                      <a:pt x="1608" y="1826"/>
                    </a:lnTo>
                    <a:lnTo>
                      <a:pt x="1598" y="1764"/>
                    </a:lnTo>
                    <a:cubicBezTo>
                      <a:pt x="1588" y="1723"/>
                      <a:pt x="1577" y="1671"/>
                      <a:pt x="1567" y="1630"/>
                    </a:cubicBezTo>
                    <a:cubicBezTo>
                      <a:pt x="1535" y="1443"/>
                      <a:pt x="1484" y="1215"/>
                      <a:pt x="1411" y="976"/>
                    </a:cubicBezTo>
                    <a:cubicBezTo>
                      <a:pt x="1339" y="748"/>
                      <a:pt x="1266" y="582"/>
                      <a:pt x="1162" y="436"/>
                    </a:cubicBezTo>
                    <a:cubicBezTo>
                      <a:pt x="1111" y="343"/>
                      <a:pt x="1048" y="281"/>
                      <a:pt x="986" y="229"/>
                    </a:cubicBezTo>
                    <a:cubicBezTo>
                      <a:pt x="924" y="157"/>
                      <a:pt x="841" y="115"/>
                      <a:pt x="758" y="74"/>
                    </a:cubicBezTo>
                    <a:cubicBezTo>
                      <a:pt x="664" y="32"/>
                      <a:pt x="571" y="1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9"/>
              <p:cNvSpPr/>
              <p:nvPr/>
            </p:nvSpPr>
            <p:spPr>
              <a:xfrm>
                <a:off x="7955932" y="3408326"/>
                <a:ext cx="135608" cy="74226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647" extrusionOk="0">
                    <a:moveTo>
                      <a:pt x="2293" y="0"/>
                    </a:moveTo>
                    <a:cubicBezTo>
                      <a:pt x="2179" y="0"/>
                      <a:pt x="2065" y="32"/>
                      <a:pt x="1961" y="73"/>
                    </a:cubicBezTo>
                    <a:cubicBezTo>
                      <a:pt x="1837" y="115"/>
                      <a:pt x="1733" y="177"/>
                      <a:pt x="1629" y="239"/>
                    </a:cubicBezTo>
                    <a:cubicBezTo>
                      <a:pt x="1515" y="311"/>
                      <a:pt x="1411" y="394"/>
                      <a:pt x="1307" y="477"/>
                    </a:cubicBezTo>
                    <a:cubicBezTo>
                      <a:pt x="1194" y="560"/>
                      <a:pt x="1090" y="643"/>
                      <a:pt x="996" y="737"/>
                    </a:cubicBezTo>
                    <a:cubicBezTo>
                      <a:pt x="799" y="913"/>
                      <a:pt x="613" y="1090"/>
                      <a:pt x="405" y="1245"/>
                    </a:cubicBezTo>
                    <a:cubicBezTo>
                      <a:pt x="353" y="1287"/>
                      <a:pt x="291" y="1328"/>
                      <a:pt x="228" y="1360"/>
                    </a:cubicBezTo>
                    <a:cubicBezTo>
                      <a:pt x="177" y="1390"/>
                      <a:pt x="135" y="1411"/>
                      <a:pt x="83" y="1432"/>
                    </a:cubicBezTo>
                    <a:cubicBezTo>
                      <a:pt x="21" y="1453"/>
                      <a:pt x="0" y="1526"/>
                      <a:pt x="21" y="1577"/>
                    </a:cubicBezTo>
                    <a:cubicBezTo>
                      <a:pt x="37" y="1624"/>
                      <a:pt x="75" y="1647"/>
                      <a:pt x="120" y="1647"/>
                    </a:cubicBezTo>
                    <a:cubicBezTo>
                      <a:pt x="135" y="1647"/>
                      <a:pt x="151" y="1644"/>
                      <a:pt x="166" y="1639"/>
                    </a:cubicBezTo>
                    <a:cubicBezTo>
                      <a:pt x="239" y="1609"/>
                      <a:pt x="311" y="1577"/>
                      <a:pt x="374" y="1526"/>
                    </a:cubicBezTo>
                    <a:cubicBezTo>
                      <a:pt x="447" y="1484"/>
                      <a:pt x="509" y="1432"/>
                      <a:pt x="571" y="1390"/>
                    </a:cubicBezTo>
                    <a:cubicBezTo>
                      <a:pt x="716" y="1266"/>
                      <a:pt x="851" y="1141"/>
                      <a:pt x="975" y="1007"/>
                    </a:cubicBezTo>
                    <a:cubicBezTo>
                      <a:pt x="1121" y="872"/>
                      <a:pt x="1256" y="737"/>
                      <a:pt x="1401" y="602"/>
                    </a:cubicBezTo>
                    <a:cubicBezTo>
                      <a:pt x="1546" y="477"/>
                      <a:pt x="1701" y="353"/>
                      <a:pt x="1867" y="260"/>
                    </a:cubicBezTo>
                    <a:cubicBezTo>
                      <a:pt x="1866" y="260"/>
                      <a:pt x="1864" y="260"/>
                      <a:pt x="1863" y="260"/>
                    </a:cubicBezTo>
                    <a:lnTo>
                      <a:pt x="1863" y="260"/>
                    </a:lnTo>
                    <a:cubicBezTo>
                      <a:pt x="1962" y="202"/>
                      <a:pt x="2060" y="155"/>
                      <a:pt x="2169" y="125"/>
                    </a:cubicBezTo>
                    <a:cubicBezTo>
                      <a:pt x="2235" y="106"/>
                      <a:pt x="2302" y="96"/>
                      <a:pt x="2377" y="94"/>
                    </a:cubicBezTo>
                    <a:lnTo>
                      <a:pt x="2377" y="94"/>
                    </a:lnTo>
                    <a:cubicBezTo>
                      <a:pt x="2449" y="104"/>
                      <a:pt x="2522" y="104"/>
                      <a:pt x="2593" y="125"/>
                    </a:cubicBezTo>
                    <a:cubicBezTo>
                      <a:pt x="2676" y="145"/>
                      <a:pt x="2750" y="177"/>
                      <a:pt x="2812" y="219"/>
                    </a:cubicBezTo>
                    <a:cubicBezTo>
                      <a:pt x="2853" y="239"/>
                      <a:pt x="2905" y="270"/>
                      <a:pt x="2946" y="302"/>
                    </a:cubicBezTo>
                    <a:cubicBezTo>
                      <a:pt x="2951" y="306"/>
                      <a:pt x="2958" y="308"/>
                      <a:pt x="2967" y="308"/>
                    </a:cubicBezTo>
                    <a:cubicBezTo>
                      <a:pt x="2979" y="308"/>
                      <a:pt x="2992" y="303"/>
                      <a:pt x="2998" y="291"/>
                    </a:cubicBezTo>
                    <a:cubicBezTo>
                      <a:pt x="3008" y="270"/>
                      <a:pt x="3008" y="249"/>
                      <a:pt x="2988" y="239"/>
                    </a:cubicBezTo>
                    <a:cubicBezTo>
                      <a:pt x="2884" y="156"/>
                      <a:pt x="2770" y="83"/>
                      <a:pt x="2646" y="42"/>
                    </a:cubicBezTo>
                    <a:cubicBezTo>
                      <a:pt x="2563" y="21"/>
                      <a:pt x="2480" y="0"/>
                      <a:pt x="2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9"/>
              <p:cNvSpPr/>
              <p:nvPr/>
            </p:nvSpPr>
            <p:spPr>
              <a:xfrm>
                <a:off x="7632434" y="3269471"/>
                <a:ext cx="81843" cy="126279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802" extrusionOk="0">
                    <a:moveTo>
                      <a:pt x="384" y="1"/>
                    </a:moveTo>
                    <a:cubicBezTo>
                      <a:pt x="364" y="1"/>
                      <a:pt x="332" y="1"/>
                      <a:pt x="301" y="11"/>
                    </a:cubicBezTo>
                    <a:cubicBezTo>
                      <a:pt x="187" y="32"/>
                      <a:pt x="94" y="105"/>
                      <a:pt x="21" y="188"/>
                    </a:cubicBezTo>
                    <a:cubicBezTo>
                      <a:pt x="0" y="208"/>
                      <a:pt x="11" y="239"/>
                      <a:pt x="32" y="260"/>
                    </a:cubicBezTo>
                    <a:cubicBezTo>
                      <a:pt x="40" y="264"/>
                      <a:pt x="49" y="267"/>
                      <a:pt x="58" y="267"/>
                    </a:cubicBezTo>
                    <a:cubicBezTo>
                      <a:pt x="70" y="267"/>
                      <a:pt x="82" y="262"/>
                      <a:pt x="94" y="250"/>
                    </a:cubicBezTo>
                    <a:lnTo>
                      <a:pt x="135" y="208"/>
                    </a:lnTo>
                    <a:lnTo>
                      <a:pt x="125" y="208"/>
                    </a:lnTo>
                    <a:cubicBezTo>
                      <a:pt x="156" y="188"/>
                      <a:pt x="187" y="156"/>
                      <a:pt x="228" y="135"/>
                    </a:cubicBezTo>
                    <a:cubicBezTo>
                      <a:pt x="249" y="125"/>
                      <a:pt x="270" y="115"/>
                      <a:pt x="301" y="105"/>
                    </a:cubicBezTo>
                    <a:lnTo>
                      <a:pt x="301" y="105"/>
                    </a:lnTo>
                    <a:lnTo>
                      <a:pt x="291" y="115"/>
                    </a:lnTo>
                    <a:cubicBezTo>
                      <a:pt x="311" y="105"/>
                      <a:pt x="332" y="105"/>
                      <a:pt x="364" y="105"/>
                    </a:cubicBezTo>
                    <a:lnTo>
                      <a:pt x="426" y="105"/>
                    </a:lnTo>
                    <a:lnTo>
                      <a:pt x="488" y="135"/>
                    </a:lnTo>
                    <a:cubicBezTo>
                      <a:pt x="530" y="167"/>
                      <a:pt x="560" y="188"/>
                      <a:pt x="592" y="218"/>
                    </a:cubicBezTo>
                    <a:cubicBezTo>
                      <a:pt x="654" y="281"/>
                      <a:pt x="695" y="354"/>
                      <a:pt x="737" y="437"/>
                    </a:cubicBezTo>
                    <a:cubicBezTo>
                      <a:pt x="830" y="592"/>
                      <a:pt x="892" y="758"/>
                      <a:pt x="934" y="934"/>
                    </a:cubicBezTo>
                    <a:lnTo>
                      <a:pt x="934" y="914"/>
                    </a:lnTo>
                    <a:cubicBezTo>
                      <a:pt x="975" y="1080"/>
                      <a:pt x="996" y="1235"/>
                      <a:pt x="1017" y="1401"/>
                    </a:cubicBezTo>
                    <a:cubicBezTo>
                      <a:pt x="1037" y="1578"/>
                      <a:pt x="1069" y="1754"/>
                      <a:pt x="1110" y="1930"/>
                    </a:cubicBezTo>
                    <a:cubicBezTo>
                      <a:pt x="1141" y="2106"/>
                      <a:pt x="1203" y="2272"/>
                      <a:pt x="1286" y="2428"/>
                    </a:cubicBezTo>
                    <a:cubicBezTo>
                      <a:pt x="1328" y="2500"/>
                      <a:pt x="1380" y="2563"/>
                      <a:pt x="1432" y="2615"/>
                    </a:cubicBezTo>
                    <a:lnTo>
                      <a:pt x="1525" y="2708"/>
                    </a:lnTo>
                    <a:cubicBezTo>
                      <a:pt x="1567" y="2739"/>
                      <a:pt x="1608" y="2770"/>
                      <a:pt x="1650" y="2791"/>
                    </a:cubicBezTo>
                    <a:cubicBezTo>
                      <a:pt x="1671" y="2802"/>
                      <a:pt x="1691" y="2802"/>
                      <a:pt x="1712" y="2802"/>
                    </a:cubicBezTo>
                    <a:cubicBezTo>
                      <a:pt x="1743" y="2802"/>
                      <a:pt x="1764" y="2781"/>
                      <a:pt x="1784" y="2760"/>
                    </a:cubicBezTo>
                    <a:cubicBezTo>
                      <a:pt x="1805" y="2739"/>
                      <a:pt x="1816" y="2708"/>
                      <a:pt x="1805" y="2677"/>
                    </a:cubicBezTo>
                    <a:cubicBezTo>
                      <a:pt x="1805" y="2656"/>
                      <a:pt x="1784" y="2615"/>
                      <a:pt x="1764" y="2604"/>
                    </a:cubicBezTo>
                    <a:cubicBezTo>
                      <a:pt x="1701" y="2563"/>
                      <a:pt x="1650" y="2521"/>
                      <a:pt x="1598" y="2480"/>
                    </a:cubicBezTo>
                    <a:cubicBezTo>
                      <a:pt x="1546" y="2417"/>
                      <a:pt x="1505" y="2355"/>
                      <a:pt x="1463" y="2283"/>
                    </a:cubicBezTo>
                    <a:cubicBezTo>
                      <a:pt x="1390" y="2148"/>
                      <a:pt x="1339" y="2002"/>
                      <a:pt x="1297" y="1857"/>
                    </a:cubicBezTo>
                    <a:lnTo>
                      <a:pt x="1297" y="1868"/>
                    </a:lnTo>
                    <a:cubicBezTo>
                      <a:pt x="1245" y="1629"/>
                      <a:pt x="1203" y="1380"/>
                      <a:pt x="1152" y="1131"/>
                    </a:cubicBezTo>
                    <a:cubicBezTo>
                      <a:pt x="1131" y="1027"/>
                      <a:pt x="1110" y="934"/>
                      <a:pt x="1069" y="831"/>
                    </a:cubicBezTo>
                    <a:cubicBezTo>
                      <a:pt x="1037" y="727"/>
                      <a:pt x="996" y="633"/>
                      <a:pt x="944" y="540"/>
                    </a:cubicBezTo>
                    <a:cubicBezTo>
                      <a:pt x="851" y="354"/>
                      <a:pt x="737" y="167"/>
                      <a:pt x="550" y="52"/>
                    </a:cubicBezTo>
                    <a:cubicBezTo>
                      <a:pt x="498" y="22"/>
                      <a:pt x="447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9"/>
              <p:cNvSpPr/>
              <p:nvPr/>
            </p:nvSpPr>
            <p:spPr>
              <a:xfrm>
                <a:off x="7446844" y="3341580"/>
                <a:ext cx="580154" cy="638697"/>
              </a:xfrm>
              <a:custGeom>
                <a:avLst/>
                <a:gdLst/>
                <a:ahLst/>
                <a:cxnLst/>
                <a:rect l="l" t="t" r="r" b="b"/>
                <a:pathLst>
                  <a:path w="12873" h="14172" extrusionOk="0">
                    <a:moveTo>
                      <a:pt x="8097" y="1"/>
                    </a:moveTo>
                    <a:cubicBezTo>
                      <a:pt x="8024" y="1"/>
                      <a:pt x="7946" y="3"/>
                      <a:pt x="7863" y="8"/>
                    </a:cubicBezTo>
                    <a:cubicBezTo>
                      <a:pt x="7168" y="29"/>
                      <a:pt x="6432" y="206"/>
                      <a:pt x="5674" y="538"/>
                    </a:cubicBezTo>
                    <a:cubicBezTo>
                      <a:pt x="5010" y="817"/>
                      <a:pt x="4336" y="1232"/>
                      <a:pt x="3682" y="1751"/>
                    </a:cubicBezTo>
                    <a:cubicBezTo>
                      <a:pt x="3102" y="2207"/>
                      <a:pt x="2552" y="2747"/>
                      <a:pt x="2043" y="3348"/>
                    </a:cubicBezTo>
                    <a:lnTo>
                      <a:pt x="1888" y="3535"/>
                    </a:lnTo>
                    <a:cubicBezTo>
                      <a:pt x="1743" y="3712"/>
                      <a:pt x="1598" y="3919"/>
                      <a:pt x="1453" y="4158"/>
                    </a:cubicBezTo>
                    <a:cubicBezTo>
                      <a:pt x="1307" y="4386"/>
                      <a:pt x="1172" y="4645"/>
                      <a:pt x="1048" y="4915"/>
                    </a:cubicBezTo>
                    <a:cubicBezTo>
                      <a:pt x="789" y="5455"/>
                      <a:pt x="581" y="6045"/>
                      <a:pt x="405" y="6720"/>
                    </a:cubicBezTo>
                    <a:cubicBezTo>
                      <a:pt x="239" y="7363"/>
                      <a:pt x="125" y="8027"/>
                      <a:pt x="63" y="8670"/>
                    </a:cubicBezTo>
                    <a:cubicBezTo>
                      <a:pt x="0" y="9344"/>
                      <a:pt x="10" y="9987"/>
                      <a:pt x="83" y="10558"/>
                    </a:cubicBezTo>
                    <a:cubicBezTo>
                      <a:pt x="114" y="10828"/>
                      <a:pt x="166" y="11087"/>
                      <a:pt x="239" y="11346"/>
                    </a:cubicBezTo>
                    <a:cubicBezTo>
                      <a:pt x="270" y="11460"/>
                      <a:pt x="312" y="11585"/>
                      <a:pt x="353" y="11688"/>
                    </a:cubicBezTo>
                    <a:cubicBezTo>
                      <a:pt x="374" y="11751"/>
                      <a:pt x="395" y="11813"/>
                      <a:pt x="415" y="11865"/>
                    </a:cubicBezTo>
                    <a:lnTo>
                      <a:pt x="446" y="11927"/>
                    </a:lnTo>
                    <a:lnTo>
                      <a:pt x="457" y="11948"/>
                    </a:lnTo>
                    <a:lnTo>
                      <a:pt x="467" y="11969"/>
                    </a:lnTo>
                    <a:lnTo>
                      <a:pt x="478" y="12000"/>
                    </a:lnTo>
                    <a:lnTo>
                      <a:pt x="498" y="12041"/>
                    </a:lnTo>
                    <a:cubicBezTo>
                      <a:pt x="467" y="12093"/>
                      <a:pt x="488" y="12145"/>
                      <a:pt x="529" y="12176"/>
                    </a:cubicBezTo>
                    <a:cubicBezTo>
                      <a:pt x="1691" y="12975"/>
                      <a:pt x="3133" y="13535"/>
                      <a:pt x="5093" y="13908"/>
                    </a:cubicBezTo>
                    <a:cubicBezTo>
                      <a:pt x="5436" y="13981"/>
                      <a:pt x="5809" y="14043"/>
                      <a:pt x="6193" y="14095"/>
                    </a:cubicBezTo>
                    <a:cubicBezTo>
                      <a:pt x="6421" y="14126"/>
                      <a:pt x="6639" y="14147"/>
                      <a:pt x="6815" y="14157"/>
                    </a:cubicBezTo>
                    <a:cubicBezTo>
                      <a:pt x="6919" y="14157"/>
                      <a:pt x="7023" y="14168"/>
                      <a:pt x="7126" y="14168"/>
                    </a:cubicBezTo>
                    <a:cubicBezTo>
                      <a:pt x="7211" y="14171"/>
                      <a:pt x="7296" y="14172"/>
                      <a:pt x="7379" y="14172"/>
                    </a:cubicBezTo>
                    <a:cubicBezTo>
                      <a:pt x="7960" y="14172"/>
                      <a:pt x="8508" y="14109"/>
                      <a:pt x="9025" y="13991"/>
                    </a:cubicBezTo>
                    <a:cubicBezTo>
                      <a:pt x="9668" y="13846"/>
                      <a:pt x="10249" y="13608"/>
                      <a:pt x="10747" y="13286"/>
                    </a:cubicBezTo>
                    <a:cubicBezTo>
                      <a:pt x="11275" y="12944"/>
                      <a:pt x="11732" y="12477"/>
                      <a:pt x="12043" y="11927"/>
                    </a:cubicBezTo>
                    <a:cubicBezTo>
                      <a:pt x="12365" y="11388"/>
                      <a:pt x="12593" y="10734"/>
                      <a:pt x="12728" y="9946"/>
                    </a:cubicBezTo>
                    <a:cubicBezTo>
                      <a:pt x="12842" y="9272"/>
                      <a:pt x="12873" y="8525"/>
                      <a:pt x="12831" y="7674"/>
                    </a:cubicBezTo>
                    <a:cubicBezTo>
                      <a:pt x="12801" y="6958"/>
                      <a:pt x="12707" y="6222"/>
                      <a:pt x="12562" y="5434"/>
                    </a:cubicBezTo>
                    <a:cubicBezTo>
                      <a:pt x="12500" y="5102"/>
                      <a:pt x="12427" y="4770"/>
                      <a:pt x="12344" y="4417"/>
                    </a:cubicBezTo>
                    <a:cubicBezTo>
                      <a:pt x="12251" y="4065"/>
                      <a:pt x="12168" y="3753"/>
                      <a:pt x="12064" y="3473"/>
                    </a:cubicBezTo>
                    <a:cubicBezTo>
                      <a:pt x="11836" y="2809"/>
                      <a:pt x="11545" y="2228"/>
                      <a:pt x="11192" y="1720"/>
                    </a:cubicBezTo>
                    <a:cubicBezTo>
                      <a:pt x="11006" y="1461"/>
                      <a:pt x="10798" y="1222"/>
                      <a:pt x="10570" y="1004"/>
                    </a:cubicBezTo>
                    <a:cubicBezTo>
                      <a:pt x="10342" y="787"/>
                      <a:pt x="10093" y="600"/>
                      <a:pt x="9813" y="444"/>
                    </a:cubicBezTo>
                    <a:cubicBezTo>
                      <a:pt x="9544" y="299"/>
                      <a:pt x="9242" y="174"/>
                      <a:pt x="8910" y="102"/>
                    </a:cubicBezTo>
                    <a:cubicBezTo>
                      <a:pt x="8714" y="50"/>
                      <a:pt x="8516" y="19"/>
                      <a:pt x="8299" y="8"/>
                    </a:cubicBezTo>
                    <a:cubicBezTo>
                      <a:pt x="8237" y="3"/>
                      <a:pt x="8169" y="1"/>
                      <a:pt x="80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9"/>
              <p:cNvSpPr/>
              <p:nvPr/>
            </p:nvSpPr>
            <p:spPr>
              <a:xfrm>
                <a:off x="7554827" y="3341490"/>
                <a:ext cx="462843" cy="321872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7142" extrusionOk="0">
                    <a:moveTo>
                      <a:pt x="5467" y="0"/>
                    </a:moveTo>
                    <a:cubicBezTo>
                      <a:pt x="4762" y="31"/>
                      <a:pt x="4025" y="208"/>
                      <a:pt x="3278" y="529"/>
                    </a:cubicBezTo>
                    <a:cubicBezTo>
                      <a:pt x="2614" y="819"/>
                      <a:pt x="1940" y="1224"/>
                      <a:pt x="1286" y="1743"/>
                    </a:cubicBezTo>
                    <a:cubicBezTo>
                      <a:pt x="871" y="2075"/>
                      <a:pt x="477" y="2438"/>
                      <a:pt x="104" y="2832"/>
                    </a:cubicBezTo>
                    <a:cubicBezTo>
                      <a:pt x="94" y="2873"/>
                      <a:pt x="83" y="2905"/>
                      <a:pt x="73" y="2936"/>
                    </a:cubicBezTo>
                    <a:cubicBezTo>
                      <a:pt x="52" y="2998"/>
                      <a:pt x="42" y="3060"/>
                      <a:pt x="21" y="3143"/>
                    </a:cubicBezTo>
                    <a:cubicBezTo>
                      <a:pt x="11" y="3216"/>
                      <a:pt x="0" y="3288"/>
                      <a:pt x="0" y="3350"/>
                    </a:cubicBezTo>
                    <a:cubicBezTo>
                      <a:pt x="0" y="3413"/>
                      <a:pt x="11" y="3475"/>
                      <a:pt x="11" y="3537"/>
                    </a:cubicBezTo>
                    <a:cubicBezTo>
                      <a:pt x="21" y="3610"/>
                      <a:pt x="32" y="3662"/>
                      <a:pt x="42" y="3714"/>
                    </a:cubicBezTo>
                    <a:cubicBezTo>
                      <a:pt x="52" y="3765"/>
                      <a:pt x="73" y="3818"/>
                      <a:pt x="94" y="3859"/>
                    </a:cubicBezTo>
                    <a:cubicBezTo>
                      <a:pt x="135" y="3963"/>
                      <a:pt x="177" y="4046"/>
                      <a:pt x="239" y="4129"/>
                    </a:cubicBezTo>
                    <a:cubicBezTo>
                      <a:pt x="281" y="4180"/>
                      <a:pt x="311" y="4222"/>
                      <a:pt x="343" y="4253"/>
                    </a:cubicBezTo>
                    <a:cubicBezTo>
                      <a:pt x="374" y="4295"/>
                      <a:pt x="415" y="4325"/>
                      <a:pt x="457" y="4357"/>
                    </a:cubicBezTo>
                    <a:cubicBezTo>
                      <a:pt x="498" y="4399"/>
                      <a:pt x="550" y="4429"/>
                      <a:pt x="602" y="4461"/>
                    </a:cubicBezTo>
                    <a:cubicBezTo>
                      <a:pt x="664" y="4502"/>
                      <a:pt x="716" y="4533"/>
                      <a:pt x="779" y="4554"/>
                    </a:cubicBezTo>
                    <a:cubicBezTo>
                      <a:pt x="924" y="4616"/>
                      <a:pt x="1079" y="4657"/>
                      <a:pt x="1245" y="4689"/>
                    </a:cubicBezTo>
                    <a:cubicBezTo>
                      <a:pt x="1276" y="4689"/>
                      <a:pt x="1328" y="4699"/>
                      <a:pt x="1380" y="4699"/>
                    </a:cubicBezTo>
                    <a:lnTo>
                      <a:pt x="1442" y="4699"/>
                    </a:lnTo>
                    <a:cubicBezTo>
                      <a:pt x="1463" y="4703"/>
                      <a:pt x="1483" y="4704"/>
                      <a:pt x="1502" y="4704"/>
                    </a:cubicBezTo>
                    <a:cubicBezTo>
                      <a:pt x="1540" y="4704"/>
                      <a:pt x="1577" y="4699"/>
                      <a:pt x="1618" y="4699"/>
                    </a:cubicBezTo>
                    <a:cubicBezTo>
                      <a:pt x="1691" y="4689"/>
                      <a:pt x="1764" y="4678"/>
                      <a:pt x="1816" y="4657"/>
                    </a:cubicBezTo>
                    <a:cubicBezTo>
                      <a:pt x="1878" y="4647"/>
                      <a:pt x="1940" y="4627"/>
                      <a:pt x="2003" y="4595"/>
                    </a:cubicBezTo>
                    <a:cubicBezTo>
                      <a:pt x="2252" y="4502"/>
                      <a:pt x="2459" y="4367"/>
                      <a:pt x="2666" y="4233"/>
                    </a:cubicBezTo>
                    <a:cubicBezTo>
                      <a:pt x="2729" y="4191"/>
                      <a:pt x="2791" y="4150"/>
                      <a:pt x="2853" y="4118"/>
                    </a:cubicBezTo>
                    <a:cubicBezTo>
                      <a:pt x="2988" y="4035"/>
                      <a:pt x="3144" y="3942"/>
                      <a:pt x="3299" y="3869"/>
                    </a:cubicBezTo>
                    <a:cubicBezTo>
                      <a:pt x="3465" y="3797"/>
                      <a:pt x="3621" y="3755"/>
                      <a:pt x="3776" y="3724"/>
                    </a:cubicBezTo>
                    <a:cubicBezTo>
                      <a:pt x="3893" y="3701"/>
                      <a:pt x="4015" y="3689"/>
                      <a:pt x="4130" y="3689"/>
                    </a:cubicBezTo>
                    <a:cubicBezTo>
                      <a:pt x="4169" y="3689"/>
                      <a:pt x="4206" y="3690"/>
                      <a:pt x="4243" y="3693"/>
                    </a:cubicBezTo>
                    <a:lnTo>
                      <a:pt x="4295" y="3693"/>
                    </a:lnTo>
                    <a:cubicBezTo>
                      <a:pt x="4440" y="3703"/>
                      <a:pt x="4585" y="3724"/>
                      <a:pt x="4710" y="3755"/>
                    </a:cubicBezTo>
                    <a:cubicBezTo>
                      <a:pt x="5031" y="3838"/>
                      <a:pt x="5322" y="3973"/>
                      <a:pt x="5550" y="4170"/>
                    </a:cubicBezTo>
                    <a:cubicBezTo>
                      <a:pt x="5675" y="4274"/>
                      <a:pt x="5778" y="4388"/>
                      <a:pt x="5861" y="4512"/>
                    </a:cubicBezTo>
                    <a:cubicBezTo>
                      <a:pt x="5944" y="4647"/>
                      <a:pt x="6017" y="4793"/>
                      <a:pt x="6090" y="4959"/>
                    </a:cubicBezTo>
                    <a:cubicBezTo>
                      <a:pt x="6152" y="5125"/>
                      <a:pt x="6203" y="5291"/>
                      <a:pt x="6245" y="5446"/>
                    </a:cubicBezTo>
                    <a:cubicBezTo>
                      <a:pt x="6286" y="5591"/>
                      <a:pt x="6339" y="5757"/>
                      <a:pt x="6401" y="5913"/>
                    </a:cubicBezTo>
                    <a:cubicBezTo>
                      <a:pt x="6431" y="6006"/>
                      <a:pt x="6463" y="6079"/>
                      <a:pt x="6494" y="6141"/>
                    </a:cubicBezTo>
                    <a:cubicBezTo>
                      <a:pt x="6535" y="6213"/>
                      <a:pt x="6577" y="6286"/>
                      <a:pt x="6629" y="6349"/>
                    </a:cubicBezTo>
                    <a:cubicBezTo>
                      <a:pt x="6670" y="6411"/>
                      <a:pt x="6712" y="6462"/>
                      <a:pt x="6763" y="6504"/>
                    </a:cubicBezTo>
                    <a:cubicBezTo>
                      <a:pt x="6805" y="6556"/>
                      <a:pt x="6857" y="6598"/>
                      <a:pt x="6909" y="6639"/>
                    </a:cubicBezTo>
                    <a:cubicBezTo>
                      <a:pt x="6992" y="6711"/>
                      <a:pt x="7075" y="6764"/>
                      <a:pt x="7158" y="6815"/>
                    </a:cubicBezTo>
                    <a:cubicBezTo>
                      <a:pt x="7241" y="6867"/>
                      <a:pt x="7324" y="6909"/>
                      <a:pt x="7407" y="6950"/>
                    </a:cubicBezTo>
                    <a:cubicBezTo>
                      <a:pt x="7510" y="6992"/>
                      <a:pt x="7593" y="7033"/>
                      <a:pt x="7687" y="7054"/>
                    </a:cubicBezTo>
                    <a:cubicBezTo>
                      <a:pt x="7770" y="7075"/>
                      <a:pt x="7863" y="7096"/>
                      <a:pt x="7967" y="7116"/>
                    </a:cubicBezTo>
                    <a:cubicBezTo>
                      <a:pt x="8029" y="7126"/>
                      <a:pt x="8102" y="7137"/>
                      <a:pt x="8174" y="7137"/>
                    </a:cubicBezTo>
                    <a:lnTo>
                      <a:pt x="8257" y="7137"/>
                    </a:lnTo>
                    <a:cubicBezTo>
                      <a:pt x="8281" y="7140"/>
                      <a:pt x="8307" y="7141"/>
                      <a:pt x="8334" y="7141"/>
                    </a:cubicBezTo>
                    <a:cubicBezTo>
                      <a:pt x="8400" y="7141"/>
                      <a:pt x="8474" y="7134"/>
                      <a:pt x="8548" y="7126"/>
                    </a:cubicBezTo>
                    <a:cubicBezTo>
                      <a:pt x="8651" y="7116"/>
                      <a:pt x="8755" y="7096"/>
                      <a:pt x="8849" y="7075"/>
                    </a:cubicBezTo>
                    <a:cubicBezTo>
                      <a:pt x="8942" y="7054"/>
                      <a:pt x="9035" y="7022"/>
                      <a:pt x="9128" y="6981"/>
                    </a:cubicBezTo>
                    <a:cubicBezTo>
                      <a:pt x="9222" y="6950"/>
                      <a:pt x="9305" y="6909"/>
                      <a:pt x="9388" y="6867"/>
                    </a:cubicBezTo>
                    <a:cubicBezTo>
                      <a:pt x="9471" y="6815"/>
                      <a:pt x="9554" y="6764"/>
                      <a:pt x="9637" y="6701"/>
                    </a:cubicBezTo>
                    <a:cubicBezTo>
                      <a:pt x="9720" y="6649"/>
                      <a:pt x="9792" y="6587"/>
                      <a:pt x="9865" y="6515"/>
                    </a:cubicBezTo>
                    <a:cubicBezTo>
                      <a:pt x="9938" y="6452"/>
                      <a:pt x="10000" y="6379"/>
                      <a:pt x="10062" y="6307"/>
                    </a:cubicBezTo>
                    <a:cubicBezTo>
                      <a:pt x="10135" y="6224"/>
                      <a:pt x="10186" y="6141"/>
                      <a:pt x="10239" y="6058"/>
                    </a:cubicBezTo>
                    <a:cubicBezTo>
                      <a:pt x="10249" y="6037"/>
                      <a:pt x="10260" y="6027"/>
                      <a:pt x="10269" y="6017"/>
                    </a:cubicBezTo>
                    <a:cubicBezTo>
                      <a:pt x="10239" y="5840"/>
                      <a:pt x="10218" y="5664"/>
                      <a:pt x="10166" y="5436"/>
                    </a:cubicBezTo>
                    <a:cubicBezTo>
                      <a:pt x="10104" y="5104"/>
                      <a:pt x="10031" y="4761"/>
                      <a:pt x="9948" y="4419"/>
                    </a:cubicBezTo>
                    <a:cubicBezTo>
                      <a:pt x="9865" y="4067"/>
                      <a:pt x="9772" y="3755"/>
                      <a:pt x="9668" y="3475"/>
                    </a:cubicBezTo>
                    <a:cubicBezTo>
                      <a:pt x="9440" y="2811"/>
                      <a:pt x="9149" y="2220"/>
                      <a:pt x="8796" y="1722"/>
                    </a:cubicBezTo>
                    <a:cubicBezTo>
                      <a:pt x="8610" y="1463"/>
                      <a:pt x="8402" y="1224"/>
                      <a:pt x="8174" y="1006"/>
                    </a:cubicBezTo>
                    <a:cubicBezTo>
                      <a:pt x="7946" y="789"/>
                      <a:pt x="7697" y="602"/>
                      <a:pt x="7417" y="446"/>
                    </a:cubicBezTo>
                    <a:cubicBezTo>
                      <a:pt x="7158" y="291"/>
                      <a:pt x="6846" y="176"/>
                      <a:pt x="6514" y="93"/>
                    </a:cubicBezTo>
                    <a:cubicBezTo>
                      <a:pt x="6318" y="52"/>
                      <a:pt x="6120" y="21"/>
                      <a:pt x="5903" y="10"/>
                    </a:cubicBezTo>
                    <a:cubicBezTo>
                      <a:pt x="5788" y="0"/>
                      <a:pt x="5643" y="0"/>
                      <a:pt x="5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002" y="114"/>
                      <a:pt x="1857" y="238"/>
                      <a:pt x="1723" y="374"/>
                    </a:cubicBezTo>
                    <a:cubicBezTo>
                      <a:pt x="1546" y="529"/>
                      <a:pt x="1380" y="716"/>
                      <a:pt x="1235" y="892"/>
                    </a:cubicBezTo>
                    <a:cubicBezTo>
                      <a:pt x="1069" y="1089"/>
                      <a:pt x="923" y="1297"/>
                      <a:pt x="799" y="1504"/>
                    </a:cubicBezTo>
                    <a:cubicBezTo>
                      <a:pt x="665" y="172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35" y="3039"/>
                      <a:pt x="84" y="3257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823"/>
                      <a:pt x="73" y="5000"/>
                      <a:pt x="114" y="5155"/>
                    </a:cubicBezTo>
                    <a:cubicBezTo>
                      <a:pt x="623" y="4823"/>
                      <a:pt x="1059" y="4367"/>
                      <a:pt x="1359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rgbClr val="DB6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9"/>
              <p:cNvSpPr/>
              <p:nvPr/>
            </p:nvSpPr>
            <p:spPr>
              <a:xfrm>
                <a:off x="7811940" y="3341490"/>
                <a:ext cx="205733" cy="316058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7013" extrusionOk="0">
                    <a:moveTo>
                      <a:pt x="0" y="0"/>
                    </a:moveTo>
                    <a:cubicBezTo>
                      <a:pt x="115" y="52"/>
                      <a:pt x="239" y="104"/>
                      <a:pt x="353" y="166"/>
                    </a:cubicBezTo>
                    <a:cubicBezTo>
                      <a:pt x="592" y="301"/>
                      <a:pt x="820" y="478"/>
                      <a:pt x="1028" y="664"/>
                    </a:cubicBezTo>
                    <a:cubicBezTo>
                      <a:pt x="1235" y="851"/>
                      <a:pt x="1432" y="1068"/>
                      <a:pt x="1619" y="1287"/>
                    </a:cubicBezTo>
                    <a:cubicBezTo>
                      <a:pt x="1826" y="1556"/>
                      <a:pt x="2023" y="1847"/>
                      <a:pt x="2199" y="2137"/>
                    </a:cubicBezTo>
                    <a:cubicBezTo>
                      <a:pt x="2365" y="2438"/>
                      <a:pt x="2521" y="2739"/>
                      <a:pt x="2656" y="3060"/>
                    </a:cubicBezTo>
                    <a:cubicBezTo>
                      <a:pt x="2780" y="3340"/>
                      <a:pt x="2895" y="3641"/>
                      <a:pt x="2988" y="3931"/>
                    </a:cubicBezTo>
                    <a:cubicBezTo>
                      <a:pt x="3112" y="4316"/>
                      <a:pt x="3195" y="4710"/>
                      <a:pt x="3257" y="5104"/>
                    </a:cubicBezTo>
                    <a:cubicBezTo>
                      <a:pt x="3351" y="5736"/>
                      <a:pt x="3382" y="6369"/>
                      <a:pt x="3351" y="7013"/>
                    </a:cubicBezTo>
                    <a:cubicBezTo>
                      <a:pt x="3372" y="7002"/>
                      <a:pt x="3403" y="6992"/>
                      <a:pt x="3423" y="6981"/>
                    </a:cubicBezTo>
                    <a:cubicBezTo>
                      <a:pt x="3465" y="6971"/>
                      <a:pt x="3496" y="6950"/>
                      <a:pt x="3538" y="6940"/>
                    </a:cubicBezTo>
                    <a:lnTo>
                      <a:pt x="3600" y="6909"/>
                    </a:lnTo>
                    <a:cubicBezTo>
                      <a:pt x="3631" y="6888"/>
                      <a:pt x="3652" y="6877"/>
                      <a:pt x="3683" y="6867"/>
                    </a:cubicBezTo>
                    <a:cubicBezTo>
                      <a:pt x="3745" y="6826"/>
                      <a:pt x="3818" y="6784"/>
                      <a:pt x="3880" y="6743"/>
                    </a:cubicBezTo>
                    <a:cubicBezTo>
                      <a:pt x="3901" y="6732"/>
                      <a:pt x="3921" y="6722"/>
                      <a:pt x="3932" y="6701"/>
                    </a:cubicBezTo>
                    <a:cubicBezTo>
                      <a:pt x="4015" y="6649"/>
                      <a:pt x="4087" y="6587"/>
                      <a:pt x="4160" y="6525"/>
                    </a:cubicBezTo>
                    <a:cubicBezTo>
                      <a:pt x="4181" y="6494"/>
                      <a:pt x="4202" y="6473"/>
                      <a:pt x="4233" y="6452"/>
                    </a:cubicBezTo>
                    <a:cubicBezTo>
                      <a:pt x="4274" y="6400"/>
                      <a:pt x="4316" y="6359"/>
                      <a:pt x="4357" y="6307"/>
                    </a:cubicBezTo>
                    <a:cubicBezTo>
                      <a:pt x="4430" y="6213"/>
                      <a:pt x="4492" y="6130"/>
                      <a:pt x="4544" y="6047"/>
                    </a:cubicBezTo>
                    <a:cubicBezTo>
                      <a:pt x="4544" y="6047"/>
                      <a:pt x="4555" y="6037"/>
                      <a:pt x="4555" y="6027"/>
                    </a:cubicBezTo>
                    <a:lnTo>
                      <a:pt x="4564" y="6017"/>
                    </a:lnTo>
                    <a:cubicBezTo>
                      <a:pt x="4544" y="5851"/>
                      <a:pt x="4513" y="5674"/>
                      <a:pt x="4472" y="5436"/>
                    </a:cubicBezTo>
                    <a:cubicBezTo>
                      <a:pt x="4409" y="5114"/>
                      <a:pt x="4336" y="4772"/>
                      <a:pt x="4243" y="4419"/>
                    </a:cubicBezTo>
                    <a:cubicBezTo>
                      <a:pt x="4160" y="4067"/>
                      <a:pt x="4067" y="3755"/>
                      <a:pt x="3974" y="3475"/>
                    </a:cubicBezTo>
                    <a:cubicBezTo>
                      <a:pt x="3745" y="2811"/>
                      <a:pt x="3444" y="2220"/>
                      <a:pt x="3091" y="1722"/>
                    </a:cubicBezTo>
                    <a:cubicBezTo>
                      <a:pt x="2916" y="1463"/>
                      <a:pt x="2697" y="1214"/>
                      <a:pt x="2469" y="996"/>
                    </a:cubicBezTo>
                    <a:cubicBezTo>
                      <a:pt x="2241" y="789"/>
                      <a:pt x="1992" y="602"/>
                      <a:pt x="1712" y="446"/>
                    </a:cubicBezTo>
                    <a:cubicBezTo>
                      <a:pt x="1453" y="291"/>
                      <a:pt x="1141" y="176"/>
                      <a:pt x="809" y="93"/>
                    </a:cubicBezTo>
                    <a:cubicBezTo>
                      <a:pt x="613" y="42"/>
                      <a:pt x="415" y="21"/>
                      <a:pt x="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127" y="31"/>
                      <a:pt x="2085" y="52"/>
                      <a:pt x="2044" y="83"/>
                    </a:cubicBezTo>
                    <a:cubicBezTo>
                      <a:pt x="1940" y="176"/>
                      <a:pt x="1826" y="270"/>
                      <a:pt x="1723" y="374"/>
                    </a:cubicBezTo>
                    <a:cubicBezTo>
                      <a:pt x="1546" y="529"/>
                      <a:pt x="1391" y="706"/>
                      <a:pt x="1235" y="892"/>
                    </a:cubicBezTo>
                    <a:cubicBezTo>
                      <a:pt x="1069" y="1100"/>
                      <a:pt x="923" y="1307"/>
                      <a:pt x="799" y="1504"/>
                    </a:cubicBezTo>
                    <a:cubicBezTo>
                      <a:pt x="665" y="173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77" y="2905"/>
                      <a:pt x="156" y="2977"/>
                      <a:pt x="135" y="3060"/>
                    </a:cubicBezTo>
                    <a:cubicBezTo>
                      <a:pt x="104" y="3195"/>
                      <a:pt x="73" y="3340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793"/>
                      <a:pt x="63" y="4948"/>
                      <a:pt x="94" y="5083"/>
                    </a:cubicBezTo>
                    <a:cubicBezTo>
                      <a:pt x="104" y="5104"/>
                      <a:pt x="104" y="5135"/>
                      <a:pt x="114" y="5155"/>
                    </a:cubicBezTo>
                    <a:cubicBezTo>
                      <a:pt x="197" y="5093"/>
                      <a:pt x="291" y="5031"/>
                      <a:pt x="374" y="4969"/>
                    </a:cubicBezTo>
                    <a:cubicBezTo>
                      <a:pt x="778" y="4657"/>
                      <a:pt x="1110" y="4274"/>
                      <a:pt x="1370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7467846" y="3612619"/>
                <a:ext cx="558251" cy="367661"/>
              </a:xfrm>
              <a:custGeom>
                <a:avLst/>
                <a:gdLst/>
                <a:ahLst/>
                <a:cxnLst/>
                <a:rect l="l" t="t" r="r" b="b"/>
                <a:pathLst>
                  <a:path w="12387" h="8158" extrusionOk="0">
                    <a:moveTo>
                      <a:pt x="12199" y="1"/>
                    </a:moveTo>
                    <a:cubicBezTo>
                      <a:pt x="12190" y="11"/>
                      <a:pt x="12179" y="21"/>
                      <a:pt x="12179" y="31"/>
                    </a:cubicBezTo>
                    <a:cubicBezTo>
                      <a:pt x="12127" y="114"/>
                      <a:pt x="12065" y="197"/>
                      <a:pt x="11992" y="291"/>
                    </a:cubicBezTo>
                    <a:cubicBezTo>
                      <a:pt x="11951" y="343"/>
                      <a:pt x="11909" y="384"/>
                      <a:pt x="11868" y="436"/>
                    </a:cubicBezTo>
                    <a:cubicBezTo>
                      <a:pt x="11837" y="457"/>
                      <a:pt x="11816" y="478"/>
                      <a:pt x="11795" y="509"/>
                    </a:cubicBezTo>
                    <a:cubicBezTo>
                      <a:pt x="11722" y="571"/>
                      <a:pt x="11650" y="633"/>
                      <a:pt x="11567" y="685"/>
                    </a:cubicBezTo>
                    <a:cubicBezTo>
                      <a:pt x="11556" y="706"/>
                      <a:pt x="11536" y="716"/>
                      <a:pt x="11515" y="727"/>
                    </a:cubicBezTo>
                    <a:cubicBezTo>
                      <a:pt x="11453" y="768"/>
                      <a:pt x="11380" y="810"/>
                      <a:pt x="11318" y="851"/>
                    </a:cubicBezTo>
                    <a:cubicBezTo>
                      <a:pt x="11287" y="861"/>
                      <a:pt x="11266" y="872"/>
                      <a:pt x="11235" y="893"/>
                    </a:cubicBezTo>
                    <a:lnTo>
                      <a:pt x="11173" y="924"/>
                    </a:lnTo>
                    <a:cubicBezTo>
                      <a:pt x="11131" y="934"/>
                      <a:pt x="11100" y="955"/>
                      <a:pt x="11058" y="965"/>
                    </a:cubicBezTo>
                    <a:cubicBezTo>
                      <a:pt x="11038" y="976"/>
                      <a:pt x="11017" y="986"/>
                      <a:pt x="10986" y="997"/>
                    </a:cubicBezTo>
                    <a:cubicBezTo>
                      <a:pt x="10975" y="1204"/>
                      <a:pt x="10955" y="1421"/>
                      <a:pt x="10934" y="1640"/>
                    </a:cubicBezTo>
                    <a:cubicBezTo>
                      <a:pt x="10883" y="2055"/>
                      <a:pt x="10809" y="2479"/>
                      <a:pt x="10706" y="2894"/>
                    </a:cubicBezTo>
                    <a:cubicBezTo>
                      <a:pt x="10602" y="3299"/>
                      <a:pt x="10468" y="3703"/>
                      <a:pt x="10312" y="4098"/>
                    </a:cubicBezTo>
                    <a:cubicBezTo>
                      <a:pt x="10229" y="4284"/>
                      <a:pt x="10146" y="4471"/>
                      <a:pt x="10053" y="4648"/>
                    </a:cubicBezTo>
                    <a:cubicBezTo>
                      <a:pt x="9970" y="4814"/>
                      <a:pt x="9887" y="4969"/>
                      <a:pt x="9793" y="5125"/>
                    </a:cubicBezTo>
                    <a:cubicBezTo>
                      <a:pt x="9638" y="5384"/>
                      <a:pt x="9461" y="5623"/>
                      <a:pt x="9254" y="5840"/>
                    </a:cubicBezTo>
                    <a:cubicBezTo>
                      <a:pt x="9067" y="6048"/>
                      <a:pt x="8859" y="6245"/>
                      <a:pt x="8631" y="6411"/>
                    </a:cubicBezTo>
                    <a:cubicBezTo>
                      <a:pt x="8414" y="6577"/>
                      <a:pt x="8175" y="6722"/>
                      <a:pt x="7937" y="6847"/>
                    </a:cubicBezTo>
                    <a:cubicBezTo>
                      <a:pt x="7439" y="7096"/>
                      <a:pt x="6899" y="7251"/>
                      <a:pt x="6349" y="7345"/>
                    </a:cubicBezTo>
                    <a:cubicBezTo>
                      <a:pt x="5969" y="7400"/>
                      <a:pt x="5584" y="7428"/>
                      <a:pt x="5201" y="7428"/>
                    </a:cubicBezTo>
                    <a:cubicBezTo>
                      <a:pt x="5009" y="7428"/>
                      <a:pt x="4817" y="7421"/>
                      <a:pt x="4627" y="7407"/>
                    </a:cubicBezTo>
                    <a:cubicBezTo>
                      <a:pt x="4026" y="7355"/>
                      <a:pt x="3435" y="7251"/>
                      <a:pt x="2854" y="7106"/>
                    </a:cubicBezTo>
                    <a:cubicBezTo>
                      <a:pt x="2262" y="6961"/>
                      <a:pt x="1681" y="6764"/>
                      <a:pt x="1121" y="6525"/>
                    </a:cubicBezTo>
                    <a:cubicBezTo>
                      <a:pt x="748" y="6370"/>
                      <a:pt x="374" y="6193"/>
                      <a:pt x="12" y="5996"/>
                    </a:cubicBezTo>
                    <a:lnTo>
                      <a:pt x="12" y="5996"/>
                    </a:lnTo>
                    <a:lnTo>
                      <a:pt x="22" y="6027"/>
                    </a:lnTo>
                    <a:cubicBezTo>
                      <a:pt x="1" y="6079"/>
                      <a:pt x="22" y="6131"/>
                      <a:pt x="63" y="6162"/>
                    </a:cubicBezTo>
                    <a:cubicBezTo>
                      <a:pt x="1215" y="6961"/>
                      <a:pt x="2667" y="7521"/>
                      <a:pt x="4627" y="7905"/>
                    </a:cubicBezTo>
                    <a:cubicBezTo>
                      <a:pt x="4991" y="7967"/>
                      <a:pt x="5343" y="8039"/>
                      <a:pt x="5727" y="8081"/>
                    </a:cubicBezTo>
                    <a:cubicBezTo>
                      <a:pt x="5966" y="8112"/>
                      <a:pt x="6183" y="8133"/>
                      <a:pt x="6349" y="8143"/>
                    </a:cubicBezTo>
                    <a:cubicBezTo>
                      <a:pt x="6453" y="8154"/>
                      <a:pt x="6557" y="8154"/>
                      <a:pt x="6660" y="8154"/>
                    </a:cubicBezTo>
                    <a:cubicBezTo>
                      <a:pt x="6745" y="8157"/>
                      <a:pt x="6830" y="8158"/>
                      <a:pt x="6913" y="8158"/>
                    </a:cubicBezTo>
                    <a:cubicBezTo>
                      <a:pt x="7494" y="8158"/>
                      <a:pt x="8042" y="8095"/>
                      <a:pt x="8559" y="7977"/>
                    </a:cubicBezTo>
                    <a:cubicBezTo>
                      <a:pt x="9202" y="7832"/>
                      <a:pt x="9783" y="7594"/>
                      <a:pt x="10281" y="7272"/>
                    </a:cubicBezTo>
                    <a:cubicBezTo>
                      <a:pt x="10426" y="7189"/>
                      <a:pt x="10551" y="7085"/>
                      <a:pt x="10675" y="6981"/>
                    </a:cubicBezTo>
                    <a:lnTo>
                      <a:pt x="10675" y="6981"/>
                    </a:lnTo>
                    <a:cubicBezTo>
                      <a:pt x="10561" y="7075"/>
                      <a:pt x="10447" y="7158"/>
                      <a:pt x="10332" y="7230"/>
                    </a:cubicBezTo>
                    <a:cubicBezTo>
                      <a:pt x="10291" y="7064"/>
                      <a:pt x="10260" y="6898"/>
                      <a:pt x="10239" y="6712"/>
                    </a:cubicBezTo>
                    <a:cubicBezTo>
                      <a:pt x="10219" y="6525"/>
                      <a:pt x="10208" y="6328"/>
                      <a:pt x="10219" y="6131"/>
                    </a:cubicBezTo>
                    <a:cubicBezTo>
                      <a:pt x="10219" y="5944"/>
                      <a:pt x="10239" y="5747"/>
                      <a:pt x="10270" y="5550"/>
                    </a:cubicBezTo>
                    <a:cubicBezTo>
                      <a:pt x="10291" y="5415"/>
                      <a:pt x="10322" y="5270"/>
                      <a:pt x="10353" y="5135"/>
                    </a:cubicBezTo>
                    <a:cubicBezTo>
                      <a:pt x="10374" y="5052"/>
                      <a:pt x="10395" y="4980"/>
                      <a:pt x="10415" y="4897"/>
                    </a:cubicBezTo>
                    <a:cubicBezTo>
                      <a:pt x="10478" y="4689"/>
                      <a:pt x="10561" y="4471"/>
                      <a:pt x="10664" y="4254"/>
                    </a:cubicBezTo>
                    <a:cubicBezTo>
                      <a:pt x="10758" y="4025"/>
                      <a:pt x="10883" y="3797"/>
                      <a:pt x="11017" y="3579"/>
                    </a:cubicBezTo>
                    <a:cubicBezTo>
                      <a:pt x="11141" y="3382"/>
                      <a:pt x="11287" y="3175"/>
                      <a:pt x="11453" y="2967"/>
                    </a:cubicBezTo>
                    <a:cubicBezTo>
                      <a:pt x="11598" y="2781"/>
                      <a:pt x="11764" y="2604"/>
                      <a:pt x="11941" y="2449"/>
                    </a:cubicBezTo>
                    <a:cubicBezTo>
                      <a:pt x="12044" y="2345"/>
                      <a:pt x="12158" y="2251"/>
                      <a:pt x="12262" y="2158"/>
                    </a:cubicBezTo>
                    <a:cubicBezTo>
                      <a:pt x="12303" y="2127"/>
                      <a:pt x="12345" y="2106"/>
                      <a:pt x="12376" y="2075"/>
                    </a:cubicBezTo>
                    <a:cubicBezTo>
                      <a:pt x="12386" y="1930"/>
                      <a:pt x="12376" y="1785"/>
                      <a:pt x="12376" y="1660"/>
                    </a:cubicBezTo>
                    <a:cubicBezTo>
                      <a:pt x="12345" y="1121"/>
                      <a:pt x="12293" y="571"/>
                      <a:pt x="121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9"/>
              <p:cNvSpPr/>
              <p:nvPr/>
            </p:nvSpPr>
            <p:spPr>
              <a:xfrm>
                <a:off x="7735279" y="3492468"/>
                <a:ext cx="70170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555" extrusionOk="0">
                    <a:moveTo>
                      <a:pt x="426" y="0"/>
                    </a:moveTo>
                    <a:cubicBezTo>
                      <a:pt x="301" y="0"/>
                      <a:pt x="166" y="11"/>
                      <a:pt x="52" y="63"/>
                    </a:cubicBezTo>
                    <a:cubicBezTo>
                      <a:pt x="32" y="73"/>
                      <a:pt x="21" y="73"/>
                      <a:pt x="11" y="94"/>
                    </a:cubicBezTo>
                    <a:cubicBezTo>
                      <a:pt x="0" y="104"/>
                      <a:pt x="0" y="125"/>
                      <a:pt x="11" y="136"/>
                    </a:cubicBezTo>
                    <a:cubicBezTo>
                      <a:pt x="19" y="161"/>
                      <a:pt x="42" y="180"/>
                      <a:pt x="67" y="180"/>
                    </a:cubicBezTo>
                    <a:cubicBezTo>
                      <a:pt x="73" y="180"/>
                      <a:pt x="78" y="179"/>
                      <a:pt x="83" y="177"/>
                    </a:cubicBezTo>
                    <a:cubicBezTo>
                      <a:pt x="125" y="156"/>
                      <a:pt x="177" y="146"/>
                      <a:pt x="218" y="136"/>
                    </a:cubicBezTo>
                    <a:cubicBezTo>
                      <a:pt x="265" y="130"/>
                      <a:pt x="312" y="128"/>
                      <a:pt x="358" y="128"/>
                    </a:cubicBezTo>
                    <a:cubicBezTo>
                      <a:pt x="405" y="128"/>
                      <a:pt x="452" y="130"/>
                      <a:pt x="498" y="136"/>
                    </a:cubicBezTo>
                    <a:cubicBezTo>
                      <a:pt x="643" y="156"/>
                      <a:pt x="789" y="187"/>
                      <a:pt x="924" y="239"/>
                    </a:cubicBezTo>
                    <a:cubicBezTo>
                      <a:pt x="945" y="249"/>
                      <a:pt x="975" y="260"/>
                      <a:pt x="996" y="270"/>
                    </a:cubicBezTo>
                    <a:cubicBezTo>
                      <a:pt x="1007" y="281"/>
                      <a:pt x="1017" y="281"/>
                      <a:pt x="1037" y="291"/>
                    </a:cubicBezTo>
                    <a:cubicBezTo>
                      <a:pt x="1048" y="291"/>
                      <a:pt x="1058" y="302"/>
                      <a:pt x="1069" y="302"/>
                    </a:cubicBezTo>
                    <a:cubicBezTo>
                      <a:pt x="1079" y="312"/>
                      <a:pt x="1090" y="312"/>
                      <a:pt x="1100" y="322"/>
                    </a:cubicBezTo>
                    <a:cubicBezTo>
                      <a:pt x="1110" y="332"/>
                      <a:pt x="1131" y="332"/>
                      <a:pt x="1141" y="343"/>
                    </a:cubicBezTo>
                    <a:cubicBezTo>
                      <a:pt x="1162" y="353"/>
                      <a:pt x="1183" y="364"/>
                      <a:pt x="1193" y="374"/>
                    </a:cubicBezTo>
                    <a:cubicBezTo>
                      <a:pt x="1224" y="395"/>
                      <a:pt x="1245" y="405"/>
                      <a:pt x="1266" y="426"/>
                    </a:cubicBezTo>
                    <a:cubicBezTo>
                      <a:pt x="1276" y="436"/>
                      <a:pt x="1286" y="436"/>
                      <a:pt x="1297" y="447"/>
                    </a:cubicBezTo>
                    <a:lnTo>
                      <a:pt x="1297" y="447"/>
                    </a:lnTo>
                    <a:cubicBezTo>
                      <a:pt x="1297" y="447"/>
                      <a:pt x="1286" y="436"/>
                      <a:pt x="1276" y="436"/>
                    </a:cubicBezTo>
                    <a:lnTo>
                      <a:pt x="1276" y="436"/>
                    </a:lnTo>
                    <a:cubicBezTo>
                      <a:pt x="1286" y="436"/>
                      <a:pt x="1286" y="447"/>
                      <a:pt x="1297" y="447"/>
                    </a:cubicBezTo>
                    <a:cubicBezTo>
                      <a:pt x="1304" y="453"/>
                      <a:pt x="1311" y="456"/>
                      <a:pt x="1315" y="460"/>
                    </a:cubicBezTo>
                    <a:lnTo>
                      <a:pt x="1315" y="460"/>
                    </a:lnTo>
                    <a:cubicBezTo>
                      <a:pt x="1313" y="458"/>
                      <a:pt x="1311" y="457"/>
                      <a:pt x="1307" y="457"/>
                    </a:cubicBezTo>
                    <a:cubicBezTo>
                      <a:pt x="1311" y="459"/>
                      <a:pt x="1314" y="461"/>
                      <a:pt x="1317" y="463"/>
                    </a:cubicBezTo>
                    <a:lnTo>
                      <a:pt x="1317" y="463"/>
                    </a:lnTo>
                    <a:cubicBezTo>
                      <a:pt x="1317" y="462"/>
                      <a:pt x="1316" y="461"/>
                      <a:pt x="1315" y="460"/>
                    </a:cubicBezTo>
                    <a:lnTo>
                      <a:pt x="1315" y="460"/>
                    </a:lnTo>
                    <a:cubicBezTo>
                      <a:pt x="1316" y="461"/>
                      <a:pt x="1317" y="462"/>
                      <a:pt x="1317" y="463"/>
                    </a:cubicBezTo>
                    <a:lnTo>
                      <a:pt x="1317" y="463"/>
                    </a:lnTo>
                    <a:cubicBezTo>
                      <a:pt x="1317" y="463"/>
                      <a:pt x="1317" y="463"/>
                      <a:pt x="1317" y="463"/>
                    </a:cubicBezTo>
                    <a:lnTo>
                      <a:pt x="1317" y="463"/>
                    </a:lnTo>
                    <a:cubicBezTo>
                      <a:pt x="1318" y="466"/>
                      <a:pt x="1318" y="468"/>
                      <a:pt x="1318" y="468"/>
                    </a:cubicBezTo>
                    <a:lnTo>
                      <a:pt x="1318" y="468"/>
                    </a:lnTo>
                    <a:cubicBezTo>
                      <a:pt x="1318" y="466"/>
                      <a:pt x="1318" y="465"/>
                      <a:pt x="1317" y="463"/>
                    </a:cubicBezTo>
                    <a:lnTo>
                      <a:pt x="1317" y="463"/>
                    </a:lnTo>
                    <a:cubicBezTo>
                      <a:pt x="1343" y="480"/>
                      <a:pt x="1362" y="491"/>
                      <a:pt x="1380" y="509"/>
                    </a:cubicBezTo>
                    <a:cubicBezTo>
                      <a:pt x="1380" y="509"/>
                      <a:pt x="1380" y="519"/>
                      <a:pt x="1390" y="519"/>
                    </a:cubicBezTo>
                    <a:lnTo>
                      <a:pt x="1390" y="530"/>
                    </a:lnTo>
                    <a:cubicBezTo>
                      <a:pt x="1413" y="547"/>
                      <a:pt x="1436" y="554"/>
                      <a:pt x="1458" y="554"/>
                    </a:cubicBezTo>
                    <a:cubicBezTo>
                      <a:pt x="1477" y="554"/>
                      <a:pt x="1496" y="549"/>
                      <a:pt x="1515" y="540"/>
                    </a:cubicBezTo>
                    <a:cubicBezTo>
                      <a:pt x="1535" y="519"/>
                      <a:pt x="1556" y="488"/>
                      <a:pt x="1556" y="457"/>
                    </a:cubicBezTo>
                    <a:lnTo>
                      <a:pt x="1556" y="447"/>
                    </a:lnTo>
                    <a:cubicBezTo>
                      <a:pt x="1556" y="426"/>
                      <a:pt x="1546" y="405"/>
                      <a:pt x="1525" y="385"/>
                    </a:cubicBezTo>
                    <a:lnTo>
                      <a:pt x="1525" y="374"/>
                    </a:lnTo>
                    <a:cubicBezTo>
                      <a:pt x="1515" y="374"/>
                      <a:pt x="1505" y="364"/>
                      <a:pt x="1505" y="364"/>
                    </a:cubicBezTo>
                    <a:cubicBezTo>
                      <a:pt x="1505" y="364"/>
                      <a:pt x="1494" y="364"/>
                      <a:pt x="1494" y="353"/>
                    </a:cubicBezTo>
                    <a:cubicBezTo>
                      <a:pt x="1452" y="322"/>
                      <a:pt x="1411" y="291"/>
                      <a:pt x="1369" y="270"/>
                    </a:cubicBezTo>
                    <a:cubicBezTo>
                      <a:pt x="1328" y="239"/>
                      <a:pt x="1297" y="219"/>
                      <a:pt x="1256" y="208"/>
                    </a:cubicBezTo>
                    <a:cubicBezTo>
                      <a:pt x="1214" y="187"/>
                      <a:pt x="1183" y="166"/>
                      <a:pt x="1141" y="146"/>
                    </a:cubicBezTo>
                    <a:cubicBezTo>
                      <a:pt x="1131" y="146"/>
                      <a:pt x="1110" y="136"/>
                      <a:pt x="1100" y="136"/>
                    </a:cubicBezTo>
                    <a:cubicBezTo>
                      <a:pt x="934" y="63"/>
                      <a:pt x="758" y="21"/>
                      <a:pt x="5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9"/>
              <p:cNvSpPr/>
              <p:nvPr/>
            </p:nvSpPr>
            <p:spPr>
              <a:xfrm>
                <a:off x="7654427" y="3467455"/>
                <a:ext cx="39750" cy="5038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18" extrusionOk="0">
                    <a:moveTo>
                      <a:pt x="563" y="1"/>
                    </a:moveTo>
                    <a:cubicBezTo>
                      <a:pt x="400" y="1"/>
                      <a:pt x="212" y="174"/>
                      <a:pt x="114" y="431"/>
                    </a:cubicBezTo>
                    <a:cubicBezTo>
                      <a:pt x="0" y="732"/>
                      <a:pt x="51" y="1033"/>
                      <a:pt x="228" y="1106"/>
                    </a:cubicBezTo>
                    <a:cubicBezTo>
                      <a:pt x="252" y="1114"/>
                      <a:pt x="277" y="1118"/>
                      <a:pt x="303" y="1118"/>
                    </a:cubicBezTo>
                    <a:cubicBezTo>
                      <a:pt x="475" y="1118"/>
                      <a:pt x="668" y="942"/>
                      <a:pt x="768" y="680"/>
                    </a:cubicBezTo>
                    <a:cubicBezTo>
                      <a:pt x="881" y="380"/>
                      <a:pt x="830" y="78"/>
                      <a:pt x="643" y="16"/>
                    </a:cubicBezTo>
                    <a:cubicBezTo>
                      <a:pt x="617" y="6"/>
                      <a:pt x="590" y="1"/>
                      <a:pt x="5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9"/>
              <p:cNvSpPr/>
              <p:nvPr/>
            </p:nvSpPr>
            <p:spPr>
              <a:xfrm>
                <a:off x="7867599" y="3533254"/>
                <a:ext cx="38352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137" extrusionOk="0">
                    <a:moveTo>
                      <a:pt x="543" y="0"/>
                    </a:moveTo>
                    <a:cubicBezTo>
                      <a:pt x="371" y="0"/>
                      <a:pt x="186" y="195"/>
                      <a:pt x="93" y="465"/>
                    </a:cubicBezTo>
                    <a:cubicBezTo>
                      <a:pt x="0" y="776"/>
                      <a:pt x="72" y="1077"/>
                      <a:pt x="259" y="1129"/>
                    </a:cubicBezTo>
                    <a:cubicBezTo>
                      <a:pt x="278" y="1134"/>
                      <a:pt x="298" y="1137"/>
                      <a:pt x="318" y="1137"/>
                    </a:cubicBezTo>
                    <a:cubicBezTo>
                      <a:pt x="483" y="1137"/>
                      <a:pt x="674" y="950"/>
                      <a:pt x="757" y="672"/>
                    </a:cubicBezTo>
                    <a:cubicBezTo>
                      <a:pt x="851" y="361"/>
                      <a:pt x="788" y="70"/>
                      <a:pt x="602" y="8"/>
                    </a:cubicBezTo>
                    <a:cubicBezTo>
                      <a:pt x="583" y="3"/>
                      <a:pt x="56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9"/>
              <p:cNvSpPr/>
              <p:nvPr/>
            </p:nvSpPr>
            <p:spPr>
              <a:xfrm>
                <a:off x="7663756" y="3398501"/>
                <a:ext cx="58002" cy="2902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44" extrusionOk="0">
                    <a:moveTo>
                      <a:pt x="612" y="1"/>
                    </a:moveTo>
                    <a:cubicBezTo>
                      <a:pt x="270" y="1"/>
                      <a:pt x="0" y="135"/>
                      <a:pt x="0" y="312"/>
                    </a:cubicBezTo>
                    <a:cubicBezTo>
                      <a:pt x="0" y="395"/>
                      <a:pt x="63" y="478"/>
                      <a:pt x="187" y="540"/>
                    </a:cubicBezTo>
                    <a:cubicBezTo>
                      <a:pt x="301" y="602"/>
                      <a:pt x="467" y="644"/>
                      <a:pt x="633" y="644"/>
                    </a:cubicBezTo>
                    <a:lnTo>
                      <a:pt x="664" y="644"/>
                    </a:lnTo>
                    <a:cubicBezTo>
                      <a:pt x="1006" y="644"/>
                      <a:pt x="1276" y="509"/>
                      <a:pt x="1287" y="343"/>
                    </a:cubicBezTo>
                    <a:cubicBezTo>
                      <a:pt x="1287" y="260"/>
                      <a:pt x="1225" y="177"/>
                      <a:pt x="1100" y="115"/>
                    </a:cubicBezTo>
                    <a:cubicBezTo>
                      <a:pt x="986" y="42"/>
                      <a:pt x="820" y="11"/>
                      <a:pt x="6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9"/>
              <p:cNvSpPr/>
              <p:nvPr/>
            </p:nvSpPr>
            <p:spPr>
              <a:xfrm>
                <a:off x="7893288" y="3464435"/>
                <a:ext cx="56109" cy="4114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913" extrusionOk="0">
                    <a:moveTo>
                      <a:pt x="301" y="0"/>
                    </a:moveTo>
                    <a:cubicBezTo>
                      <a:pt x="208" y="0"/>
                      <a:pt x="145" y="21"/>
                      <a:pt x="104" y="73"/>
                    </a:cubicBezTo>
                    <a:cubicBezTo>
                      <a:pt x="0" y="218"/>
                      <a:pt x="145" y="509"/>
                      <a:pt x="436" y="716"/>
                    </a:cubicBezTo>
                    <a:cubicBezTo>
                      <a:pt x="602" y="841"/>
                      <a:pt x="799" y="913"/>
                      <a:pt x="945" y="913"/>
                    </a:cubicBezTo>
                    <a:cubicBezTo>
                      <a:pt x="1038" y="913"/>
                      <a:pt x="1100" y="892"/>
                      <a:pt x="1141" y="841"/>
                    </a:cubicBezTo>
                    <a:cubicBezTo>
                      <a:pt x="1245" y="695"/>
                      <a:pt x="1100" y="415"/>
                      <a:pt x="809" y="198"/>
                    </a:cubicBezTo>
                    <a:cubicBezTo>
                      <a:pt x="643" y="73"/>
                      <a:pt x="447" y="0"/>
                      <a:pt x="3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9"/>
              <p:cNvSpPr/>
              <p:nvPr/>
            </p:nvSpPr>
            <p:spPr>
              <a:xfrm>
                <a:off x="7714683" y="3553219"/>
                <a:ext cx="70170" cy="39344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873" extrusionOk="0">
                    <a:moveTo>
                      <a:pt x="84" y="1"/>
                    </a:moveTo>
                    <a:cubicBezTo>
                      <a:pt x="63" y="1"/>
                      <a:pt x="53" y="22"/>
                      <a:pt x="42" y="32"/>
                    </a:cubicBezTo>
                    <a:cubicBezTo>
                      <a:pt x="1" y="178"/>
                      <a:pt x="12" y="323"/>
                      <a:pt x="53" y="447"/>
                    </a:cubicBezTo>
                    <a:cubicBezTo>
                      <a:pt x="84" y="499"/>
                      <a:pt x="115" y="551"/>
                      <a:pt x="167" y="593"/>
                    </a:cubicBezTo>
                    <a:cubicBezTo>
                      <a:pt x="198" y="613"/>
                      <a:pt x="229" y="623"/>
                      <a:pt x="260" y="634"/>
                    </a:cubicBezTo>
                    <a:cubicBezTo>
                      <a:pt x="270" y="644"/>
                      <a:pt x="291" y="644"/>
                      <a:pt x="302" y="644"/>
                    </a:cubicBezTo>
                    <a:cubicBezTo>
                      <a:pt x="333" y="655"/>
                      <a:pt x="353" y="655"/>
                      <a:pt x="374" y="655"/>
                    </a:cubicBezTo>
                    <a:cubicBezTo>
                      <a:pt x="416" y="655"/>
                      <a:pt x="436" y="655"/>
                      <a:pt x="468" y="644"/>
                    </a:cubicBezTo>
                    <a:cubicBezTo>
                      <a:pt x="499" y="634"/>
                      <a:pt x="530" y="623"/>
                      <a:pt x="561" y="603"/>
                    </a:cubicBezTo>
                    <a:cubicBezTo>
                      <a:pt x="592" y="593"/>
                      <a:pt x="613" y="561"/>
                      <a:pt x="634" y="540"/>
                    </a:cubicBezTo>
                    <a:cubicBezTo>
                      <a:pt x="665" y="520"/>
                      <a:pt x="685" y="489"/>
                      <a:pt x="696" y="457"/>
                    </a:cubicBezTo>
                    <a:cubicBezTo>
                      <a:pt x="706" y="447"/>
                      <a:pt x="717" y="437"/>
                      <a:pt x="717" y="427"/>
                    </a:cubicBezTo>
                    <a:cubicBezTo>
                      <a:pt x="717" y="468"/>
                      <a:pt x="717" y="520"/>
                      <a:pt x="727" y="572"/>
                    </a:cubicBezTo>
                    <a:cubicBezTo>
                      <a:pt x="758" y="696"/>
                      <a:pt x="851" y="800"/>
                      <a:pt x="966" y="842"/>
                    </a:cubicBezTo>
                    <a:cubicBezTo>
                      <a:pt x="1007" y="862"/>
                      <a:pt x="1059" y="872"/>
                      <a:pt x="1100" y="872"/>
                    </a:cubicBezTo>
                    <a:cubicBezTo>
                      <a:pt x="1121" y="872"/>
                      <a:pt x="1132" y="872"/>
                      <a:pt x="1142" y="862"/>
                    </a:cubicBezTo>
                    <a:cubicBezTo>
                      <a:pt x="1204" y="862"/>
                      <a:pt x="1266" y="842"/>
                      <a:pt x="1319" y="800"/>
                    </a:cubicBezTo>
                    <a:cubicBezTo>
                      <a:pt x="1370" y="769"/>
                      <a:pt x="1422" y="717"/>
                      <a:pt x="1464" y="644"/>
                    </a:cubicBezTo>
                    <a:cubicBezTo>
                      <a:pt x="1484" y="613"/>
                      <a:pt x="1494" y="582"/>
                      <a:pt x="1515" y="540"/>
                    </a:cubicBezTo>
                    <a:cubicBezTo>
                      <a:pt x="1526" y="489"/>
                      <a:pt x="1547" y="447"/>
                      <a:pt x="1557" y="385"/>
                    </a:cubicBezTo>
                    <a:cubicBezTo>
                      <a:pt x="1557" y="364"/>
                      <a:pt x="1547" y="333"/>
                      <a:pt x="1515" y="333"/>
                    </a:cubicBezTo>
                    <a:cubicBezTo>
                      <a:pt x="1484" y="333"/>
                      <a:pt x="1464" y="344"/>
                      <a:pt x="1464" y="364"/>
                    </a:cubicBezTo>
                    <a:cubicBezTo>
                      <a:pt x="1453" y="406"/>
                      <a:pt x="1443" y="437"/>
                      <a:pt x="1432" y="478"/>
                    </a:cubicBezTo>
                    <a:cubicBezTo>
                      <a:pt x="1411" y="530"/>
                      <a:pt x="1391" y="572"/>
                      <a:pt x="1360" y="613"/>
                    </a:cubicBezTo>
                    <a:cubicBezTo>
                      <a:pt x="1339" y="644"/>
                      <a:pt x="1319" y="676"/>
                      <a:pt x="1287" y="696"/>
                    </a:cubicBezTo>
                    <a:cubicBezTo>
                      <a:pt x="1266" y="717"/>
                      <a:pt x="1246" y="727"/>
                      <a:pt x="1215" y="738"/>
                    </a:cubicBezTo>
                    <a:cubicBezTo>
                      <a:pt x="1194" y="748"/>
                      <a:pt x="1173" y="759"/>
                      <a:pt x="1142" y="769"/>
                    </a:cubicBezTo>
                    <a:lnTo>
                      <a:pt x="1070" y="769"/>
                    </a:lnTo>
                    <a:cubicBezTo>
                      <a:pt x="1049" y="769"/>
                      <a:pt x="1017" y="759"/>
                      <a:pt x="997" y="748"/>
                    </a:cubicBezTo>
                    <a:lnTo>
                      <a:pt x="934" y="717"/>
                    </a:lnTo>
                    <a:cubicBezTo>
                      <a:pt x="904" y="696"/>
                      <a:pt x="893" y="676"/>
                      <a:pt x="872" y="665"/>
                    </a:cubicBezTo>
                    <a:cubicBezTo>
                      <a:pt x="862" y="644"/>
                      <a:pt x="841" y="613"/>
                      <a:pt x="831" y="593"/>
                    </a:cubicBezTo>
                    <a:cubicBezTo>
                      <a:pt x="821" y="572"/>
                      <a:pt x="810" y="530"/>
                      <a:pt x="800" y="499"/>
                    </a:cubicBezTo>
                    <a:cubicBezTo>
                      <a:pt x="800" y="457"/>
                      <a:pt x="789" y="416"/>
                      <a:pt x="800" y="364"/>
                    </a:cubicBezTo>
                    <a:cubicBezTo>
                      <a:pt x="800" y="312"/>
                      <a:pt x="821" y="250"/>
                      <a:pt x="841" y="188"/>
                    </a:cubicBezTo>
                    <a:cubicBezTo>
                      <a:pt x="841" y="167"/>
                      <a:pt x="851" y="157"/>
                      <a:pt x="862" y="136"/>
                    </a:cubicBezTo>
                    <a:cubicBezTo>
                      <a:pt x="872" y="95"/>
                      <a:pt x="872" y="74"/>
                      <a:pt x="851" y="63"/>
                    </a:cubicBezTo>
                    <a:cubicBezTo>
                      <a:pt x="851" y="63"/>
                      <a:pt x="841" y="53"/>
                      <a:pt x="831" y="53"/>
                    </a:cubicBezTo>
                    <a:cubicBezTo>
                      <a:pt x="841" y="53"/>
                      <a:pt x="841" y="42"/>
                      <a:pt x="831" y="32"/>
                    </a:cubicBezTo>
                    <a:cubicBezTo>
                      <a:pt x="821" y="22"/>
                      <a:pt x="821" y="12"/>
                      <a:pt x="810" y="12"/>
                    </a:cubicBezTo>
                    <a:lnTo>
                      <a:pt x="800" y="12"/>
                    </a:lnTo>
                    <a:cubicBezTo>
                      <a:pt x="779" y="12"/>
                      <a:pt x="758" y="22"/>
                      <a:pt x="758" y="42"/>
                    </a:cubicBezTo>
                    <a:cubicBezTo>
                      <a:pt x="738" y="136"/>
                      <a:pt x="717" y="219"/>
                      <a:pt x="685" y="302"/>
                    </a:cubicBezTo>
                    <a:cubicBezTo>
                      <a:pt x="665" y="364"/>
                      <a:pt x="634" y="416"/>
                      <a:pt x="602" y="457"/>
                    </a:cubicBezTo>
                    <a:cubicBezTo>
                      <a:pt x="592" y="478"/>
                      <a:pt x="572" y="499"/>
                      <a:pt x="551" y="520"/>
                    </a:cubicBezTo>
                    <a:cubicBezTo>
                      <a:pt x="540" y="530"/>
                      <a:pt x="519" y="540"/>
                      <a:pt x="499" y="551"/>
                    </a:cubicBezTo>
                    <a:cubicBezTo>
                      <a:pt x="478" y="561"/>
                      <a:pt x="457" y="572"/>
                      <a:pt x="436" y="572"/>
                    </a:cubicBezTo>
                    <a:cubicBezTo>
                      <a:pt x="416" y="572"/>
                      <a:pt x="395" y="582"/>
                      <a:pt x="374" y="582"/>
                    </a:cubicBezTo>
                    <a:cubicBezTo>
                      <a:pt x="364" y="582"/>
                      <a:pt x="364" y="582"/>
                      <a:pt x="353" y="572"/>
                    </a:cubicBezTo>
                    <a:cubicBezTo>
                      <a:pt x="323" y="572"/>
                      <a:pt x="302" y="572"/>
                      <a:pt x="281" y="561"/>
                    </a:cubicBezTo>
                    <a:lnTo>
                      <a:pt x="219" y="530"/>
                    </a:lnTo>
                    <a:cubicBezTo>
                      <a:pt x="198" y="520"/>
                      <a:pt x="187" y="499"/>
                      <a:pt x="167" y="489"/>
                    </a:cubicBezTo>
                    <a:lnTo>
                      <a:pt x="136" y="427"/>
                    </a:lnTo>
                    <a:cubicBezTo>
                      <a:pt x="115" y="395"/>
                      <a:pt x="104" y="364"/>
                      <a:pt x="104" y="333"/>
                    </a:cubicBezTo>
                    <a:cubicBezTo>
                      <a:pt x="95" y="281"/>
                      <a:pt x="95" y="229"/>
                      <a:pt x="95" y="167"/>
                    </a:cubicBezTo>
                    <a:cubicBezTo>
                      <a:pt x="104" y="136"/>
                      <a:pt x="104" y="95"/>
                      <a:pt x="125" y="53"/>
                    </a:cubicBezTo>
                    <a:cubicBezTo>
                      <a:pt x="125" y="42"/>
                      <a:pt x="125" y="32"/>
                      <a:pt x="115" y="22"/>
                    </a:cubicBezTo>
                    <a:cubicBezTo>
                      <a:pt x="115" y="12"/>
                      <a:pt x="104" y="12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9"/>
              <p:cNvSpPr/>
              <p:nvPr/>
            </p:nvSpPr>
            <p:spPr>
              <a:xfrm>
                <a:off x="7731088" y="3520049"/>
                <a:ext cx="53766" cy="4119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14" extrusionOk="0">
                    <a:moveTo>
                      <a:pt x="332" y="1"/>
                    </a:moveTo>
                    <a:cubicBezTo>
                      <a:pt x="270" y="1"/>
                      <a:pt x="218" y="22"/>
                      <a:pt x="166" y="42"/>
                    </a:cubicBezTo>
                    <a:cubicBezTo>
                      <a:pt x="145" y="52"/>
                      <a:pt x="125" y="73"/>
                      <a:pt x="104" y="84"/>
                    </a:cubicBezTo>
                    <a:cubicBezTo>
                      <a:pt x="72" y="105"/>
                      <a:pt x="52" y="135"/>
                      <a:pt x="31" y="167"/>
                    </a:cubicBezTo>
                    <a:cubicBezTo>
                      <a:pt x="21" y="198"/>
                      <a:pt x="10" y="229"/>
                      <a:pt x="10" y="250"/>
                    </a:cubicBezTo>
                    <a:cubicBezTo>
                      <a:pt x="0" y="281"/>
                      <a:pt x="0" y="312"/>
                      <a:pt x="0" y="343"/>
                    </a:cubicBezTo>
                    <a:cubicBezTo>
                      <a:pt x="10" y="374"/>
                      <a:pt x="21" y="405"/>
                      <a:pt x="21" y="437"/>
                    </a:cubicBezTo>
                    <a:cubicBezTo>
                      <a:pt x="42" y="478"/>
                      <a:pt x="62" y="509"/>
                      <a:pt x="72" y="540"/>
                    </a:cubicBezTo>
                    <a:cubicBezTo>
                      <a:pt x="135" y="654"/>
                      <a:pt x="228" y="768"/>
                      <a:pt x="353" y="861"/>
                    </a:cubicBezTo>
                    <a:cubicBezTo>
                      <a:pt x="363" y="882"/>
                      <a:pt x="384" y="893"/>
                      <a:pt x="404" y="903"/>
                    </a:cubicBezTo>
                    <a:cubicBezTo>
                      <a:pt x="415" y="914"/>
                      <a:pt x="425" y="914"/>
                      <a:pt x="436" y="914"/>
                    </a:cubicBezTo>
                    <a:cubicBezTo>
                      <a:pt x="446" y="914"/>
                      <a:pt x="457" y="914"/>
                      <a:pt x="467" y="903"/>
                    </a:cubicBezTo>
                    <a:lnTo>
                      <a:pt x="487" y="893"/>
                    </a:lnTo>
                    <a:cubicBezTo>
                      <a:pt x="540" y="872"/>
                      <a:pt x="581" y="861"/>
                      <a:pt x="633" y="851"/>
                    </a:cubicBezTo>
                    <a:cubicBezTo>
                      <a:pt x="653" y="841"/>
                      <a:pt x="695" y="831"/>
                      <a:pt x="726" y="820"/>
                    </a:cubicBezTo>
                    <a:cubicBezTo>
                      <a:pt x="799" y="810"/>
                      <a:pt x="882" y="789"/>
                      <a:pt x="955" y="758"/>
                    </a:cubicBezTo>
                    <a:cubicBezTo>
                      <a:pt x="1068" y="716"/>
                      <a:pt x="1151" y="654"/>
                      <a:pt x="1172" y="582"/>
                    </a:cubicBezTo>
                    <a:cubicBezTo>
                      <a:pt x="1193" y="529"/>
                      <a:pt x="1193" y="478"/>
                      <a:pt x="1172" y="426"/>
                    </a:cubicBezTo>
                    <a:cubicBezTo>
                      <a:pt x="1162" y="363"/>
                      <a:pt x="1130" y="301"/>
                      <a:pt x="1089" y="260"/>
                    </a:cubicBezTo>
                    <a:cubicBezTo>
                      <a:pt x="1047" y="218"/>
                      <a:pt x="1006" y="188"/>
                      <a:pt x="955" y="156"/>
                    </a:cubicBezTo>
                    <a:cubicBezTo>
                      <a:pt x="892" y="115"/>
                      <a:pt x="830" y="84"/>
                      <a:pt x="747" y="63"/>
                    </a:cubicBezTo>
                    <a:cubicBezTo>
                      <a:pt x="633" y="22"/>
                      <a:pt x="508" y="1"/>
                      <a:pt x="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9"/>
              <p:cNvSpPr/>
              <p:nvPr/>
            </p:nvSpPr>
            <p:spPr>
              <a:xfrm>
                <a:off x="7749295" y="3547631"/>
                <a:ext cx="32764" cy="1406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12" extrusionOk="0">
                    <a:moveTo>
                      <a:pt x="685" y="0"/>
                    </a:moveTo>
                    <a:cubicBezTo>
                      <a:pt x="675" y="0"/>
                      <a:pt x="664" y="0"/>
                      <a:pt x="654" y="11"/>
                    </a:cubicBezTo>
                    <a:cubicBezTo>
                      <a:pt x="654" y="21"/>
                      <a:pt x="643" y="21"/>
                      <a:pt x="643" y="32"/>
                    </a:cubicBezTo>
                    <a:lnTo>
                      <a:pt x="551" y="94"/>
                    </a:lnTo>
                    <a:cubicBezTo>
                      <a:pt x="468" y="146"/>
                      <a:pt x="374" y="177"/>
                      <a:pt x="281" y="198"/>
                    </a:cubicBezTo>
                    <a:cubicBezTo>
                      <a:pt x="198" y="219"/>
                      <a:pt x="115" y="229"/>
                      <a:pt x="32" y="239"/>
                    </a:cubicBezTo>
                    <a:cubicBezTo>
                      <a:pt x="11" y="239"/>
                      <a:pt x="0" y="260"/>
                      <a:pt x="0" y="281"/>
                    </a:cubicBezTo>
                    <a:cubicBezTo>
                      <a:pt x="0" y="302"/>
                      <a:pt x="21" y="312"/>
                      <a:pt x="42" y="312"/>
                    </a:cubicBezTo>
                    <a:cubicBezTo>
                      <a:pt x="166" y="302"/>
                      <a:pt x="281" y="270"/>
                      <a:pt x="405" y="239"/>
                    </a:cubicBezTo>
                    <a:cubicBezTo>
                      <a:pt x="468" y="219"/>
                      <a:pt x="519" y="187"/>
                      <a:pt x="581" y="156"/>
                    </a:cubicBezTo>
                    <a:cubicBezTo>
                      <a:pt x="634" y="136"/>
                      <a:pt x="675" y="104"/>
                      <a:pt x="716" y="53"/>
                    </a:cubicBezTo>
                    <a:cubicBezTo>
                      <a:pt x="726" y="42"/>
                      <a:pt x="716" y="21"/>
                      <a:pt x="706" y="11"/>
                    </a:cubicBezTo>
                    <a:cubicBezTo>
                      <a:pt x="696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9"/>
              <p:cNvSpPr/>
              <p:nvPr/>
            </p:nvSpPr>
            <p:spPr>
              <a:xfrm>
                <a:off x="7746952" y="3528928"/>
                <a:ext cx="37902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27" extrusionOk="0">
                    <a:moveTo>
                      <a:pt x="665" y="1"/>
                    </a:moveTo>
                    <a:cubicBezTo>
                      <a:pt x="665" y="32"/>
                      <a:pt x="665" y="53"/>
                      <a:pt x="654" y="84"/>
                    </a:cubicBezTo>
                    <a:cubicBezTo>
                      <a:pt x="654" y="115"/>
                      <a:pt x="644" y="146"/>
                      <a:pt x="633" y="166"/>
                    </a:cubicBezTo>
                    <a:lnTo>
                      <a:pt x="603" y="260"/>
                    </a:lnTo>
                    <a:cubicBezTo>
                      <a:pt x="571" y="312"/>
                      <a:pt x="540" y="364"/>
                      <a:pt x="488" y="405"/>
                    </a:cubicBezTo>
                    <a:cubicBezTo>
                      <a:pt x="437" y="468"/>
                      <a:pt x="374" y="519"/>
                      <a:pt x="301" y="561"/>
                    </a:cubicBezTo>
                    <a:cubicBezTo>
                      <a:pt x="239" y="592"/>
                      <a:pt x="177" y="623"/>
                      <a:pt x="105" y="644"/>
                    </a:cubicBezTo>
                    <a:cubicBezTo>
                      <a:pt x="73" y="654"/>
                      <a:pt x="32" y="664"/>
                      <a:pt x="1" y="664"/>
                    </a:cubicBezTo>
                    <a:cubicBezTo>
                      <a:pt x="11" y="685"/>
                      <a:pt x="32" y="696"/>
                      <a:pt x="52" y="706"/>
                    </a:cubicBezTo>
                    <a:cubicBezTo>
                      <a:pt x="52" y="717"/>
                      <a:pt x="63" y="717"/>
                      <a:pt x="63" y="717"/>
                    </a:cubicBezTo>
                    <a:cubicBezTo>
                      <a:pt x="73" y="727"/>
                      <a:pt x="84" y="727"/>
                      <a:pt x="94" y="727"/>
                    </a:cubicBezTo>
                    <a:cubicBezTo>
                      <a:pt x="208" y="717"/>
                      <a:pt x="322" y="696"/>
                      <a:pt x="457" y="654"/>
                    </a:cubicBezTo>
                    <a:cubicBezTo>
                      <a:pt x="520" y="634"/>
                      <a:pt x="582" y="602"/>
                      <a:pt x="633" y="581"/>
                    </a:cubicBezTo>
                    <a:cubicBezTo>
                      <a:pt x="695" y="551"/>
                      <a:pt x="737" y="509"/>
                      <a:pt x="768" y="478"/>
                    </a:cubicBezTo>
                    <a:lnTo>
                      <a:pt x="831" y="385"/>
                    </a:lnTo>
                    <a:cubicBezTo>
                      <a:pt x="841" y="332"/>
                      <a:pt x="841" y="281"/>
                      <a:pt x="831" y="229"/>
                    </a:cubicBezTo>
                    <a:cubicBezTo>
                      <a:pt x="810" y="166"/>
                      <a:pt x="778" y="104"/>
                      <a:pt x="737" y="63"/>
                    </a:cubicBezTo>
                    <a:cubicBezTo>
                      <a:pt x="716" y="42"/>
                      <a:pt x="695" y="21"/>
                      <a:pt x="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9"/>
              <p:cNvSpPr/>
              <p:nvPr/>
            </p:nvSpPr>
            <p:spPr>
              <a:xfrm>
                <a:off x="7800267" y="3585984"/>
                <a:ext cx="82789" cy="27897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619" extrusionOk="0">
                    <a:moveTo>
                      <a:pt x="674" y="145"/>
                    </a:moveTo>
                    <a:cubicBezTo>
                      <a:pt x="676" y="146"/>
                      <a:pt x="678" y="146"/>
                      <a:pt x="680" y="147"/>
                    </a:cubicBezTo>
                    <a:lnTo>
                      <a:pt x="680" y="147"/>
                    </a:lnTo>
                    <a:cubicBezTo>
                      <a:pt x="678" y="146"/>
                      <a:pt x="677" y="145"/>
                      <a:pt x="674" y="145"/>
                    </a:cubicBezTo>
                    <a:close/>
                    <a:moveTo>
                      <a:pt x="63" y="0"/>
                    </a:moveTo>
                    <a:cubicBezTo>
                      <a:pt x="42" y="0"/>
                      <a:pt x="31" y="11"/>
                      <a:pt x="21" y="21"/>
                    </a:cubicBezTo>
                    <a:cubicBezTo>
                      <a:pt x="10" y="21"/>
                      <a:pt x="0" y="42"/>
                      <a:pt x="0" y="52"/>
                    </a:cubicBezTo>
                    <a:cubicBezTo>
                      <a:pt x="0" y="62"/>
                      <a:pt x="10" y="83"/>
                      <a:pt x="21" y="94"/>
                    </a:cubicBezTo>
                    <a:cubicBezTo>
                      <a:pt x="21" y="104"/>
                      <a:pt x="31" y="104"/>
                      <a:pt x="42" y="104"/>
                    </a:cubicBezTo>
                    <a:cubicBezTo>
                      <a:pt x="52" y="115"/>
                      <a:pt x="63" y="115"/>
                      <a:pt x="73" y="115"/>
                    </a:cubicBezTo>
                    <a:lnTo>
                      <a:pt x="114" y="104"/>
                    </a:lnTo>
                    <a:lnTo>
                      <a:pt x="104" y="104"/>
                    </a:lnTo>
                    <a:cubicBezTo>
                      <a:pt x="136" y="102"/>
                      <a:pt x="169" y="101"/>
                      <a:pt x="201" y="101"/>
                    </a:cubicBezTo>
                    <a:cubicBezTo>
                      <a:pt x="358" y="101"/>
                      <a:pt x="520" y="120"/>
                      <a:pt x="674" y="145"/>
                    </a:cubicBezTo>
                    <a:cubicBezTo>
                      <a:pt x="681" y="145"/>
                      <a:pt x="683" y="145"/>
                      <a:pt x="684" y="148"/>
                    </a:cubicBezTo>
                    <a:lnTo>
                      <a:pt x="684" y="148"/>
                    </a:lnTo>
                    <a:cubicBezTo>
                      <a:pt x="683" y="147"/>
                      <a:pt x="681" y="147"/>
                      <a:pt x="680" y="147"/>
                    </a:cubicBezTo>
                    <a:lnTo>
                      <a:pt x="680" y="147"/>
                    </a:lnTo>
                    <a:cubicBezTo>
                      <a:pt x="685" y="149"/>
                      <a:pt x="685" y="156"/>
                      <a:pt x="685" y="156"/>
                    </a:cubicBezTo>
                    <a:cubicBezTo>
                      <a:pt x="685" y="152"/>
                      <a:pt x="685" y="149"/>
                      <a:pt x="684" y="148"/>
                    </a:cubicBezTo>
                    <a:lnTo>
                      <a:pt x="684" y="148"/>
                    </a:lnTo>
                    <a:cubicBezTo>
                      <a:pt x="816" y="179"/>
                      <a:pt x="947" y="219"/>
                      <a:pt x="1068" y="260"/>
                    </a:cubicBezTo>
                    <a:cubicBezTo>
                      <a:pt x="1193" y="301"/>
                      <a:pt x="1317" y="353"/>
                      <a:pt x="1442" y="415"/>
                    </a:cubicBezTo>
                    <a:lnTo>
                      <a:pt x="1432" y="415"/>
                    </a:lnTo>
                    <a:cubicBezTo>
                      <a:pt x="1556" y="477"/>
                      <a:pt x="1670" y="539"/>
                      <a:pt x="1774" y="612"/>
                    </a:cubicBezTo>
                    <a:cubicBezTo>
                      <a:pt x="1782" y="617"/>
                      <a:pt x="1791" y="619"/>
                      <a:pt x="1799" y="619"/>
                    </a:cubicBezTo>
                    <a:cubicBezTo>
                      <a:pt x="1810" y="619"/>
                      <a:pt x="1820" y="614"/>
                      <a:pt x="1826" y="602"/>
                    </a:cubicBezTo>
                    <a:cubicBezTo>
                      <a:pt x="1836" y="592"/>
                      <a:pt x="1836" y="560"/>
                      <a:pt x="1815" y="550"/>
                    </a:cubicBezTo>
                    <a:cubicBezTo>
                      <a:pt x="1556" y="384"/>
                      <a:pt x="1276" y="239"/>
                      <a:pt x="985" y="145"/>
                    </a:cubicBezTo>
                    <a:cubicBezTo>
                      <a:pt x="830" y="94"/>
                      <a:pt x="685" y="52"/>
                      <a:pt x="529" y="32"/>
                    </a:cubicBezTo>
                    <a:cubicBezTo>
                      <a:pt x="415" y="11"/>
                      <a:pt x="301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9"/>
              <p:cNvSpPr/>
              <p:nvPr/>
            </p:nvSpPr>
            <p:spPr>
              <a:xfrm>
                <a:off x="7806802" y="3600901"/>
                <a:ext cx="63635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687" extrusionOk="0">
                    <a:moveTo>
                      <a:pt x="833" y="350"/>
                    </a:moveTo>
                    <a:cubicBezTo>
                      <a:pt x="834" y="352"/>
                      <a:pt x="836" y="354"/>
                      <a:pt x="840" y="354"/>
                    </a:cubicBezTo>
                    <a:cubicBezTo>
                      <a:pt x="838" y="352"/>
                      <a:pt x="835" y="351"/>
                      <a:pt x="833" y="350"/>
                    </a:cubicBezTo>
                    <a:close/>
                    <a:moveTo>
                      <a:pt x="4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1" y="63"/>
                      <a:pt x="1" y="74"/>
                      <a:pt x="11" y="74"/>
                    </a:cubicBezTo>
                    <a:cubicBezTo>
                      <a:pt x="21" y="84"/>
                      <a:pt x="31" y="95"/>
                      <a:pt x="42" y="95"/>
                    </a:cubicBezTo>
                    <a:cubicBezTo>
                      <a:pt x="84" y="105"/>
                      <a:pt x="135" y="105"/>
                      <a:pt x="177" y="115"/>
                    </a:cubicBezTo>
                    <a:cubicBezTo>
                      <a:pt x="291" y="136"/>
                      <a:pt x="405" y="167"/>
                      <a:pt x="509" y="208"/>
                    </a:cubicBezTo>
                    <a:cubicBezTo>
                      <a:pt x="620" y="249"/>
                      <a:pt x="722" y="300"/>
                      <a:pt x="833" y="350"/>
                    </a:cubicBezTo>
                    <a:lnTo>
                      <a:pt x="833" y="350"/>
                    </a:lnTo>
                    <a:cubicBezTo>
                      <a:pt x="830" y="347"/>
                      <a:pt x="830" y="344"/>
                      <a:pt x="830" y="344"/>
                    </a:cubicBezTo>
                    <a:lnTo>
                      <a:pt x="830" y="344"/>
                    </a:lnTo>
                    <a:cubicBezTo>
                      <a:pt x="913" y="395"/>
                      <a:pt x="1006" y="447"/>
                      <a:pt x="1089" y="499"/>
                    </a:cubicBezTo>
                    <a:cubicBezTo>
                      <a:pt x="1183" y="551"/>
                      <a:pt x="1266" y="613"/>
                      <a:pt x="1359" y="676"/>
                    </a:cubicBezTo>
                    <a:cubicBezTo>
                      <a:pt x="1363" y="683"/>
                      <a:pt x="1369" y="687"/>
                      <a:pt x="1374" y="687"/>
                    </a:cubicBezTo>
                    <a:cubicBezTo>
                      <a:pt x="1384" y="687"/>
                      <a:pt x="1394" y="678"/>
                      <a:pt x="1401" y="665"/>
                    </a:cubicBezTo>
                    <a:cubicBezTo>
                      <a:pt x="1411" y="655"/>
                      <a:pt x="1411" y="634"/>
                      <a:pt x="1391" y="623"/>
                    </a:cubicBezTo>
                    <a:cubicBezTo>
                      <a:pt x="1297" y="540"/>
                      <a:pt x="1193" y="478"/>
                      <a:pt x="1089" y="406"/>
                    </a:cubicBezTo>
                    <a:cubicBezTo>
                      <a:pt x="986" y="344"/>
                      <a:pt x="882" y="281"/>
                      <a:pt x="768" y="229"/>
                    </a:cubicBezTo>
                    <a:cubicBezTo>
                      <a:pt x="540" y="125"/>
                      <a:pt x="301" y="42"/>
                      <a:pt x="42" y="12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9"/>
              <p:cNvSpPr/>
              <p:nvPr/>
            </p:nvSpPr>
            <p:spPr>
              <a:xfrm>
                <a:off x="7792786" y="3611222"/>
                <a:ext cx="64987" cy="4294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953" extrusionOk="0">
                    <a:moveTo>
                      <a:pt x="42" y="0"/>
                    </a:moveTo>
                    <a:cubicBezTo>
                      <a:pt x="31" y="0"/>
                      <a:pt x="10" y="11"/>
                      <a:pt x="10" y="32"/>
                    </a:cubicBezTo>
                    <a:cubicBezTo>
                      <a:pt x="0" y="42"/>
                      <a:pt x="10" y="73"/>
                      <a:pt x="31" y="73"/>
                    </a:cubicBezTo>
                    <a:cubicBezTo>
                      <a:pt x="104" y="94"/>
                      <a:pt x="166" y="115"/>
                      <a:pt x="239" y="145"/>
                    </a:cubicBezTo>
                    <a:cubicBezTo>
                      <a:pt x="301" y="166"/>
                      <a:pt x="374" y="198"/>
                      <a:pt x="436" y="228"/>
                    </a:cubicBezTo>
                    <a:cubicBezTo>
                      <a:pt x="695" y="364"/>
                      <a:pt x="934" y="530"/>
                      <a:pt x="1151" y="726"/>
                    </a:cubicBezTo>
                    <a:lnTo>
                      <a:pt x="1151" y="716"/>
                    </a:lnTo>
                    <a:cubicBezTo>
                      <a:pt x="1224" y="789"/>
                      <a:pt x="1297" y="862"/>
                      <a:pt x="1370" y="945"/>
                    </a:cubicBezTo>
                    <a:cubicBezTo>
                      <a:pt x="1380" y="950"/>
                      <a:pt x="1390" y="952"/>
                      <a:pt x="1399" y="952"/>
                    </a:cubicBezTo>
                    <a:cubicBezTo>
                      <a:pt x="1408" y="952"/>
                      <a:pt x="1416" y="950"/>
                      <a:pt x="1421" y="945"/>
                    </a:cubicBezTo>
                    <a:cubicBezTo>
                      <a:pt x="1442" y="934"/>
                      <a:pt x="1442" y="903"/>
                      <a:pt x="1432" y="892"/>
                    </a:cubicBezTo>
                    <a:cubicBezTo>
                      <a:pt x="1234" y="696"/>
                      <a:pt x="1027" y="509"/>
                      <a:pt x="799" y="353"/>
                    </a:cubicBezTo>
                    <a:cubicBezTo>
                      <a:pt x="685" y="281"/>
                      <a:pt x="561" y="208"/>
                      <a:pt x="436" y="156"/>
                    </a:cubicBezTo>
                    <a:cubicBezTo>
                      <a:pt x="322" y="94"/>
                      <a:pt x="187" y="42"/>
                      <a:pt x="52" y="11"/>
                    </a:cubicBezTo>
                    <a:cubicBezTo>
                      <a:pt x="52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9"/>
              <p:cNvSpPr/>
              <p:nvPr/>
            </p:nvSpPr>
            <p:spPr>
              <a:xfrm>
                <a:off x="7619815" y="3518652"/>
                <a:ext cx="8044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58" extrusionOk="0">
                    <a:moveTo>
                      <a:pt x="4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0" y="53"/>
                      <a:pt x="10" y="73"/>
                      <a:pt x="31" y="73"/>
                    </a:cubicBezTo>
                    <a:cubicBezTo>
                      <a:pt x="166" y="83"/>
                      <a:pt x="291" y="104"/>
                      <a:pt x="425" y="125"/>
                    </a:cubicBezTo>
                    <a:lnTo>
                      <a:pt x="415" y="125"/>
                    </a:lnTo>
                    <a:cubicBezTo>
                      <a:pt x="550" y="156"/>
                      <a:pt x="685" y="187"/>
                      <a:pt x="810" y="229"/>
                    </a:cubicBezTo>
                    <a:cubicBezTo>
                      <a:pt x="934" y="281"/>
                      <a:pt x="1068" y="332"/>
                      <a:pt x="1193" y="394"/>
                    </a:cubicBezTo>
                    <a:lnTo>
                      <a:pt x="1183" y="394"/>
                    </a:lnTo>
                    <a:cubicBezTo>
                      <a:pt x="1359" y="477"/>
                      <a:pt x="1515" y="581"/>
                      <a:pt x="1660" y="716"/>
                    </a:cubicBezTo>
                    <a:cubicBezTo>
                      <a:pt x="1660" y="716"/>
                      <a:pt x="1660" y="716"/>
                      <a:pt x="1660" y="716"/>
                    </a:cubicBezTo>
                    <a:lnTo>
                      <a:pt x="1660" y="716"/>
                    </a:lnTo>
                    <a:cubicBezTo>
                      <a:pt x="1668" y="723"/>
                      <a:pt x="1677" y="730"/>
                      <a:pt x="1691" y="737"/>
                    </a:cubicBezTo>
                    <a:cubicBezTo>
                      <a:pt x="1691" y="747"/>
                      <a:pt x="1702" y="747"/>
                      <a:pt x="1712" y="747"/>
                    </a:cubicBezTo>
                    <a:cubicBezTo>
                      <a:pt x="1722" y="758"/>
                      <a:pt x="1732" y="758"/>
                      <a:pt x="1743" y="758"/>
                    </a:cubicBezTo>
                    <a:cubicBezTo>
                      <a:pt x="1753" y="747"/>
                      <a:pt x="1764" y="747"/>
                      <a:pt x="1774" y="726"/>
                    </a:cubicBezTo>
                    <a:cubicBezTo>
                      <a:pt x="1785" y="716"/>
                      <a:pt x="1785" y="706"/>
                      <a:pt x="1785" y="685"/>
                    </a:cubicBezTo>
                    <a:cubicBezTo>
                      <a:pt x="1774" y="675"/>
                      <a:pt x="1774" y="664"/>
                      <a:pt x="1753" y="654"/>
                    </a:cubicBezTo>
                    <a:cubicBezTo>
                      <a:pt x="1732" y="633"/>
                      <a:pt x="1702" y="602"/>
                      <a:pt x="1660" y="581"/>
                    </a:cubicBezTo>
                    <a:cubicBezTo>
                      <a:pt x="1577" y="509"/>
                      <a:pt x="1483" y="447"/>
                      <a:pt x="1380" y="385"/>
                    </a:cubicBezTo>
                    <a:cubicBezTo>
                      <a:pt x="1245" y="312"/>
                      <a:pt x="1100" y="249"/>
                      <a:pt x="955" y="198"/>
                    </a:cubicBezTo>
                    <a:cubicBezTo>
                      <a:pt x="654" y="94"/>
                      <a:pt x="353" y="2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9"/>
              <p:cNvSpPr/>
              <p:nvPr/>
            </p:nvSpPr>
            <p:spPr>
              <a:xfrm>
                <a:off x="7618373" y="3540645"/>
                <a:ext cx="67872" cy="19379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430" extrusionOk="0">
                    <a:moveTo>
                      <a:pt x="42" y="0"/>
                    </a:moveTo>
                    <a:cubicBezTo>
                      <a:pt x="22" y="0"/>
                      <a:pt x="1" y="10"/>
                      <a:pt x="1" y="31"/>
                    </a:cubicBezTo>
                    <a:cubicBezTo>
                      <a:pt x="1" y="52"/>
                      <a:pt x="22" y="63"/>
                      <a:pt x="32" y="72"/>
                    </a:cubicBezTo>
                    <a:cubicBezTo>
                      <a:pt x="146" y="72"/>
                      <a:pt x="250" y="72"/>
                      <a:pt x="354" y="83"/>
                    </a:cubicBezTo>
                    <a:cubicBezTo>
                      <a:pt x="457" y="93"/>
                      <a:pt x="561" y="114"/>
                      <a:pt x="655" y="135"/>
                    </a:cubicBezTo>
                    <a:lnTo>
                      <a:pt x="644" y="135"/>
                    </a:lnTo>
                    <a:cubicBezTo>
                      <a:pt x="759" y="155"/>
                      <a:pt x="872" y="187"/>
                      <a:pt x="987" y="218"/>
                    </a:cubicBezTo>
                    <a:cubicBezTo>
                      <a:pt x="1100" y="259"/>
                      <a:pt x="1204" y="301"/>
                      <a:pt x="1308" y="353"/>
                    </a:cubicBezTo>
                    <a:cubicBezTo>
                      <a:pt x="1349" y="374"/>
                      <a:pt x="1391" y="394"/>
                      <a:pt x="1432" y="425"/>
                    </a:cubicBezTo>
                    <a:cubicBezTo>
                      <a:pt x="1440" y="425"/>
                      <a:pt x="1446" y="430"/>
                      <a:pt x="1453" y="430"/>
                    </a:cubicBezTo>
                    <a:cubicBezTo>
                      <a:pt x="1457" y="430"/>
                      <a:pt x="1460" y="429"/>
                      <a:pt x="1464" y="425"/>
                    </a:cubicBezTo>
                    <a:cubicBezTo>
                      <a:pt x="1474" y="425"/>
                      <a:pt x="1485" y="415"/>
                      <a:pt x="1495" y="415"/>
                    </a:cubicBezTo>
                    <a:cubicBezTo>
                      <a:pt x="1505" y="394"/>
                      <a:pt x="1505" y="363"/>
                      <a:pt x="1485" y="353"/>
                    </a:cubicBezTo>
                    <a:cubicBezTo>
                      <a:pt x="1266" y="218"/>
                      <a:pt x="1017" y="135"/>
                      <a:pt x="768" y="72"/>
                    </a:cubicBezTo>
                    <a:cubicBezTo>
                      <a:pt x="655" y="52"/>
                      <a:pt x="530" y="31"/>
                      <a:pt x="416" y="21"/>
                    </a:cubicBezTo>
                    <a:cubicBezTo>
                      <a:pt x="291" y="0"/>
                      <a:pt x="167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9"/>
              <p:cNvSpPr/>
              <p:nvPr/>
            </p:nvSpPr>
            <p:spPr>
              <a:xfrm>
                <a:off x="7614632" y="3563990"/>
                <a:ext cx="76299" cy="12213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71" extrusionOk="0">
                    <a:moveTo>
                      <a:pt x="585" y="1"/>
                    </a:moveTo>
                    <a:cubicBezTo>
                      <a:pt x="398" y="1"/>
                      <a:pt x="213" y="15"/>
                      <a:pt x="32" y="42"/>
                    </a:cubicBezTo>
                    <a:cubicBezTo>
                      <a:pt x="12" y="52"/>
                      <a:pt x="1" y="73"/>
                      <a:pt x="1" y="84"/>
                    </a:cubicBezTo>
                    <a:cubicBezTo>
                      <a:pt x="12" y="105"/>
                      <a:pt x="22" y="115"/>
                      <a:pt x="42" y="115"/>
                    </a:cubicBezTo>
                    <a:lnTo>
                      <a:pt x="354" y="84"/>
                    </a:lnTo>
                    <a:cubicBezTo>
                      <a:pt x="429" y="79"/>
                      <a:pt x="504" y="76"/>
                      <a:pt x="579" y="76"/>
                    </a:cubicBezTo>
                    <a:cubicBezTo>
                      <a:pt x="794" y="76"/>
                      <a:pt x="1010" y="97"/>
                      <a:pt x="1225" y="135"/>
                    </a:cubicBezTo>
                    <a:lnTo>
                      <a:pt x="1215" y="135"/>
                    </a:lnTo>
                    <a:cubicBezTo>
                      <a:pt x="1287" y="156"/>
                      <a:pt x="1360" y="167"/>
                      <a:pt x="1432" y="188"/>
                    </a:cubicBezTo>
                    <a:cubicBezTo>
                      <a:pt x="1505" y="218"/>
                      <a:pt x="1568" y="239"/>
                      <a:pt x="1640" y="271"/>
                    </a:cubicBezTo>
                    <a:cubicBezTo>
                      <a:pt x="1651" y="271"/>
                      <a:pt x="1671" y="260"/>
                      <a:pt x="1681" y="239"/>
                    </a:cubicBezTo>
                    <a:cubicBezTo>
                      <a:pt x="1692" y="229"/>
                      <a:pt x="1681" y="208"/>
                      <a:pt x="1671" y="208"/>
                    </a:cubicBezTo>
                    <a:cubicBezTo>
                      <a:pt x="1671" y="198"/>
                      <a:pt x="1661" y="198"/>
                      <a:pt x="1661" y="198"/>
                    </a:cubicBezTo>
                    <a:cubicBezTo>
                      <a:pt x="1536" y="146"/>
                      <a:pt x="1402" y="105"/>
                      <a:pt x="1266" y="73"/>
                    </a:cubicBezTo>
                    <a:cubicBezTo>
                      <a:pt x="1132" y="42"/>
                      <a:pt x="997" y="22"/>
                      <a:pt x="862" y="11"/>
                    </a:cubicBezTo>
                    <a:cubicBezTo>
                      <a:pt x="770" y="4"/>
                      <a:pt x="677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9"/>
              <p:cNvSpPr/>
              <p:nvPr/>
            </p:nvSpPr>
            <p:spPr>
              <a:xfrm>
                <a:off x="5419773" y="3137152"/>
                <a:ext cx="723739" cy="885036"/>
              </a:xfrm>
              <a:custGeom>
                <a:avLst/>
                <a:gdLst/>
                <a:ahLst/>
                <a:cxnLst/>
                <a:rect l="l" t="t" r="r" b="b"/>
                <a:pathLst>
                  <a:path w="16059" h="19638" extrusionOk="0">
                    <a:moveTo>
                      <a:pt x="12241" y="1"/>
                    </a:moveTo>
                    <a:cubicBezTo>
                      <a:pt x="11971" y="1"/>
                      <a:pt x="11681" y="32"/>
                      <a:pt x="11359" y="74"/>
                    </a:cubicBezTo>
                    <a:cubicBezTo>
                      <a:pt x="10830" y="157"/>
                      <a:pt x="10270" y="312"/>
                      <a:pt x="9658" y="551"/>
                    </a:cubicBezTo>
                    <a:cubicBezTo>
                      <a:pt x="9088" y="769"/>
                      <a:pt x="8537" y="1049"/>
                      <a:pt x="7998" y="1308"/>
                    </a:cubicBezTo>
                    <a:lnTo>
                      <a:pt x="7977" y="1319"/>
                    </a:lnTo>
                    <a:cubicBezTo>
                      <a:pt x="7055" y="1785"/>
                      <a:pt x="6079" y="2283"/>
                      <a:pt x="5156" y="2854"/>
                    </a:cubicBezTo>
                    <a:cubicBezTo>
                      <a:pt x="5135" y="2833"/>
                      <a:pt x="5114" y="2822"/>
                      <a:pt x="5084" y="2812"/>
                    </a:cubicBezTo>
                    <a:lnTo>
                      <a:pt x="5052" y="2812"/>
                    </a:lnTo>
                    <a:cubicBezTo>
                      <a:pt x="4980" y="2812"/>
                      <a:pt x="4928" y="2854"/>
                      <a:pt x="4907" y="2916"/>
                    </a:cubicBezTo>
                    <a:cubicBezTo>
                      <a:pt x="4865" y="3092"/>
                      <a:pt x="4793" y="3269"/>
                      <a:pt x="4720" y="3456"/>
                    </a:cubicBezTo>
                    <a:cubicBezTo>
                      <a:pt x="4388" y="4244"/>
                      <a:pt x="3860" y="4959"/>
                      <a:pt x="3382" y="5572"/>
                    </a:cubicBezTo>
                    <a:lnTo>
                      <a:pt x="3382" y="5582"/>
                    </a:lnTo>
                    <a:lnTo>
                      <a:pt x="3362" y="5602"/>
                    </a:lnTo>
                    <a:lnTo>
                      <a:pt x="3382" y="5592"/>
                    </a:lnTo>
                    <a:lnTo>
                      <a:pt x="3382" y="5592"/>
                    </a:lnTo>
                    <a:cubicBezTo>
                      <a:pt x="3268" y="5727"/>
                      <a:pt x="3154" y="5872"/>
                      <a:pt x="3040" y="6017"/>
                    </a:cubicBezTo>
                    <a:cubicBezTo>
                      <a:pt x="2822" y="6298"/>
                      <a:pt x="2594" y="6588"/>
                      <a:pt x="2376" y="6889"/>
                    </a:cubicBezTo>
                    <a:cubicBezTo>
                      <a:pt x="2210" y="7107"/>
                      <a:pt x="2044" y="7345"/>
                      <a:pt x="1889" y="7573"/>
                    </a:cubicBezTo>
                    <a:cubicBezTo>
                      <a:pt x="1702" y="7843"/>
                      <a:pt x="1546" y="8103"/>
                      <a:pt x="1391" y="8341"/>
                    </a:cubicBezTo>
                    <a:cubicBezTo>
                      <a:pt x="1048" y="8901"/>
                      <a:pt x="778" y="9430"/>
                      <a:pt x="571" y="9949"/>
                    </a:cubicBezTo>
                    <a:cubicBezTo>
                      <a:pt x="364" y="10457"/>
                      <a:pt x="208" y="10986"/>
                      <a:pt x="115" y="11526"/>
                    </a:cubicBezTo>
                    <a:cubicBezTo>
                      <a:pt x="32" y="11992"/>
                      <a:pt x="1" y="12459"/>
                      <a:pt x="22" y="12916"/>
                    </a:cubicBezTo>
                    <a:cubicBezTo>
                      <a:pt x="32" y="13341"/>
                      <a:pt x="105" y="13766"/>
                      <a:pt x="208" y="14171"/>
                    </a:cubicBezTo>
                    <a:cubicBezTo>
                      <a:pt x="312" y="14555"/>
                      <a:pt x="467" y="14938"/>
                      <a:pt x="665" y="15312"/>
                    </a:cubicBezTo>
                    <a:cubicBezTo>
                      <a:pt x="841" y="15643"/>
                      <a:pt x="1080" y="15986"/>
                      <a:pt x="1349" y="16307"/>
                    </a:cubicBezTo>
                    <a:cubicBezTo>
                      <a:pt x="1847" y="16909"/>
                      <a:pt x="2490" y="17448"/>
                      <a:pt x="3258" y="17905"/>
                    </a:cubicBezTo>
                    <a:cubicBezTo>
                      <a:pt x="3973" y="18340"/>
                      <a:pt x="4793" y="18693"/>
                      <a:pt x="5685" y="18953"/>
                    </a:cubicBezTo>
                    <a:cubicBezTo>
                      <a:pt x="6110" y="19077"/>
                      <a:pt x="6557" y="19181"/>
                      <a:pt x="7013" y="19264"/>
                    </a:cubicBezTo>
                    <a:cubicBezTo>
                      <a:pt x="7324" y="19326"/>
                      <a:pt x="7656" y="19368"/>
                      <a:pt x="7977" y="19409"/>
                    </a:cubicBezTo>
                    <a:lnTo>
                      <a:pt x="8071" y="19419"/>
                    </a:lnTo>
                    <a:cubicBezTo>
                      <a:pt x="8890" y="19523"/>
                      <a:pt x="9565" y="19596"/>
                      <a:pt x="10187" y="19627"/>
                    </a:cubicBezTo>
                    <a:cubicBezTo>
                      <a:pt x="10436" y="19638"/>
                      <a:pt x="10674" y="19638"/>
                      <a:pt x="10903" y="19638"/>
                    </a:cubicBezTo>
                    <a:cubicBezTo>
                      <a:pt x="11473" y="19638"/>
                      <a:pt x="11992" y="19606"/>
                      <a:pt x="12490" y="19534"/>
                    </a:cubicBezTo>
                    <a:cubicBezTo>
                      <a:pt x="12863" y="19472"/>
                      <a:pt x="13216" y="19389"/>
                      <a:pt x="13537" y="19285"/>
                    </a:cubicBezTo>
                    <a:cubicBezTo>
                      <a:pt x="13880" y="19160"/>
                      <a:pt x="14191" y="19015"/>
                      <a:pt x="14461" y="18838"/>
                    </a:cubicBezTo>
                    <a:cubicBezTo>
                      <a:pt x="14595" y="18745"/>
                      <a:pt x="14731" y="18642"/>
                      <a:pt x="14855" y="18527"/>
                    </a:cubicBezTo>
                    <a:cubicBezTo>
                      <a:pt x="14969" y="18423"/>
                      <a:pt x="15072" y="18299"/>
                      <a:pt x="15187" y="18154"/>
                    </a:cubicBezTo>
                    <a:cubicBezTo>
                      <a:pt x="15384" y="17895"/>
                      <a:pt x="15529" y="17573"/>
                      <a:pt x="15623" y="17220"/>
                    </a:cubicBezTo>
                    <a:cubicBezTo>
                      <a:pt x="15653" y="17096"/>
                      <a:pt x="15685" y="16971"/>
                      <a:pt x="15706" y="16847"/>
                    </a:cubicBezTo>
                    <a:lnTo>
                      <a:pt x="15716" y="16826"/>
                    </a:lnTo>
                    <a:cubicBezTo>
                      <a:pt x="15747" y="16681"/>
                      <a:pt x="15778" y="16526"/>
                      <a:pt x="15809" y="16339"/>
                    </a:cubicBezTo>
                    <a:cubicBezTo>
                      <a:pt x="15851" y="16058"/>
                      <a:pt x="15892" y="15747"/>
                      <a:pt x="15934" y="15395"/>
                    </a:cubicBezTo>
                    <a:cubicBezTo>
                      <a:pt x="15996" y="14834"/>
                      <a:pt x="16027" y="14223"/>
                      <a:pt x="16048" y="13486"/>
                    </a:cubicBezTo>
                    <a:cubicBezTo>
                      <a:pt x="16058" y="12926"/>
                      <a:pt x="16058" y="12366"/>
                      <a:pt x="16058" y="11816"/>
                    </a:cubicBezTo>
                    <a:lnTo>
                      <a:pt x="16058" y="11567"/>
                    </a:lnTo>
                    <a:lnTo>
                      <a:pt x="16058" y="11162"/>
                    </a:lnTo>
                    <a:cubicBezTo>
                      <a:pt x="16048" y="10623"/>
                      <a:pt x="16048" y="10084"/>
                      <a:pt x="16048" y="9555"/>
                    </a:cubicBezTo>
                    <a:cubicBezTo>
                      <a:pt x="16048" y="8445"/>
                      <a:pt x="16027" y="6992"/>
                      <a:pt x="15975" y="5519"/>
                    </a:cubicBezTo>
                    <a:cubicBezTo>
                      <a:pt x="15965" y="5021"/>
                      <a:pt x="15934" y="4441"/>
                      <a:pt x="15902" y="3870"/>
                    </a:cubicBezTo>
                    <a:cubicBezTo>
                      <a:pt x="15872" y="3352"/>
                      <a:pt x="15819" y="2947"/>
                      <a:pt x="15747" y="2584"/>
                    </a:cubicBezTo>
                    <a:cubicBezTo>
                      <a:pt x="15664" y="2149"/>
                      <a:pt x="15529" y="1775"/>
                      <a:pt x="15353" y="1443"/>
                    </a:cubicBezTo>
                    <a:cubicBezTo>
                      <a:pt x="15259" y="1277"/>
                      <a:pt x="15146" y="1121"/>
                      <a:pt x="15010" y="966"/>
                    </a:cubicBezTo>
                    <a:cubicBezTo>
                      <a:pt x="14886" y="831"/>
                      <a:pt x="14731" y="696"/>
                      <a:pt x="14544" y="572"/>
                    </a:cubicBezTo>
                    <a:cubicBezTo>
                      <a:pt x="14191" y="333"/>
                      <a:pt x="13745" y="167"/>
                      <a:pt x="13143" y="74"/>
                    </a:cubicBezTo>
                    <a:cubicBezTo>
                      <a:pt x="12853" y="32"/>
                      <a:pt x="12552" y="1"/>
                      <a:pt x="12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9"/>
              <p:cNvSpPr/>
              <p:nvPr/>
            </p:nvSpPr>
            <p:spPr>
              <a:xfrm>
                <a:off x="5876042" y="3508827"/>
                <a:ext cx="206680" cy="245122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439" extrusionOk="0">
                    <a:moveTo>
                      <a:pt x="156" y="1"/>
                    </a:moveTo>
                    <a:cubicBezTo>
                      <a:pt x="105" y="1"/>
                      <a:pt x="42" y="42"/>
                      <a:pt x="22" y="94"/>
                    </a:cubicBezTo>
                    <a:cubicBezTo>
                      <a:pt x="1" y="156"/>
                      <a:pt x="32" y="239"/>
                      <a:pt x="105" y="271"/>
                    </a:cubicBezTo>
                    <a:cubicBezTo>
                      <a:pt x="218" y="312"/>
                      <a:pt x="322" y="364"/>
                      <a:pt x="426" y="426"/>
                    </a:cubicBezTo>
                    <a:cubicBezTo>
                      <a:pt x="779" y="623"/>
                      <a:pt x="1101" y="882"/>
                      <a:pt x="1391" y="1163"/>
                    </a:cubicBezTo>
                    <a:cubicBezTo>
                      <a:pt x="1525" y="1297"/>
                      <a:pt x="1671" y="1453"/>
                      <a:pt x="1795" y="1598"/>
                    </a:cubicBezTo>
                    <a:cubicBezTo>
                      <a:pt x="1940" y="1774"/>
                      <a:pt x="2076" y="1951"/>
                      <a:pt x="2210" y="2127"/>
                    </a:cubicBezTo>
                    <a:cubicBezTo>
                      <a:pt x="2470" y="2490"/>
                      <a:pt x="2698" y="2864"/>
                      <a:pt x="2915" y="3247"/>
                    </a:cubicBezTo>
                    <a:cubicBezTo>
                      <a:pt x="3310" y="3932"/>
                      <a:pt x="3641" y="4648"/>
                      <a:pt x="4046" y="5333"/>
                    </a:cubicBezTo>
                    <a:cubicBezTo>
                      <a:pt x="4077" y="5374"/>
                      <a:pt x="4119" y="5395"/>
                      <a:pt x="4171" y="5416"/>
                    </a:cubicBezTo>
                    <a:cubicBezTo>
                      <a:pt x="4202" y="5431"/>
                      <a:pt x="4238" y="5439"/>
                      <a:pt x="4275" y="5439"/>
                    </a:cubicBezTo>
                    <a:cubicBezTo>
                      <a:pt x="4311" y="5439"/>
                      <a:pt x="4347" y="5431"/>
                      <a:pt x="4378" y="5416"/>
                    </a:cubicBezTo>
                    <a:cubicBezTo>
                      <a:pt x="4524" y="5363"/>
                      <a:pt x="4586" y="5197"/>
                      <a:pt x="4534" y="5052"/>
                    </a:cubicBezTo>
                    <a:cubicBezTo>
                      <a:pt x="4347" y="4596"/>
                      <a:pt x="4129" y="4160"/>
                      <a:pt x="3890" y="3724"/>
                    </a:cubicBezTo>
                    <a:cubicBezTo>
                      <a:pt x="3641" y="3258"/>
                      <a:pt x="3362" y="2802"/>
                      <a:pt x="3051" y="2376"/>
                    </a:cubicBezTo>
                    <a:cubicBezTo>
                      <a:pt x="2905" y="2168"/>
                      <a:pt x="2749" y="1961"/>
                      <a:pt x="2583" y="1764"/>
                    </a:cubicBezTo>
                    <a:cubicBezTo>
                      <a:pt x="2408" y="1567"/>
                      <a:pt x="2231" y="1370"/>
                      <a:pt x="2034" y="1193"/>
                    </a:cubicBezTo>
                    <a:cubicBezTo>
                      <a:pt x="1671" y="841"/>
                      <a:pt x="1266" y="540"/>
                      <a:pt x="831" y="301"/>
                    </a:cubicBezTo>
                    <a:cubicBezTo>
                      <a:pt x="623" y="198"/>
                      <a:pt x="416" y="105"/>
                      <a:pt x="208" y="11"/>
                    </a:cubicBezTo>
                    <a:cubicBezTo>
                      <a:pt x="188" y="11"/>
                      <a:pt x="167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9"/>
              <p:cNvSpPr/>
              <p:nvPr/>
            </p:nvSpPr>
            <p:spPr>
              <a:xfrm>
                <a:off x="5419773" y="3213407"/>
                <a:ext cx="376854" cy="800804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17769" extrusionOk="0">
                    <a:moveTo>
                      <a:pt x="7241" y="0"/>
                    </a:moveTo>
                    <a:lnTo>
                      <a:pt x="7241" y="0"/>
                    </a:lnTo>
                    <a:cubicBezTo>
                      <a:pt x="6546" y="353"/>
                      <a:pt x="5831" y="736"/>
                      <a:pt x="5156" y="1162"/>
                    </a:cubicBezTo>
                    <a:cubicBezTo>
                      <a:pt x="5135" y="1141"/>
                      <a:pt x="5114" y="1130"/>
                      <a:pt x="5084" y="1120"/>
                    </a:cubicBezTo>
                    <a:cubicBezTo>
                      <a:pt x="5073" y="1120"/>
                      <a:pt x="5063" y="1110"/>
                      <a:pt x="5052" y="1110"/>
                    </a:cubicBezTo>
                    <a:cubicBezTo>
                      <a:pt x="4980" y="1110"/>
                      <a:pt x="4928" y="1162"/>
                      <a:pt x="4907" y="1224"/>
                    </a:cubicBezTo>
                    <a:cubicBezTo>
                      <a:pt x="4855" y="1400"/>
                      <a:pt x="4793" y="1577"/>
                      <a:pt x="4720" y="1764"/>
                    </a:cubicBezTo>
                    <a:cubicBezTo>
                      <a:pt x="4378" y="2562"/>
                      <a:pt x="3849" y="3278"/>
                      <a:pt x="3382" y="3880"/>
                    </a:cubicBezTo>
                    <a:lnTo>
                      <a:pt x="3372" y="3890"/>
                    </a:lnTo>
                    <a:lnTo>
                      <a:pt x="3372" y="3900"/>
                    </a:lnTo>
                    <a:lnTo>
                      <a:pt x="3382" y="3900"/>
                    </a:lnTo>
                    <a:cubicBezTo>
                      <a:pt x="3268" y="4035"/>
                      <a:pt x="3154" y="4180"/>
                      <a:pt x="3040" y="4315"/>
                    </a:cubicBezTo>
                    <a:lnTo>
                      <a:pt x="3030" y="4336"/>
                    </a:lnTo>
                    <a:cubicBezTo>
                      <a:pt x="2812" y="4616"/>
                      <a:pt x="2583" y="4896"/>
                      <a:pt x="2366" y="5187"/>
                    </a:cubicBezTo>
                    <a:cubicBezTo>
                      <a:pt x="2189" y="5436"/>
                      <a:pt x="2023" y="5674"/>
                      <a:pt x="1889" y="5881"/>
                    </a:cubicBezTo>
                    <a:cubicBezTo>
                      <a:pt x="1702" y="6162"/>
                      <a:pt x="1536" y="6411"/>
                      <a:pt x="1391" y="6649"/>
                    </a:cubicBezTo>
                    <a:cubicBezTo>
                      <a:pt x="1048" y="7199"/>
                      <a:pt x="778" y="7728"/>
                      <a:pt x="561" y="8257"/>
                    </a:cubicBezTo>
                    <a:cubicBezTo>
                      <a:pt x="364" y="8765"/>
                      <a:pt x="208" y="9284"/>
                      <a:pt x="115" y="9834"/>
                    </a:cubicBezTo>
                    <a:cubicBezTo>
                      <a:pt x="32" y="10300"/>
                      <a:pt x="1" y="10767"/>
                      <a:pt x="11" y="11224"/>
                    </a:cubicBezTo>
                    <a:cubicBezTo>
                      <a:pt x="32" y="11649"/>
                      <a:pt x="94" y="12074"/>
                      <a:pt x="208" y="12489"/>
                    </a:cubicBezTo>
                    <a:cubicBezTo>
                      <a:pt x="312" y="12863"/>
                      <a:pt x="467" y="13246"/>
                      <a:pt x="665" y="13620"/>
                    </a:cubicBezTo>
                    <a:cubicBezTo>
                      <a:pt x="841" y="13951"/>
                      <a:pt x="1069" y="14294"/>
                      <a:pt x="1349" y="14626"/>
                    </a:cubicBezTo>
                    <a:cubicBezTo>
                      <a:pt x="1847" y="15217"/>
                      <a:pt x="2490" y="15756"/>
                      <a:pt x="3258" y="16213"/>
                    </a:cubicBezTo>
                    <a:cubicBezTo>
                      <a:pt x="3973" y="16648"/>
                      <a:pt x="4793" y="17001"/>
                      <a:pt x="5685" y="17261"/>
                    </a:cubicBezTo>
                    <a:cubicBezTo>
                      <a:pt x="6110" y="17385"/>
                      <a:pt x="6557" y="17499"/>
                      <a:pt x="7013" y="17572"/>
                    </a:cubicBezTo>
                    <a:cubicBezTo>
                      <a:pt x="7334" y="17634"/>
                      <a:pt x="7666" y="17676"/>
                      <a:pt x="7957" y="17717"/>
                    </a:cubicBezTo>
                    <a:lnTo>
                      <a:pt x="7977" y="17717"/>
                    </a:lnTo>
                    <a:lnTo>
                      <a:pt x="8071" y="17727"/>
                    </a:lnTo>
                    <a:cubicBezTo>
                      <a:pt x="8164" y="17748"/>
                      <a:pt x="8268" y="17759"/>
                      <a:pt x="8362" y="17769"/>
                    </a:cubicBezTo>
                    <a:cubicBezTo>
                      <a:pt x="8330" y="17748"/>
                      <a:pt x="8309" y="17738"/>
                      <a:pt x="8279" y="17717"/>
                    </a:cubicBezTo>
                    <a:cubicBezTo>
                      <a:pt x="7811" y="17427"/>
                      <a:pt x="7355" y="17116"/>
                      <a:pt x="6909" y="16763"/>
                    </a:cubicBezTo>
                    <a:cubicBezTo>
                      <a:pt x="6463" y="16410"/>
                      <a:pt x="6038" y="16037"/>
                      <a:pt x="5633" y="15622"/>
                    </a:cubicBezTo>
                    <a:cubicBezTo>
                      <a:pt x="5239" y="15217"/>
                      <a:pt x="4876" y="14781"/>
                      <a:pt x="4554" y="14325"/>
                    </a:cubicBezTo>
                    <a:cubicBezTo>
                      <a:pt x="4233" y="13859"/>
                      <a:pt x="3953" y="13371"/>
                      <a:pt x="3724" y="12852"/>
                    </a:cubicBezTo>
                    <a:cubicBezTo>
                      <a:pt x="3621" y="12593"/>
                      <a:pt x="3528" y="12344"/>
                      <a:pt x="3445" y="12074"/>
                    </a:cubicBezTo>
                    <a:cubicBezTo>
                      <a:pt x="3403" y="11939"/>
                      <a:pt x="3362" y="11794"/>
                      <a:pt x="3330" y="11649"/>
                    </a:cubicBezTo>
                    <a:cubicBezTo>
                      <a:pt x="3299" y="11503"/>
                      <a:pt x="3268" y="11358"/>
                      <a:pt x="3247" y="11224"/>
                    </a:cubicBezTo>
                    <a:cubicBezTo>
                      <a:pt x="3143" y="10632"/>
                      <a:pt x="3092" y="10041"/>
                      <a:pt x="3092" y="9450"/>
                    </a:cubicBezTo>
                    <a:cubicBezTo>
                      <a:pt x="3102" y="8859"/>
                      <a:pt x="3154" y="8278"/>
                      <a:pt x="3258" y="7707"/>
                    </a:cubicBezTo>
                    <a:cubicBezTo>
                      <a:pt x="3362" y="7126"/>
                      <a:pt x="3507" y="6556"/>
                      <a:pt x="3694" y="5996"/>
                    </a:cubicBezTo>
                    <a:cubicBezTo>
                      <a:pt x="3880" y="5446"/>
                      <a:pt x="4098" y="4906"/>
                      <a:pt x="4347" y="4378"/>
                    </a:cubicBezTo>
                    <a:cubicBezTo>
                      <a:pt x="4865" y="3288"/>
                      <a:pt x="5509" y="2261"/>
                      <a:pt x="6225" y="1296"/>
                    </a:cubicBezTo>
                    <a:cubicBezTo>
                      <a:pt x="6546" y="851"/>
                      <a:pt x="6889" y="425"/>
                      <a:pt x="7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9"/>
              <p:cNvSpPr/>
              <p:nvPr/>
            </p:nvSpPr>
            <p:spPr>
              <a:xfrm>
                <a:off x="5428201" y="3602794"/>
                <a:ext cx="18252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225" extrusionOk="0">
                    <a:moveTo>
                      <a:pt x="353" y="0"/>
                    </a:moveTo>
                    <a:cubicBezTo>
                      <a:pt x="333" y="0"/>
                      <a:pt x="312" y="11"/>
                      <a:pt x="301" y="32"/>
                    </a:cubicBezTo>
                    <a:cubicBezTo>
                      <a:pt x="197" y="405"/>
                      <a:pt x="73" y="789"/>
                      <a:pt x="1" y="1173"/>
                    </a:cubicBezTo>
                    <a:lnTo>
                      <a:pt x="1" y="1204"/>
                    </a:lnTo>
                    <a:cubicBezTo>
                      <a:pt x="11" y="1215"/>
                      <a:pt x="21" y="1215"/>
                      <a:pt x="31" y="1224"/>
                    </a:cubicBezTo>
                    <a:cubicBezTo>
                      <a:pt x="52" y="1224"/>
                      <a:pt x="73" y="1215"/>
                      <a:pt x="73" y="1194"/>
                    </a:cubicBezTo>
                    <a:cubicBezTo>
                      <a:pt x="114" y="1007"/>
                      <a:pt x="167" y="820"/>
                      <a:pt x="218" y="634"/>
                    </a:cubicBezTo>
                    <a:cubicBezTo>
                      <a:pt x="280" y="447"/>
                      <a:pt x="342" y="249"/>
                      <a:pt x="405" y="63"/>
                    </a:cubicBezTo>
                    <a:cubicBezTo>
                      <a:pt x="405" y="32"/>
                      <a:pt x="395" y="0"/>
                      <a:pt x="36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9"/>
              <p:cNvSpPr/>
              <p:nvPr/>
            </p:nvSpPr>
            <p:spPr>
              <a:xfrm>
                <a:off x="5420720" y="3602343"/>
                <a:ext cx="28077" cy="8625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914" extrusionOk="0">
                    <a:moveTo>
                      <a:pt x="582" y="1"/>
                    </a:moveTo>
                    <a:cubicBezTo>
                      <a:pt x="561" y="1"/>
                      <a:pt x="550" y="1"/>
                      <a:pt x="540" y="21"/>
                    </a:cubicBezTo>
                    <a:cubicBezTo>
                      <a:pt x="478" y="156"/>
                      <a:pt x="416" y="301"/>
                      <a:pt x="363" y="436"/>
                    </a:cubicBezTo>
                    <a:cubicBezTo>
                      <a:pt x="301" y="591"/>
                      <a:pt x="250" y="757"/>
                      <a:pt x="208" y="913"/>
                    </a:cubicBezTo>
                    <a:cubicBezTo>
                      <a:pt x="114" y="1225"/>
                      <a:pt x="52" y="1536"/>
                      <a:pt x="1" y="1857"/>
                    </a:cubicBezTo>
                    <a:lnTo>
                      <a:pt x="1" y="1888"/>
                    </a:lnTo>
                    <a:cubicBezTo>
                      <a:pt x="11" y="1898"/>
                      <a:pt x="21" y="1909"/>
                      <a:pt x="31" y="1909"/>
                    </a:cubicBezTo>
                    <a:cubicBezTo>
                      <a:pt x="35" y="1912"/>
                      <a:pt x="38" y="1914"/>
                      <a:pt x="42" y="1914"/>
                    </a:cubicBezTo>
                    <a:cubicBezTo>
                      <a:pt x="49" y="1914"/>
                      <a:pt x="56" y="1909"/>
                      <a:pt x="63" y="1909"/>
                    </a:cubicBezTo>
                    <a:cubicBezTo>
                      <a:pt x="73" y="1898"/>
                      <a:pt x="84" y="1888"/>
                      <a:pt x="84" y="1878"/>
                    </a:cubicBezTo>
                    <a:cubicBezTo>
                      <a:pt x="135" y="1598"/>
                      <a:pt x="187" y="1317"/>
                      <a:pt x="260" y="1038"/>
                    </a:cubicBezTo>
                    <a:cubicBezTo>
                      <a:pt x="333" y="747"/>
                      <a:pt x="436" y="467"/>
                      <a:pt x="550" y="197"/>
                    </a:cubicBezTo>
                    <a:lnTo>
                      <a:pt x="550" y="208"/>
                    </a:lnTo>
                    <a:cubicBezTo>
                      <a:pt x="571" y="156"/>
                      <a:pt x="591" y="104"/>
                      <a:pt x="612" y="63"/>
                    </a:cubicBezTo>
                    <a:cubicBezTo>
                      <a:pt x="612" y="52"/>
                      <a:pt x="623" y="42"/>
                      <a:pt x="612" y="31"/>
                    </a:cubicBezTo>
                    <a:cubicBezTo>
                      <a:pt x="612" y="21"/>
                      <a:pt x="612" y="10"/>
                      <a:pt x="60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9"/>
              <p:cNvSpPr/>
              <p:nvPr/>
            </p:nvSpPr>
            <p:spPr>
              <a:xfrm>
                <a:off x="5419323" y="3596755"/>
                <a:ext cx="31818" cy="8648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919" extrusionOk="0">
                    <a:moveTo>
                      <a:pt x="498" y="466"/>
                    </a:moveTo>
                    <a:lnTo>
                      <a:pt x="498" y="466"/>
                    </a:lnTo>
                    <a:cubicBezTo>
                      <a:pt x="497" y="469"/>
                      <a:pt x="495" y="472"/>
                      <a:pt x="494" y="475"/>
                    </a:cubicBezTo>
                    <a:lnTo>
                      <a:pt x="494" y="475"/>
                    </a:lnTo>
                    <a:cubicBezTo>
                      <a:pt x="498" y="472"/>
                      <a:pt x="498" y="466"/>
                      <a:pt x="498" y="466"/>
                    </a:cubicBezTo>
                    <a:close/>
                    <a:moveTo>
                      <a:pt x="643" y="0"/>
                    </a:moveTo>
                    <a:cubicBezTo>
                      <a:pt x="622" y="0"/>
                      <a:pt x="602" y="10"/>
                      <a:pt x="592" y="31"/>
                    </a:cubicBezTo>
                    <a:cubicBezTo>
                      <a:pt x="436" y="300"/>
                      <a:pt x="301" y="591"/>
                      <a:pt x="208" y="892"/>
                    </a:cubicBezTo>
                    <a:cubicBezTo>
                      <a:pt x="104" y="1203"/>
                      <a:pt x="42" y="1524"/>
                      <a:pt x="0" y="1856"/>
                    </a:cubicBezTo>
                    <a:cubicBezTo>
                      <a:pt x="0" y="1888"/>
                      <a:pt x="32" y="1919"/>
                      <a:pt x="62" y="1919"/>
                    </a:cubicBezTo>
                    <a:cubicBezTo>
                      <a:pt x="83" y="1919"/>
                      <a:pt x="94" y="1909"/>
                      <a:pt x="104" y="1898"/>
                    </a:cubicBezTo>
                    <a:cubicBezTo>
                      <a:pt x="125" y="1888"/>
                      <a:pt x="125" y="1877"/>
                      <a:pt x="125" y="1856"/>
                    </a:cubicBezTo>
                    <a:cubicBezTo>
                      <a:pt x="135" y="1805"/>
                      <a:pt x="135" y="1763"/>
                      <a:pt x="145" y="1711"/>
                    </a:cubicBezTo>
                    <a:lnTo>
                      <a:pt x="145" y="1732"/>
                    </a:lnTo>
                    <a:cubicBezTo>
                      <a:pt x="207" y="1299"/>
                      <a:pt x="320" y="878"/>
                      <a:pt x="494" y="475"/>
                    </a:cubicBezTo>
                    <a:lnTo>
                      <a:pt x="494" y="475"/>
                    </a:lnTo>
                    <a:cubicBezTo>
                      <a:pt x="493" y="476"/>
                      <a:pt x="491" y="477"/>
                      <a:pt x="488" y="477"/>
                    </a:cubicBezTo>
                    <a:cubicBezTo>
                      <a:pt x="550" y="342"/>
                      <a:pt x="622" y="217"/>
                      <a:pt x="695" y="83"/>
                    </a:cubicBezTo>
                    <a:cubicBezTo>
                      <a:pt x="705" y="62"/>
                      <a:pt x="695" y="21"/>
                      <a:pt x="675" y="10"/>
                    </a:cubicBezTo>
                    <a:cubicBezTo>
                      <a:pt x="664" y="0"/>
                      <a:pt x="654" y="0"/>
                      <a:pt x="64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9"/>
              <p:cNvSpPr/>
              <p:nvPr/>
            </p:nvSpPr>
            <p:spPr>
              <a:xfrm>
                <a:off x="5418872" y="3596259"/>
                <a:ext cx="29023" cy="95904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128" extrusionOk="0">
                    <a:moveTo>
                      <a:pt x="632" y="94"/>
                    </a:moveTo>
                    <a:cubicBezTo>
                      <a:pt x="631" y="97"/>
                      <a:pt x="630" y="101"/>
                      <a:pt x="628" y="104"/>
                    </a:cubicBezTo>
                    <a:lnTo>
                      <a:pt x="628" y="104"/>
                    </a:lnTo>
                    <a:cubicBezTo>
                      <a:pt x="632" y="103"/>
                      <a:pt x="632" y="102"/>
                      <a:pt x="632" y="94"/>
                    </a:cubicBezTo>
                    <a:close/>
                    <a:moveTo>
                      <a:pt x="602" y="0"/>
                    </a:moveTo>
                    <a:cubicBezTo>
                      <a:pt x="591" y="0"/>
                      <a:pt x="591" y="11"/>
                      <a:pt x="581" y="11"/>
                    </a:cubicBezTo>
                    <a:cubicBezTo>
                      <a:pt x="570" y="11"/>
                      <a:pt x="560" y="21"/>
                      <a:pt x="560" y="32"/>
                    </a:cubicBezTo>
                    <a:cubicBezTo>
                      <a:pt x="487" y="187"/>
                      <a:pt x="425" y="343"/>
                      <a:pt x="363" y="509"/>
                    </a:cubicBezTo>
                    <a:cubicBezTo>
                      <a:pt x="301" y="675"/>
                      <a:pt x="249" y="851"/>
                      <a:pt x="208" y="1028"/>
                    </a:cubicBezTo>
                    <a:cubicBezTo>
                      <a:pt x="114" y="1369"/>
                      <a:pt x="52" y="1722"/>
                      <a:pt x="10" y="2075"/>
                    </a:cubicBezTo>
                    <a:cubicBezTo>
                      <a:pt x="0" y="2086"/>
                      <a:pt x="10" y="2106"/>
                      <a:pt x="21" y="2116"/>
                    </a:cubicBezTo>
                    <a:cubicBezTo>
                      <a:pt x="31" y="2127"/>
                      <a:pt x="42" y="2127"/>
                      <a:pt x="52" y="2127"/>
                    </a:cubicBezTo>
                    <a:cubicBezTo>
                      <a:pt x="72" y="2127"/>
                      <a:pt x="83" y="2127"/>
                      <a:pt x="93" y="2116"/>
                    </a:cubicBezTo>
                    <a:cubicBezTo>
                      <a:pt x="104" y="2106"/>
                      <a:pt x="104" y="2096"/>
                      <a:pt x="114" y="2075"/>
                    </a:cubicBezTo>
                    <a:cubicBezTo>
                      <a:pt x="114" y="2033"/>
                      <a:pt x="125" y="1982"/>
                      <a:pt x="135" y="1930"/>
                    </a:cubicBezTo>
                    <a:cubicBezTo>
                      <a:pt x="176" y="1618"/>
                      <a:pt x="238" y="1318"/>
                      <a:pt x="311" y="1007"/>
                    </a:cubicBezTo>
                    <a:cubicBezTo>
                      <a:pt x="393" y="699"/>
                      <a:pt x="496" y="401"/>
                      <a:pt x="628" y="104"/>
                    </a:cubicBezTo>
                    <a:lnTo>
                      <a:pt x="628" y="104"/>
                    </a:lnTo>
                    <a:cubicBezTo>
                      <a:pt x="627" y="104"/>
                      <a:pt x="625" y="104"/>
                      <a:pt x="623" y="104"/>
                    </a:cubicBezTo>
                    <a:lnTo>
                      <a:pt x="632" y="94"/>
                    </a:lnTo>
                    <a:lnTo>
                      <a:pt x="632" y="94"/>
                    </a:lnTo>
                    <a:cubicBezTo>
                      <a:pt x="632" y="94"/>
                      <a:pt x="632" y="94"/>
                      <a:pt x="632" y="94"/>
                    </a:cubicBezTo>
                    <a:lnTo>
                      <a:pt x="632" y="73"/>
                    </a:lnTo>
                    <a:cubicBezTo>
                      <a:pt x="643" y="62"/>
                      <a:pt x="643" y="53"/>
                      <a:pt x="643" y="42"/>
                    </a:cubicBezTo>
                    <a:cubicBezTo>
                      <a:pt x="643" y="32"/>
                      <a:pt x="632" y="21"/>
                      <a:pt x="623" y="11"/>
                    </a:cubicBezTo>
                    <a:cubicBezTo>
                      <a:pt x="612" y="11"/>
                      <a:pt x="602" y="0"/>
                      <a:pt x="602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9"/>
              <p:cNvSpPr/>
              <p:nvPr/>
            </p:nvSpPr>
            <p:spPr>
              <a:xfrm>
                <a:off x="5423063" y="3591121"/>
                <a:ext cx="2713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691" extrusionOk="0">
                    <a:moveTo>
                      <a:pt x="560" y="1"/>
                    </a:moveTo>
                    <a:cubicBezTo>
                      <a:pt x="550" y="1"/>
                      <a:pt x="530" y="11"/>
                      <a:pt x="530" y="21"/>
                    </a:cubicBezTo>
                    <a:cubicBezTo>
                      <a:pt x="488" y="84"/>
                      <a:pt x="456" y="135"/>
                      <a:pt x="426" y="197"/>
                    </a:cubicBezTo>
                    <a:cubicBezTo>
                      <a:pt x="394" y="259"/>
                      <a:pt x="373" y="322"/>
                      <a:pt x="343" y="384"/>
                    </a:cubicBezTo>
                    <a:cubicBezTo>
                      <a:pt x="291" y="519"/>
                      <a:pt x="239" y="654"/>
                      <a:pt x="198" y="789"/>
                    </a:cubicBezTo>
                    <a:cubicBezTo>
                      <a:pt x="115" y="1069"/>
                      <a:pt x="62" y="1359"/>
                      <a:pt x="0" y="1640"/>
                    </a:cubicBezTo>
                    <a:cubicBezTo>
                      <a:pt x="0" y="1649"/>
                      <a:pt x="0" y="1660"/>
                      <a:pt x="11" y="1670"/>
                    </a:cubicBezTo>
                    <a:cubicBezTo>
                      <a:pt x="11" y="1681"/>
                      <a:pt x="21" y="1691"/>
                      <a:pt x="32" y="1691"/>
                    </a:cubicBezTo>
                    <a:cubicBezTo>
                      <a:pt x="52" y="1691"/>
                      <a:pt x="73" y="1681"/>
                      <a:pt x="83" y="1660"/>
                    </a:cubicBezTo>
                    <a:cubicBezTo>
                      <a:pt x="125" y="1442"/>
                      <a:pt x="166" y="1225"/>
                      <a:pt x="218" y="1006"/>
                    </a:cubicBezTo>
                    <a:cubicBezTo>
                      <a:pt x="281" y="789"/>
                      <a:pt x="343" y="571"/>
                      <a:pt x="436" y="363"/>
                    </a:cubicBezTo>
                    <a:cubicBezTo>
                      <a:pt x="477" y="259"/>
                      <a:pt x="530" y="156"/>
                      <a:pt x="592" y="63"/>
                    </a:cubicBezTo>
                    <a:cubicBezTo>
                      <a:pt x="602" y="42"/>
                      <a:pt x="592" y="21"/>
                      <a:pt x="581" y="11"/>
                    </a:cubicBezTo>
                    <a:cubicBezTo>
                      <a:pt x="571" y="11"/>
                      <a:pt x="560" y="1"/>
                      <a:pt x="560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9"/>
              <p:cNvSpPr/>
              <p:nvPr/>
            </p:nvSpPr>
            <p:spPr>
              <a:xfrm>
                <a:off x="5419323" y="3589274"/>
                <a:ext cx="31367" cy="9996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2218" extrusionOk="0">
                    <a:moveTo>
                      <a:pt x="654" y="0"/>
                    </a:moveTo>
                    <a:cubicBezTo>
                      <a:pt x="633" y="0"/>
                      <a:pt x="622" y="0"/>
                      <a:pt x="613" y="10"/>
                    </a:cubicBezTo>
                    <a:cubicBezTo>
                      <a:pt x="530" y="176"/>
                      <a:pt x="456" y="342"/>
                      <a:pt x="384" y="519"/>
                    </a:cubicBezTo>
                    <a:cubicBezTo>
                      <a:pt x="322" y="695"/>
                      <a:pt x="270" y="871"/>
                      <a:pt x="218" y="1058"/>
                    </a:cubicBezTo>
                    <a:cubicBezTo>
                      <a:pt x="166" y="1234"/>
                      <a:pt x="135" y="1421"/>
                      <a:pt x="94" y="1598"/>
                    </a:cubicBezTo>
                    <a:lnTo>
                      <a:pt x="0" y="2158"/>
                    </a:lnTo>
                    <a:lnTo>
                      <a:pt x="0" y="2188"/>
                    </a:lnTo>
                    <a:cubicBezTo>
                      <a:pt x="11" y="2199"/>
                      <a:pt x="21" y="2209"/>
                      <a:pt x="32" y="2209"/>
                    </a:cubicBezTo>
                    <a:cubicBezTo>
                      <a:pt x="37" y="2215"/>
                      <a:pt x="42" y="2217"/>
                      <a:pt x="47" y="2217"/>
                    </a:cubicBezTo>
                    <a:cubicBezTo>
                      <a:pt x="52" y="2217"/>
                      <a:pt x="57" y="2215"/>
                      <a:pt x="62" y="2209"/>
                    </a:cubicBezTo>
                    <a:cubicBezTo>
                      <a:pt x="73" y="2209"/>
                      <a:pt x="83" y="2199"/>
                      <a:pt x="83" y="2188"/>
                    </a:cubicBezTo>
                    <a:cubicBezTo>
                      <a:pt x="115" y="2022"/>
                      <a:pt x="135" y="1867"/>
                      <a:pt x="166" y="1701"/>
                    </a:cubicBezTo>
                    <a:cubicBezTo>
                      <a:pt x="198" y="1545"/>
                      <a:pt x="228" y="1379"/>
                      <a:pt x="260" y="1224"/>
                    </a:cubicBezTo>
                    <a:cubicBezTo>
                      <a:pt x="332" y="913"/>
                      <a:pt x="436" y="602"/>
                      <a:pt x="560" y="300"/>
                    </a:cubicBezTo>
                    <a:lnTo>
                      <a:pt x="560" y="311"/>
                    </a:lnTo>
                    <a:cubicBezTo>
                      <a:pt x="602" y="228"/>
                      <a:pt x="643" y="135"/>
                      <a:pt x="685" y="52"/>
                    </a:cubicBezTo>
                    <a:cubicBezTo>
                      <a:pt x="695" y="42"/>
                      <a:pt x="695" y="10"/>
                      <a:pt x="67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9"/>
              <p:cNvSpPr/>
              <p:nvPr/>
            </p:nvSpPr>
            <p:spPr>
              <a:xfrm>
                <a:off x="5416484" y="3600901"/>
                <a:ext cx="27671" cy="10059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232" extrusionOk="0">
                    <a:moveTo>
                      <a:pt x="582" y="1"/>
                    </a:moveTo>
                    <a:cubicBezTo>
                      <a:pt x="572" y="1"/>
                      <a:pt x="561" y="1"/>
                      <a:pt x="561" y="12"/>
                    </a:cubicBezTo>
                    <a:cubicBezTo>
                      <a:pt x="551" y="12"/>
                      <a:pt x="551" y="22"/>
                      <a:pt x="540" y="33"/>
                    </a:cubicBezTo>
                    <a:cubicBezTo>
                      <a:pt x="468" y="198"/>
                      <a:pt x="406" y="374"/>
                      <a:pt x="344" y="551"/>
                    </a:cubicBezTo>
                    <a:cubicBezTo>
                      <a:pt x="281" y="727"/>
                      <a:pt x="229" y="904"/>
                      <a:pt x="188" y="1080"/>
                    </a:cubicBezTo>
                    <a:cubicBezTo>
                      <a:pt x="95" y="1443"/>
                      <a:pt x="32" y="1817"/>
                      <a:pt x="1" y="2190"/>
                    </a:cubicBezTo>
                    <a:cubicBezTo>
                      <a:pt x="1" y="2211"/>
                      <a:pt x="22" y="2232"/>
                      <a:pt x="42" y="2232"/>
                    </a:cubicBezTo>
                    <a:cubicBezTo>
                      <a:pt x="63" y="2232"/>
                      <a:pt x="74" y="2232"/>
                      <a:pt x="74" y="2221"/>
                    </a:cubicBezTo>
                    <a:cubicBezTo>
                      <a:pt x="84" y="2211"/>
                      <a:pt x="95" y="2200"/>
                      <a:pt x="95" y="2190"/>
                    </a:cubicBezTo>
                    <a:cubicBezTo>
                      <a:pt x="105" y="2034"/>
                      <a:pt x="125" y="1879"/>
                      <a:pt x="146" y="1723"/>
                    </a:cubicBezTo>
                    <a:cubicBezTo>
                      <a:pt x="188" y="1432"/>
                      <a:pt x="250" y="1153"/>
                      <a:pt x="323" y="872"/>
                    </a:cubicBezTo>
                    <a:cubicBezTo>
                      <a:pt x="406" y="593"/>
                      <a:pt x="499" y="312"/>
                      <a:pt x="613" y="53"/>
                    </a:cubicBezTo>
                    <a:cubicBezTo>
                      <a:pt x="613" y="42"/>
                      <a:pt x="613" y="33"/>
                      <a:pt x="602" y="22"/>
                    </a:cubicBezTo>
                    <a:cubicBezTo>
                      <a:pt x="602" y="12"/>
                      <a:pt x="593" y="12"/>
                      <a:pt x="58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9"/>
              <p:cNvSpPr/>
              <p:nvPr/>
            </p:nvSpPr>
            <p:spPr>
              <a:xfrm>
                <a:off x="5416033" y="3606084"/>
                <a:ext cx="27626" cy="10054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231" extrusionOk="0">
                    <a:moveTo>
                      <a:pt x="550" y="0"/>
                    </a:moveTo>
                    <a:lnTo>
                      <a:pt x="540" y="10"/>
                    </a:lnTo>
                    <a:cubicBezTo>
                      <a:pt x="529" y="10"/>
                      <a:pt x="509" y="21"/>
                      <a:pt x="509" y="31"/>
                    </a:cubicBezTo>
                    <a:cubicBezTo>
                      <a:pt x="437" y="197"/>
                      <a:pt x="364" y="363"/>
                      <a:pt x="312" y="540"/>
                    </a:cubicBezTo>
                    <a:cubicBezTo>
                      <a:pt x="260" y="716"/>
                      <a:pt x="208" y="893"/>
                      <a:pt x="177" y="1069"/>
                    </a:cubicBezTo>
                    <a:cubicBezTo>
                      <a:pt x="135" y="1255"/>
                      <a:pt x="105" y="1432"/>
                      <a:pt x="73" y="1619"/>
                    </a:cubicBezTo>
                    <a:cubicBezTo>
                      <a:pt x="52" y="1805"/>
                      <a:pt x="22" y="1992"/>
                      <a:pt x="1" y="2189"/>
                    </a:cubicBezTo>
                    <a:cubicBezTo>
                      <a:pt x="1" y="2210"/>
                      <a:pt x="32" y="2230"/>
                      <a:pt x="52" y="2230"/>
                    </a:cubicBezTo>
                    <a:cubicBezTo>
                      <a:pt x="63" y="2230"/>
                      <a:pt x="84" y="2230"/>
                      <a:pt x="94" y="2220"/>
                    </a:cubicBezTo>
                    <a:cubicBezTo>
                      <a:pt x="105" y="2210"/>
                      <a:pt x="105" y="2200"/>
                      <a:pt x="105" y="2189"/>
                    </a:cubicBezTo>
                    <a:cubicBezTo>
                      <a:pt x="125" y="2023"/>
                      <a:pt x="146" y="1857"/>
                      <a:pt x="167" y="1702"/>
                    </a:cubicBezTo>
                    <a:cubicBezTo>
                      <a:pt x="208" y="1432"/>
                      <a:pt x="260" y="1162"/>
                      <a:pt x="322" y="903"/>
                    </a:cubicBezTo>
                    <a:cubicBezTo>
                      <a:pt x="384" y="633"/>
                      <a:pt x="478" y="374"/>
                      <a:pt x="582" y="125"/>
                    </a:cubicBezTo>
                    <a:cubicBezTo>
                      <a:pt x="592" y="114"/>
                      <a:pt x="592" y="93"/>
                      <a:pt x="603" y="83"/>
                    </a:cubicBezTo>
                    <a:cubicBezTo>
                      <a:pt x="603" y="73"/>
                      <a:pt x="612" y="63"/>
                      <a:pt x="603" y="42"/>
                    </a:cubicBezTo>
                    <a:cubicBezTo>
                      <a:pt x="603" y="31"/>
                      <a:pt x="592" y="21"/>
                      <a:pt x="582" y="10"/>
                    </a:cubicBezTo>
                    <a:cubicBezTo>
                      <a:pt x="571" y="10"/>
                      <a:pt x="561" y="0"/>
                      <a:pt x="550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9"/>
              <p:cNvSpPr/>
              <p:nvPr/>
            </p:nvSpPr>
            <p:spPr>
              <a:xfrm>
                <a:off x="5418872" y="3591121"/>
                <a:ext cx="30375" cy="1023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272" extrusionOk="0">
                    <a:moveTo>
                      <a:pt x="623" y="1"/>
                    </a:moveTo>
                    <a:cubicBezTo>
                      <a:pt x="602" y="1"/>
                      <a:pt x="581" y="11"/>
                      <a:pt x="581" y="31"/>
                    </a:cubicBezTo>
                    <a:cubicBezTo>
                      <a:pt x="487" y="197"/>
                      <a:pt x="404" y="363"/>
                      <a:pt x="342" y="540"/>
                    </a:cubicBezTo>
                    <a:cubicBezTo>
                      <a:pt x="280" y="727"/>
                      <a:pt x="218" y="913"/>
                      <a:pt x="176" y="1100"/>
                    </a:cubicBezTo>
                    <a:cubicBezTo>
                      <a:pt x="135" y="1287"/>
                      <a:pt x="93" y="1474"/>
                      <a:pt x="72" y="1670"/>
                    </a:cubicBezTo>
                    <a:cubicBezTo>
                      <a:pt x="42" y="1847"/>
                      <a:pt x="21" y="2034"/>
                      <a:pt x="0" y="2220"/>
                    </a:cubicBezTo>
                    <a:cubicBezTo>
                      <a:pt x="0" y="2251"/>
                      <a:pt x="21" y="2272"/>
                      <a:pt x="42" y="2272"/>
                    </a:cubicBezTo>
                    <a:cubicBezTo>
                      <a:pt x="62" y="2272"/>
                      <a:pt x="72" y="2272"/>
                      <a:pt x="83" y="2262"/>
                    </a:cubicBezTo>
                    <a:cubicBezTo>
                      <a:pt x="93" y="2251"/>
                      <a:pt x="93" y="2241"/>
                      <a:pt x="93" y="2220"/>
                    </a:cubicBezTo>
                    <a:cubicBezTo>
                      <a:pt x="114" y="2075"/>
                      <a:pt x="135" y="1930"/>
                      <a:pt x="155" y="1774"/>
                    </a:cubicBezTo>
                    <a:lnTo>
                      <a:pt x="155" y="1795"/>
                    </a:lnTo>
                    <a:cubicBezTo>
                      <a:pt x="187" y="1557"/>
                      <a:pt x="228" y="1308"/>
                      <a:pt x="291" y="1079"/>
                    </a:cubicBezTo>
                    <a:cubicBezTo>
                      <a:pt x="353" y="830"/>
                      <a:pt x="425" y="602"/>
                      <a:pt x="529" y="374"/>
                    </a:cubicBezTo>
                    <a:cubicBezTo>
                      <a:pt x="570" y="270"/>
                      <a:pt x="612" y="176"/>
                      <a:pt x="664" y="84"/>
                    </a:cubicBezTo>
                    <a:cubicBezTo>
                      <a:pt x="674" y="63"/>
                      <a:pt x="674" y="31"/>
                      <a:pt x="643" y="11"/>
                    </a:cubicBezTo>
                    <a:cubicBezTo>
                      <a:pt x="643" y="11"/>
                      <a:pt x="632" y="1"/>
                      <a:pt x="623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9"/>
              <p:cNvSpPr/>
              <p:nvPr/>
            </p:nvSpPr>
            <p:spPr>
              <a:xfrm>
                <a:off x="5415582" y="3592068"/>
                <a:ext cx="33215" cy="115508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563" extrusionOk="0">
                    <a:moveTo>
                      <a:pt x="685" y="0"/>
                    </a:moveTo>
                    <a:cubicBezTo>
                      <a:pt x="664" y="0"/>
                      <a:pt x="643" y="10"/>
                      <a:pt x="633" y="31"/>
                    </a:cubicBezTo>
                    <a:cubicBezTo>
                      <a:pt x="436" y="404"/>
                      <a:pt x="291" y="819"/>
                      <a:pt x="187" y="1234"/>
                    </a:cubicBezTo>
                    <a:cubicBezTo>
                      <a:pt x="145" y="1442"/>
                      <a:pt x="104" y="1649"/>
                      <a:pt x="73" y="1857"/>
                    </a:cubicBezTo>
                    <a:cubicBezTo>
                      <a:pt x="42" y="2075"/>
                      <a:pt x="21" y="2292"/>
                      <a:pt x="0" y="2511"/>
                    </a:cubicBezTo>
                    <a:cubicBezTo>
                      <a:pt x="0" y="2541"/>
                      <a:pt x="32" y="2562"/>
                      <a:pt x="52" y="2562"/>
                    </a:cubicBezTo>
                    <a:cubicBezTo>
                      <a:pt x="83" y="2562"/>
                      <a:pt x="104" y="2541"/>
                      <a:pt x="104" y="2511"/>
                    </a:cubicBezTo>
                    <a:cubicBezTo>
                      <a:pt x="115" y="2303"/>
                      <a:pt x="145" y="2096"/>
                      <a:pt x="166" y="1888"/>
                    </a:cubicBezTo>
                    <a:lnTo>
                      <a:pt x="166" y="1898"/>
                    </a:lnTo>
                    <a:cubicBezTo>
                      <a:pt x="249" y="1370"/>
                      <a:pt x="384" y="851"/>
                      <a:pt x="592" y="363"/>
                    </a:cubicBezTo>
                    <a:cubicBezTo>
                      <a:pt x="633" y="270"/>
                      <a:pt x="675" y="176"/>
                      <a:pt x="726" y="83"/>
                    </a:cubicBezTo>
                    <a:cubicBezTo>
                      <a:pt x="737" y="52"/>
                      <a:pt x="737" y="21"/>
                      <a:pt x="705" y="10"/>
                    </a:cubicBezTo>
                    <a:cubicBezTo>
                      <a:pt x="705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9"/>
              <p:cNvSpPr/>
              <p:nvPr/>
            </p:nvSpPr>
            <p:spPr>
              <a:xfrm>
                <a:off x="5426804" y="3582243"/>
                <a:ext cx="25734" cy="6985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550" extrusionOk="0">
                    <a:moveTo>
                      <a:pt x="529" y="0"/>
                    </a:moveTo>
                    <a:cubicBezTo>
                      <a:pt x="519" y="0"/>
                      <a:pt x="509" y="11"/>
                      <a:pt x="498" y="21"/>
                    </a:cubicBezTo>
                    <a:cubicBezTo>
                      <a:pt x="239" y="477"/>
                      <a:pt x="115" y="996"/>
                      <a:pt x="0" y="1505"/>
                    </a:cubicBezTo>
                    <a:cubicBezTo>
                      <a:pt x="0" y="1515"/>
                      <a:pt x="0" y="1525"/>
                      <a:pt x="11" y="1535"/>
                    </a:cubicBezTo>
                    <a:cubicBezTo>
                      <a:pt x="11" y="1535"/>
                      <a:pt x="21" y="1546"/>
                      <a:pt x="32" y="1546"/>
                    </a:cubicBezTo>
                    <a:cubicBezTo>
                      <a:pt x="37" y="1549"/>
                      <a:pt x="43" y="1550"/>
                      <a:pt x="48" y="1550"/>
                    </a:cubicBezTo>
                    <a:cubicBezTo>
                      <a:pt x="62" y="1550"/>
                      <a:pt x="73" y="1541"/>
                      <a:pt x="73" y="1525"/>
                    </a:cubicBezTo>
                    <a:cubicBezTo>
                      <a:pt x="156" y="1120"/>
                      <a:pt x="249" y="716"/>
                      <a:pt x="415" y="343"/>
                    </a:cubicBezTo>
                    <a:cubicBezTo>
                      <a:pt x="456" y="239"/>
                      <a:pt x="509" y="145"/>
                      <a:pt x="560" y="52"/>
                    </a:cubicBezTo>
                    <a:cubicBezTo>
                      <a:pt x="571" y="42"/>
                      <a:pt x="560" y="21"/>
                      <a:pt x="550" y="11"/>
                    </a:cubicBezTo>
                    <a:cubicBezTo>
                      <a:pt x="539" y="0"/>
                      <a:pt x="539" y="0"/>
                      <a:pt x="529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9"/>
              <p:cNvSpPr/>
              <p:nvPr/>
            </p:nvSpPr>
            <p:spPr>
              <a:xfrm>
                <a:off x="5977986" y="3015153"/>
                <a:ext cx="1603051" cy="1021049"/>
              </a:xfrm>
              <a:custGeom>
                <a:avLst/>
                <a:gdLst/>
                <a:ahLst/>
                <a:cxnLst/>
                <a:rect l="l" t="t" r="r" b="b"/>
                <a:pathLst>
                  <a:path w="35570" h="22656" extrusionOk="0">
                    <a:moveTo>
                      <a:pt x="1577" y="1"/>
                    </a:moveTo>
                    <a:cubicBezTo>
                      <a:pt x="726" y="1"/>
                      <a:pt x="0" y="665"/>
                      <a:pt x="0" y="1453"/>
                    </a:cubicBezTo>
                    <a:lnTo>
                      <a:pt x="0" y="21203"/>
                    </a:lnTo>
                    <a:cubicBezTo>
                      <a:pt x="0" y="21992"/>
                      <a:pt x="726" y="22656"/>
                      <a:pt x="1577" y="22656"/>
                    </a:cubicBezTo>
                    <a:lnTo>
                      <a:pt x="33982" y="22656"/>
                    </a:lnTo>
                    <a:cubicBezTo>
                      <a:pt x="34843" y="22656"/>
                      <a:pt x="35569" y="21992"/>
                      <a:pt x="35569" y="21203"/>
                    </a:cubicBezTo>
                    <a:lnTo>
                      <a:pt x="35569" y="1453"/>
                    </a:lnTo>
                    <a:cubicBezTo>
                      <a:pt x="35569" y="665"/>
                      <a:pt x="34843" y="1"/>
                      <a:pt x="3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9"/>
              <p:cNvSpPr/>
              <p:nvPr/>
            </p:nvSpPr>
            <p:spPr>
              <a:xfrm>
                <a:off x="7611387" y="3779055"/>
                <a:ext cx="162243" cy="61878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373" extrusionOk="0">
                    <a:moveTo>
                      <a:pt x="208" y="571"/>
                    </a:moveTo>
                    <a:cubicBezTo>
                      <a:pt x="211" y="573"/>
                      <a:pt x="214" y="575"/>
                      <a:pt x="218" y="578"/>
                    </a:cubicBezTo>
                    <a:lnTo>
                      <a:pt x="218" y="578"/>
                    </a:lnTo>
                    <a:cubicBezTo>
                      <a:pt x="217" y="575"/>
                      <a:pt x="214" y="571"/>
                      <a:pt x="208" y="571"/>
                    </a:cubicBezTo>
                    <a:close/>
                    <a:moveTo>
                      <a:pt x="3507" y="1"/>
                    </a:moveTo>
                    <a:cubicBezTo>
                      <a:pt x="3507" y="1"/>
                      <a:pt x="3496" y="1"/>
                      <a:pt x="3486" y="10"/>
                    </a:cubicBezTo>
                    <a:cubicBezTo>
                      <a:pt x="3465" y="10"/>
                      <a:pt x="3445" y="31"/>
                      <a:pt x="3434" y="52"/>
                    </a:cubicBezTo>
                    <a:cubicBezTo>
                      <a:pt x="3341" y="259"/>
                      <a:pt x="3237" y="446"/>
                      <a:pt x="3102" y="633"/>
                    </a:cubicBezTo>
                    <a:cubicBezTo>
                      <a:pt x="3009" y="747"/>
                      <a:pt x="2915" y="851"/>
                      <a:pt x="2801" y="934"/>
                    </a:cubicBezTo>
                    <a:lnTo>
                      <a:pt x="2791" y="944"/>
                    </a:lnTo>
                    <a:cubicBezTo>
                      <a:pt x="2687" y="1017"/>
                      <a:pt x="2583" y="1089"/>
                      <a:pt x="2459" y="1142"/>
                    </a:cubicBezTo>
                    <a:cubicBezTo>
                      <a:pt x="2345" y="1183"/>
                      <a:pt x="2221" y="1214"/>
                      <a:pt x="2096" y="1235"/>
                    </a:cubicBezTo>
                    <a:cubicBezTo>
                      <a:pt x="2018" y="1245"/>
                      <a:pt x="1940" y="1250"/>
                      <a:pt x="1862" y="1250"/>
                    </a:cubicBezTo>
                    <a:cubicBezTo>
                      <a:pt x="1785" y="1250"/>
                      <a:pt x="1707" y="1245"/>
                      <a:pt x="1629" y="1235"/>
                    </a:cubicBezTo>
                    <a:cubicBezTo>
                      <a:pt x="1421" y="1204"/>
                      <a:pt x="1225" y="1142"/>
                      <a:pt x="1027" y="1059"/>
                    </a:cubicBezTo>
                    <a:lnTo>
                      <a:pt x="1027" y="1059"/>
                    </a:lnTo>
                    <a:cubicBezTo>
                      <a:pt x="1028" y="1059"/>
                      <a:pt x="1029" y="1060"/>
                      <a:pt x="1030" y="1061"/>
                    </a:cubicBezTo>
                    <a:lnTo>
                      <a:pt x="1030" y="1061"/>
                    </a:lnTo>
                    <a:cubicBezTo>
                      <a:pt x="740" y="938"/>
                      <a:pt x="469" y="768"/>
                      <a:pt x="218" y="578"/>
                    </a:cubicBezTo>
                    <a:lnTo>
                      <a:pt x="218" y="578"/>
                    </a:lnTo>
                    <a:cubicBezTo>
                      <a:pt x="218" y="580"/>
                      <a:pt x="218" y="581"/>
                      <a:pt x="218" y="581"/>
                    </a:cubicBezTo>
                    <a:cubicBezTo>
                      <a:pt x="187" y="550"/>
                      <a:pt x="146" y="519"/>
                      <a:pt x="114" y="488"/>
                    </a:cubicBezTo>
                    <a:cubicBezTo>
                      <a:pt x="94" y="478"/>
                      <a:pt x="84" y="478"/>
                      <a:pt x="73" y="478"/>
                    </a:cubicBezTo>
                    <a:cubicBezTo>
                      <a:pt x="52" y="478"/>
                      <a:pt x="42" y="478"/>
                      <a:pt x="31" y="488"/>
                    </a:cubicBezTo>
                    <a:cubicBezTo>
                      <a:pt x="11" y="508"/>
                      <a:pt x="1" y="550"/>
                      <a:pt x="31" y="571"/>
                    </a:cubicBezTo>
                    <a:cubicBezTo>
                      <a:pt x="280" y="778"/>
                      <a:pt x="550" y="965"/>
                      <a:pt x="841" y="1100"/>
                    </a:cubicBezTo>
                    <a:cubicBezTo>
                      <a:pt x="965" y="1172"/>
                      <a:pt x="1110" y="1225"/>
                      <a:pt x="1245" y="1266"/>
                    </a:cubicBezTo>
                    <a:cubicBezTo>
                      <a:pt x="1380" y="1308"/>
                      <a:pt x="1515" y="1338"/>
                      <a:pt x="1660" y="1359"/>
                    </a:cubicBezTo>
                    <a:cubicBezTo>
                      <a:pt x="1736" y="1368"/>
                      <a:pt x="1813" y="1373"/>
                      <a:pt x="1890" y="1373"/>
                    </a:cubicBezTo>
                    <a:cubicBezTo>
                      <a:pt x="2076" y="1373"/>
                      <a:pt x="2262" y="1345"/>
                      <a:pt x="2438" y="1287"/>
                    </a:cubicBezTo>
                    <a:cubicBezTo>
                      <a:pt x="2708" y="1183"/>
                      <a:pt x="2947" y="1017"/>
                      <a:pt x="3133" y="810"/>
                    </a:cubicBezTo>
                    <a:cubicBezTo>
                      <a:pt x="3320" y="612"/>
                      <a:pt x="3465" y="384"/>
                      <a:pt x="3590" y="135"/>
                    </a:cubicBezTo>
                    <a:cubicBezTo>
                      <a:pt x="3600" y="114"/>
                      <a:pt x="3600" y="93"/>
                      <a:pt x="3600" y="73"/>
                    </a:cubicBezTo>
                    <a:cubicBezTo>
                      <a:pt x="3590" y="52"/>
                      <a:pt x="3579" y="31"/>
                      <a:pt x="3558" y="10"/>
                    </a:cubicBezTo>
                    <a:cubicBezTo>
                      <a:pt x="3538" y="10"/>
                      <a:pt x="3528" y="1"/>
                      <a:pt x="35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9"/>
              <p:cNvSpPr/>
              <p:nvPr/>
            </p:nvSpPr>
            <p:spPr>
              <a:xfrm>
                <a:off x="7613280" y="3750527"/>
                <a:ext cx="98653" cy="18027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400" extrusionOk="0">
                    <a:moveTo>
                      <a:pt x="2033" y="0"/>
                    </a:moveTo>
                    <a:cubicBezTo>
                      <a:pt x="2013" y="0"/>
                      <a:pt x="1981" y="11"/>
                      <a:pt x="1960" y="21"/>
                    </a:cubicBezTo>
                    <a:cubicBezTo>
                      <a:pt x="1940" y="32"/>
                      <a:pt x="1909" y="53"/>
                      <a:pt x="1877" y="63"/>
                    </a:cubicBezTo>
                    <a:cubicBezTo>
                      <a:pt x="1784" y="104"/>
                      <a:pt x="1691" y="125"/>
                      <a:pt x="1587" y="146"/>
                    </a:cubicBezTo>
                    <a:cubicBezTo>
                      <a:pt x="1508" y="155"/>
                      <a:pt x="1429" y="159"/>
                      <a:pt x="1350" y="159"/>
                    </a:cubicBezTo>
                    <a:cubicBezTo>
                      <a:pt x="1170" y="159"/>
                      <a:pt x="989" y="139"/>
                      <a:pt x="809" y="125"/>
                    </a:cubicBezTo>
                    <a:cubicBezTo>
                      <a:pt x="630" y="103"/>
                      <a:pt x="451" y="86"/>
                      <a:pt x="271" y="86"/>
                    </a:cubicBezTo>
                    <a:cubicBezTo>
                      <a:pt x="202" y="86"/>
                      <a:pt x="132" y="88"/>
                      <a:pt x="62" y="94"/>
                    </a:cubicBezTo>
                    <a:cubicBezTo>
                      <a:pt x="31" y="94"/>
                      <a:pt x="0" y="115"/>
                      <a:pt x="0" y="156"/>
                    </a:cubicBezTo>
                    <a:cubicBezTo>
                      <a:pt x="0" y="183"/>
                      <a:pt x="23" y="210"/>
                      <a:pt x="50" y="210"/>
                    </a:cubicBezTo>
                    <a:cubicBezTo>
                      <a:pt x="54" y="210"/>
                      <a:pt x="58" y="209"/>
                      <a:pt x="62" y="208"/>
                    </a:cubicBezTo>
                    <a:cubicBezTo>
                      <a:pt x="99" y="205"/>
                      <a:pt x="136" y="204"/>
                      <a:pt x="173" y="204"/>
                    </a:cubicBezTo>
                    <a:cubicBezTo>
                      <a:pt x="264" y="204"/>
                      <a:pt x="358" y="211"/>
                      <a:pt x="446" y="219"/>
                    </a:cubicBezTo>
                    <a:lnTo>
                      <a:pt x="425" y="219"/>
                    </a:lnTo>
                    <a:cubicBezTo>
                      <a:pt x="706" y="260"/>
                      <a:pt x="975" y="343"/>
                      <a:pt x="1255" y="385"/>
                    </a:cubicBezTo>
                    <a:cubicBezTo>
                      <a:pt x="1350" y="392"/>
                      <a:pt x="1445" y="399"/>
                      <a:pt x="1544" y="399"/>
                    </a:cubicBezTo>
                    <a:cubicBezTo>
                      <a:pt x="1585" y="399"/>
                      <a:pt x="1627" y="398"/>
                      <a:pt x="1670" y="395"/>
                    </a:cubicBezTo>
                    <a:cubicBezTo>
                      <a:pt x="1815" y="374"/>
                      <a:pt x="1971" y="332"/>
                      <a:pt x="2106" y="249"/>
                    </a:cubicBezTo>
                    <a:cubicBezTo>
                      <a:pt x="2168" y="219"/>
                      <a:pt x="2189" y="136"/>
                      <a:pt x="2147" y="73"/>
                    </a:cubicBezTo>
                    <a:cubicBezTo>
                      <a:pt x="2126" y="21"/>
                      <a:pt x="2075" y="0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9"/>
              <p:cNvSpPr/>
              <p:nvPr/>
            </p:nvSpPr>
            <p:spPr>
              <a:xfrm>
                <a:off x="7592684" y="3599053"/>
                <a:ext cx="34657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84" extrusionOk="0">
                    <a:moveTo>
                      <a:pt x="105" y="0"/>
                    </a:moveTo>
                    <a:cubicBezTo>
                      <a:pt x="84" y="0"/>
                      <a:pt x="52" y="11"/>
                      <a:pt x="42" y="32"/>
                    </a:cubicBezTo>
                    <a:cubicBezTo>
                      <a:pt x="1" y="63"/>
                      <a:pt x="1" y="125"/>
                      <a:pt x="42" y="156"/>
                    </a:cubicBezTo>
                    <a:cubicBezTo>
                      <a:pt x="125" y="239"/>
                      <a:pt x="208" y="312"/>
                      <a:pt x="280" y="405"/>
                    </a:cubicBezTo>
                    <a:lnTo>
                      <a:pt x="260" y="385"/>
                    </a:lnTo>
                    <a:lnTo>
                      <a:pt x="260" y="385"/>
                    </a:lnTo>
                    <a:cubicBezTo>
                      <a:pt x="343" y="498"/>
                      <a:pt x="416" y="613"/>
                      <a:pt x="467" y="747"/>
                    </a:cubicBezTo>
                    <a:cubicBezTo>
                      <a:pt x="467" y="744"/>
                      <a:pt x="467" y="741"/>
                      <a:pt x="467" y="738"/>
                    </a:cubicBezTo>
                    <a:lnTo>
                      <a:pt x="467" y="738"/>
                    </a:lnTo>
                    <a:cubicBezTo>
                      <a:pt x="523" y="867"/>
                      <a:pt x="551" y="1004"/>
                      <a:pt x="571" y="1142"/>
                    </a:cubicBezTo>
                    <a:cubicBezTo>
                      <a:pt x="592" y="1277"/>
                      <a:pt x="592" y="1411"/>
                      <a:pt x="571" y="1546"/>
                    </a:cubicBezTo>
                    <a:lnTo>
                      <a:pt x="571" y="1556"/>
                    </a:lnTo>
                    <a:cubicBezTo>
                      <a:pt x="561" y="1681"/>
                      <a:pt x="529" y="1805"/>
                      <a:pt x="478" y="1920"/>
                    </a:cubicBezTo>
                    <a:cubicBezTo>
                      <a:pt x="436" y="2003"/>
                      <a:pt x="395" y="2086"/>
                      <a:pt x="343" y="2158"/>
                    </a:cubicBezTo>
                    <a:cubicBezTo>
                      <a:pt x="291" y="2231"/>
                      <a:pt x="229" y="2283"/>
                      <a:pt x="156" y="2345"/>
                    </a:cubicBezTo>
                    <a:cubicBezTo>
                      <a:pt x="146" y="2345"/>
                      <a:pt x="135" y="2356"/>
                      <a:pt x="125" y="2366"/>
                    </a:cubicBezTo>
                    <a:cubicBezTo>
                      <a:pt x="94" y="2386"/>
                      <a:pt x="84" y="2418"/>
                      <a:pt x="105" y="2449"/>
                    </a:cubicBezTo>
                    <a:cubicBezTo>
                      <a:pt x="112" y="2472"/>
                      <a:pt x="137" y="2484"/>
                      <a:pt x="163" y="2484"/>
                    </a:cubicBezTo>
                    <a:cubicBezTo>
                      <a:pt x="171" y="2484"/>
                      <a:pt x="180" y="2483"/>
                      <a:pt x="188" y="2480"/>
                    </a:cubicBezTo>
                    <a:cubicBezTo>
                      <a:pt x="280" y="2407"/>
                      <a:pt x="363" y="2335"/>
                      <a:pt x="436" y="2252"/>
                    </a:cubicBezTo>
                    <a:cubicBezTo>
                      <a:pt x="509" y="2158"/>
                      <a:pt x="571" y="2065"/>
                      <a:pt x="623" y="1961"/>
                    </a:cubicBezTo>
                    <a:cubicBezTo>
                      <a:pt x="727" y="1743"/>
                      <a:pt x="768" y="1494"/>
                      <a:pt x="768" y="1256"/>
                    </a:cubicBezTo>
                    <a:cubicBezTo>
                      <a:pt x="768" y="1132"/>
                      <a:pt x="758" y="1007"/>
                      <a:pt x="727" y="893"/>
                    </a:cubicBezTo>
                    <a:cubicBezTo>
                      <a:pt x="706" y="768"/>
                      <a:pt x="665" y="654"/>
                      <a:pt x="612" y="540"/>
                    </a:cubicBezTo>
                    <a:cubicBezTo>
                      <a:pt x="571" y="436"/>
                      <a:pt x="499" y="332"/>
                      <a:pt x="426" y="239"/>
                    </a:cubicBezTo>
                    <a:cubicBezTo>
                      <a:pt x="343" y="146"/>
                      <a:pt x="250" y="74"/>
                      <a:pt x="146" y="11"/>
                    </a:cubicBezTo>
                    <a:cubicBezTo>
                      <a:pt x="135" y="0"/>
                      <a:pt x="114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9"/>
              <p:cNvSpPr/>
              <p:nvPr/>
            </p:nvSpPr>
            <p:spPr>
              <a:xfrm>
                <a:off x="7547346" y="3747732"/>
                <a:ext cx="94461" cy="74361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50" extrusionOk="0">
                    <a:moveTo>
                      <a:pt x="1131" y="0"/>
                    </a:moveTo>
                    <a:cubicBezTo>
                      <a:pt x="1007" y="0"/>
                      <a:pt x="872" y="21"/>
                      <a:pt x="747" y="73"/>
                    </a:cubicBezTo>
                    <a:cubicBezTo>
                      <a:pt x="685" y="104"/>
                      <a:pt x="623" y="145"/>
                      <a:pt x="560" y="177"/>
                    </a:cubicBezTo>
                    <a:cubicBezTo>
                      <a:pt x="509" y="218"/>
                      <a:pt x="467" y="249"/>
                      <a:pt x="426" y="291"/>
                    </a:cubicBezTo>
                    <a:cubicBezTo>
                      <a:pt x="384" y="322"/>
                      <a:pt x="343" y="364"/>
                      <a:pt x="311" y="415"/>
                    </a:cubicBezTo>
                    <a:cubicBezTo>
                      <a:pt x="291" y="436"/>
                      <a:pt x="260" y="467"/>
                      <a:pt x="239" y="498"/>
                    </a:cubicBezTo>
                    <a:cubicBezTo>
                      <a:pt x="156" y="613"/>
                      <a:pt x="94" y="737"/>
                      <a:pt x="52" y="871"/>
                    </a:cubicBezTo>
                    <a:cubicBezTo>
                      <a:pt x="0" y="996"/>
                      <a:pt x="0" y="1131"/>
                      <a:pt x="32" y="1256"/>
                    </a:cubicBezTo>
                    <a:cubicBezTo>
                      <a:pt x="73" y="1380"/>
                      <a:pt x="166" y="1494"/>
                      <a:pt x="291" y="1577"/>
                    </a:cubicBezTo>
                    <a:cubicBezTo>
                      <a:pt x="384" y="1629"/>
                      <a:pt x="498" y="1650"/>
                      <a:pt x="633" y="1650"/>
                    </a:cubicBezTo>
                    <a:lnTo>
                      <a:pt x="664" y="1650"/>
                    </a:lnTo>
                    <a:cubicBezTo>
                      <a:pt x="789" y="1650"/>
                      <a:pt x="924" y="1629"/>
                      <a:pt x="1090" y="1567"/>
                    </a:cubicBezTo>
                    <a:cubicBezTo>
                      <a:pt x="1214" y="1525"/>
                      <a:pt x="1339" y="1473"/>
                      <a:pt x="1484" y="1411"/>
                    </a:cubicBezTo>
                    <a:cubicBezTo>
                      <a:pt x="1577" y="1359"/>
                      <a:pt x="1701" y="1297"/>
                      <a:pt x="1805" y="1214"/>
                    </a:cubicBezTo>
                    <a:cubicBezTo>
                      <a:pt x="1899" y="1141"/>
                      <a:pt x="1982" y="1058"/>
                      <a:pt x="2023" y="965"/>
                    </a:cubicBezTo>
                    <a:cubicBezTo>
                      <a:pt x="2075" y="882"/>
                      <a:pt x="2096" y="788"/>
                      <a:pt x="2096" y="696"/>
                    </a:cubicBezTo>
                    <a:cubicBezTo>
                      <a:pt x="2086" y="530"/>
                      <a:pt x="1992" y="353"/>
                      <a:pt x="1826" y="228"/>
                    </a:cubicBezTo>
                    <a:cubicBezTo>
                      <a:pt x="1784" y="198"/>
                      <a:pt x="1743" y="166"/>
                      <a:pt x="1701" y="145"/>
                    </a:cubicBezTo>
                    <a:cubicBezTo>
                      <a:pt x="1660" y="125"/>
                      <a:pt x="1608" y="94"/>
                      <a:pt x="1546" y="73"/>
                    </a:cubicBezTo>
                    <a:cubicBezTo>
                      <a:pt x="1452" y="32"/>
                      <a:pt x="1349" y="11"/>
                      <a:pt x="1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9"/>
              <p:cNvSpPr/>
              <p:nvPr/>
            </p:nvSpPr>
            <p:spPr>
              <a:xfrm>
                <a:off x="7566499" y="376080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9"/>
              <p:cNvSpPr/>
              <p:nvPr/>
            </p:nvSpPr>
            <p:spPr>
              <a:xfrm>
                <a:off x="7548743" y="3773917"/>
                <a:ext cx="3231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17" extrusionOk="0">
                    <a:moveTo>
                      <a:pt x="675" y="0"/>
                    </a:moveTo>
                    <a:cubicBezTo>
                      <a:pt x="654" y="11"/>
                      <a:pt x="623" y="21"/>
                      <a:pt x="602" y="32"/>
                    </a:cubicBezTo>
                    <a:cubicBezTo>
                      <a:pt x="561" y="42"/>
                      <a:pt x="529" y="62"/>
                      <a:pt x="488" y="83"/>
                    </a:cubicBezTo>
                    <a:cubicBezTo>
                      <a:pt x="426" y="124"/>
                      <a:pt x="363" y="166"/>
                      <a:pt x="312" y="218"/>
                    </a:cubicBezTo>
                    <a:cubicBezTo>
                      <a:pt x="250" y="270"/>
                      <a:pt x="197" y="332"/>
                      <a:pt x="146" y="384"/>
                    </a:cubicBezTo>
                    <a:cubicBezTo>
                      <a:pt x="94" y="446"/>
                      <a:pt x="52" y="509"/>
                      <a:pt x="1" y="571"/>
                    </a:cubicBezTo>
                    <a:cubicBezTo>
                      <a:pt x="1" y="581"/>
                      <a:pt x="1" y="602"/>
                      <a:pt x="11" y="612"/>
                    </a:cubicBezTo>
                    <a:cubicBezTo>
                      <a:pt x="17" y="615"/>
                      <a:pt x="23" y="617"/>
                      <a:pt x="29" y="617"/>
                    </a:cubicBezTo>
                    <a:cubicBezTo>
                      <a:pt x="43" y="617"/>
                      <a:pt x="55" y="609"/>
                      <a:pt x="63" y="602"/>
                    </a:cubicBezTo>
                    <a:cubicBezTo>
                      <a:pt x="94" y="550"/>
                      <a:pt x="135" y="498"/>
                      <a:pt x="177" y="446"/>
                    </a:cubicBezTo>
                    <a:cubicBezTo>
                      <a:pt x="218" y="394"/>
                      <a:pt x="260" y="343"/>
                      <a:pt x="312" y="301"/>
                    </a:cubicBezTo>
                    <a:cubicBezTo>
                      <a:pt x="353" y="260"/>
                      <a:pt x="405" y="218"/>
                      <a:pt x="457" y="177"/>
                    </a:cubicBezTo>
                    <a:lnTo>
                      <a:pt x="550" y="115"/>
                    </a:lnTo>
                    <a:cubicBezTo>
                      <a:pt x="592" y="94"/>
                      <a:pt x="633" y="83"/>
                      <a:pt x="685" y="62"/>
                    </a:cubicBezTo>
                    <a:lnTo>
                      <a:pt x="695" y="62"/>
                    </a:lnTo>
                    <a:cubicBezTo>
                      <a:pt x="695" y="62"/>
                      <a:pt x="706" y="52"/>
                      <a:pt x="706" y="42"/>
                    </a:cubicBezTo>
                    <a:cubicBezTo>
                      <a:pt x="716" y="42"/>
                      <a:pt x="716" y="32"/>
                      <a:pt x="716" y="21"/>
                    </a:cubicBezTo>
                    <a:cubicBezTo>
                      <a:pt x="716" y="11"/>
                      <a:pt x="706" y="11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9"/>
              <p:cNvSpPr/>
              <p:nvPr/>
            </p:nvSpPr>
            <p:spPr>
              <a:xfrm>
                <a:off x="7556675" y="3786987"/>
                <a:ext cx="35153" cy="2379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8" extrusionOk="0">
                    <a:moveTo>
                      <a:pt x="748" y="0"/>
                    </a:moveTo>
                    <a:lnTo>
                      <a:pt x="655" y="32"/>
                    </a:lnTo>
                    <a:cubicBezTo>
                      <a:pt x="623" y="42"/>
                      <a:pt x="592" y="63"/>
                      <a:pt x="561" y="73"/>
                    </a:cubicBezTo>
                    <a:cubicBezTo>
                      <a:pt x="489" y="115"/>
                      <a:pt x="426" y="156"/>
                      <a:pt x="364" y="198"/>
                    </a:cubicBezTo>
                    <a:cubicBezTo>
                      <a:pt x="240" y="281"/>
                      <a:pt x="125" y="374"/>
                      <a:pt x="21" y="478"/>
                    </a:cubicBezTo>
                    <a:cubicBezTo>
                      <a:pt x="1" y="488"/>
                      <a:pt x="1" y="509"/>
                      <a:pt x="11" y="519"/>
                    </a:cubicBezTo>
                    <a:cubicBezTo>
                      <a:pt x="22" y="525"/>
                      <a:pt x="29" y="527"/>
                      <a:pt x="37" y="527"/>
                    </a:cubicBezTo>
                    <a:cubicBezTo>
                      <a:pt x="45" y="527"/>
                      <a:pt x="53" y="525"/>
                      <a:pt x="63" y="519"/>
                    </a:cubicBezTo>
                    <a:cubicBezTo>
                      <a:pt x="157" y="426"/>
                      <a:pt x="270" y="343"/>
                      <a:pt x="374" y="260"/>
                    </a:cubicBezTo>
                    <a:cubicBezTo>
                      <a:pt x="436" y="219"/>
                      <a:pt x="489" y="187"/>
                      <a:pt x="551" y="156"/>
                    </a:cubicBezTo>
                    <a:cubicBezTo>
                      <a:pt x="613" y="115"/>
                      <a:pt x="675" y="94"/>
                      <a:pt x="738" y="63"/>
                    </a:cubicBezTo>
                    <a:lnTo>
                      <a:pt x="758" y="63"/>
                    </a:lnTo>
                    <a:cubicBezTo>
                      <a:pt x="768" y="63"/>
                      <a:pt x="768" y="53"/>
                      <a:pt x="779" y="53"/>
                    </a:cubicBezTo>
                    <a:lnTo>
                      <a:pt x="779" y="21"/>
                    </a:lnTo>
                    <a:cubicBezTo>
                      <a:pt x="779" y="21"/>
                      <a:pt x="768" y="11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9"/>
              <p:cNvSpPr/>
              <p:nvPr/>
            </p:nvSpPr>
            <p:spPr>
              <a:xfrm>
                <a:off x="7565102" y="3799606"/>
                <a:ext cx="37451" cy="187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6" extrusionOk="0">
                    <a:moveTo>
                      <a:pt x="768" y="1"/>
                    </a:moveTo>
                    <a:cubicBezTo>
                      <a:pt x="758" y="1"/>
                      <a:pt x="747" y="11"/>
                      <a:pt x="737" y="11"/>
                    </a:cubicBezTo>
                    <a:cubicBezTo>
                      <a:pt x="675" y="32"/>
                      <a:pt x="623" y="52"/>
                      <a:pt x="561" y="73"/>
                    </a:cubicBezTo>
                    <a:cubicBezTo>
                      <a:pt x="498" y="94"/>
                      <a:pt x="436" y="125"/>
                      <a:pt x="385" y="146"/>
                    </a:cubicBezTo>
                    <a:cubicBezTo>
                      <a:pt x="249" y="208"/>
                      <a:pt x="136" y="271"/>
                      <a:pt x="21" y="354"/>
                    </a:cubicBezTo>
                    <a:cubicBezTo>
                      <a:pt x="11" y="354"/>
                      <a:pt x="11" y="364"/>
                      <a:pt x="0" y="374"/>
                    </a:cubicBezTo>
                    <a:cubicBezTo>
                      <a:pt x="0" y="374"/>
                      <a:pt x="0" y="384"/>
                      <a:pt x="11" y="395"/>
                    </a:cubicBezTo>
                    <a:cubicBezTo>
                      <a:pt x="11" y="405"/>
                      <a:pt x="21" y="405"/>
                      <a:pt x="21" y="416"/>
                    </a:cubicBezTo>
                    <a:cubicBezTo>
                      <a:pt x="32" y="416"/>
                      <a:pt x="42" y="416"/>
                      <a:pt x="53" y="405"/>
                    </a:cubicBezTo>
                    <a:cubicBezTo>
                      <a:pt x="83" y="384"/>
                      <a:pt x="125" y="364"/>
                      <a:pt x="156" y="333"/>
                    </a:cubicBezTo>
                    <a:cubicBezTo>
                      <a:pt x="208" y="312"/>
                      <a:pt x="249" y="291"/>
                      <a:pt x="291" y="271"/>
                    </a:cubicBezTo>
                    <a:cubicBezTo>
                      <a:pt x="385" y="218"/>
                      <a:pt x="478" y="188"/>
                      <a:pt x="571" y="146"/>
                    </a:cubicBezTo>
                    <a:lnTo>
                      <a:pt x="561" y="146"/>
                    </a:lnTo>
                    <a:cubicBezTo>
                      <a:pt x="643" y="125"/>
                      <a:pt x="717" y="94"/>
                      <a:pt x="789" y="84"/>
                    </a:cubicBezTo>
                    <a:cubicBezTo>
                      <a:pt x="820" y="73"/>
                      <a:pt x="830" y="52"/>
                      <a:pt x="830" y="32"/>
                    </a:cubicBezTo>
                    <a:cubicBezTo>
                      <a:pt x="820" y="22"/>
                      <a:pt x="820" y="1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9"/>
              <p:cNvSpPr/>
              <p:nvPr/>
            </p:nvSpPr>
            <p:spPr>
              <a:xfrm>
                <a:off x="7529589" y="3640516"/>
                <a:ext cx="84637" cy="85403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95" extrusionOk="0">
                    <a:moveTo>
                      <a:pt x="1291" y="0"/>
                    </a:moveTo>
                    <a:cubicBezTo>
                      <a:pt x="1269" y="0"/>
                      <a:pt x="1246" y="2"/>
                      <a:pt x="1224" y="4"/>
                    </a:cubicBezTo>
                    <a:cubicBezTo>
                      <a:pt x="1120" y="25"/>
                      <a:pt x="1017" y="56"/>
                      <a:pt x="913" y="129"/>
                    </a:cubicBezTo>
                    <a:cubicBezTo>
                      <a:pt x="788" y="191"/>
                      <a:pt x="685" y="284"/>
                      <a:pt x="612" y="357"/>
                    </a:cubicBezTo>
                    <a:cubicBezTo>
                      <a:pt x="498" y="461"/>
                      <a:pt x="394" y="564"/>
                      <a:pt x="311" y="668"/>
                    </a:cubicBezTo>
                    <a:cubicBezTo>
                      <a:pt x="207" y="792"/>
                      <a:pt x="135" y="906"/>
                      <a:pt x="83" y="1021"/>
                    </a:cubicBezTo>
                    <a:lnTo>
                      <a:pt x="73" y="1051"/>
                    </a:lnTo>
                    <a:cubicBezTo>
                      <a:pt x="21" y="1187"/>
                      <a:pt x="0" y="1300"/>
                      <a:pt x="21" y="1404"/>
                    </a:cubicBezTo>
                    <a:cubicBezTo>
                      <a:pt x="42" y="1549"/>
                      <a:pt x="115" y="1685"/>
                      <a:pt x="218" y="1768"/>
                    </a:cubicBezTo>
                    <a:cubicBezTo>
                      <a:pt x="322" y="1840"/>
                      <a:pt x="446" y="1881"/>
                      <a:pt x="592" y="1892"/>
                    </a:cubicBezTo>
                    <a:cubicBezTo>
                      <a:pt x="615" y="1894"/>
                      <a:pt x="638" y="1895"/>
                      <a:pt x="661" y="1895"/>
                    </a:cubicBezTo>
                    <a:cubicBezTo>
                      <a:pt x="773" y="1895"/>
                      <a:pt x="886" y="1876"/>
                      <a:pt x="1007" y="1851"/>
                    </a:cubicBezTo>
                    <a:cubicBezTo>
                      <a:pt x="1037" y="1840"/>
                      <a:pt x="1079" y="1830"/>
                      <a:pt x="1110" y="1819"/>
                    </a:cubicBezTo>
                    <a:cubicBezTo>
                      <a:pt x="1162" y="1798"/>
                      <a:pt x="1214" y="1777"/>
                      <a:pt x="1266" y="1747"/>
                    </a:cubicBezTo>
                    <a:cubicBezTo>
                      <a:pt x="1318" y="1726"/>
                      <a:pt x="1369" y="1694"/>
                      <a:pt x="1422" y="1664"/>
                    </a:cubicBezTo>
                    <a:cubicBezTo>
                      <a:pt x="1473" y="1622"/>
                      <a:pt x="1535" y="1581"/>
                      <a:pt x="1588" y="1529"/>
                    </a:cubicBezTo>
                    <a:cubicBezTo>
                      <a:pt x="1680" y="1436"/>
                      <a:pt x="1753" y="1321"/>
                      <a:pt x="1805" y="1197"/>
                    </a:cubicBezTo>
                    <a:lnTo>
                      <a:pt x="1836" y="1104"/>
                    </a:lnTo>
                    <a:cubicBezTo>
                      <a:pt x="1867" y="989"/>
                      <a:pt x="1878" y="885"/>
                      <a:pt x="1878" y="782"/>
                    </a:cubicBezTo>
                    <a:cubicBezTo>
                      <a:pt x="1878" y="719"/>
                      <a:pt x="1878" y="657"/>
                      <a:pt x="1867" y="616"/>
                    </a:cubicBezTo>
                    <a:cubicBezTo>
                      <a:pt x="1867" y="564"/>
                      <a:pt x="1857" y="523"/>
                      <a:pt x="1836" y="461"/>
                    </a:cubicBezTo>
                    <a:cubicBezTo>
                      <a:pt x="1774" y="263"/>
                      <a:pt x="1660" y="118"/>
                      <a:pt x="1505" y="46"/>
                    </a:cubicBezTo>
                    <a:cubicBezTo>
                      <a:pt x="1433" y="14"/>
                      <a:pt x="1362" y="0"/>
                      <a:pt x="1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9"/>
              <p:cNvSpPr/>
              <p:nvPr/>
            </p:nvSpPr>
            <p:spPr>
              <a:xfrm>
                <a:off x="7586600" y="371920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9"/>
              <p:cNvSpPr/>
              <p:nvPr/>
            </p:nvSpPr>
            <p:spPr>
              <a:xfrm>
                <a:off x="7542208" y="3700501"/>
                <a:ext cx="37451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68" extrusionOk="0">
                    <a:moveTo>
                      <a:pt x="789" y="1"/>
                    </a:moveTo>
                    <a:cubicBezTo>
                      <a:pt x="778" y="1"/>
                      <a:pt x="768" y="11"/>
                      <a:pt x="768" y="11"/>
                    </a:cubicBezTo>
                    <a:cubicBezTo>
                      <a:pt x="768" y="22"/>
                      <a:pt x="757" y="22"/>
                      <a:pt x="757" y="32"/>
                    </a:cubicBezTo>
                    <a:lnTo>
                      <a:pt x="757" y="22"/>
                    </a:lnTo>
                    <a:cubicBezTo>
                      <a:pt x="727" y="52"/>
                      <a:pt x="695" y="94"/>
                      <a:pt x="664" y="115"/>
                    </a:cubicBezTo>
                    <a:cubicBezTo>
                      <a:pt x="633" y="146"/>
                      <a:pt x="602" y="167"/>
                      <a:pt x="571" y="188"/>
                    </a:cubicBezTo>
                    <a:cubicBezTo>
                      <a:pt x="519" y="229"/>
                      <a:pt x="457" y="260"/>
                      <a:pt x="395" y="281"/>
                    </a:cubicBezTo>
                    <a:cubicBezTo>
                      <a:pt x="342" y="312"/>
                      <a:pt x="280" y="333"/>
                      <a:pt x="218" y="354"/>
                    </a:cubicBezTo>
                    <a:cubicBezTo>
                      <a:pt x="156" y="374"/>
                      <a:pt x="93" y="395"/>
                      <a:pt x="31" y="405"/>
                    </a:cubicBezTo>
                    <a:cubicBezTo>
                      <a:pt x="10" y="416"/>
                      <a:pt x="0" y="426"/>
                      <a:pt x="10" y="446"/>
                    </a:cubicBezTo>
                    <a:cubicBezTo>
                      <a:pt x="10" y="457"/>
                      <a:pt x="21" y="467"/>
                      <a:pt x="42" y="467"/>
                    </a:cubicBezTo>
                    <a:cubicBezTo>
                      <a:pt x="114" y="446"/>
                      <a:pt x="187" y="437"/>
                      <a:pt x="259" y="405"/>
                    </a:cubicBezTo>
                    <a:cubicBezTo>
                      <a:pt x="332" y="384"/>
                      <a:pt x="405" y="354"/>
                      <a:pt x="478" y="312"/>
                    </a:cubicBezTo>
                    <a:cubicBezTo>
                      <a:pt x="550" y="281"/>
                      <a:pt x="612" y="239"/>
                      <a:pt x="674" y="188"/>
                    </a:cubicBezTo>
                    <a:cubicBezTo>
                      <a:pt x="706" y="167"/>
                      <a:pt x="737" y="146"/>
                      <a:pt x="757" y="115"/>
                    </a:cubicBezTo>
                    <a:lnTo>
                      <a:pt x="820" y="52"/>
                    </a:lnTo>
                    <a:lnTo>
                      <a:pt x="820" y="42"/>
                    </a:lnTo>
                    <a:cubicBezTo>
                      <a:pt x="820" y="42"/>
                      <a:pt x="830" y="32"/>
                      <a:pt x="820" y="22"/>
                    </a:cubicBezTo>
                    <a:cubicBezTo>
                      <a:pt x="820" y="22"/>
                      <a:pt x="820" y="11"/>
                      <a:pt x="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9"/>
              <p:cNvSpPr/>
              <p:nvPr/>
            </p:nvSpPr>
            <p:spPr>
              <a:xfrm>
                <a:off x="7536619" y="3685539"/>
                <a:ext cx="3461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5" extrusionOk="0">
                    <a:moveTo>
                      <a:pt x="726" y="1"/>
                    </a:moveTo>
                    <a:cubicBezTo>
                      <a:pt x="715" y="1"/>
                      <a:pt x="715" y="11"/>
                      <a:pt x="705" y="11"/>
                    </a:cubicBezTo>
                    <a:cubicBezTo>
                      <a:pt x="705" y="22"/>
                      <a:pt x="705" y="22"/>
                      <a:pt x="695" y="22"/>
                    </a:cubicBezTo>
                    <a:cubicBezTo>
                      <a:pt x="653" y="73"/>
                      <a:pt x="602" y="125"/>
                      <a:pt x="549" y="167"/>
                    </a:cubicBezTo>
                    <a:cubicBezTo>
                      <a:pt x="498" y="218"/>
                      <a:pt x="436" y="260"/>
                      <a:pt x="383" y="291"/>
                    </a:cubicBezTo>
                    <a:cubicBezTo>
                      <a:pt x="270" y="374"/>
                      <a:pt x="145" y="437"/>
                      <a:pt x="21" y="499"/>
                    </a:cubicBezTo>
                    <a:cubicBezTo>
                      <a:pt x="10" y="499"/>
                      <a:pt x="0" y="520"/>
                      <a:pt x="10" y="540"/>
                    </a:cubicBezTo>
                    <a:cubicBezTo>
                      <a:pt x="10" y="547"/>
                      <a:pt x="20" y="555"/>
                      <a:pt x="34" y="555"/>
                    </a:cubicBezTo>
                    <a:cubicBezTo>
                      <a:pt x="39" y="555"/>
                      <a:pt x="45" y="553"/>
                      <a:pt x="51" y="550"/>
                    </a:cubicBezTo>
                    <a:cubicBezTo>
                      <a:pt x="187" y="488"/>
                      <a:pt x="311" y="416"/>
                      <a:pt x="436" y="333"/>
                    </a:cubicBezTo>
                    <a:cubicBezTo>
                      <a:pt x="498" y="291"/>
                      <a:pt x="560" y="239"/>
                      <a:pt x="622" y="188"/>
                    </a:cubicBezTo>
                    <a:cubicBezTo>
                      <a:pt x="643" y="167"/>
                      <a:pt x="674" y="146"/>
                      <a:pt x="695" y="115"/>
                    </a:cubicBezTo>
                    <a:lnTo>
                      <a:pt x="757" y="52"/>
                    </a:lnTo>
                    <a:lnTo>
                      <a:pt x="757" y="42"/>
                    </a:lnTo>
                    <a:cubicBezTo>
                      <a:pt x="768" y="42"/>
                      <a:pt x="768" y="32"/>
                      <a:pt x="768" y="22"/>
                    </a:cubicBezTo>
                    <a:cubicBezTo>
                      <a:pt x="757" y="22"/>
                      <a:pt x="757" y="11"/>
                      <a:pt x="7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9"/>
              <p:cNvSpPr/>
              <p:nvPr/>
            </p:nvSpPr>
            <p:spPr>
              <a:xfrm>
                <a:off x="7532879" y="3670847"/>
                <a:ext cx="30375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9" extrusionOk="0">
                    <a:moveTo>
                      <a:pt x="633" y="1"/>
                    </a:moveTo>
                    <a:cubicBezTo>
                      <a:pt x="616" y="1"/>
                      <a:pt x="599" y="8"/>
                      <a:pt x="591" y="16"/>
                    </a:cubicBezTo>
                    <a:cubicBezTo>
                      <a:pt x="549" y="88"/>
                      <a:pt x="498" y="150"/>
                      <a:pt x="446" y="212"/>
                    </a:cubicBezTo>
                    <a:lnTo>
                      <a:pt x="446" y="202"/>
                    </a:lnTo>
                    <a:cubicBezTo>
                      <a:pt x="383" y="285"/>
                      <a:pt x="311" y="358"/>
                      <a:pt x="238" y="420"/>
                    </a:cubicBezTo>
                    <a:cubicBezTo>
                      <a:pt x="197" y="451"/>
                      <a:pt x="166" y="493"/>
                      <a:pt x="125" y="514"/>
                    </a:cubicBezTo>
                    <a:cubicBezTo>
                      <a:pt x="83" y="544"/>
                      <a:pt x="51" y="576"/>
                      <a:pt x="10" y="597"/>
                    </a:cubicBezTo>
                    <a:cubicBezTo>
                      <a:pt x="10" y="597"/>
                      <a:pt x="0" y="607"/>
                      <a:pt x="0" y="617"/>
                    </a:cubicBezTo>
                    <a:cubicBezTo>
                      <a:pt x="0" y="627"/>
                      <a:pt x="10" y="638"/>
                      <a:pt x="10" y="638"/>
                    </a:cubicBezTo>
                    <a:cubicBezTo>
                      <a:pt x="21" y="648"/>
                      <a:pt x="21" y="648"/>
                      <a:pt x="31" y="648"/>
                    </a:cubicBezTo>
                    <a:cubicBezTo>
                      <a:pt x="42" y="648"/>
                      <a:pt x="51" y="648"/>
                      <a:pt x="51" y="638"/>
                    </a:cubicBezTo>
                    <a:cubicBezTo>
                      <a:pt x="166" y="565"/>
                      <a:pt x="280" y="482"/>
                      <a:pt x="373" y="378"/>
                    </a:cubicBezTo>
                    <a:cubicBezTo>
                      <a:pt x="425" y="337"/>
                      <a:pt x="466" y="285"/>
                      <a:pt x="508" y="244"/>
                    </a:cubicBezTo>
                    <a:cubicBezTo>
                      <a:pt x="549" y="192"/>
                      <a:pt x="591" y="150"/>
                      <a:pt x="632" y="99"/>
                    </a:cubicBezTo>
                    <a:cubicBezTo>
                      <a:pt x="643" y="99"/>
                      <a:pt x="653" y="88"/>
                      <a:pt x="653" y="78"/>
                    </a:cubicBezTo>
                    <a:cubicBezTo>
                      <a:pt x="664" y="67"/>
                      <a:pt x="664" y="67"/>
                      <a:pt x="664" y="57"/>
                    </a:cubicBezTo>
                    <a:cubicBezTo>
                      <a:pt x="674" y="46"/>
                      <a:pt x="674" y="46"/>
                      <a:pt x="674" y="36"/>
                    </a:cubicBezTo>
                    <a:cubicBezTo>
                      <a:pt x="664" y="26"/>
                      <a:pt x="664" y="16"/>
                      <a:pt x="653" y="5"/>
                    </a:cubicBezTo>
                    <a:cubicBezTo>
                      <a:pt x="647" y="2"/>
                      <a:pt x="640" y="1"/>
                      <a:pt x="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9"/>
              <p:cNvSpPr/>
              <p:nvPr/>
            </p:nvSpPr>
            <p:spPr>
              <a:xfrm>
                <a:off x="5341265" y="2620132"/>
                <a:ext cx="293119" cy="487630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10820" extrusionOk="0">
                    <a:moveTo>
                      <a:pt x="2251" y="0"/>
                    </a:moveTo>
                    <a:cubicBezTo>
                      <a:pt x="2013" y="0"/>
                      <a:pt x="1774" y="63"/>
                      <a:pt x="1556" y="166"/>
                    </a:cubicBezTo>
                    <a:cubicBezTo>
                      <a:pt x="1379" y="260"/>
                      <a:pt x="1203" y="394"/>
                      <a:pt x="1047" y="571"/>
                    </a:cubicBezTo>
                    <a:cubicBezTo>
                      <a:pt x="768" y="892"/>
                      <a:pt x="550" y="1307"/>
                      <a:pt x="374" y="1878"/>
                    </a:cubicBezTo>
                    <a:cubicBezTo>
                      <a:pt x="228" y="2335"/>
                      <a:pt x="135" y="2843"/>
                      <a:pt x="72" y="3476"/>
                    </a:cubicBezTo>
                    <a:cubicBezTo>
                      <a:pt x="21" y="3942"/>
                      <a:pt x="0" y="4430"/>
                      <a:pt x="10" y="4928"/>
                    </a:cubicBezTo>
                    <a:cubicBezTo>
                      <a:pt x="21" y="5374"/>
                      <a:pt x="62" y="5830"/>
                      <a:pt x="135" y="6307"/>
                    </a:cubicBezTo>
                    <a:cubicBezTo>
                      <a:pt x="228" y="6920"/>
                      <a:pt x="374" y="7521"/>
                      <a:pt x="570" y="8081"/>
                    </a:cubicBezTo>
                    <a:cubicBezTo>
                      <a:pt x="799" y="8734"/>
                      <a:pt x="1068" y="9285"/>
                      <a:pt x="1400" y="9730"/>
                    </a:cubicBezTo>
                    <a:cubicBezTo>
                      <a:pt x="1764" y="10239"/>
                      <a:pt x="2179" y="10592"/>
                      <a:pt x="2645" y="10799"/>
                    </a:cubicBezTo>
                    <a:cubicBezTo>
                      <a:pt x="2676" y="10820"/>
                      <a:pt x="2697" y="10820"/>
                      <a:pt x="2718" y="10820"/>
                    </a:cubicBezTo>
                    <a:lnTo>
                      <a:pt x="2749" y="10820"/>
                    </a:lnTo>
                    <a:cubicBezTo>
                      <a:pt x="2790" y="10809"/>
                      <a:pt x="2822" y="10788"/>
                      <a:pt x="2842" y="10747"/>
                    </a:cubicBezTo>
                    <a:cubicBezTo>
                      <a:pt x="2842" y="10737"/>
                      <a:pt x="2852" y="10726"/>
                      <a:pt x="2852" y="10716"/>
                    </a:cubicBezTo>
                    <a:cubicBezTo>
                      <a:pt x="3350" y="10166"/>
                      <a:pt x="3817" y="9564"/>
                      <a:pt x="4253" y="8921"/>
                    </a:cubicBezTo>
                    <a:cubicBezTo>
                      <a:pt x="4710" y="8247"/>
                      <a:pt x="5114" y="7531"/>
                      <a:pt x="5456" y="6805"/>
                    </a:cubicBezTo>
                    <a:cubicBezTo>
                      <a:pt x="6079" y="5488"/>
                      <a:pt x="6421" y="4285"/>
                      <a:pt x="6504" y="3123"/>
                    </a:cubicBezTo>
                    <a:cubicBezTo>
                      <a:pt x="6504" y="3091"/>
                      <a:pt x="6494" y="3050"/>
                      <a:pt x="6462" y="3029"/>
                    </a:cubicBezTo>
                    <a:cubicBezTo>
                      <a:pt x="6441" y="2999"/>
                      <a:pt x="6400" y="2978"/>
                      <a:pt x="6358" y="2978"/>
                    </a:cubicBezTo>
                    <a:cubicBezTo>
                      <a:pt x="6349" y="2978"/>
                      <a:pt x="6328" y="2978"/>
                      <a:pt x="6317" y="2988"/>
                    </a:cubicBezTo>
                    <a:cubicBezTo>
                      <a:pt x="6234" y="2895"/>
                      <a:pt x="6151" y="2791"/>
                      <a:pt x="6068" y="2697"/>
                    </a:cubicBezTo>
                    <a:cubicBezTo>
                      <a:pt x="5830" y="2428"/>
                      <a:pt x="5570" y="2137"/>
                      <a:pt x="5311" y="1867"/>
                    </a:cubicBezTo>
                    <a:cubicBezTo>
                      <a:pt x="4772" y="1307"/>
                      <a:pt x="4305" y="892"/>
                      <a:pt x="3848" y="581"/>
                    </a:cubicBezTo>
                    <a:cubicBezTo>
                      <a:pt x="3578" y="405"/>
                      <a:pt x="3309" y="260"/>
                      <a:pt x="3050" y="156"/>
                    </a:cubicBezTo>
                    <a:cubicBezTo>
                      <a:pt x="2780" y="53"/>
                      <a:pt x="2520" y="0"/>
                      <a:pt x="2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9"/>
              <p:cNvSpPr/>
              <p:nvPr/>
            </p:nvSpPr>
            <p:spPr>
              <a:xfrm>
                <a:off x="5341265" y="2620628"/>
                <a:ext cx="155663" cy="48758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0819" extrusionOk="0">
                    <a:moveTo>
                      <a:pt x="2033" y="0"/>
                    </a:moveTo>
                    <a:cubicBezTo>
                      <a:pt x="1867" y="31"/>
                      <a:pt x="1711" y="83"/>
                      <a:pt x="1556" y="155"/>
                    </a:cubicBezTo>
                    <a:cubicBezTo>
                      <a:pt x="1369" y="249"/>
                      <a:pt x="1203" y="383"/>
                      <a:pt x="1047" y="560"/>
                    </a:cubicBezTo>
                    <a:cubicBezTo>
                      <a:pt x="757" y="881"/>
                      <a:pt x="550" y="1296"/>
                      <a:pt x="374" y="1867"/>
                    </a:cubicBezTo>
                    <a:cubicBezTo>
                      <a:pt x="228" y="2324"/>
                      <a:pt x="135" y="2832"/>
                      <a:pt x="72" y="3465"/>
                    </a:cubicBezTo>
                    <a:cubicBezTo>
                      <a:pt x="21" y="3931"/>
                      <a:pt x="0" y="4419"/>
                      <a:pt x="10" y="4917"/>
                    </a:cubicBezTo>
                    <a:cubicBezTo>
                      <a:pt x="10" y="5363"/>
                      <a:pt x="52" y="5819"/>
                      <a:pt x="125" y="6296"/>
                    </a:cubicBezTo>
                    <a:cubicBezTo>
                      <a:pt x="228" y="6909"/>
                      <a:pt x="374" y="7510"/>
                      <a:pt x="560" y="8070"/>
                    </a:cubicBezTo>
                    <a:cubicBezTo>
                      <a:pt x="799" y="8734"/>
                      <a:pt x="1068" y="9274"/>
                      <a:pt x="1400" y="9730"/>
                    </a:cubicBezTo>
                    <a:cubicBezTo>
                      <a:pt x="1764" y="10228"/>
                      <a:pt x="2179" y="10591"/>
                      <a:pt x="2645" y="10798"/>
                    </a:cubicBezTo>
                    <a:cubicBezTo>
                      <a:pt x="2676" y="10809"/>
                      <a:pt x="2697" y="10819"/>
                      <a:pt x="2718" y="10819"/>
                    </a:cubicBezTo>
                    <a:cubicBezTo>
                      <a:pt x="2728" y="10819"/>
                      <a:pt x="2749" y="10809"/>
                      <a:pt x="2759" y="10809"/>
                    </a:cubicBezTo>
                    <a:cubicBezTo>
                      <a:pt x="2790" y="10798"/>
                      <a:pt x="2822" y="10777"/>
                      <a:pt x="2842" y="10747"/>
                    </a:cubicBezTo>
                    <a:cubicBezTo>
                      <a:pt x="2852" y="10726"/>
                      <a:pt x="2852" y="10715"/>
                      <a:pt x="2863" y="10705"/>
                    </a:cubicBezTo>
                    <a:cubicBezTo>
                      <a:pt x="3060" y="10477"/>
                      <a:pt x="3257" y="10249"/>
                      <a:pt x="3454" y="10000"/>
                    </a:cubicBezTo>
                    <a:cubicBezTo>
                      <a:pt x="3444" y="10000"/>
                      <a:pt x="3444" y="9989"/>
                      <a:pt x="3433" y="9989"/>
                    </a:cubicBezTo>
                    <a:cubicBezTo>
                      <a:pt x="3278" y="9864"/>
                      <a:pt x="3133" y="9730"/>
                      <a:pt x="2988" y="9595"/>
                    </a:cubicBezTo>
                    <a:cubicBezTo>
                      <a:pt x="2842" y="9460"/>
                      <a:pt x="2707" y="9315"/>
                      <a:pt x="2573" y="9159"/>
                    </a:cubicBezTo>
                    <a:cubicBezTo>
                      <a:pt x="2324" y="8879"/>
                      <a:pt x="2085" y="8568"/>
                      <a:pt x="1888" y="8246"/>
                    </a:cubicBezTo>
                    <a:cubicBezTo>
                      <a:pt x="1681" y="7925"/>
                      <a:pt x="1504" y="7582"/>
                      <a:pt x="1359" y="7240"/>
                    </a:cubicBezTo>
                    <a:cubicBezTo>
                      <a:pt x="1213" y="6898"/>
                      <a:pt x="1089" y="6545"/>
                      <a:pt x="996" y="6182"/>
                    </a:cubicBezTo>
                    <a:cubicBezTo>
                      <a:pt x="902" y="5819"/>
                      <a:pt x="830" y="5446"/>
                      <a:pt x="789" y="5072"/>
                    </a:cubicBezTo>
                    <a:cubicBezTo>
                      <a:pt x="747" y="4699"/>
                      <a:pt x="736" y="4315"/>
                      <a:pt x="747" y="3931"/>
                    </a:cubicBezTo>
                    <a:cubicBezTo>
                      <a:pt x="747" y="3744"/>
                      <a:pt x="768" y="3548"/>
                      <a:pt x="778" y="3361"/>
                    </a:cubicBezTo>
                    <a:cubicBezTo>
                      <a:pt x="799" y="3184"/>
                      <a:pt x="819" y="3008"/>
                      <a:pt x="851" y="2832"/>
                    </a:cubicBezTo>
                    <a:cubicBezTo>
                      <a:pt x="892" y="2541"/>
                      <a:pt x="955" y="2241"/>
                      <a:pt x="1017" y="1950"/>
                    </a:cubicBezTo>
                    <a:cubicBezTo>
                      <a:pt x="1100" y="1639"/>
                      <a:pt x="1193" y="1338"/>
                      <a:pt x="1317" y="1047"/>
                    </a:cubicBezTo>
                    <a:cubicBezTo>
                      <a:pt x="1442" y="768"/>
                      <a:pt x="1587" y="498"/>
                      <a:pt x="1784" y="259"/>
                    </a:cubicBezTo>
                    <a:cubicBezTo>
                      <a:pt x="1857" y="166"/>
                      <a:pt x="1940" y="83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9"/>
              <p:cNvSpPr/>
              <p:nvPr/>
            </p:nvSpPr>
            <p:spPr>
              <a:xfrm>
                <a:off x="5857384" y="2436435"/>
                <a:ext cx="267431" cy="291722"/>
              </a:xfrm>
              <a:custGeom>
                <a:avLst/>
                <a:gdLst/>
                <a:ahLst/>
                <a:cxnLst/>
                <a:rect l="l" t="t" r="r" b="b"/>
                <a:pathLst>
                  <a:path w="5934" h="6473" extrusionOk="0">
                    <a:moveTo>
                      <a:pt x="3485" y="0"/>
                    </a:moveTo>
                    <a:cubicBezTo>
                      <a:pt x="3392" y="0"/>
                      <a:pt x="3299" y="10"/>
                      <a:pt x="3205" y="31"/>
                    </a:cubicBezTo>
                    <a:cubicBezTo>
                      <a:pt x="2997" y="72"/>
                      <a:pt x="2801" y="155"/>
                      <a:pt x="2593" y="280"/>
                    </a:cubicBezTo>
                    <a:cubicBezTo>
                      <a:pt x="2220" y="519"/>
                      <a:pt x="1877" y="861"/>
                      <a:pt x="1515" y="1379"/>
                    </a:cubicBezTo>
                    <a:cubicBezTo>
                      <a:pt x="1224" y="1794"/>
                      <a:pt x="964" y="2271"/>
                      <a:pt x="715" y="2832"/>
                    </a:cubicBezTo>
                    <a:cubicBezTo>
                      <a:pt x="570" y="3174"/>
                      <a:pt x="436" y="3516"/>
                      <a:pt x="342" y="3838"/>
                    </a:cubicBezTo>
                    <a:cubicBezTo>
                      <a:pt x="259" y="4097"/>
                      <a:pt x="197" y="4315"/>
                      <a:pt x="166" y="4512"/>
                    </a:cubicBezTo>
                    <a:lnTo>
                      <a:pt x="145" y="4512"/>
                    </a:lnTo>
                    <a:cubicBezTo>
                      <a:pt x="125" y="4512"/>
                      <a:pt x="114" y="4512"/>
                      <a:pt x="93" y="4523"/>
                    </a:cubicBezTo>
                    <a:cubicBezTo>
                      <a:pt x="62" y="4543"/>
                      <a:pt x="31" y="4564"/>
                      <a:pt x="10" y="4606"/>
                    </a:cubicBezTo>
                    <a:cubicBezTo>
                      <a:pt x="0" y="4636"/>
                      <a:pt x="0" y="4689"/>
                      <a:pt x="21" y="4730"/>
                    </a:cubicBezTo>
                    <a:cubicBezTo>
                      <a:pt x="42" y="4761"/>
                      <a:pt x="62" y="4782"/>
                      <a:pt x="93" y="4792"/>
                    </a:cubicBezTo>
                    <a:cubicBezTo>
                      <a:pt x="705" y="4979"/>
                      <a:pt x="1307" y="5238"/>
                      <a:pt x="1877" y="5487"/>
                    </a:cubicBezTo>
                    <a:cubicBezTo>
                      <a:pt x="2748" y="5860"/>
                      <a:pt x="3651" y="6245"/>
                      <a:pt x="4595" y="6400"/>
                    </a:cubicBezTo>
                    <a:cubicBezTo>
                      <a:pt x="4875" y="6441"/>
                      <a:pt x="5166" y="6473"/>
                      <a:pt x="5436" y="6473"/>
                    </a:cubicBezTo>
                    <a:cubicBezTo>
                      <a:pt x="5549" y="6473"/>
                      <a:pt x="5674" y="6462"/>
                      <a:pt x="5809" y="6452"/>
                    </a:cubicBezTo>
                    <a:cubicBezTo>
                      <a:pt x="5840" y="6452"/>
                      <a:pt x="5871" y="6431"/>
                      <a:pt x="5902" y="6400"/>
                    </a:cubicBezTo>
                    <a:cubicBezTo>
                      <a:pt x="5923" y="6369"/>
                      <a:pt x="5933" y="6328"/>
                      <a:pt x="5933" y="6286"/>
                    </a:cubicBezTo>
                    <a:cubicBezTo>
                      <a:pt x="5923" y="6255"/>
                      <a:pt x="5913" y="6224"/>
                      <a:pt x="5892" y="6203"/>
                    </a:cubicBezTo>
                    <a:cubicBezTo>
                      <a:pt x="5747" y="5736"/>
                      <a:pt x="5664" y="5290"/>
                      <a:pt x="5591" y="4906"/>
                    </a:cubicBezTo>
                    <a:lnTo>
                      <a:pt x="5581" y="4855"/>
                    </a:lnTo>
                    <a:cubicBezTo>
                      <a:pt x="5519" y="4574"/>
                      <a:pt x="5477" y="4315"/>
                      <a:pt x="5445" y="4056"/>
                    </a:cubicBezTo>
                    <a:cubicBezTo>
                      <a:pt x="5425" y="3910"/>
                      <a:pt x="5404" y="3776"/>
                      <a:pt x="5383" y="3631"/>
                    </a:cubicBezTo>
                    <a:lnTo>
                      <a:pt x="5383" y="3610"/>
                    </a:lnTo>
                    <a:cubicBezTo>
                      <a:pt x="5342" y="3288"/>
                      <a:pt x="5300" y="2925"/>
                      <a:pt x="5238" y="2573"/>
                    </a:cubicBezTo>
                    <a:cubicBezTo>
                      <a:pt x="5155" y="2095"/>
                      <a:pt x="5041" y="1525"/>
                      <a:pt x="4802" y="985"/>
                    </a:cubicBezTo>
                    <a:cubicBezTo>
                      <a:pt x="4699" y="747"/>
                      <a:pt x="4564" y="549"/>
                      <a:pt x="4419" y="394"/>
                    </a:cubicBezTo>
                    <a:cubicBezTo>
                      <a:pt x="4346" y="321"/>
                      <a:pt x="4263" y="249"/>
                      <a:pt x="4170" y="187"/>
                    </a:cubicBezTo>
                    <a:cubicBezTo>
                      <a:pt x="4087" y="135"/>
                      <a:pt x="3993" y="93"/>
                      <a:pt x="3869" y="62"/>
                    </a:cubicBezTo>
                    <a:cubicBezTo>
                      <a:pt x="3755" y="21"/>
                      <a:pt x="3620" y="0"/>
                      <a:pt x="3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9"/>
              <p:cNvSpPr/>
              <p:nvPr/>
            </p:nvSpPr>
            <p:spPr>
              <a:xfrm>
                <a:off x="5401521" y="2699136"/>
                <a:ext cx="248322" cy="369824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8206" extrusionOk="0">
                    <a:moveTo>
                      <a:pt x="1598" y="1"/>
                    </a:moveTo>
                    <a:cubicBezTo>
                      <a:pt x="1474" y="1"/>
                      <a:pt x="1349" y="31"/>
                      <a:pt x="1215" y="84"/>
                    </a:cubicBezTo>
                    <a:cubicBezTo>
                      <a:pt x="1100" y="135"/>
                      <a:pt x="987" y="208"/>
                      <a:pt x="872" y="312"/>
                    </a:cubicBezTo>
                    <a:cubicBezTo>
                      <a:pt x="769" y="416"/>
                      <a:pt x="665" y="540"/>
                      <a:pt x="561" y="716"/>
                    </a:cubicBezTo>
                    <a:cubicBezTo>
                      <a:pt x="489" y="831"/>
                      <a:pt x="416" y="955"/>
                      <a:pt x="364" y="1080"/>
                    </a:cubicBezTo>
                    <a:cubicBezTo>
                      <a:pt x="261" y="1329"/>
                      <a:pt x="178" y="1598"/>
                      <a:pt x="125" y="1878"/>
                    </a:cubicBezTo>
                    <a:cubicBezTo>
                      <a:pt x="12" y="2428"/>
                      <a:pt x="1" y="3030"/>
                      <a:pt x="84" y="3704"/>
                    </a:cubicBezTo>
                    <a:cubicBezTo>
                      <a:pt x="167" y="4337"/>
                      <a:pt x="323" y="4969"/>
                      <a:pt x="540" y="5591"/>
                    </a:cubicBezTo>
                    <a:cubicBezTo>
                      <a:pt x="738" y="6131"/>
                      <a:pt x="976" y="6619"/>
                      <a:pt x="1246" y="7064"/>
                    </a:cubicBezTo>
                    <a:cubicBezTo>
                      <a:pt x="1381" y="7283"/>
                      <a:pt x="1536" y="7490"/>
                      <a:pt x="1692" y="7687"/>
                    </a:cubicBezTo>
                    <a:cubicBezTo>
                      <a:pt x="1847" y="7864"/>
                      <a:pt x="2003" y="8030"/>
                      <a:pt x="2169" y="8164"/>
                    </a:cubicBezTo>
                    <a:cubicBezTo>
                      <a:pt x="2200" y="8195"/>
                      <a:pt x="2232" y="8205"/>
                      <a:pt x="2273" y="8205"/>
                    </a:cubicBezTo>
                    <a:cubicBezTo>
                      <a:pt x="2315" y="8205"/>
                      <a:pt x="2345" y="8195"/>
                      <a:pt x="2377" y="8164"/>
                    </a:cubicBezTo>
                    <a:cubicBezTo>
                      <a:pt x="2387" y="8154"/>
                      <a:pt x="2397" y="8143"/>
                      <a:pt x="2397" y="8133"/>
                    </a:cubicBezTo>
                    <a:cubicBezTo>
                      <a:pt x="2501" y="8092"/>
                      <a:pt x="2584" y="8050"/>
                      <a:pt x="2677" y="8009"/>
                    </a:cubicBezTo>
                    <a:cubicBezTo>
                      <a:pt x="2771" y="7947"/>
                      <a:pt x="2875" y="7884"/>
                      <a:pt x="2978" y="7791"/>
                    </a:cubicBezTo>
                    <a:cubicBezTo>
                      <a:pt x="3165" y="7635"/>
                      <a:pt x="3341" y="7449"/>
                      <a:pt x="3539" y="7200"/>
                    </a:cubicBezTo>
                    <a:cubicBezTo>
                      <a:pt x="3870" y="6774"/>
                      <a:pt x="4161" y="6276"/>
                      <a:pt x="4482" y="5591"/>
                    </a:cubicBezTo>
                    <a:cubicBezTo>
                      <a:pt x="4669" y="5187"/>
                      <a:pt x="4846" y="4752"/>
                      <a:pt x="5001" y="4295"/>
                    </a:cubicBezTo>
                    <a:cubicBezTo>
                      <a:pt x="5136" y="3911"/>
                      <a:pt x="5240" y="3569"/>
                      <a:pt x="5312" y="3237"/>
                    </a:cubicBezTo>
                    <a:cubicBezTo>
                      <a:pt x="5323" y="3247"/>
                      <a:pt x="5343" y="3247"/>
                      <a:pt x="5364" y="3247"/>
                    </a:cubicBezTo>
                    <a:lnTo>
                      <a:pt x="5395" y="3247"/>
                    </a:lnTo>
                    <a:cubicBezTo>
                      <a:pt x="5436" y="3237"/>
                      <a:pt x="5468" y="3206"/>
                      <a:pt x="5489" y="3175"/>
                    </a:cubicBezTo>
                    <a:cubicBezTo>
                      <a:pt x="5509" y="3143"/>
                      <a:pt x="5509" y="3102"/>
                      <a:pt x="5499" y="3060"/>
                    </a:cubicBezTo>
                    <a:cubicBezTo>
                      <a:pt x="5489" y="3030"/>
                      <a:pt x="5468" y="3009"/>
                      <a:pt x="5436" y="2977"/>
                    </a:cubicBezTo>
                    <a:lnTo>
                      <a:pt x="5374" y="2936"/>
                    </a:lnTo>
                    <a:lnTo>
                      <a:pt x="5312" y="2884"/>
                    </a:lnTo>
                    <a:cubicBezTo>
                      <a:pt x="5001" y="2645"/>
                      <a:pt x="4680" y="2366"/>
                      <a:pt x="4316" y="2023"/>
                    </a:cubicBezTo>
                    <a:cubicBezTo>
                      <a:pt x="4099" y="1816"/>
                      <a:pt x="3891" y="1608"/>
                      <a:pt x="3694" y="1401"/>
                    </a:cubicBezTo>
                    <a:cubicBezTo>
                      <a:pt x="3486" y="1183"/>
                      <a:pt x="3269" y="955"/>
                      <a:pt x="3041" y="748"/>
                    </a:cubicBezTo>
                    <a:cubicBezTo>
                      <a:pt x="2781" y="509"/>
                      <a:pt x="2563" y="343"/>
                      <a:pt x="2335" y="218"/>
                    </a:cubicBezTo>
                    <a:cubicBezTo>
                      <a:pt x="2086" y="73"/>
                      <a:pt x="1847" y="1"/>
                      <a:pt x="1619" y="1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9"/>
              <p:cNvSpPr/>
              <p:nvPr/>
            </p:nvSpPr>
            <p:spPr>
              <a:xfrm>
                <a:off x="5943374" y="2479430"/>
                <a:ext cx="135157" cy="232864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167" extrusionOk="0">
                    <a:moveTo>
                      <a:pt x="1702" y="0"/>
                    </a:moveTo>
                    <a:cubicBezTo>
                      <a:pt x="1391" y="0"/>
                      <a:pt x="1110" y="301"/>
                      <a:pt x="996" y="436"/>
                    </a:cubicBezTo>
                    <a:cubicBezTo>
                      <a:pt x="840" y="623"/>
                      <a:pt x="716" y="851"/>
                      <a:pt x="582" y="1162"/>
                    </a:cubicBezTo>
                    <a:cubicBezTo>
                      <a:pt x="478" y="1411"/>
                      <a:pt x="384" y="1702"/>
                      <a:pt x="301" y="2034"/>
                    </a:cubicBezTo>
                    <a:cubicBezTo>
                      <a:pt x="239" y="2324"/>
                      <a:pt x="177" y="2645"/>
                      <a:pt x="125" y="3009"/>
                    </a:cubicBezTo>
                    <a:lnTo>
                      <a:pt x="125" y="3071"/>
                    </a:lnTo>
                    <a:cubicBezTo>
                      <a:pt x="73" y="3081"/>
                      <a:pt x="42" y="3102"/>
                      <a:pt x="21" y="3143"/>
                    </a:cubicBezTo>
                    <a:cubicBezTo>
                      <a:pt x="11" y="3175"/>
                      <a:pt x="1" y="3216"/>
                      <a:pt x="11" y="3247"/>
                    </a:cubicBezTo>
                    <a:cubicBezTo>
                      <a:pt x="31" y="3299"/>
                      <a:pt x="52" y="3361"/>
                      <a:pt x="84" y="3424"/>
                    </a:cubicBezTo>
                    <a:cubicBezTo>
                      <a:pt x="63" y="3599"/>
                      <a:pt x="52" y="3755"/>
                      <a:pt x="42" y="3911"/>
                    </a:cubicBezTo>
                    <a:cubicBezTo>
                      <a:pt x="31" y="4170"/>
                      <a:pt x="21" y="4388"/>
                      <a:pt x="31" y="4595"/>
                    </a:cubicBezTo>
                    <a:cubicBezTo>
                      <a:pt x="31" y="4678"/>
                      <a:pt x="94" y="4740"/>
                      <a:pt x="177" y="4740"/>
                    </a:cubicBezTo>
                    <a:cubicBezTo>
                      <a:pt x="218" y="4740"/>
                      <a:pt x="250" y="4731"/>
                      <a:pt x="280" y="4699"/>
                    </a:cubicBezTo>
                    <a:cubicBezTo>
                      <a:pt x="312" y="4668"/>
                      <a:pt x="322" y="4637"/>
                      <a:pt x="322" y="4595"/>
                    </a:cubicBezTo>
                    <a:cubicBezTo>
                      <a:pt x="312" y="4357"/>
                      <a:pt x="322" y="4097"/>
                      <a:pt x="333" y="3828"/>
                    </a:cubicBezTo>
                    <a:lnTo>
                      <a:pt x="374" y="3890"/>
                    </a:lnTo>
                    <a:cubicBezTo>
                      <a:pt x="540" y="4087"/>
                      <a:pt x="737" y="4263"/>
                      <a:pt x="965" y="4419"/>
                    </a:cubicBezTo>
                    <a:cubicBezTo>
                      <a:pt x="1142" y="4533"/>
                      <a:pt x="1484" y="4720"/>
                      <a:pt x="1847" y="4720"/>
                    </a:cubicBezTo>
                    <a:cubicBezTo>
                      <a:pt x="2023" y="4720"/>
                      <a:pt x="2179" y="4668"/>
                      <a:pt x="2324" y="4575"/>
                    </a:cubicBezTo>
                    <a:cubicBezTo>
                      <a:pt x="2428" y="4502"/>
                      <a:pt x="2511" y="4409"/>
                      <a:pt x="2583" y="4295"/>
                    </a:cubicBezTo>
                    <a:cubicBezTo>
                      <a:pt x="2604" y="4388"/>
                      <a:pt x="2615" y="4492"/>
                      <a:pt x="2635" y="4595"/>
                    </a:cubicBezTo>
                    <a:cubicBezTo>
                      <a:pt x="2656" y="4710"/>
                      <a:pt x="2677" y="4814"/>
                      <a:pt x="2687" y="4927"/>
                    </a:cubicBezTo>
                    <a:lnTo>
                      <a:pt x="2698" y="4979"/>
                    </a:lnTo>
                    <a:lnTo>
                      <a:pt x="2698" y="5021"/>
                    </a:lnTo>
                    <a:cubicBezTo>
                      <a:pt x="2708" y="5062"/>
                      <a:pt x="2708" y="5093"/>
                      <a:pt x="2739" y="5125"/>
                    </a:cubicBezTo>
                    <a:cubicBezTo>
                      <a:pt x="2770" y="5155"/>
                      <a:pt x="2801" y="5166"/>
                      <a:pt x="2843" y="5166"/>
                    </a:cubicBezTo>
                    <a:cubicBezTo>
                      <a:pt x="2884" y="5166"/>
                      <a:pt x="2915" y="5155"/>
                      <a:pt x="2947" y="5125"/>
                    </a:cubicBezTo>
                    <a:cubicBezTo>
                      <a:pt x="2967" y="5104"/>
                      <a:pt x="2998" y="5062"/>
                      <a:pt x="2988" y="5021"/>
                    </a:cubicBezTo>
                    <a:cubicBezTo>
                      <a:pt x="2947" y="4699"/>
                      <a:pt x="2894" y="4388"/>
                      <a:pt x="2843" y="4108"/>
                    </a:cubicBezTo>
                    <a:lnTo>
                      <a:pt x="2822" y="3984"/>
                    </a:lnTo>
                    <a:cubicBezTo>
                      <a:pt x="2770" y="3735"/>
                      <a:pt x="2718" y="3486"/>
                      <a:pt x="2687" y="3226"/>
                    </a:cubicBezTo>
                    <a:lnTo>
                      <a:pt x="2656" y="2915"/>
                    </a:lnTo>
                    <a:lnTo>
                      <a:pt x="2656" y="2853"/>
                    </a:lnTo>
                    <a:cubicBezTo>
                      <a:pt x="2645" y="2656"/>
                      <a:pt x="2625" y="2458"/>
                      <a:pt x="2615" y="2262"/>
                    </a:cubicBezTo>
                    <a:cubicBezTo>
                      <a:pt x="2573" y="1836"/>
                      <a:pt x="2532" y="1380"/>
                      <a:pt x="2428" y="944"/>
                    </a:cubicBezTo>
                    <a:cubicBezTo>
                      <a:pt x="2376" y="727"/>
                      <a:pt x="2313" y="561"/>
                      <a:pt x="2241" y="405"/>
                    </a:cubicBezTo>
                    <a:cubicBezTo>
                      <a:pt x="2158" y="249"/>
                      <a:pt x="2055" y="135"/>
                      <a:pt x="1940" y="63"/>
                    </a:cubicBezTo>
                    <a:cubicBezTo>
                      <a:pt x="1868" y="21"/>
                      <a:pt x="1785" y="0"/>
                      <a:pt x="1702" y="0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9"/>
              <p:cNvSpPr/>
              <p:nvPr/>
            </p:nvSpPr>
            <p:spPr>
              <a:xfrm>
                <a:off x="5437575" y="2610758"/>
                <a:ext cx="846638" cy="710174"/>
              </a:xfrm>
              <a:custGeom>
                <a:avLst/>
                <a:gdLst/>
                <a:ahLst/>
                <a:cxnLst/>
                <a:rect l="l" t="t" r="r" b="b"/>
                <a:pathLst>
                  <a:path w="18786" h="15758" extrusionOk="0">
                    <a:moveTo>
                      <a:pt x="10528" y="1"/>
                    </a:moveTo>
                    <a:cubicBezTo>
                      <a:pt x="10394" y="1"/>
                      <a:pt x="10238" y="12"/>
                      <a:pt x="10093" y="12"/>
                    </a:cubicBezTo>
                    <a:cubicBezTo>
                      <a:pt x="9232" y="53"/>
                      <a:pt x="8340" y="229"/>
                      <a:pt x="7437" y="519"/>
                    </a:cubicBezTo>
                    <a:cubicBezTo>
                      <a:pt x="6587" y="800"/>
                      <a:pt x="5747" y="1183"/>
                      <a:pt x="4938" y="1671"/>
                    </a:cubicBezTo>
                    <a:cubicBezTo>
                      <a:pt x="4159" y="2138"/>
                      <a:pt x="3444" y="2677"/>
                      <a:pt x="2801" y="3290"/>
                    </a:cubicBezTo>
                    <a:cubicBezTo>
                      <a:pt x="2490" y="3590"/>
                      <a:pt x="2199" y="3912"/>
                      <a:pt x="1939" y="4233"/>
                    </a:cubicBezTo>
                    <a:cubicBezTo>
                      <a:pt x="1701" y="4534"/>
                      <a:pt x="1494" y="4825"/>
                      <a:pt x="1317" y="5125"/>
                    </a:cubicBezTo>
                    <a:cubicBezTo>
                      <a:pt x="985" y="5665"/>
                      <a:pt x="715" y="6277"/>
                      <a:pt x="498" y="6951"/>
                    </a:cubicBezTo>
                    <a:cubicBezTo>
                      <a:pt x="290" y="7605"/>
                      <a:pt x="145" y="8299"/>
                      <a:pt x="72" y="9005"/>
                    </a:cubicBezTo>
                    <a:cubicBezTo>
                      <a:pt x="0" y="9710"/>
                      <a:pt x="10" y="10405"/>
                      <a:pt x="104" y="11090"/>
                    </a:cubicBezTo>
                    <a:cubicBezTo>
                      <a:pt x="197" y="11764"/>
                      <a:pt x="383" y="12407"/>
                      <a:pt x="664" y="12988"/>
                    </a:cubicBezTo>
                    <a:cubicBezTo>
                      <a:pt x="954" y="13569"/>
                      <a:pt x="1349" y="14098"/>
                      <a:pt x="1826" y="14502"/>
                    </a:cubicBezTo>
                    <a:cubicBezTo>
                      <a:pt x="2158" y="14783"/>
                      <a:pt x="2541" y="15021"/>
                      <a:pt x="2946" y="15198"/>
                    </a:cubicBezTo>
                    <a:cubicBezTo>
                      <a:pt x="3163" y="15291"/>
                      <a:pt x="3402" y="15364"/>
                      <a:pt x="3631" y="15436"/>
                    </a:cubicBezTo>
                    <a:cubicBezTo>
                      <a:pt x="3869" y="15498"/>
                      <a:pt x="4129" y="15540"/>
                      <a:pt x="4419" y="15581"/>
                    </a:cubicBezTo>
                    <a:lnTo>
                      <a:pt x="4450" y="15581"/>
                    </a:lnTo>
                    <a:cubicBezTo>
                      <a:pt x="4958" y="15696"/>
                      <a:pt x="5528" y="15758"/>
                      <a:pt x="6182" y="15758"/>
                    </a:cubicBezTo>
                    <a:lnTo>
                      <a:pt x="6431" y="15758"/>
                    </a:lnTo>
                    <a:cubicBezTo>
                      <a:pt x="7147" y="15737"/>
                      <a:pt x="7925" y="15654"/>
                      <a:pt x="8786" y="15498"/>
                    </a:cubicBezTo>
                    <a:cubicBezTo>
                      <a:pt x="9263" y="15415"/>
                      <a:pt x="9740" y="15311"/>
                      <a:pt x="10228" y="15187"/>
                    </a:cubicBezTo>
                    <a:cubicBezTo>
                      <a:pt x="10425" y="15136"/>
                      <a:pt x="10643" y="15083"/>
                      <a:pt x="10871" y="15011"/>
                    </a:cubicBezTo>
                    <a:cubicBezTo>
                      <a:pt x="10933" y="15000"/>
                      <a:pt x="10995" y="14980"/>
                      <a:pt x="11058" y="14959"/>
                    </a:cubicBezTo>
                    <a:cubicBezTo>
                      <a:pt x="11203" y="14928"/>
                      <a:pt x="11348" y="14887"/>
                      <a:pt x="11493" y="14855"/>
                    </a:cubicBezTo>
                    <a:cubicBezTo>
                      <a:pt x="11960" y="14731"/>
                      <a:pt x="12375" y="14596"/>
                      <a:pt x="12759" y="14461"/>
                    </a:cubicBezTo>
                    <a:cubicBezTo>
                      <a:pt x="13609" y="14150"/>
                      <a:pt x="14419" y="13766"/>
                      <a:pt x="15155" y="13310"/>
                    </a:cubicBezTo>
                    <a:cubicBezTo>
                      <a:pt x="16369" y="12563"/>
                      <a:pt x="17935" y="11277"/>
                      <a:pt x="18547" y="9399"/>
                    </a:cubicBezTo>
                    <a:cubicBezTo>
                      <a:pt x="18609" y="9202"/>
                      <a:pt x="18672" y="8995"/>
                      <a:pt x="18702" y="8776"/>
                    </a:cubicBezTo>
                    <a:cubicBezTo>
                      <a:pt x="18755" y="8507"/>
                      <a:pt x="18785" y="8269"/>
                      <a:pt x="18775" y="8050"/>
                    </a:cubicBezTo>
                    <a:cubicBezTo>
                      <a:pt x="18775" y="7812"/>
                      <a:pt x="18744" y="7563"/>
                      <a:pt x="18672" y="7314"/>
                    </a:cubicBezTo>
                    <a:cubicBezTo>
                      <a:pt x="18619" y="7107"/>
                      <a:pt x="18526" y="6899"/>
                      <a:pt x="18402" y="6650"/>
                    </a:cubicBezTo>
                    <a:cubicBezTo>
                      <a:pt x="18246" y="6339"/>
                      <a:pt x="18049" y="6038"/>
                      <a:pt x="17852" y="5748"/>
                    </a:cubicBezTo>
                    <a:cubicBezTo>
                      <a:pt x="17779" y="5634"/>
                      <a:pt x="17706" y="5530"/>
                      <a:pt x="17634" y="5416"/>
                    </a:cubicBezTo>
                    <a:cubicBezTo>
                      <a:pt x="17427" y="5094"/>
                      <a:pt x="17240" y="4752"/>
                      <a:pt x="17053" y="4420"/>
                    </a:cubicBezTo>
                    <a:cubicBezTo>
                      <a:pt x="16991" y="4316"/>
                      <a:pt x="16929" y="4202"/>
                      <a:pt x="16867" y="4099"/>
                    </a:cubicBezTo>
                    <a:cubicBezTo>
                      <a:pt x="16410" y="3290"/>
                      <a:pt x="15850" y="2377"/>
                      <a:pt x="15092" y="1661"/>
                    </a:cubicBezTo>
                    <a:cubicBezTo>
                      <a:pt x="14460" y="1059"/>
                      <a:pt x="13630" y="593"/>
                      <a:pt x="12686" y="302"/>
                    </a:cubicBezTo>
                    <a:cubicBezTo>
                      <a:pt x="12022" y="105"/>
                      <a:pt x="11296" y="1"/>
                      <a:pt x="10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9"/>
              <p:cNvSpPr/>
              <p:nvPr/>
            </p:nvSpPr>
            <p:spPr>
              <a:xfrm>
                <a:off x="5815741" y="3058643"/>
                <a:ext cx="446979" cy="255758"/>
              </a:xfrm>
              <a:custGeom>
                <a:avLst/>
                <a:gdLst/>
                <a:ahLst/>
                <a:cxnLst/>
                <a:rect l="l" t="t" r="r" b="b"/>
                <a:pathLst>
                  <a:path w="9918" h="5675" extrusionOk="0">
                    <a:moveTo>
                      <a:pt x="9866" y="0"/>
                    </a:moveTo>
                    <a:cubicBezTo>
                      <a:pt x="9855" y="0"/>
                      <a:pt x="9834" y="11"/>
                      <a:pt x="9824" y="32"/>
                    </a:cubicBezTo>
                    <a:lnTo>
                      <a:pt x="9793" y="125"/>
                    </a:lnTo>
                    <a:lnTo>
                      <a:pt x="9793" y="115"/>
                    </a:lnTo>
                    <a:cubicBezTo>
                      <a:pt x="9658" y="457"/>
                      <a:pt x="9461" y="768"/>
                      <a:pt x="9243" y="1048"/>
                    </a:cubicBezTo>
                    <a:cubicBezTo>
                      <a:pt x="9036" y="1318"/>
                      <a:pt x="8808" y="1567"/>
                      <a:pt x="8559" y="1805"/>
                    </a:cubicBezTo>
                    <a:cubicBezTo>
                      <a:pt x="8310" y="2044"/>
                      <a:pt x="8050" y="2262"/>
                      <a:pt x="7780" y="2469"/>
                    </a:cubicBezTo>
                    <a:cubicBezTo>
                      <a:pt x="7511" y="2676"/>
                      <a:pt x="7231" y="2874"/>
                      <a:pt x="6950" y="3061"/>
                    </a:cubicBezTo>
                    <a:cubicBezTo>
                      <a:pt x="6660" y="3268"/>
                      <a:pt x="6360" y="3455"/>
                      <a:pt x="6048" y="3642"/>
                    </a:cubicBezTo>
                    <a:cubicBezTo>
                      <a:pt x="5415" y="4015"/>
                      <a:pt x="4762" y="4347"/>
                      <a:pt x="4087" y="4627"/>
                    </a:cubicBezTo>
                    <a:lnTo>
                      <a:pt x="4108" y="4627"/>
                    </a:lnTo>
                    <a:cubicBezTo>
                      <a:pt x="3838" y="4730"/>
                      <a:pt x="3569" y="4834"/>
                      <a:pt x="3289" y="4938"/>
                    </a:cubicBezTo>
                    <a:cubicBezTo>
                      <a:pt x="3009" y="5032"/>
                      <a:pt x="2718" y="5115"/>
                      <a:pt x="2428" y="5198"/>
                    </a:cubicBezTo>
                    <a:cubicBezTo>
                      <a:pt x="1868" y="5343"/>
                      <a:pt x="1287" y="5467"/>
                      <a:pt x="706" y="5539"/>
                    </a:cubicBezTo>
                    <a:lnTo>
                      <a:pt x="717" y="5539"/>
                    </a:lnTo>
                    <a:cubicBezTo>
                      <a:pt x="488" y="5560"/>
                      <a:pt x="260" y="5581"/>
                      <a:pt x="42" y="5602"/>
                    </a:cubicBezTo>
                    <a:cubicBezTo>
                      <a:pt x="21" y="5602"/>
                      <a:pt x="0" y="5612"/>
                      <a:pt x="0" y="5633"/>
                    </a:cubicBezTo>
                    <a:cubicBezTo>
                      <a:pt x="0" y="5654"/>
                      <a:pt x="21" y="5675"/>
                      <a:pt x="42" y="5675"/>
                    </a:cubicBezTo>
                    <a:cubicBezTo>
                      <a:pt x="436" y="5643"/>
                      <a:pt x="841" y="5602"/>
                      <a:pt x="1235" y="5539"/>
                    </a:cubicBezTo>
                    <a:cubicBezTo>
                      <a:pt x="1650" y="5477"/>
                      <a:pt x="2054" y="5394"/>
                      <a:pt x="2459" y="5301"/>
                    </a:cubicBezTo>
                    <a:cubicBezTo>
                      <a:pt x="3268" y="5104"/>
                      <a:pt x="4057" y="4824"/>
                      <a:pt x="4824" y="4502"/>
                    </a:cubicBezTo>
                    <a:cubicBezTo>
                      <a:pt x="5208" y="4347"/>
                      <a:pt x="5581" y="4160"/>
                      <a:pt x="5945" y="3963"/>
                    </a:cubicBezTo>
                    <a:cubicBezTo>
                      <a:pt x="6307" y="3776"/>
                      <a:pt x="6660" y="3569"/>
                      <a:pt x="7003" y="3340"/>
                    </a:cubicBezTo>
                    <a:cubicBezTo>
                      <a:pt x="7345" y="3112"/>
                      <a:pt x="7667" y="2863"/>
                      <a:pt x="7978" y="2604"/>
                    </a:cubicBezTo>
                    <a:cubicBezTo>
                      <a:pt x="8299" y="2345"/>
                      <a:pt x="8589" y="2065"/>
                      <a:pt x="8870" y="1764"/>
                    </a:cubicBezTo>
                    <a:lnTo>
                      <a:pt x="9181" y="1390"/>
                    </a:lnTo>
                    <a:cubicBezTo>
                      <a:pt x="9285" y="1256"/>
                      <a:pt x="9378" y="1111"/>
                      <a:pt x="9471" y="975"/>
                    </a:cubicBezTo>
                    <a:lnTo>
                      <a:pt x="9720" y="540"/>
                    </a:lnTo>
                    <a:cubicBezTo>
                      <a:pt x="9762" y="467"/>
                      <a:pt x="9793" y="394"/>
                      <a:pt x="9824" y="322"/>
                    </a:cubicBezTo>
                    <a:cubicBezTo>
                      <a:pt x="9866" y="239"/>
                      <a:pt x="9886" y="145"/>
                      <a:pt x="9907" y="53"/>
                    </a:cubicBezTo>
                    <a:cubicBezTo>
                      <a:pt x="9917" y="32"/>
                      <a:pt x="9907" y="11"/>
                      <a:pt x="9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9"/>
              <p:cNvSpPr/>
              <p:nvPr/>
            </p:nvSpPr>
            <p:spPr>
              <a:xfrm>
                <a:off x="5954100" y="3260142"/>
                <a:ext cx="41687" cy="1906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423" extrusionOk="0">
                    <a:moveTo>
                      <a:pt x="883" y="0"/>
                    </a:moveTo>
                    <a:lnTo>
                      <a:pt x="872" y="10"/>
                    </a:lnTo>
                    <a:cubicBezTo>
                      <a:pt x="593" y="135"/>
                      <a:pt x="312" y="249"/>
                      <a:pt x="22" y="353"/>
                    </a:cubicBezTo>
                    <a:cubicBezTo>
                      <a:pt x="22" y="353"/>
                      <a:pt x="12" y="363"/>
                      <a:pt x="12" y="374"/>
                    </a:cubicBezTo>
                    <a:cubicBezTo>
                      <a:pt x="1" y="384"/>
                      <a:pt x="12" y="395"/>
                      <a:pt x="12" y="405"/>
                    </a:cubicBezTo>
                    <a:cubicBezTo>
                      <a:pt x="12" y="415"/>
                      <a:pt x="22" y="415"/>
                      <a:pt x="32" y="415"/>
                    </a:cubicBezTo>
                    <a:cubicBezTo>
                      <a:pt x="37" y="420"/>
                      <a:pt x="43" y="423"/>
                      <a:pt x="48" y="423"/>
                    </a:cubicBezTo>
                    <a:cubicBezTo>
                      <a:pt x="53" y="423"/>
                      <a:pt x="58" y="420"/>
                      <a:pt x="63" y="415"/>
                    </a:cubicBezTo>
                    <a:cubicBezTo>
                      <a:pt x="344" y="312"/>
                      <a:pt x="623" y="197"/>
                      <a:pt x="904" y="73"/>
                    </a:cubicBezTo>
                    <a:cubicBezTo>
                      <a:pt x="924" y="63"/>
                      <a:pt x="924" y="42"/>
                      <a:pt x="914" y="21"/>
                    </a:cubicBezTo>
                    <a:cubicBezTo>
                      <a:pt x="914" y="10"/>
                      <a:pt x="904" y="0"/>
                      <a:pt x="88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9"/>
              <p:cNvSpPr/>
              <p:nvPr/>
            </p:nvSpPr>
            <p:spPr>
              <a:xfrm>
                <a:off x="5950360" y="3256852"/>
                <a:ext cx="55703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522" extrusionOk="0">
                    <a:moveTo>
                      <a:pt x="1173" y="0"/>
                    </a:moveTo>
                    <a:cubicBezTo>
                      <a:pt x="1163" y="0"/>
                      <a:pt x="1163" y="11"/>
                      <a:pt x="1153" y="11"/>
                    </a:cubicBezTo>
                    <a:cubicBezTo>
                      <a:pt x="924" y="104"/>
                      <a:pt x="685" y="208"/>
                      <a:pt x="447" y="291"/>
                    </a:cubicBezTo>
                    <a:lnTo>
                      <a:pt x="457" y="281"/>
                    </a:lnTo>
                    <a:lnTo>
                      <a:pt x="457" y="281"/>
                    </a:lnTo>
                    <a:cubicBezTo>
                      <a:pt x="323" y="332"/>
                      <a:pt x="188" y="374"/>
                      <a:pt x="53" y="415"/>
                    </a:cubicBezTo>
                    <a:cubicBezTo>
                      <a:pt x="22" y="415"/>
                      <a:pt x="1" y="447"/>
                      <a:pt x="12" y="478"/>
                    </a:cubicBezTo>
                    <a:cubicBezTo>
                      <a:pt x="12" y="503"/>
                      <a:pt x="32" y="522"/>
                      <a:pt x="57" y="522"/>
                    </a:cubicBezTo>
                    <a:cubicBezTo>
                      <a:pt x="62" y="522"/>
                      <a:pt x="68" y="521"/>
                      <a:pt x="74" y="519"/>
                    </a:cubicBezTo>
                    <a:cubicBezTo>
                      <a:pt x="457" y="415"/>
                      <a:pt x="831" y="270"/>
                      <a:pt x="1204" y="104"/>
                    </a:cubicBezTo>
                    <a:cubicBezTo>
                      <a:pt x="1225" y="94"/>
                      <a:pt x="1236" y="53"/>
                      <a:pt x="1225" y="32"/>
                    </a:cubicBezTo>
                    <a:cubicBezTo>
                      <a:pt x="1215" y="11"/>
                      <a:pt x="1194" y="0"/>
                      <a:pt x="117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9"/>
              <p:cNvSpPr/>
              <p:nvPr/>
            </p:nvSpPr>
            <p:spPr>
              <a:xfrm>
                <a:off x="5948512" y="3258249"/>
                <a:ext cx="58498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09" extrusionOk="0">
                    <a:moveTo>
                      <a:pt x="1266" y="1"/>
                    </a:moveTo>
                    <a:cubicBezTo>
                      <a:pt x="1256" y="1"/>
                      <a:pt x="1256" y="1"/>
                      <a:pt x="1245" y="11"/>
                    </a:cubicBezTo>
                    <a:cubicBezTo>
                      <a:pt x="975" y="105"/>
                      <a:pt x="717" y="218"/>
                      <a:pt x="447" y="312"/>
                    </a:cubicBezTo>
                    <a:cubicBezTo>
                      <a:pt x="312" y="364"/>
                      <a:pt x="177" y="405"/>
                      <a:pt x="32" y="437"/>
                    </a:cubicBezTo>
                    <a:cubicBezTo>
                      <a:pt x="21" y="437"/>
                      <a:pt x="0" y="457"/>
                      <a:pt x="11" y="478"/>
                    </a:cubicBezTo>
                    <a:cubicBezTo>
                      <a:pt x="11" y="499"/>
                      <a:pt x="32" y="509"/>
                      <a:pt x="53" y="509"/>
                    </a:cubicBezTo>
                    <a:cubicBezTo>
                      <a:pt x="260" y="457"/>
                      <a:pt x="457" y="384"/>
                      <a:pt x="654" y="312"/>
                    </a:cubicBezTo>
                    <a:cubicBezTo>
                      <a:pt x="862" y="239"/>
                      <a:pt x="1069" y="146"/>
                      <a:pt x="1277" y="73"/>
                    </a:cubicBezTo>
                    <a:cubicBezTo>
                      <a:pt x="1287" y="73"/>
                      <a:pt x="1297" y="63"/>
                      <a:pt x="1297" y="52"/>
                    </a:cubicBezTo>
                    <a:lnTo>
                      <a:pt x="1297" y="22"/>
                    </a:lnTo>
                    <a:cubicBezTo>
                      <a:pt x="1297" y="11"/>
                      <a:pt x="1287" y="11"/>
                      <a:pt x="1277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9"/>
              <p:cNvSpPr/>
              <p:nvPr/>
            </p:nvSpPr>
            <p:spPr>
              <a:xfrm>
                <a:off x="5949909" y="3259196"/>
                <a:ext cx="57101" cy="22624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502" extrusionOk="0">
                    <a:moveTo>
                      <a:pt x="1214" y="1"/>
                    </a:moveTo>
                    <a:cubicBezTo>
                      <a:pt x="1204" y="1"/>
                      <a:pt x="1193" y="11"/>
                      <a:pt x="1193" y="11"/>
                    </a:cubicBezTo>
                    <a:cubicBezTo>
                      <a:pt x="1080" y="52"/>
                      <a:pt x="976" y="104"/>
                      <a:pt x="872" y="146"/>
                    </a:cubicBezTo>
                    <a:cubicBezTo>
                      <a:pt x="758" y="187"/>
                      <a:pt x="654" y="229"/>
                      <a:pt x="550" y="270"/>
                    </a:cubicBezTo>
                    <a:cubicBezTo>
                      <a:pt x="384" y="322"/>
                      <a:pt x="208" y="374"/>
                      <a:pt x="42" y="416"/>
                    </a:cubicBezTo>
                    <a:cubicBezTo>
                      <a:pt x="11" y="416"/>
                      <a:pt x="1" y="446"/>
                      <a:pt x="1" y="467"/>
                    </a:cubicBezTo>
                    <a:cubicBezTo>
                      <a:pt x="9" y="484"/>
                      <a:pt x="25" y="501"/>
                      <a:pt x="47" y="501"/>
                    </a:cubicBezTo>
                    <a:cubicBezTo>
                      <a:pt x="52" y="501"/>
                      <a:pt x="58" y="500"/>
                      <a:pt x="63" y="499"/>
                    </a:cubicBezTo>
                    <a:cubicBezTo>
                      <a:pt x="260" y="457"/>
                      <a:pt x="447" y="405"/>
                      <a:pt x="633" y="333"/>
                    </a:cubicBezTo>
                    <a:cubicBezTo>
                      <a:pt x="841" y="260"/>
                      <a:pt x="1038" y="177"/>
                      <a:pt x="1235" y="94"/>
                    </a:cubicBezTo>
                    <a:cubicBezTo>
                      <a:pt x="1256" y="84"/>
                      <a:pt x="1266" y="52"/>
                      <a:pt x="1256" y="31"/>
                    </a:cubicBezTo>
                    <a:cubicBezTo>
                      <a:pt x="1246" y="11"/>
                      <a:pt x="1225" y="1"/>
                      <a:pt x="1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9"/>
              <p:cNvSpPr/>
              <p:nvPr/>
            </p:nvSpPr>
            <p:spPr>
              <a:xfrm>
                <a:off x="5953649" y="3259646"/>
                <a:ext cx="54757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489" extrusionOk="0">
                    <a:moveTo>
                      <a:pt x="1142" y="1"/>
                    </a:moveTo>
                    <a:cubicBezTo>
                      <a:pt x="1027" y="42"/>
                      <a:pt x="914" y="84"/>
                      <a:pt x="810" y="136"/>
                    </a:cubicBezTo>
                    <a:cubicBezTo>
                      <a:pt x="686" y="177"/>
                      <a:pt x="571" y="229"/>
                      <a:pt x="447" y="270"/>
                    </a:cubicBezTo>
                    <a:lnTo>
                      <a:pt x="457" y="260"/>
                    </a:lnTo>
                    <a:lnTo>
                      <a:pt x="457" y="260"/>
                    </a:lnTo>
                    <a:cubicBezTo>
                      <a:pt x="322" y="312"/>
                      <a:pt x="177" y="353"/>
                      <a:pt x="42" y="395"/>
                    </a:cubicBezTo>
                    <a:cubicBezTo>
                      <a:pt x="11" y="395"/>
                      <a:pt x="1" y="426"/>
                      <a:pt x="1" y="447"/>
                    </a:cubicBezTo>
                    <a:cubicBezTo>
                      <a:pt x="11" y="468"/>
                      <a:pt x="32" y="489"/>
                      <a:pt x="63" y="489"/>
                    </a:cubicBezTo>
                    <a:cubicBezTo>
                      <a:pt x="250" y="436"/>
                      <a:pt x="437" y="374"/>
                      <a:pt x="623" y="302"/>
                    </a:cubicBezTo>
                    <a:cubicBezTo>
                      <a:pt x="810" y="240"/>
                      <a:pt x="997" y="167"/>
                      <a:pt x="1183" y="84"/>
                    </a:cubicBezTo>
                    <a:cubicBezTo>
                      <a:pt x="1204" y="74"/>
                      <a:pt x="1214" y="42"/>
                      <a:pt x="1204" y="21"/>
                    </a:cubicBezTo>
                    <a:cubicBezTo>
                      <a:pt x="1193" y="11"/>
                      <a:pt x="1183" y="1"/>
                      <a:pt x="1173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9"/>
              <p:cNvSpPr/>
              <p:nvPr/>
            </p:nvSpPr>
            <p:spPr>
              <a:xfrm>
                <a:off x="5955993" y="3259646"/>
                <a:ext cx="52864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89" extrusionOk="0">
                    <a:moveTo>
                      <a:pt x="1121" y="1"/>
                    </a:moveTo>
                    <a:cubicBezTo>
                      <a:pt x="1121" y="1"/>
                      <a:pt x="1111" y="1"/>
                      <a:pt x="1111" y="11"/>
                    </a:cubicBezTo>
                    <a:cubicBezTo>
                      <a:pt x="975" y="53"/>
                      <a:pt x="862" y="115"/>
                      <a:pt x="737" y="167"/>
                    </a:cubicBezTo>
                    <a:cubicBezTo>
                      <a:pt x="602" y="229"/>
                      <a:pt x="477" y="281"/>
                      <a:pt x="343" y="333"/>
                    </a:cubicBezTo>
                    <a:cubicBezTo>
                      <a:pt x="239" y="364"/>
                      <a:pt x="136" y="395"/>
                      <a:pt x="32" y="416"/>
                    </a:cubicBezTo>
                    <a:cubicBezTo>
                      <a:pt x="11" y="426"/>
                      <a:pt x="0" y="447"/>
                      <a:pt x="0" y="457"/>
                    </a:cubicBezTo>
                    <a:cubicBezTo>
                      <a:pt x="0" y="478"/>
                      <a:pt x="21" y="489"/>
                      <a:pt x="42" y="489"/>
                    </a:cubicBezTo>
                    <a:cubicBezTo>
                      <a:pt x="136" y="468"/>
                      <a:pt x="229" y="447"/>
                      <a:pt x="312" y="416"/>
                    </a:cubicBezTo>
                    <a:cubicBezTo>
                      <a:pt x="405" y="395"/>
                      <a:pt x="498" y="353"/>
                      <a:pt x="581" y="323"/>
                    </a:cubicBezTo>
                    <a:lnTo>
                      <a:pt x="862" y="198"/>
                    </a:lnTo>
                    <a:lnTo>
                      <a:pt x="1141" y="74"/>
                    </a:lnTo>
                    <a:cubicBezTo>
                      <a:pt x="1162" y="74"/>
                      <a:pt x="1173" y="42"/>
                      <a:pt x="1162" y="21"/>
                    </a:cubicBezTo>
                    <a:cubicBezTo>
                      <a:pt x="1152" y="11"/>
                      <a:pt x="1141" y="1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9"/>
              <p:cNvSpPr/>
              <p:nvPr/>
            </p:nvSpPr>
            <p:spPr>
              <a:xfrm>
                <a:off x="5957390" y="3258249"/>
                <a:ext cx="58047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09" extrusionOk="0">
                    <a:moveTo>
                      <a:pt x="1235" y="1"/>
                    </a:moveTo>
                    <a:lnTo>
                      <a:pt x="1225" y="11"/>
                    </a:lnTo>
                    <a:cubicBezTo>
                      <a:pt x="1131" y="52"/>
                      <a:pt x="1048" y="94"/>
                      <a:pt x="955" y="125"/>
                    </a:cubicBezTo>
                    <a:cubicBezTo>
                      <a:pt x="861" y="167"/>
                      <a:pt x="758" y="208"/>
                      <a:pt x="654" y="239"/>
                    </a:cubicBezTo>
                    <a:lnTo>
                      <a:pt x="665" y="239"/>
                    </a:lnTo>
                    <a:cubicBezTo>
                      <a:pt x="457" y="312"/>
                      <a:pt x="250" y="374"/>
                      <a:pt x="42" y="426"/>
                    </a:cubicBezTo>
                    <a:cubicBezTo>
                      <a:pt x="11" y="426"/>
                      <a:pt x="1" y="447"/>
                      <a:pt x="1" y="478"/>
                    </a:cubicBezTo>
                    <a:cubicBezTo>
                      <a:pt x="11" y="499"/>
                      <a:pt x="32" y="509"/>
                      <a:pt x="52" y="509"/>
                    </a:cubicBezTo>
                    <a:cubicBezTo>
                      <a:pt x="260" y="457"/>
                      <a:pt x="467" y="395"/>
                      <a:pt x="665" y="333"/>
                    </a:cubicBezTo>
                    <a:cubicBezTo>
                      <a:pt x="861" y="260"/>
                      <a:pt x="1069" y="177"/>
                      <a:pt x="1256" y="84"/>
                    </a:cubicBezTo>
                    <a:cubicBezTo>
                      <a:pt x="1276" y="73"/>
                      <a:pt x="1287" y="52"/>
                      <a:pt x="1276" y="32"/>
                    </a:cubicBezTo>
                    <a:cubicBezTo>
                      <a:pt x="1266" y="11"/>
                      <a:pt x="1256" y="1"/>
                      <a:pt x="123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9"/>
              <p:cNvSpPr/>
              <p:nvPr/>
            </p:nvSpPr>
            <p:spPr>
              <a:xfrm>
                <a:off x="5962077" y="3253112"/>
                <a:ext cx="59895" cy="2586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574" extrusionOk="0">
                    <a:moveTo>
                      <a:pt x="1276" y="0"/>
                    </a:moveTo>
                    <a:cubicBezTo>
                      <a:pt x="1266" y="0"/>
                      <a:pt x="1266" y="0"/>
                      <a:pt x="1255" y="11"/>
                    </a:cubicBezTo>
                    <a:cubicBezTo>
                      <a:pt x="923" y="146"/>
                      <a:pt x="602" y="291"/>
                      <a:pt x="260" y="405"/>
                    </a:cubicBezTo>
                    <a:lnTo>
                      <a:pt x="270" y="405"/>
                    </a:lnTo>
                    <a:cubicBezTo>
                      <a:pt x="187" y="436"/>
                      <a:pt x="114" y="457"/>
                      <a:pt x="42" y="488"/>
                    </a:cubicBezTo>
                    <a:cubicBezTo>
                      <a:pt x="31" y="488"/>
                      <a:pt x="21" y="488"/>
                      <a:pt x="11" y="498"/>
                    </a:cubicBezTo>
                    <a:cubicBezTo>
                      <a:pt x="11" y="509"/>
                      <a:pt x="1" y="519"/>
                      <a:pt x="11" y="540"/>
                    </a:cubicBezTo>
                    <a:cubicBezTo>
                      <a:pt x="11" y="557"/>
                      <a:pt x="25" y="574"/>
                      <a:pt x="47" y="574"/>
                    </a:cubicBezTo>
                    <a:cubicBezTo>
                      <a:pt x="52" y="574"/>
                      <a:pt x="57" y="573"/>
                      <a:pt x="63" y="571"/>
                    </a:cubicBezTo>
                    <a:cubicBezTo>
                      <a:pt x="478" y="436"/>
                      <a:pt x="893" y="260"/>
                      <a:pt x="1297" y="83"/>
                    </a:cubicBezTo>
                    <a:cubicBezTo>
                      <a:pt x="1318" y="73"/>
                      <a:pt x="1328" y="42"/>
                      <a:pt x="1318" y="32"/>
                    </a:cubicBezTo>
                    <a:cubicBezTo>
                      <a:pt x="1308" y="11"/>
                      <a:pt x="1287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9"/>
              <p:cNvSpPr/>
              <p:nvPr/>
            </p:nvSpPr>
            <p:spPr>
              <a:xfrm>
                <a:off x="6234153" y="3071713"/>
                <a:ext cx="15007" cy="2474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49" extrusionOk="0">
                    <a:moveTo>
                      <a:pt x="280" y="1"/>
                    </a:moveTo>
                    <a:cubicBezTo>
                      <a:pt x="270" y="1"/>
                      <a:pt x="250" y="11"/>
                      <a:pt x="250" y="21"/>
                    </a:cubicBezTo>
                    <a:cubicBezTo>
                      <a:pt x="156" y="167"/>
                      <a:pt x="84" y="323"/>
                      <a:pt x="11" y="478"/>
                    </a:cubicBezTo>
                    <a:cubicBezTo>
                      <a:pt x="1" y="489"/>
                      <a:pt x="11" y="509"/>
                      <a:pt x="11" y="519"/>
                    </a:cubicBezTo>
                    <a:cubicBezTo>
                      <a:pt x="21" y="530"/>
                      <a:pt x="31" y="540"/>
                      <a:pt x="42" y="540"/>
                    </a:cubicBezTo>
                    <a:cubicBezTo>
                      <a:pt x="47" y="545"/>
                      <a:pt x="55" y="548"/>
                      <a:pt x="63" y="548"/>
                    </a:cubicBezTo>
                    <a:cubicBezTo>
                      <a:pt x="70" y="548"/>
                      <a:pt x="78" y="545"/>
                      <a:pt x="84" y="540"/>
                    </a:cubicBezTo>
                    <a:lnTo>
                      <a:pt x="114" y="509"/>
                    </a:lnTo>
                    <a:cubicBezTo>
                      <a:pt x="125" y="478"/>
                      <a:pt x="146" y="447"/>
                      <a:pt x="156" y="406"/>
                    </a:cubicBezTo>
                    <a:lnTo>
                      <a:pt x="156" y="426"/>
                    </a:lnTo>
                    <a:cubicBezTo>
                      <a:pt x="208" y="302"/>
                      <a:pt x="270" y="187"/>
                      <a:pt x="322" y="74"/>
                    </a:cubicBezTo>
                    <a:cubicBezTo>
                      <a:pt x="333" y="63"/>
                      <a:pt x="333" y="53"/>
                      <a:pt x="333" y="42"/>
                    </a:cubicBezTo>
                    <a:cubicBezTo>
                      <a:pt x="333" y="21"/>
                      <a:pt x="322" y="11"/>
                      <a:pt x="312" y="11"/>
                    </a:cubicBezTo>
                    <a:cubicBezTo>
                      <a:pt x="301" y="1"/>
                      <a:pt x="291" y="1"/>
                      <a:pt x="280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9"/>
              <p:cNvSpPr/>
              <p:nvPr/>
            </p:nvSpPr>
            <p:spPr>
              <a:xfrm>
                <a:off x="6228069" y="3051658"/>
                <a:ext cx="34206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72" extrusionOk="0">
                    <a:moveTo>
                      <a:pt x="675" y="0"/>
                    </a:moveTo>
                    <a:lnTo>
                      <a:pt x="644" y="31"/>
                    </a:lnTo>
                    <a:cubicBezTo>
                      <a:pt x="613" y="114"/>
                      <a:pt x="581" y="187"/>
                      <a:pt x="540" y="270"/>
                    </a:cubicBezTo>
                    <a:cubicBezTo>
                      <a:pt x="405" y="539"/>
                      <a:pt x="249" y="809"/>
                      <a:pt x="53" y="1037"/>
                    </a:cubicBezTo>
                    <a:lnTo>
                      <a:pt x="63" y="1027"/>
                    </a:lnTo>
                    <a:lnTo>
                      <a:pt x="63" y="1027"/>
                    </a:lnTo>
                    <a:cubicBezTo>
                      <a:pt x="53" y="1047"/>
                      <a:pt x="32" y="1068"/>
                      <a:pt x="21" y="1079"/>
                    </a:cubicBezTo>
                    <a:cubicBezTo>
                      <a:pt x="11" y="1089"/>
                      <a:pt x="0" y="1100"/>
                      <a:pt x="0" y="1120"/>
                    </a:cubicBezTo>
                    <a:cubicBezTo>
                      <a:pt x="0" y="1130"/>
                      <a:pt x="0" y="1141"/>
                      <a:pt x="11" y="1151"/>
                    </a:cubicBezTo>
                    <a:cubicBezTo>
                      <a:pt x="21" y="1162"/>
                      <a:pt x="32" y="1172"/>
                      <a:pt x="53" y="1172"/>
                    </a:cubicBezTo>
                    <a:cubicBezTo>
                      <a:pt x="63" y="1172"/>
                      <a:pt x="73" y="1172"/>
                      <a:pt x="83" y="1162"/>
                    </a:cubicBezTo>
                    <a:cubicBezTo>
                      <a:pt x="156" y="1079"/>
                      <a:pt x="219" y="1006"/>
                      <a:pt x="281" y="923"/>
                    </a:cubicBezTo>
                    <a:cubicBezTo>
                      <a:pt x="343" y="840"/>
                      <a:pt x="395" y="747"/>
                      <a:pt x="457" y="653"/>
                    </a:cubicBezTo>
                    <a:cubicBezTo>
                      <a:pt x="561" y="466"/>
                      <a:pt x="664" y="270"/>
                      <a:pt x="747" y="62"/>
                    </a:cubicBezTo>
                    <a:cubicBezTo>
                      <a:pt x="758" y="42"/>
                      <a:pt x="737" y="10"/>
                      <a:pt x="71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9"/>
              <p:cNvSpPr/>
              <p:nvPr/>
            </p:nvSpPr>
            <p:spPr>
              <a:xfrm>
                <a:off x="6225275" y="3052559"/>
                <a:ext cx="37000" cy="5556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233" extrusionOk="0">
                    <a:moveTo>
                      <a:pt x="768" y="1"/>
                    </a:moveTo>
                    <a:cubicBezTo>
                      <a:pt x="768" y="1"/>
                      <a:pt x="758" y="1"/>
                      <a:pt x="747" y="11"/>
                    </a:cubicBezTo>
                    <a:cubicBezTo>
                      <a:pt x="737" y="11"/>
                      <a:pt x="737" y="22"/>
                      <a:pt x="726" y="31"/>
                    </a:cubicBezTo>
                    <a:cubicBezTo>
                      <a:pt x="696" y="125"/>
                      <a:pt x="643" y="229"/>
                      <a:pt x="602" y="322"/>
                    </a:cubicBezTo>
                    <a:lnTo>
                      <a:pt x="602" y="312"/>
                    </a:lnTo>
                    <a:cubicBezTo>
                      <a:pt x="488" y="571"/>
                      <a:pt x="343" y="810"/>
                      <a:pt x="156" y="1027"/>
                    </a:cubicBezTo>
                    <a:cubicBezTo>
                      <a:pt x="115" y="1080"/>
                      <a:pt x="73" y="1121"/>
                      <a:pt x="21" y="1173"/>
                    </a:cubicBezTo>
                    <a:cubicBezTo>
                      <a:pt x="11" y="1183"/>
                      <a:pt x="0" y="1204"/>
                      <a:pt x="21" y="1225"/>
                    </a:cubicBezTo>
                    <a:cubicBezTo>
                      <a:pt x="26" y="1230"/>
                      <a:pt x="34" y="1232"/>
                      <a:pt x="43" y="1232"/>
                    </a:cubicBezTo>
                    <a:cubicBezTo>
                      <a:pt x="52" y="1232"/>
                      <a:pt x="63" y="1230"/>
                      <a:pt x="73" y="1225"/>
                    </a:cubicBezTo>
                    <a:cubicBezTo>
                      <a:pt x="145" y="1152"/>
                      <a:pt x="218" y="1069"/>
                      <a:pt x="291" y="986"/>
                    </a:cubicBezTo>
                    <a:cubicBezTo>
                      <a:pt x="364" y="893"/>
                      <a:pt x="426" y="789"/>
                      <a:pt x="488" y="695"/>
                    </a:cubicBezTo>
                    <a:cubicBezTo>
                      <a:pt x="550" y="592"/>
                      <a:pt x="613" y="488"/>
                      <a:pt x="664" y="384"/>
                    </a:cubicBezTo>
                    <a:cubicBezTo>
                      <a:pt x="716" y="280"/>
                      <a:pt x="768" y="167"/>
                      <a:pt x="809" y="63"/>
                    </a:cubicBezTo>
                    <a:cubicBezTo>
                      <a:pt x="820" y="42"/>
                      <a:pt x="809" y="11"/>
                      <a:pt x="789" y="11"/>
                    </a:cubicBezTo>
                    <a:cubicBezTo>
                      <a:pt x="779" y="1"/>
                      <a:pt x="779" y="1"/>
                      <a:pt x="76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9"/>
              <p:cNvSpPr/>
              <p:nvPr/>
            </p:nvSpPr>
            <p:spPr>
              <a:xfrm>
                <a:off x="6226176" y="3048368"/>
                <a:ext cx="39840" cy="60661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46" extrusionOk="0">
                    <a:moveTo>
                      <a:pt x="831" y="0"/>
                    </a:moveTo>
                    <a:cubicBezTo>
                      <a:pt x="810" y="0"/>
                      <a:pt x="789" y="11"/>
                      <a:pt x="789" y="32"/>
                    </a:cubicBezTo>
                    <a:cubicBezTo>
                      <a:pt x="738" y="156"/>
                      <a:pt x="686" y="281"/>
                      <a:pt x="623" y="394"/>
                    </a:cubicBezTo>
                    <a:cubicBezTo>
                      <a:pt x="499" y="654"/>
                      <a:pt x="354" y="903"/>
                      <a:pt x="167" y="1120"/>
                    </a:cubicBezTo>
                    <a:lnTo>
                      <a:pt x="157" y="1131"/>
                    </a:lnTo>
                    <a:cubicBezTo>
                      <a:pt x="115" y="1183"/>
                      <a:pt x="74" y="1224"/>
                      <a:pt x="22" y="1276"/>
                    </a:cubicBezTo>
                    <a:cubicBezTo>
                      <a:pt x="1" y="1286"/>
                      <a:pt x="1" y="1318"/>
                      <a:pt x="22" y="1328"/>
                    </a:cubicBezTo>
                    <a:cubicBezTo>
                      <a:pt x="28" y="1340"/>
                      <a:pt x="38" y="1345"/>
                      <a:pt x="49" y="1345"/>
                    </a:cubicBezTo>
                    <a:cubicBezTo>
                      <a:pt x="57" y="1345"/>
                      <a:pt x="65" y="1343"/>
                      <a:pt x="74" y="1339"/>
                    </a:cubicBezTo>
                    <a:cubicBezTo>
                      <a:pt x="157" y="1245"/>
                      <a:pt x="240" y="1162"/>
                      <a:pt x="323" y="1058"/>
                    </a:cubicBezTo>
                    <a:cubicBezTo>
                      <a:pt x="395" y="965"/>
                      <a:pt x="468" y="851"/>
                      <a:pt x="540" y="747"/>
                    </a:cubicBezTo>
                    <a:lnTo>
                      <a:pt x="727" y="405"/>
                    </a:lnTo>
                    <a:cubicBezTo>
                      <a:pt x="779" y="290"/>
                      <a:pt x="831" y="177"/>
                      <a:pt x="872" y="62"/>
                    </a:cubicBezTo>
                    <a:cubicBezTo>
                      <a:pt x="883" y="42"/>
                      <a:pt x="872" y="11"/>
                      <a:pt x="8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9"/>
              <p:cNvSpPr/>
              <p:nvPr/>
            </p:nvSpPr>
            <p:spPr>
              <a:xfrm>
                <a:off x="6224328" y="3056750"/>
                <a:ext cx="37451" cy="56244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248" extrusionOk="0">
                    <a:moveTo>
                      <a:pt x="768" y="1"/>
                    </a:moveTo>
                    <a:cubicBezTo>
                      <a:pt x="758" y="12"/>
                      <a:pt x="747" y="12"/>
                      <a:pt x="737" y="32"/>
                    </a:cubicBezTo>
                    <a:cubicBezTo>
                      <a:pt x="644" y="219"/>
                      <a:pt x="551" y="406"/>
                      <a:pt x="436" y="582"/>
                    </a:cubicBezTo>
                    <a:cubicBezTo>
                      <a:pt x="332" y="779"/>
                      <a:pt x="208" y="955"/>
                      <a:pt x="63" y="1121"/>
                    </a:cubicBezTo>
                    <a:cubicBezTo>
                      <a:pt x="53" y="1142"/>
                      <a:pt x="32" y="1153"/>
                      <a:pt x="21" y="1173"/>
                    </a:cubicBezTo>
                    <a:cubicBezTo>
                      <a:pt x="11" y="1183"/>
                      <a:pt x="11" y="1194"/>
                      <a:pt x="11" y="1204"/>
                    </a:cubicBezTo>
                    <a:cubicBezTo>
                      <a:pt x="0" y="1215"/>
                      <a:pt x="11" y="1225"/>
                      <a:pt x="21" y="1236"/>
                    </a:cubicBezTo>
                    <a:cubicBezTo>
                      <a:pt x="27" y="1241"/>
                      <a:pt x="40" y="1247"/>
                      <a:pt x="52" y="1247"/>
                    </a:cubicBezTo>
                    <a:cubicBezTo>
                      <a:pt x="61" y="1247"/>
                      <a:pt x="69" y="1244"/>
                      <a:pt x="73" y="1236"/>
                    </a:cubicBezTo>
                    <a:cubicBezTo>
                      <a:pt x="146" y="1153"/>
                      <a:pt x="208" y="1080"/>
                      <a:pt x="281" y="997"/>
                    </a:cubicBezTo>
                    <a:cubicBezTo>
                      <a:pt x="353" y="893"/>
                      <a:pt x="415" y="800"/>
                      <a:pt x="478" y="696"/>
                    </a:cubicBezTo>
                    <a:cubicBezTo>
                      <a:pt x="602" y="499"/>
                      <a:pt x="717" y="291"/>
                      <a:pt x="820" y="84"/>
                    </a:cubicBezTo>
                    <a:cubicBezTo>
                      <a:pt x="830" y="74"/>
                      <a:pt x="830" y="63"/>
                      <a:pt x="830" y="42"/>
                    </a:cubicBezTo>
                    <a:cubicBezTo>
                      <a:pt x="830" y="32"/>
                      <a:pt x="820" y="21"/>
                      <a:pt x="810" y="12"/>
                    </a:cubicBezTo>
                    <a:cubicBezTo>
                      <a:pt x="800" y="12"/>
                      <a:pt x="789" y="1"/>
                      <a:pt x="779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9"/>
              <p:cNvSpPr/>
              <p:nvPr/>
            </p:nvSpPr>
            <p:spPr>
              <a:xfrm>
                <a:off x="6220137" y="3064232"/>
                <a:ext cx="35558" cy="5336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84" extrusionOk="0">
                    <a:moveTo>
                      <a:pt x="716" y="1"/>
                    </a:moveTo>
                    <a:cubicBezTo>
                      <a:pt x="706" y="11"/>
                      <a:pt x="695" y="11"/>
                      <a:pt x="685" y="32"/>
                    </a:cubicBezTo>
                    <a:cubicBezTo>
                      <a:pt x="591" y="219"/>
                      <a:pt x="488" y="406"/>
                      <a:pt x="374" y="582"/>
                    </a:cubicBezTo>
                    <a:cubicBezTo>
                      <a:pt x="259" y="768"/>
                      <a:pt x="146" y="934"/>
                      <a:pt x="10" y="1100"/>
                    </a:cubicBezTo>
                    <a:cubicBezTo>
                      <a:pt x="1" y="1111"/>
                      <a:pt x="1" y="1132"/>
                      <a:pt x="1" y="1142"/>
                    </a:cubicBezTo>
                    <a:cubicBezTo>
                      <a:pt x="1" y="1153"/>
                      <a:pt x="10" y="1162"/>
                      <a:pt x="21" y="1173"/>
                    </a:cubicBezTo>
                    <a:cubicBezTo>
                      <a:pt x="31" y="1183"/>
                      <a:pt x="52" y="1183"/>
                      <a:pt x="63" y="1183"/>
                    </a:cubicBezTo>
                    <a:cubicBezTo>
                      <a:pt x="73" y="1173"/>
                      <a:pt x="84" y="1173"/>
                      <a:pt x="93" y="1162"/>
                    </a:cubicBezTo>
                    <a:cubicBezTo>
                      <a:pt x="229" y="997"/>
                      <a:pt x="353" y="821"/>
                      <a:pt x="467" y="644"/>
                    </a:cubicBezTo>
                    <a:cubicBezTo>
                      <a:pt x="581" y="457"/>
                      <a:pt x="674" y="281"/>
                      <a:pt x="778" y="84"/>
                    </a:cubicBezTo>
                    <a:cubicBezTo>
                      <a:pt x="778" y="74"/>
                      <a:pt x="789" y="63"/>
                      <a:pt x="778" y="53"/>
                    </a:cubicBezTo>
                    <a:cubicBezTo>
                      <a:pt x="778" y="32"/>
                      <a:pt x="768" y="21"/>
                      <a:pt x="757" y="11"/>
                    </a:cubicBezTo>
                    <a:cubicBezTo>
                      <a:pt x="747" y="11"/>
                      <a:pt x="737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9"/>
              <p:cNvSpPr/>
              <p:nvPr/>
            </p:nvSpPr>
            <p:spPr>
              <a:xfrm>
                <a:off x="6201884" y="3089966"/>
                <a:ext cx="40741" cy="4750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054" extrusionOk="0">
                    <a:moveTo>
                      <a:pt x="851" y="1"/>
                    </a:moveTo>
                    <a:cubicBezTo>
                      <a:pt x="830" y="1"/>
                      <a:pt x="820" y="1"/>
                      <a:pt x="810" y="21"/>
                    </a:cubicBezTo>
                    <a:cubicBezTo>
                      <a:pt x="747" y="114"/>
                      <a:pt x="675" y="197"/>
                      <a:pt x="613" y="291"/>
                    </a:cubicBezTo>
                    <a:cubicBezTo>
                      <a:pt x="540" y="384"/>
                      <a:pt x="468" y="478"/>
                      <a:pt x="385" y="571"/>
                    </a:cubicBezTo>
                    <a:cubicBezTo>
                      <a:pt x="385" y="571"/>
                      <a:pt x="385" y="571"/>
                      <a:pt x="386" y="571"/>
                    </a:cubicBezTo>
                    <a:lnTo>
                      <a:pt x="386" y="571"/>
                    </a:lnTo>
                    <a:cubicBezTo>
                      <a:pt x="265" y="712"/>
                      <a:pt x="154" y="833"/>
                      <a:pt x="21" y="955"/>
                    </a:cubicBezTo>
                    <a:cubicBezTo>
                      <a:pt x="1" y="976"/>
                      <a:pt x="1" y="1006"/>
                      <a:pt x="21" y="1038"/>
                    </a:cubicBezTo>
                    <a:cubicBezTo>
                      <a:pt x="27" y="1048"/>
                      <a:pt x="40" y="1054"/>
                      <a:pt x="54" y="1054"/>
                    </a:cubicBezTo>
                    <a:cubicBezTo>
                      <a:pt x="68" y="1054"/>
                      <a:pt x="84" y="1048"/>
                      <a:pt x="94" y="1038"/>
                    </a:cubicBezTo>
                    <a:cubicBezTo>
                      <a:pt x="240" y="893"/>
                      <a:pt x="374" y="747"/>
                      <a:pt x="509" y="591"/>
                    </a:cubicBezTo>
                    <a:cubicBezTo>
                      <a:pt x="644" y="426"/>
                      <a:pt x="768" y="250"/>
                      <a:pt x="883" y="73"/>
                    </a:cubicBezTo>
                    <a:cubicBezTo>
                      <a:pt x="903" y="52"/>
                      <a:pt x="893" y="21"/>
                      <a:pt x="87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9"/>
              <p:cNvSpPr/>
              <p:nvPr/>
            </p:nvSpPr>
            <p:spPr>
              <a:xfrm>
                <a:off x="6194899" y="3097898"/>
                <a:ext cx="39299" cy="46194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025" extrusionOk="0">
                    <a:moveTo>
                      <a:pt x="830" y="1"/>
                    </a:moveTo>
                    <a:cubicBezTo>
                      <a:pt x="819" y="1"/>
                      <a:pt x="809" y="1"/>
                      <a:pt x="799" y="11"/>
                    </a:cubicBezTo>
                    <a:cubicBezTo>
                      <a:pt x="644" y="229"/>
                      <a:pt x="498" y="436"/>
                      <a:pt x="332" y="644"/>
                    </a:cubicBezTo>
                    <a:cubicBezTo>
                      <a:pt x="229" y="758"/>
                      <a:pt x="125" y="862"/>
                      <a:pt x="21" y="955"/>
                    </a:cubicBezTo>
                    <a:cubicBezTo>
                      <a:pt x="0" y="976"/>
                      <a:pt x="0" y="996"/>
                      <a:pt x="10" y="1007"/>
                    </a:cubicBezTo>
                    <a:cubicBezTo>
                      <a:pt x="22" y="1019"/>
                      <a:pt x="34" y="1024"/>
                      <a:pt x="45" y="1024"/>
                    </a:cubicBezTo>
                    <a:cubicBezTo>
                      <a:pt x="52" y="1024"/>
                      <a:pt x="58" y="1022"/>
                      <a:pt x="63" y="1017"/>
                    </a:cubicBezTo>
                    <a:cubicBezTo>
                      <a:pt x="146" y="945"/>
                      <a:pt x="208" y="872"/>
                      <a:pt x="280" y="800"/>
                    </a:cubicBezTo>
                    <a:cubicBezTo>
                      <a:pt x="353" y="727"/>
                      <a:pt x="415" y="644"/>
                      <a:pt x="487" y="561"/>
                    </a:cubicBezTo>
                    <a:cubicBezTo>
                      <a:pt x="612" y="395"/>
                      <a:pt x="736" y="229"/>
                      <a:pt x="861" y="53"/>
                    </a:cubicBezTo>
                    <a:cubicBezTo>
                      <a:pt x="872" y="42"/>
                      <a:pt x="861" y="1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9"/>
              <p:cNvSpPr/>
              <p:nvPr/>
            </p:nvSpPr>
            <p:spPr>
              <a:xfrm>
                <a:off x="5437575" y="2638835"/>
                <a:ext cx="322097" cy="682097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15135" extrusionOk="0">
                    <a:moveTo>
                      <a:pt x="7147" y="0"/>
                    </a:moveTo>
                    <a:cubicBezTo>
                      <a:pt x="6390" y="270"/>
                      <a:pt x="5653" y="613"/>
                      <a:pt x="4938" y="1038"/>
                    </a:cubicBezTo>
                    <a:cubicBezTo>
                      <a:pt x="4159" y="1515"/>
                      <a:pt x="3433" y="2054"/>
                      <a:pt x="2801" y="2667"/>
                    </a:cubicBezTo>
                    <a:cubicBezTo>
                      <a:pt x="2490" y="2967"/>
                      <a:pt x="2199" y="3278"/>
                      <a:pt x="1939" y="3610"/>
                    </a:cubicBezTo>
                    <a:cubicBezTo>
                      <a:pt x="1690" y="3911"/>
                      <a:pt x="1494" y="4202"/>
                      <a:pt x="1307" y="4502"/>
                    </a:cubicBezTo>
                    <a:cubicBezTo>
                      <a:pt x="985" y="5042"/>
                      <a:pt x="715" y="5654"/>
                      <a:pt x="498" y="6328"/>
                    </a:cubicBezTo>
                    <a:cubicBezTo>
                      <a:pt x="280" y="6982"/>
                      <a:pt x="145" y="7676"/>
                      <a:pt x="62" y="8382"/>
                    </a:cubicBezTo>
                    <a:cubicBezTo>
                      <a:pt x="0" y="9087"/>
                      <a:pt x="10" y="9782"/>
                      <a:pt x="104" y="10467"/>
                    </a:cubicBezTo>
                    <a:cubicBezTo>
                      <a:pt x="197" y="11152"/>
                      <a:pt x="383" y="11784"/>
                      <a:pt x="664" y="12365"/>
                    </a:cubicBezTo>
                    <a:cubicBezTo>
                      <a:pt x="944" y="12946"/>
                      <a:pt x="1349" y="13475"/>
                      <a:pt x="1826" y="13879"/>
                    </a:cubicBezTo>
                    <a:cubicBezTo>
                      <a:pt x="2158" y="14160"/>
                      <a:pt x="2531" y="14398"/>
                      <a:pt x="2946" y="14575"/>
                    </a:cubicBezTo>
                    <a:cubicBezTo>
                      <a:pt x="3163" y="14668"/>
                      <a:pt x="3392" y="14751"/>
                      <a:pt x="3631" y="14813"/>
                    </a:cubicBezTo>
                    <a:cubicBezTo>
                      <a:pt x="3869" y="14875"/>
                      <a:pt x="4129" y="14927"/>
                      <a:pt x="4419" y="14958"/>
                    </a:cubicBezTo>
                    <a:lnTo>
                      <a:pt x="4450" y="14958"/>
                    </a:lnTo>
                    <a:cubicBezTo>
                      <a:pt x="4958" y="15083"/>
                      <a:pt x="5528" y="15135"/>
                      <a:pt x="6182" y="15135"/>
                    </a:cubicBezTo>
                    <a:lnTo>
                      <a:pt x="6431" y="15135"/>
                    </a:lnTo>
                    <a:cubicBezTo>
                      <a:pt x="6556" y="15135"/>
                      <a:pt x="6669" y="15124"/>
                      <a:pt x="6794" y="15124"/>
                    </a:cubicBezTo>
                    <a:cubicBezTo>
                      <a:pt x="6628" y="15093"/>
                      <a:pt x="6473" y="15062"/>
                      <a:pt x="6307" y="15031"/>
                    </a:cubicBezTo>
                    <a:cubicBezTo>
                      <a:pt x="5975" y="14958"/>
                      <a:pt x="5643" y="14875"/>
                      <a:pt x="5311" y="14771"/>
                    </a:cubicBezTo>
                    <a:cubicBezTo>
                      <a:pt x="4989" y="14679"/>
                      <a:pt x="4668" y="14575"/>
                      <a:pt x="4357" y="14440"/>
                    </a:cubicBezTo>
                    <a:cubicBezTo>
                      <a:pt x="3765" y="14191"/>
                      <a:pt x="3205" y="13869"/>
                      <a:pt x="2728" y="13444"/>
                    </a:cubicBezTo>
                    <a:cubicBezTo>
                      <a:pt x="2500" y="13247"/>
                      <a:pt x="2292" y="13019"/>
                      <a:pt x="2105" y="12770"/>
                    </a:cubicBezTo>
                    <a:cubicBezTo>
                      <a:pt x="1919" y="12521"/>
                      <a:pt x="1763" y="12240"/>
                      <a:pt x="1639" y="11950"/>
                    </a:cubicBezTo>
                    <a:cubicBezTo>
                      <a:pt x="1515" y="11639"/>
                      <a:pt x="1411" y="11318"/>
                      <a:pt x="1358" y="10975"/>
                    </a:cubicBezTo>
                    <a:cubicBezTo>
                      <a:pt x="1328" y="10799"/>
                      <a:pt x="1307" y="10612"/>
                      <a:pt x="1286" y="10426"/>
                    </a:cubicBezTo>
                    <a:cubicBezTo>
                      <a:pt x="1276" y="10228"/>
                      <a:pt x="1276" y="10041"/>
                      <a:pt x="1276" y="9855"/>
                    </a:cubicBezTo>
                    <a:cubicBezTo>
                      <a:pt x="1276" y="9087"/>
                      <a:pt x="1358" y="8319"/>
                      <a:pt x="1524" y="7573"/>
                    </a:cubicBezTo>
                    <a:cubicBezTo>
                      <a:pt x="1690" y="6836"/>
                      <a:pt x="1919" y="6110"/>
                      <a:pt x="2230" y="5415"/>
                    </a:cubicBezTo>
                    <a:cubicBezTo>
                      <a:pt x="2842" y="4036"/>
                      <a:pt x="3724" y="2770"/>
                      <a:pt x="4813" y="1712"/>
                    </a:cubicBezTo>
                    <a:cubicBezTo>
                      <a:pt x="5362" y="1194"/>
                      <a:pt x="5964" y="716"/>
                      <a:pt x="6607" y="311"/>
                    </a:cubicBezTo>
                    <a:cubicBezTo>
                      <a:pt x="6784" y="198"/>
                      <a:pt x="6960" y="94"/>
                      <a:pt x="7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9"/>
              <p:cNvSpPr/>
              <p:nvPr/>
            </p:nvSpPr>
            <p:spPr>
              <a:xfrm>
                <a:off x="5927916" y="3024031"/>
                <a:ext cx="87025" cy="6597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464" extrusionOk="0">
                    <a:moveTo>
                      <a:pt x="769" y="1"/>
                    </a:moveTo>
                    <a:cubicBezTo>
                      <a:pt x="738" y="1"/>
                      <a:pt x="706" y="11"/>
                      <a:pt x="686" y="32"/>
                    </a:cubicBezTo>
                    <a:lnTo>
                      <a:pt x="676" y="32"/>
                    </a:lnTo>
                    <a:cubicBezTo>
                      <a:pt x="665" y="42"/>
                      <a:pt x="665" y="42"/>
                      <a:pt x="655" y="42"/>
                    </a:cubicBezTo>
                    <a:cubicBezTo>
                      <a:pt x="603" y="74"/>
                      <a:pt x="582" y="136"/>
                      <a:pt x="613" y="187"/>
                    </a:cubicBezTo>
                    <a:cubicBezTo>
                      <a:pt x="634" y="250"/>
                      <a:pt x="655" y="302"/>
                      <a:pt x="686" y="364"/>
                    </a:cubicBezTo>
                    <a:cubicBezTo>
                      <a:pt x="727" y="509"/>
                      <a:pt x="759" y="634"/>
                      <a:pt x="769" y="768"/>
                    </a:cubicBezTo>
                    <a:cubicBezTo>
                      <a:pt x="769" y="841"/>
                      <a:pt x="769" y="903"/>
                      <a:pt x="759" y="976"/>
                    </a:cubicBezTo>
                    <a:cubicBezTo>
                      <a:pt x="748" y="1017"/>
                      <a:pt x="738" y="1049"/>
                      <a:pt x="727" y="1079"/>
                    </a:cubicBezTo>
                    <a:cubicBezTo>
                      <a:pt x="706" y="1100"/>
                      <a:pt x="696" y="1121"/>
                      <a:pt x="686" y="1142"/>
                    </a:cubicBezTo>
                    <a:cubicBezTo>
                      <a:pt x="665" y="1162"/>
                      <a:pt x="634" y="1183"/>
                      <a:pt x="613" y="1204"/>
                    </a:cubicBezTo>
                    <a:lnTo>
                      <a:pt x="551" y="1235"/>
                    </a:lnTo>
                    <a:cubicBezTo>
                      <a:pt x="530" y="1235"/>
                      <a:pt x="510" y="1245"/>
                      <a:pt x="499" y="1245"/>
                    </a:cubicBezTo>
                    <a:lnTo>
                      <a:pt x="468" y="1245"/>
                    </a:lnTo>
                    <a:cubicBezTo>
                      <a:pt x="457" y="1245"/>
                      <a:pt x="447" y="1245"/>
                      <a:pt x="437" y="1235"/>
                    </a:cubicBezTo>
                    <a:cubicBezTo>
                      <a:pt x="416" y="1235"/>
                      <a:pt x="406" y="1225"/>
                      <a:pt x="385" y="1225"/>
                    </a:cubicBezTo>
                    <a:cubicBezTo>
                      <a:pt x="364" y="1215"/>
                      <a:pt x="344" y="1194"/>
                      <a:pt x="323" y="1183"/>
                    </a:cubicBezTo>
                    <a:cubicBezTo>
                      <a:pt x="312" y="1162"/>
                      <a:pt x="291" y="1152"/>
                      <a:pt x="281" y="1132"/>
                    </a:cubicBezTo>
                    <a:cubicBezTo>
                      <a:pt x="261" y="1100"/>
                      <a:pt x="250" y="1079"/>
                      <a:pt x="240" y="1049"/>
                    </a:cubicBezTo>
                    <a:cubicBezTo>
                      <a:pt x="229" y="1017"/>
                      <a:pt x="229" y="976"/>
                      <a:pt x="219" y="945"/>
                    </a:cubicBezTo>
                    <a:cubicBezTo>
                      <a:pt x="208" y="893"/>
                      <a:pt x="157" y="862"/>
                      <a:pt x="115" y="862"/>
                    </a:cubicBezTo>
                    <a:lnTo>
                      <a:pt x="95" y="862"/>
                    </a:lnTo>
                    <a:cubicBezTo>
                      <a:pt x="63" y="872"/>
                      <a:pt x="32" y="883"/>
                      <a:pt x="22" y="903"/>
                    </a:cubicBezTo>
                    <a:cubicBezTo>
                      <a:pt x="1" y="934"/>
                      <a:pt x="1" y="955"/>
                      <a:pt x="1" y="996"/>
                    </a:cubicBezTo>
                    <a:cubicBezTo>
                      <a:pt x="12" y="1059"/>
                      <a:pt x="32" y="1111"/>
                      <a:pt x="42" y="1142"/>
                    </a:cubicBezTo>
                    <a:cubicBezTo>
                      <a:pt x="63" y="1194"/>
                      <a:pt x="84" y="1235"/>
                      <a:pt x="115" y="1277"/>
                    </a:cubicBezTo>
                    <a:cubicBezTo>
                      <a:pt x="167" y="1349"/>
                      <a:pt x="240" y="1401"/>
                      <a:pt x="333" y="1443"/>
                    </a:cubicBezTo>
                    <a:cubicBezTo>
                      <a:pt x="364" y="1453"/>
                      <a:pt x="416" y="1464"/>
                      <a:pt x="457" y="1464"/>
                    </a:cubicBezTo>
                    <a:cubicBezTo>
                      <a:pt x="510" y="1464"/>
                      <a:pt x="551" y="1464"/>
                      <a:pt x="603" y="1443"/>
                    </a:cubicBezTo>
                    <a:cubicBezTo>
                      <a:pt x="696" y="1422"/>
                      <a:pt x="789" y="1360"/>
                      <a:pt x="862" y="1266"/>
                    </a:cubicBezTo>
                    <a:cubicBezTo>
                      <a:pt x="945" y="1162"/>
                      <a:pt x="987" y="1028"/>
                      <a:pt x="987" y="841"/>
                    </a:cubicBezTo>
                    <a:cubicBezTo>
                      <a:pt x="1100" y="945"/>
                      <a:pt x="1246" y="996"/>
                      <a:pt x="1381" y="1007"/>
                    </a:cubicBezTo>
                    <a:lnTo>
                      <a:pt x="1402" y="1007"/>
                    </a:lnTo>
                    <a:cubicBezTo>
                      <a:pt x="1411" y="1008"/>
                      <a:pt x="1420" y="1008"/>
                      <a:pt x="1429" y="1008"/>
                    </a:cubicBezTo>
                    <a:cubicBezTo>
                      <a:pt x="1605" y="1008"/>
                      <a:pt x="1758" y="918"/>
                      <a:pt x="1837" y="789"/>
                    </a:cubicBezTo>
                    <a:cubicBezTo>
                      <a:pt x="1930" y="623"/>
                      <a:pt x="1920" y="416"/>
                      <a:pt x="1817" y="167"/>
                    </a:cubicBezTo>
                    <a:cubicBezTo>
                      <a:pt x="1806" y="125"/>
                      <a:pt x="1764" y="104"/>
                      <a:pt x="1723" y="104"/>
                    </a:cubicBezTo>
                    <a:cubicBezTo>
                      <a:pt x="1702" y="104"/>
                      <a:pt x="1681" y="104"/>
                      <a:pt x="1671" y="115"/>
                    </a:cubicBezTo>
                    <a:cubicBezTo>
                      <a:pt x="1619" y="136"/>
                      <a:pt x="1598" y="198"/>
                      <a:pt x="1619" y="260"/>
                    </a:cubicBezTo>
                    <a:lnTo>
                      <a:pt x="1640" y="302"/>
                    </a:lnTo>
                    <a:lnTo>
                      <a:pt x="1640" y="312"/>
                    </a:lnTo>
                    <a:cubicBezTo>
                      <a:pt x="1661" y="385"/>
                      <a:pt x="1671" y="447"/>
                      <a:pt x="1681" y="499"/>
                    </a:cubicBezTo>
                    <a:cubicBezTo>
                      <a:pt x="1681" y="530"/>
                      <a:pt x="1681" y="561"/>
                      <a:pt x="1671" y="592"/>
                    </a:cubicBezTo>
                    <a:cubicBezTo>
                      <a:pt x="1671" y="613"/>
                      <a:pt x="1661" y="634"/>
                      <a:pt x="1651" y="655"/>
                    </a:cubicBezTo>
                    <a:cubicBezTo>
                      <a:pt x="1640" y="675"/>
                      <a:pt x="1630" y="696"/>
                      <a:pt x="1619" y="706"/>
                    </a:cubicBezTo>
                    <a:cubicBezTo>
                      <a:pt x="1609" y="717"/>
                      <a:pt x="1598" y="727"/>
                      <a:pt x="1578" y="738"/>
                    </a:cubicBezTo>
                    <a:cubicBezTo>
                      <a:pt x="1568" y="747"/>
                      <a:pt x="1547" y="758"/>
                      <a:pt x="1526" y="768"/>
                    </a:cubicBezTo>
                    <a:cubicBezTo>
                      <a:pt x="1505" y="779"/>
                      <a:pt x="1474" y="779"/>
                      <a:pt x="1443" y="789"/>
                    </a:cubicBezTo>
                    <a:lnTo>
                      <a:pt x="1402" y="789"/>
                    </a:lnTo>
                    <a:cubicBezTo>
                      <a:pt x="1381" y="789"/>
                      <a:pt x="1360" y="779"/>
                      <a:pt x="1339" y="779"/>
                    </a:cubicBezTo>
                    <a:cubicBezTo>
                      <a:pt x="1298" y="768"/>
                      <a:pt x="1266" y="758"/>
                      <a:pt x="1225" y="738"/>
                    </a:cubicBezTo>
                    <a:cubicBezTo>
                      <a:pt x="1183" y="717"/>
                      <a:pt x="1142" y="685"/>
                      <a:pt x="1111" y="655"/>
                    </a:cubicBezTo>
                    <a:cubicBezTo>
                      <a:pt x="1070" y="623"/>
                      <a:pt x="1038" y="592"/>
                      <a:pt x="1008" y="540"/>
                    </a:cubicBezTo>
                    <a:cubicBezTo>
                      <a:pt x="976" y="489"/>
                      <a:pt x="945" y="436"/>
                      <a:pt x="925" y="374"/>
                    </a:cubicBezTo>
                    <a:cubicBezTo>
                      <a:pt x="893" y="291"/>
                      <a:pt x="883" y="208"/>
                      <a:pt x="872" y="125"/>
                    </a:cubicBezTo>
                    <a:cubicBezTo>
                      <a:pt x="872" y="94"/>
                      <a:pt x="862" y="63"/>
                      <a:pt x="842" y="42"/>
                    </a:cubicBezTo>
                    <a:cubicBezTo>
                      <a:pt x="831" y="21"/>
                      <a:pt x="800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9"/>
              <p:cNvSpPr/>
              <p:nvPr/>
            </p:nvSpPr>
            <p:spPr>
              <a:xfrm>
                <a:off x="5905066" y="2973104"/>
                <a:ext cx="81798" cy="60796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349" extrusionOk="0">
                    <a:moveTo>
                      <a:pt x="1276" y="0"/>
                    </a:moveTo>
                    <a:cubicBezTo>
                      <a:pt x="1203" y="10"/>
                      <a:pt x="1130" y="21"/>
                      <a:pt x="1068" y="31"/>
                    </a:cubicBezTo>
                    <a:cubicBezTo>
                      <a:pt x="1006" y="52"/>
                      <a:pt x="923" y="73"/>
                      <a:pt x="840" y="104"/>
                    </a:cubicBezTo>
                    <a:cubicBezTo>
                      <a:pt x="705" y="156"/>
                      <a:pt x="560" y="229"/>
                      <a:pt x="436" y="312"/>
                    </a:cubicBezTo>
                    <a:cubicBezTo>
                      <a:pt x="383" y="353"/>
                      <a:pt x="332" y="384"/>
                      <a:pt x="280" y="436"/>
                    </a:cubicBezTo>
                    <a:cubicBezTo>
                      <a:pt x="238" y="467"/>
                      <a:pt x="197" y="519"/>
                      <a:pt x="166" y="570"/>
                    </a:cubicBezTo>
                    <a:cubicBezTo>
                      <a:pt x="42" y="736"/>
                      <a:pt x="0" y="882"/>
                      <a:pt x="52" y="996"/>
                    </a:cubicBezTo>
                    <a:cubicBezTo>
                      <a:pt x="104" y="1131"/>
                      <a:pt x="249" y="1204"/>
                      <a:pt x="363" y="1234"/>
                    </a:cubicBezTo>
                    <a:cubicBezTo>
                      <a:pt x="436" y="1266"/>
                      <a:pt x="519" y="1276"/>
                      <a:pt x="591" y="1287"/>
                    </a:cubicBezTo>
                    <a:cubicBezTo>
                      <a:pt x="674" y="1307"/>
                      <a:pt x="757" y="1317"/>
                      <a:pt x="840" y="1317"/>
                    </a:cubicBezTo>
                    <a:cubicBezTo>
                      <a:pt x="923" y="1328"/>
                      <a:pt x="1006" y="1328"/>
                      <a:pt x="1100" y="1338"/>
                    </a:cubicBezTo>
                    <a:lnTo>
                      <a:pt x="1245" y="1338"/>
                    </a:lnTo>
                    <a:cubicBezTo>
                      <a:pt x="1245" y="1349"/>
                      <a:pt x="1255" y="1349"/>
                      <a:pt x="1266" y="1349"/>
                    </a:cubicBezTo>
                    <a:cubicBezTo>
                      <a:pt x="1276" y="1349"/>
                      <a:pt x="1296" y="1349"/>
                      <a:pt x="1307" y="1338"/>
                    </a:cubicBezTo>
                    <a:cubicBezTo>
                      <a:pt x="1379" y="1266"/>
                      <a:pt x="1442" y="1193"/>
                      <a:pt x="1525" y="1079"/>
                    </a:cubicBezTo>
                    <a:cubicBezTo>
                      <a:pt x="1607" y="965"/>
                      <a:pt x="1681" y="840"/>
                      <a:pt x="1732" y="726"/>
                    </a:cubicBezTo>
                    <a:cubicBezTo>
                      <a:pt x="1794" y="591"/>
                      <a:pt x="1815" y="478"/>
                      <a:pt x="1805" y="363"/>
                    </a:cubicBezTo>
                    <a:cubicBezTo>
                      <a:pt x="1805" y="342"/>
                      <a:pt x="1805" y="312"/>
                      <a:pt x="1794" y="291"/>
                    </a:cubicBezTo>
                    <a:cubicBezTo>
                      <a:pt x="1784" y="259"/>
                      <a:pt x="1773" y="239"/>
                      <a:pt x="1764" y="218"/>
                    </a:cubicBezTo>
                    <a:cubicBezTo>
                      <a:pt x="1743" y="166"/>
                      <a:pt x="1701" y="114"/>
                      <a:pt x="1639" y="83"/>
                    </a:cubicBezTo>
                    <a:cubicBezTo>
                      <a:pt x="1587" y="52"/>
                      <a:pt x="1535" y="31"/>
                      <a:pt x="1462" y="10"/>
                    </a:cubicBezTo>
                    <a:cubicBezTo>
                      <a:pt x="1400" y="10"/>
                      <a:pt x="1349" y="0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9"/>
              <p:cNvSpPr/>
              <p:nvPr/>
            </p:nvSpPr>
            <p:spPr>
              <a:xfrm>
                <a:off x="5927465" y="3026375"/>
                <a:ext cx="30916" cy="612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6" extrusionOk="0">
                    <a:moveTo>
                      <a:pt x="42" y="1"/>
                    </a:moveTo>
                    <a:cubicBezTo>
                      <a:pt x="32" y="1"/>
                      <a:pt x="22" y="1"/>
                      <a:pt x="22" y="11"/>
                    </a:cubicBezTo>
                    <a:cubicBezTo>
                      <a:pt x="11" y="11"/>
                      <a:pt x="1" y="22"/>
                      <a:pt x="1" y="32"/>
                    </a:cubicBezTo>
                    <a:cubicBezTo>
                      <a:pt x="1" y="42"/>
                      <a:pt x="1" y="52"/>
                      <a:pt x="11" y="63"/>
                    </a:cubicBezTo>
                    <a:cubicBezTo>
                      <a:pt x="11" y="63"/>
                      <a:pt x="22" y="73"/>
                      <a:pt x="32" y="73"/>
                    </a:cubicBezTo>
                    <a:cubicBezTo>
                      <a:pt x="135" y="73"/>
                      <a:pt x="229" y="84"/>
                      <a:pt x="322" y="94"/>
                    </a:cubicBezTo>
                    <a:cubicBezTo>
                      <a:pt x="437" y="115"/>
                      <a:pt x="540" y="125"/>
                      <a:pt x="644" y="135"/>
                    </a:cubicBezTo>
                    <a:cubicBezTo>
                      <a:pt x="665" y="135"/>
                      <a:pt x="686" y="125"/>
                      <a:pt x="686" y="105"/>
                    </a:cubicBezTo>
                    <a:cubicBezTo>
                      <a:pt x="686" y="84"/>
                      <a:pt x="675" y="63"/>
                      <a:pt x="654" y="63"/>
                    </a:cubicBezTo>
                    <a:cubicBezTo>
                      <a:pt x="561" y="52"/>
                      <a:pt x="457" y="42"/>
                      <a:pt x="364" y="32"/>
                    </a:cubicBezTo>
                    <a:cubicBezTo>
                      <a:pt x="260" y="11"/>
                      <a:pt x="146" y="1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9"/>
              <p:cNvSpPr/>
              <p:nvPr/>
            </p:nvSpPr>
            <p:spPr>
              <a:xfrm>
                <a:off x="5932603" y="3026825"/>
                <a:ext cx="29519" cy="617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37" extrusionOk="0">
                    <a:moveTo>
                      <a:pt x="42" y="1"/>
                    </a:moveTo>
                    <a:cubicBezTo>
                      <a:pt x="32" y="1"/>
                      <a:pt x="21" y="1"/>
                      <a:pt x="11" y="12"/>
                    </a:cubicBezTo>
                    <a:cubicBezTo>
                      <a:pt x="1" y="12"/>
                      <a:pt x="1" y="22"/>
                      <a:pt x="1" y="32"/>
                    </a:cubicBezTo>
                    <a:lnTo>
                      <a:pt x="1" y="53"/>
                    </a:lnTo>
                    <a:cubicBezTo>
                      <a:pt x="11" y="63"/>
                      <a:pt x="21" y="74"/>
                      <a:pt x="32" y="74"/>
                    </a:cubicBezTo>
                    <a:cubicBezTo>
                      <a:pt x="74" y="84"/>
                      <a:pt x="115" y="95"/>
                      <a:pt x="157" y="95"/>
                    </a:cubicBezTo>
                    <a:cubicBezTo>
                      <a:pt x="208" y="105"/>
                      <a:pt x="270" y="115"/>
                      <a:pt x="323" y="115"/>
                    </a:cubicBezTo>
                    <a:cubicBezTo>
                      <a:pt x="416" y="125"/>
                      <a:pt x="519" y="125"/>
                      <a:pt x="613" y="136"/>
                    </a:cubicBezTo>
                    <a:cubicBezTo>
                      <a:pt x="634" y="136"/>
                      <a:pt x="655" y="125"/>
                      <a:pt x="655" y="105"/>
                    </a:cubicBezTo>
                    <a:cubicBezTo>
                      <a:pt x="655" y="84"/>
                      <a:pt x="644" y="63"/>
                      <a:pt x="623" y="63"/>
                    </a:cubicBezTo>
                    <a:cubicBezTo>
                      <a:pt x="530" y="53"/>
                      <a:pt x="426" y="53"/>
                      <a:pt x="333" y="42"/>
                    </a:cubicBezTo>
                    <a:cubicBezTo>
                      <a:pt x="229" y="42"/>
                      <a:pt x="136" y="22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9"/>
              <p:cNvSpPr/>
              <p:nvPr/>
            </p:nvSpPr>
            <p:spPr>
              <a:xfrm>
                <a:off x="5938236" y="3027772"/>
                <a:ext cx="23886" cy="5859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30" extrusionOk="0">
                    <a:moveTo>
                      <a:pt x="52" y="1"/>
                    </a:moveTo>
                    <a:cubicBezTo>
                      <a:pt x="32" y="1"/>
                      <a:pt x="11" y="11"/>
                      <a:pt x="0" y="32"/>
                    </a:cubicBezTo>
                    <a:cubicBezTo>
                      <a:pt x="0" y="63"/>
                      <a:pt x="21" y="84"/>
                      <a:pt x="42" y="84"/>
                    </a:cubicBezTo>
                    <a:cubicBezTo>
                      <a:pt x="115" y="94"/>
                      <a:pt x="187" y="115"/>
                      <a:pt x="260" y="115"/>
                    </a:cubicBezTo>
                    <a:cubicBezTo>
                      <a:pt x="311" y="122"/>
                      <a:pt x="367" y="130"/>
                      <a:pt x="421" y="130"/>
                    </a:cubicBezTo>
                    <a:cubicBezTo>
                      <a:pt x="444" y="130"/>
                      <a:pt x="467" y="128"/>
                      <a:pt x="488" y="125"/>
                    </a:cubicBezTo>
                    <a:cubicBezTo>
                      <a:pt x="509" y="125"/>
                      <a:pt x="530" y="104"/>
                      <a:pt x="530" y="94"/>
                    </a:cubicBezTo>
                    <a:cubicBezTo>
                      <a:pt x="530" y="74"/>
                      <a:pt x="519" y="42"/>
                      <a:pt x="498" y="42"/>
                    </a:cubicBezTo>
                    <a:lnTo>
                      <a:pt x="384" y="42"/>
                    </a:lnTo>
                    <a:cubicBezTo>
                      <a:pt x="343" y="42"/>
                      <a:pt x="311" y="32"/>
                      <a:pt x="270" y="32"/>
                    </a:cubicBezTo>
                    <a:lnTo>
                      <a:pt x="52" y="1"/>
                    </a:ln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9"/>
              <p:cNvSpPr/>
              <p:nvPr/>
            </p:nvSpPr>
            <p:spPr>
              <a:xfrm>
                <a:off x="5939633" y="3028268"/>
                <a:ext cx="23886" cy="518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15" extrusionOk="0">
                    <a:moveTo>
                      <a:pt x="42" y="0"/>
                    </a:moveTo>
                    <a:cubicBezTo>
                      <a:pt x="31" y="0"/>
                      <a:pt x="11" y="10"/>
                      <a:pt x="1" y="31"/>
                    </a:cubicBezTo>
                    <a:cubicBezTo>
                      <a:pt x="1" y="52"/>
                      <a:pt x="21" y="73"/>
                      <a:pt x="31" y="73"/>
                    </a:cubicBezTo>
                    <a:lnTo>
                      <a:pt x="250" y="104"/>
                    </a:lnTo>
                    <a:cubicBezTo>
                      <a:pt x="333" y="114"/>
                      <a:pt x="405" y="114"/>
                      <a:pt x="488" y="114"/>
                    </a:cubicBezTo>
                    <a:lnTo>
                      <a:pt x="509" y="114"/>
                    </a:lnTo>
                    <a:cubicBezTo>
                      <a:pt x="519" y="104"/>
                      <a:pt x="529" y="93"/>
                      <a:pt x="529" y="83"/>
                    </a:cubicBezTo>
                    <a:cubicBezTo>
                      <a:pt x="529" y="73"/>
                      <a:pt x="519" y="52"/>
                      <a:pt x="499" y="42"/>
                    </a:cubicBezTo>
                    <a:cubicBezTo>
                      <a:pt x="426" y="42"/>
                      <a:pt x="353" y="42"/>
                      <a:pt x="280" y="31"/>
                    </a:cubicBezTo>
                    <a:cubicBezTo>
                      <a:pt x="208" y="31"/>
                      <a:pt x="125" y="21"/>
                      <a:pt x="4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9"/>
              <p:cNvSpPr/>
              <p:nvPr/>
            </p:nvSpPr>
            <p:spPr>
              <a:xfrm>
                <a:off x="5944320" y="3029079"/>
                <a:ext cx="19694" cy="527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17" extrusionOk="0">
                    <a:moveTo>
                      <a:pt x="40" y="0"/>
                    </a:moveTo>
                    <a:cubicBezTo>
                      <a:pt x="24" y="0"/>
                      <a:pt x="10" y="17"/>
                      <a:pt x="10" y="34"/>
                    </a:cubicBezTo>
                    <a:cubicBezTo>
                      <a:pt x="0" y="65"/>
                      <a:pt x="21" y="75"/>
                      <a:pt x="42" y="86"/>
                    </a:cubicBezTo>
                    <a:cubicBezTo>
                      <a:pt x="93" y="96"/>
                      <a:pt x="146" y="107"/>
                      <a:pt x="197" y="107"/>
                    </a:cubicBezTo>
                    <a:cubicBezTo>
                      <a:pt x="259" y="117"/>
                      <a:pt x="322" y="117"/>
                      <a:pt x="384" y="117"/>
                    </a:cubicBezTo>
                    <a:lnTo>
                      <a:pt x="415" y="117"/>
                    </a:lnTo>
                    <a:cubicBezTo>
                      <a:pt x="425" y="107"/>
                      <a:pt x="436" y="96"/>
                      <a:pt x="436" y="86"/>
                    </a:cubicBezTo>
                    <a:cubicBezTo>
                      <a:pt x="436" y="65"/>
                      <a:pt x="425" y="45"/>
                      <a:pt x="405" y="34"/>
                    </a:cubicBezTo>
                    <a:cubicBezTo>
                      <a:pt x="342" y="34"/>
                      <a:pt x="291" y="24"/>
                      <a:pt x="239" y="24"/>
                    </a:cubicBezTo>
                    <a:cubicBezTo>
                      <a:pt x="176" y="24"/>
                      <a:pt x="114" y="13"/>
                      <a:pt x="52" y="3"/>
                    </a:cubicBezTo>
                    <a:cubicBezTo>
                      <a:pt x="48" y="1"/>
                      <a:pt x="44" y="0"/>
                      <a:pt x="4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5927465" y="3026735"/>
                <a:ext cx="27176" cy="6264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9" extrusionOk="0">
                    <a:moveTo>
                      <a:pt x="32" y="0"/>
                    </a:moveTo>
                    <a:cubicBezTo>
                      <a:pt x="18" y="0"/>
                      <a:pt x="9" y="17"/>
                      <a:pt x="1" y="34"/>
                    </a:cubicBezTo>
                    <a:cubicBezTo>
                      <a:pt x="1" y="55"/>
                      <a:pt x="11" y="65"/>
                      <a:pt x="32" y="76"/>
                    </a:cubicBezTo>
                    <a:lnTo>
                      <a:pt x="281" y="107"/>
                    </a:lnTo>
                    <a:lnTo>
                      <a:pt x="561" y="138"/>
                    </a:lnTo>
                    <a:cubicBezTo>
                      <a:pt x="571" y="138"/>
                      <a:pt x="582" y="127"/>
                      <a:pt x="592" y="127"/>
                    </a:cubicBezTo>
                    <a:cubicBezTo>
                      <a:pt x="592" y="117"/>
                      <a:pt x="603" y="107"/>
                      <a:pt x="603" y="97"/>
                    </a:cubicBezTo>
                    <a:cubicBezTo>
                      <a:pt x="603" y="86"/>
                      <a:pt x="592" y="65"/>
                      <a:pt x="571" y="55"/>
                    </a:cubicBezTo>
                    <a:cubicBezTo>
                      <a:pt x="488" y="55"/>
                      <a:pt x="405" y="44"/>
                      <a:pt x="322" y="34"/>
                    </a:cubicBezTo>
                    <a:lnTo>
                      <a:pt x="42" y="3"/>
                    </a:lnTo>
                    <a:cubicBezTo>
                      <a:pt x="39" y="1"/>
                      <a:pt x="35" y="0"/>
                      <a:pt x="3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5905066" y="2989464"/>
                <a:ext cx="61742" cy="4538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007" extrusionOk="0">
                    <a:moveTo>
                      <a:pt x="363" y="0"/>
                    </a:moveTo>
                    <a:cubicBezTo>
                      <a:pt x="342" y="21"/>
                      <a:pt x="311" y="42"/>
                      <a:pt x="280" y="73"/>
                    </a:cubicBezTo>
                    <a:cubicBezTo>
                      <a:pt x="238" y="104"/>
                      <a:pt x="197" y="156"/>
                      <a:pt x="155" y="207"/>
                    </a:cubicBezTo>
                    <a:cubicBezTo>
                      <a:pt x="42" y="373"/>
                      <a:pt x="0" y="519"/>
                      <a:pt x="52" y="643"/>
                    </a:cubicBezTo>
                    <a:cubicBezTo>
                      <a:pt x="104" y="768"/>
                      <a:pt x="249" y="841"/>
                      <a:pt x="353" y="871"/>
                    </a:cubicBezTo>
                    <a:cubicBezTo>
                      <a:pt x="436" y="903"/>
                      <a:pt x="519" y="924"/>
                      <a:pt x="591" y="934"/>
                    </a:cubicBezTo>
                    <a:lnTo>
                      <a:pt x="840" y="965"/>
                    </a:lnTo>
                    <a:lnTo>
                      <a:pt x="913" y="965"/>
                    </a:lnTo>
                    <a:cubicBezTo>
                      <a:pt x="964" y="975"/>
                      <a:pt x="1017" y="986"/>
                      <a:pt x="1068" y="986"/>
                    </a:cubicBezTo>
                    <a:cubicBezTo>
                      <a:pt x="1110" y="996"/>
                      <a:pt x="1151" y="996"/>
                      <a:pt x="1193" y="996"/>
                    </a:cubicBezTo>
                    <a:cubicBezTo>
                      <a:pt x="1213" y="1007"/>
                      <a:pt x="1234" y="1007"/>
                      <a:pt x="1255" y="1007"/>
                    </a:cubicBezTo>
                    <a:cubicBezTo>
                      <a:pt x="1276" y="1007"/>
                      <a:pt x="1286" y="1007"/>
                      <a:pt x="1296" y="996"/>
                    </a:cubicBezTo>
                    <a:cubicBezTo>
                      <a:pt x="1296" y="986"/>
                      <a:pt x="1307" y="986"/>
                      <a:pt x="1307" y="975"/>
                    </a:cubicBezTo>
                    <a:lnTo>
                      <a:pt x="1369" y="913"/>
                    </a:lnTo>
                    <a:lnTo>
                      <a:pt x="1359" y="913"/>
                    </a:lnTo>
                    <a:cubicBezTo>
                      <a:pt x="1245" y="903"/>
                      <a:pt x="1130" y="871"/>
                      <a:pt x="1027" y="830"/>
                    </a:cubicBezTo>
                    <a:cubicBezTo>
                      <a:pt x="923" y="788"/>
                      <a:pt x="809" y="726"/>
                      <a:pt x="726" y="664"/>
                    </a:cubicBezTo>
                    <a:cubicBezTo>
                      <a:pt x="653" y="602"/>
                      <a:pt x="581" y="539"/>
                      <a:pt x="529" y="456"/>
                    </a:cubicBezTo>
                    <a:cubicBezTo>
                      <a:pt x="487" y="394"/>
                      <a:pt x="446" y="311"/>
                      <a:pt x="415" y="239"/>
                    </a:cubicBezTo>
                    <a:cubicBezTo>
                      <a:pt x="383" y="156"/>
                      <a:pt x="363" y="83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5704018" y="3025654"/>
                <a:ext cx="71567" cy="9031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004" extrusionOk="0">
                    <a:moveTo>
                      <a:pt x="548" y="1"/>
                    </a:moveTo>
                    <a:cubicBezTo>
                      <a:pt x="498" y="1"/>
                      <a:pt x="450" y="9"/>
                      <a:pt x="405" y="27"/>
                    </a:cubicBezTo>
                    <a:cubicBezTo>
                      <a:pt x="84" y="162"/>
                      <a:pt x="1" y="702"/>
                      <a:pt x="218" y="1241"/>
                    </a:cubicBezTo>
                    <a:cubicBezTo>
                      <a:pt x="405" y="1694"/>
                      <a:pt x="753" y="2003"/>
                      <a:pt x="1050" y="2003"/>
                    </a:cubicBezTo>
                    <a:cubicBezTo>
                      <a:pt x="1100" y="2003"/>
                      <a:pt x="1148" y="1995"/>
                      <a:pt x="1193" y="1977"/>
                    </a:cubicBezTo>
                    <a:cubicBezTo>
                      <a:pt x="1504" y="1843"/>
                      <a:pt x="1587" y="1303"/>
                      <a:pt x="1380" y="774"/>
                    </a:cubicBezTo>
                    <a:cubicBezTo>
                      <a:pt x="1193" y="311"/>
                      <a:pt x="846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6059334" y="2878326"/>
                <a:ext cx="70170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862" extrusionOk="0">
                    <a:moveTo>
                      <a:pt x="500" y="0"/>
                    </a:moveTo>
                    <a:cubicBezTo>
                      <a:pt x="441" y="0"/>
                      <a:pt x="384" y="13"/>
                      <a:pt x="332" y="39"/>
                    </a:cubicBezTo>
                    <a:cubicBezTo>
                      <a:pt x="42" y="184"/>
                      <a:pt x="0" y="703"/>
                      <a:pt x="249" y="1200"/>
                    </a:cubicBezTo>
                    <a:cubicBezTo>
                      <a:pt x="454" y="1601"/>
                      <a:pt x="784" y="1861"/>
                      <a:pt x="1056" y="1861"/>
                    </a:cubicBezTo>
                    <a:cubicBezTo>
                      <a:pt x="1116" y="1861"/>
                      <a:pt x="1172" y="1849"/>
                      <a:pt x="1224" y="1823"/>
                    </a:cubicBezTo>
                    <a:cubicBezTo>
                      <a:pt x="1515" y="1678"/>
                      <a:pt x="1556" y="1159"/>
                      <a:pt x="1307" y="661"/>
                    </a:cubicBezTo>
                    <a:cubicBezTo>
                      <a:pt x="1103" y="261"/>
                      <a:pt x="772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5619876" y="2888962"/>
                <a:ext cx="89820" cy="7765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23" extrusionOk="0">
                    <a:moveTo>
                      <a:pt x="1587" y="0"/>
                    </a:moveTo>
                    <a:cubicBezTo>
                      <a:pt x="1317" y="0"/>
                      <a:pt x="955" y="155"/>
                      <a:pt x="633" y="425"/>
                    </a:cubicBezTo>
                    <a:cubicBezTo>
                      <a:pt x="395" y="623"/>
                      <a:pt x="208" y="861"/>
                      <a:pt x="104" y="1079"/>
                    </a:cubicBezTo>
                    <a:cubicBezTo>
                      <a:pt x="10" y="1307"/>
                      <a:pt x="1" y="1494"/>
                      <a:pt x="104" y="1608"/>
                    </a:cubicBezTo>
                    <a:cubicBezTo>
                      <a:pt x="167" y="1681"/>
                      <a:pt x="270" y="1722"/>
                      <a:pt x="405" y="1722"/>
                    </a:cubicBezTo>
                    <a:cubicBezTo>
                      <a:pt x="674" y="1722"/>
                      <a:pt x="1038" y="1556"/>
                      <a:pt x="1359" y="1296"/>
                    </a:cubicBezTo>
                    <a:cubicBezTo>
                      <a:pt x="1598" y="1100"/>
                      <a:pt x="1785" y="861"/>
                      <a:pt x="1888" y="643"/>
                    </a:cubicBezTo>
                    <a:cubicBezTo>
                      <a:pt x="1992" y="415"/>
                      <a:pt x="1992" y="228"/>
                      <a:pt x="1888" y="114"/>
                    </a:cubicBezTo>
                    <a:cubicBezTo>
                      <a:pt x="1826" y="31"/>
                      <a:pt x="1722" y="0"/>
                      <a:pt x="1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5989208" y="2751009"/>
                <a:ext cx="101943" cy="50566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22" extrusionOk="0">
                    <a:moveTo>
                      <a:pt x="1369" y="1"/>
                    </a:moveTo>
                    <a:cubicBezTo>
                      <a:pt x="1266" y="1"/>
                      <a:pt x="1151" y="12"/>
                      <a:pt x="1027" y="32"/>
                    </a:cubicBezTo>
                    <a:cubicBezTo>
                      <a:pt x="612" y="95"/>
                      <a:pt x="238" y="281"/>
                      <a:pt x="93" y="489"/>
                    </a:cubicBezTo>
                    <a:cubicBezTo>
                      <a:pt x="31" y="572"/>
                      <a:pt x="0" y="655"/>
                      <a:pt x="21" y="738"/>
                    </a:cubicBezTo>
                    <a:cubicBezTo>
                      <a:pt x="52" y="966"/>
                      <a:pt x="394" y="1121"/>
                      <a:pt x="861" y="1121"/>
                    </a:cubicBezTo>
                    <a:cubicBezTo>
                      <a:pt x="965" y="1121"/>
                      <a:pt x="1079" y="1111"/>
                      <a:pt x="1193" y="1100"/>
                    </a:cubicBezTo>
                    <a:cubicBezTo>
                      <a:pt x="1805" y="997"/>
                      <a:pt x="2262" y="685"/>
                      <a:pt x="2209" y="395"/>
                    </a:cubicBezTo>
                    <a:cubicBezTo>
                      <a:pt x="2179" y="157"/>
                      <a:pt x="1836" y="1"/>
                      <a:pt x="1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9"/>
              <p:cNvSpPr/>
              <p:nvPr/>
            </p:nvSpPr>
            <p:spPr>
              <a:xfrm>
                <a:off x="6183677" y="2786117"/>
                <a:ext cx="221642" cy="15336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3403" extrusionOk="0">
                    <a:moveTo>
                      <a:pt x="4865" y="0"/>
                    </a:moveTo>
                    <a:cubicBezTo>
                      <a:pt x="4523" y="145"/>
                      <a:pt x="4180" y="291"/>
                      <a:pt x="3848" y="446"/>
                    </a:cubicBezTo>
                    <a:cubicBezTo>
                      <a:pt x="3507" y="602"/>
                      <a:pt x="3164" y="768"/>
                      <a:pt x="2832" y="954"/>
                    </a:cubicBezTo>
                    <a:cubicBezTo>
                      <a:pt x="2158" y="1317"/>
                      <a:pt x="1525" y="1732"/>
                      <a:pt x="944" y="2241"/>
                    </a:cubicBezTo>
                    <a:cubicBezTo>
                      <a:pt x="612" y="2531"/>
                      <a:pt x="291" y="2852"/>
                      <a:pt x="21" y="3205"/>
                    </a:cubicBezTo>
                    <a:cubicBezTo>
                      <a:pt x="10" y="3237"/>
                      <a:pt x="0" y="3257"/>
                      <a:pt x="0" y="3288"/>
                    </a:cubicBezTo>
                    <a:cubicBezTo>
                      <a:pt x="0" y="3320"/>
                      <a:pt x="10" y="3350"/>
                      <a:pt x="42" y="3371"/>
                    </a:cubicBezTo>
                    <a:cubicBezTo>
                      <a:pt x="63" y="3392"/>
                      <a:pt x="93" y="3403"/>
                      <a:pt x="125" y="3403"/>
                    </a:cubicBezTo>
                    <a:cubicBezTo>
                      <a:pt x="156" y="3403"/>
                      <a:pt x="187" y="3382"/>
                      <a:pt x="208" y="3361"/>
                    </a:cubicBezTo>
                    <a:cubicBezTo>
                      <a:pt x="342" y="3164"/>
                      <a:pt x="488" y="2988"/>
                      <a:pt x="654" y="2811"/>
                    </a:cubicBezTo>
                    <a:cubicBezTo>
                      <a:pt x="810" y="2635"/>
                      <a:pt x="975" y="2469"/>
                      <a:pt x="1151" y="2303"/>
                    </a:cubicBezTo>
                    <a:lnTo>
                      <a:pt x="1151" y="2303"/>
                    </a:lnTo>
                    <a:cubicBezTo>
                      <a:pt x="1151" y="2313"/>
                      <a:pt x="1141" y="2313"/>
                      <a:pt x="1141" y="2324"/>
                    </a:cubicBezTo>
                    <a:cubicBezTo>
                      <a:pt x="1525" y="1971"/>
                      <a:pt x="1951" y="1660"/>
                      <a:pt x="2396" y="1369"/>
                    </a:cubicBezTo>
                    <a:cubicBezTo>
                      <a:pt x="2624" y="1224"/>
                      <a:pt x="2853" y="1089"/>
                      <a:pt x="3081" y="954"/>
                    </a:cubicBezTo>
                    <a:cubicBezTo>
                      <a:pt x="3309" y="819"/>
                      <a:pt x="3548" y="695"/>
                      <a:pt x="3786" y="581"/>
                    </a:cubicBezTo>
                    <a:lnTo>
                      <a:pt x="3776" y="581"/>
                    </a:lnTo>
                    <a:cubicBezTo>
                      <a:pt x="4139" y="394"/>
                      <a:pt x="4512" y="228"/>
                      <a:pt x="4886" y="62"/>
                    </a:cubicBezTo>
                    <a:cubicBezTo>
                      <a:pt x="4906" y="62"/>
                      <a:pt x="4917" y="42"/>
                      <a:pt x="4906" y="21"/>
                    </a:cubicBezTo>
                    <a:cubicBezTo>
                      <a:pt x="4906" y="10"/>
                      <a:pt x="4886" y="0"/>
                      <a:pt x="4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9"/>
              <p:cNvSpPr/>
              <p:nvPr/>
            </p:nvSpPr>
            <p:spPr>
              <a:xfrm>
                <a:off x="6207518" y="2842633"/>
                <a:ext cx="288477" cy="123215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734" extrusionOk="0">
                    <a:moveTo>
                      <a:pt x="6348" y="1"/>
                    </a:moveTo>
                    <a:cubicBezTo>
                      <a:pt x="5975" y="95"/>
                      <a:pt x="5592" y="188"/>
                      <a:pt x="5218" y="281"/>
                    </a:cubicBezTo>
                    <a:cubicBezTo>
                      <a:pt x="5021" y="333"/>
                      <a:pt x="4834" y="385"/>
                      <a:pt x="4637" y="427"/>
                    </a:cubicBezTo>
                    <a:cubicBezTo>
                      <a:pt x="4450" y="478"/>
                      <a:pt x="4253" y="540"/>
                      <a:pt x="4066" y="593"/>
                    </a:cubicBezTo>
                    <a:cubicBezTo>
                      <a:pt x="3299" y="810"/>
                      <a:pt x="2542" y="1049"/>
                      <a:pt x="1826" y="1381"/>
                    </a:cubicBezTo>
                    <a:cubicBezTo>
                      <a:pt x="1515" y="1526"/>
                      <a:pt x="1214" y="1692"/>
                      <a:pt x="924" y="1868"/>
                    </a:cubicBezTo>
                    <a:cubicBezTo>
                      <a:pt x="622" y="2045"/>
                      <a:pt x="332" y="2241"/>
                      <a:pt x="73" y="2460"/>
                    </a:cubicBezTo>
                    <a:cubicBezTo>
                      <a:pt x="42" y="2490"/>
                      <a:pt x="21" y="2511"/>
                      <a:pt x="11" y="2553"/>
                    </a:cubicBezTo>
                    <a:cubicBezTo>
                      <a:pt x="0" y="2594"/>
                      <a:pt x="11" y="2636"/>
                      <a:pt x="32" y="2667"/>
                    </a:cubicBezTo>
                    <a:cubicBezTo>
                      <a:pt x="52" y="2709"/>
                      <a:pt x="94" y="2729"/>
                      <a:pt x="135" y="2729"/>
                    </a:cubicBezTo>
                    <a:cubicBezTo>
                      <a:pt x="143" y="2732"/>
                      <a:pt x="153" y="2733"/>
                      <a:pt x="164" y="2733"/>
                    </a:cubicBezTo>
                    <a:cubicBezTo>
                      <a:pt x="192" y="2733"/>
                      <a:pt x="226" y="2724"/>
                      <a:pt x="249" y="2709"/>
                    </a:cubicBezTo>
                    <a:cubicBezTo>
                      <a:pt x="373" y="2605"/>
                      <a:pt x="509" y="2511"/>
                      <a:pt x="643" y="2407"/>
                    </a:cubicBezTo>
                    <a:cubicBezTo>
                      <a:pt x="768" y="2314"/>
                      <a:pt x="903" y="2221"/>
                      <a:pt x="1048" y="2138"/>
                    </a:cubicBezTo>
                    <a:cubicBezTo>
                      <a:pt x="1321" y="1955"/>
                      <a:pt x="1595" y="1803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93" y="1651"/>
                      <a:pt x="1896" y="1648"/>
                      <a:pt x="1898" y="1646"/>
                    </a:cubicBezTo>
                    <a:lnTo>
                      <a:pt x="1898" y="1646"/>
                    </a:lnTo>
                    <a:cubicBezTo>
                      <a:pt x="1895" y="1647"/>
                      <a:pt x="1891" y="1649"/>
                      <a:pt x="1888" y="1651"/>
                    </a:cubicBezTo>
                    <a:lnTo>
                      <a:pt x="1888" y="1651"/>
                    </a:lnTo>
                    <a:cubicBezTo>
                      <a:pt x="1892" y="1649"/>
                      <a:pt x="1895" y="1647"/>
                      <a:pt x="1899" y="1645"/>
                    </a:cubicBezTo>
                    <a:lnTo>
                      <a:pt x="1899" y="1645"/>
                    </a:lnTo>
                    <a:cubicBezTo>
                      <a:pt x="1899" y="1645"/>
                      <a:pt x="1898" y="1645"/>
                      <a:pt x="1898" y="1646"/>
                    </a:cubicBezTo>
                    <a:lnTo>
                      <a:pt x="1898" y="1646"/>
                    </a:lnTo>
                    <a:cubicBezTo>
                      <a:pt x="2258" y="1471"/>
                      <a:pt x="2608" y="1306"/>
                      <a:pt x="2978" y="1153"/>
                    </a:cubicBezTo>
                    <a:cubicBezTo>
                      <a:pt x="3340" y="1007"/>
                      <a:pt x="3714" y="862"/>
                      <a:pt x="4087" y="738"/>
                    </a:cubicBezTo>
                    <a:cubicBezTo>
                      <a:pt x="4274" y="676"/>
                      <a:pt x="4471" y="613"/>
                      <a:pt x="4658" y="561"/>
                    </a:cubicBezTo>
                    <a:cubicBezTo>
                      <a:pt x="4845" y="499"/>
                      <a:pt x="5031" y="447"/>
                      <a:pt x="5228" y="385"/>
                    </a:cubicBezTo>
                    <a:lnTo>
                      <a:pt x="6348" y="74"/>
                    </a:lnTo>
                    <a:lnTo>
                      <a:pt x="6369" y="74"/>
                    </a:lnTo>
                    <a:cubicBezTo>
                      <a:pt x="6390" y="63"/>
                      <a:pt x="6401" y="42"/>
                      <a:pt x="6401" y="22"/>
                    </a:cubicBezTo>
                    <a:cubicBezTo>
                      <a:pt x="6390" y="1"/>
                      <a:pt x="6380" y="1"/>
                      <a:pt x="6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9"/>
              <p:cNvSpPr/>
              <p:nvPr/>
            </p:nvSpPr>
            <p:spPr>
              <a:xfrm>
                <a:off x="6226672" y="2914651"/>
                <a:ext cx="254812" cy="81122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800" extrusionOk="0">
                    <a:moveTo>
                      <a:pt x="5602" y="0"/>
                    </a:moveTo>
                    <a:cubicBezTo>
                      <a:pt x="5187" y="21"/>
                      <a:pt x="4772" y="53"/>
                      <a:pt x="4357" y="104"/>
                    </a:cubicBezTo>
                    <a:cubicBezTo>
                      <a:pt x="3943" y="156"/>
                      <a:pt x="3538" y="239"/>
                      <a:pt x="3123" y="322"/>
                    </a:cubicBezTo>
                    <a:cubicBezTo>
                      <a:pt x="2915" y="374"/>
                      <a:pt x="2718" y="426"/>
                      <a:pt x="2511" y="477"/>
                    </a:cubicBezTo>
                    <a:cubicBezTo>
                      <a:pt x="2314" y="540"/>
                      <a:pt x="2117" y="602"/>
                      <a:pt x="1909" y="664"/>
                    </a:cubicBezTo>
                    <a:cubicBezTo>
                      <a:pt x="1515" y="799"/>
                      <a:pt x="1131" y="965"/>
                      <a:pt x="758" y="1152"/>
                    </a:cubicBezTo>
                    <a:cubicBezTo>
                      <a:pt x="529" y="1266"/>
                      <a:pt x="301" y="1380"/>
                      <a:pt x="94" y="1515"/>
                    </a:cubicBezTo>
                    <a:cubicBezTo>
                      <a:pt x="21" y="1567"/>
                      <a:pt x="1" y="1671"/>
                      <a:pt x="52" y="1733"/>
                    </a:cubicBezTo>
                    <a:cubicBezTo>
                      <a:pt x="73" y="1764"/>
                      <a:pt x="104" y="1795"/>
                      <a:pt x="146" y="1795"/>
                    </a:cubicBezTo>
                    <a:cubicBezTo>
                      <a:pt x="157" y="1798"/>
                      <a:pt x="168" y="1799"/>
                      <a:pt x="179" y="1799"/>
                    </a:cubicBezTo>
                    <a:cubicBezTo>
                      <a:pt x="209" y="1799"/>
                      <a:pt x="237" y="1790"/>
                      <a:pt x="260" y="1775"/>
                    </a:cubicBezTo>
                    <a:cubicBezTo>
                      <a:pt x="550" y="1598"/>
                      <a:pt x="851" y="1422"/>
                      <a:pt x="1152" y="1277"/>
                    </a:cubicBezTo>
                    <a:cubicBezTo>
                      <a:pt x="1587" y="1058"/>
                      <a:pt x="2034" y="862"/>
                      <a:pt x="2490" y="706"/>
                    </a:cubicBezTo>
                    <a:cubicBezTo>
                      <a:pt x="2936" y="551"/>
                      <a:pt x="3403" y="415"/>
                      <a:pt x="3880" y="322"/>
                    </a:cubicBezTo>
                    <a:lnTo>
                      <a:pt x="3869" y="322"/>
                    </a:lnTo>
                    <a:cubicBezTo>
                      <a:pt x="4440" y="198"/>
                      <a:pt x="5031" y="125"/>
                      <a:pt x="5612" y="94"/>
                    </a:cubicBezTo>
                    <a:cubicBezTo>
                      <a:pt x="5644" y="83"/>
                      <a:pt x="5654" y="63"/>
                      <a:pt x="5654" y="42"/>
                    </a:cubicBezTo>
                    <a:cubicBezTo>
                      <a:pt x="5654" y="11"/>
                      <a:pt x="5633" y="0"/>
                      <a:pt x="5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9"/>
              <p:cNvSpPr/>
              <p:nvPr/>
            </p:nvSpPr>
            <p:spPr>
              <a:xfrm>
                <a:off x="5431446" y="3134808"/>
                <a:ext cx="274010" cy="40741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904" extrusionOk="0">
                    <a:moveTo>
                      <a:pt x="4483" y="1"/>
                    </a:moveTo>
                    <a:cubicBezTo>
                      <a:pt x="3736" y="1"/>
                      <a:pt x="2990" y="93"/>
                      <a:pt x="2262" y="240"/>
                    </a:cubicBezTo>
                    <a:cubicBezTo>
                      <a:pt x="1879" y="323"/>
                      <a:pt x="1494" y="416"/>
                      <a:pt x="1121" y="509"/>
                    </a:cubicBezTo>
                    <a:cubicBezTo>
                      <a:pt x="748" y="613"/>
                      <a:pt x="385" y="728"/>
                      <a:pt x="22" y="831"/>
                    </a:cubicBezTo>
                    <a:lnTo>
                      <a:pt x="12" y="841"/>
                    </a:lnTo>
                    <a:cubicBezTo>
                      <a:pt x="1" y="852"/>
                      <a:pt x="1" y="862"/>
                      <a:pt x="1" y="883"/>
                    </a:cubicBezTo>
                    <a:cubicBezTo>
                      <a:pt x="12" y="903"/>
                      <a:pt x="32" y="903"/>
                      <a:pt x="53" y="903"/>
                    </a:cubicBezTo>
                    <a:cubicBezTo>
                      <a:pt x="446" y="780"/>
                      <a:pt x="848" y="676"/>
                      <a:pt x="1261" y="573"/>
                    </a:cubicBezTo>
                    <a:lnTo>
                      <a:pt x="1261" y="573"/>
                    </a:lnTo>
                    <a:cubicBezTo>
                      <a:pt x="1256" y="576"/>
                      <a:pt x="1256" y="582"/>
                      <a:pt x="1256" y="582"/>
                    </a:cubicBezTo>
                    <a:lnTo>
                      <a:pt x="1266" y="572"/>
                    </a:lnTo>
                    <a:lnTo>
                      <a:pt x="1266" y="572"/>
                    </a:lnTo>
                    <a:cubicBezTo>
                      <a:pt x="1266" y="572"/>
                      <a:pt x="1266" y="572"/>
                      <a:pt x="1266" y="572"/>
                    </a:cubicBezTo>
                    <a:cubicBezTo>
                      <a:pt x="1526" y="520"/>
                      <a:pt x="1796" y="458"/>
                      <a:pt x="2055" y="406"/>
                    </a:cubicBezTo>
                    <a:cubicBezTo>
                      <a:pt x="2335" y="364"/>
                      <a:pt x="2605" y="313"/>
                      <a:pt x="2884" y="281"/>
                    </a:cubicBezTo>
                    <a:cubicBezTo>
                      <a:pt x="3328" y="230"/>
                      <a:pt x="3772" y="193"/>
                      <a:pt x="4216" y="193"/>
                    </a:cubicBezTo>
                    <a:cubicBezTo>
                      <a:pt x="4312" y="193"/>
                      <a:pt x="4407" y="194"/>
                      <a:pt x="4503" y="198"/>
                    </a:cubicBezTo>
                    <a:lnTo>
                      <a:pt x="4482" y="198"/>
                    </a:lnTo>
                    <a:cubicBezTo>
                      <a:pt x="4731" y="209"/>
                      <a:pt x="4970" y="230"/>
                      <a:pt x="5219" y="260"/>
                    </a:cubicBezTo>
                    <a:cubicBezTo>
                      <a:pt x="5457" y="292"/>
                      <a:pt x="5696" y="343"/>
                      <a:pt x="5934" y="406"/>
                    </a:cubicBezTo>
                    <a:cubicBezTo>
                      <a:pt x="5966" y="406"/>
                      <a:pt x="5996" y="396"/>
                      <a:pt x="6028" y="385"/>
                    </a:cubicBezTo>
                    <a:cubicBezTo>
                      <a:pt x="6049" y="364"/>
                      <a:pt x="6069" y="333"/>
                      <a:pt x="6069" y="302"/>
                    </a:cubicBezTo>
                    <a:cubicBezTo>
                      <a:pt x="6079" y="271"/>
                      <a:pt x="6069" y="240"/>
                      <a:pt x="6049" y="209"/>
                    </a:cubicBezTo>
                    <a:cubicBezTo>
                      <a:pt x="6028" y="188"/>
                      <a:pt x="6007" y="167"/>
                      <a:pt x="5976" y="167"/>
                    </a:cubicBezTo>
                    <a:cubicBezTo>
                      <a:pt x="5530" y="53"/>
                      <a:pt x="5063" y="11"/>
                      <a:pt x="4606" y="1"/>
                    </a:cubicBezTo>
                    <a:cubicBezTo>
                      <a:pt x="4565" y="1"/>
                      <a:pt x="4524" y="1"/>
                      <a:pt x="4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9"/>
              <p:cNvSpPr/>
              <p:nvPr/>
            </p:nvSpPr>
            <p:spPr>
              <a:xfrm>
                <a:off x="5396879" y="3177352"/>
                <a:ext cx="306234" cy="103385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2294" extrusionOk="0">
                    <a:moveTo>
                      <a:pt x="4640" y="569"/>
                    </a:moveTo>
                    <a:cubicBezTo>
                      <a:pt x="4636" y="570"/>
                      <a:pt x="4631" y="571"/>
                      <a:pt x="4627" y="572"/>
                    </a:cubicBezTo>
                    <a:cubicBezTo>
                      <a:pt x="4634" y="572"/>
                      <a:pt x="4636" y="572"/>
                      <a:pt x="4640" y="569"/>
                    </a:cubicBezTo>
                    <a:close/>
                    <a:moveTo>
                      <a:pt x="6618" y="1"/>
                    </a:moveTo>
                    <a:cubicBezTo>
                      <a:pt x="6265" y="1"/>
                      <a:pt x="5903" y="33"/>
                      <a:pt x="5560" y="95"/>
                    </a:cubicBezTo>
                    <a:cubicBezTo>
                      <a:pt x="5207" y="146"/>
                      <a:pt x="4866" y="219"/>
                      <a:pt x="4523" y="312"/>
                    </a:cubicBezTo>
                    <a:cubicBezTo>
                      <a:pt x="3734" y="520"/>
                      <a:pt x="2967" y="831"/>
                      <a:pt x="2231" y="1174"/>
                    </a:cubicBezTo>
                    <a:lnTo>
                      <a:pt x="1671" y="1423"/>
                    </a:lnTo>
                    <a:cubicBezTo>
                      <a:pt x="1484" y="1515"/>
                      <a:pt x="1297" y="1598"/>
                      <a:pt x="1111" y="1692"/>
                    </a:cubicBezTo>
                    <a:cubicBezTo>
                      <a:pt x="758" y="1868"/>
                      <a:pt x="394" y="2045"/>
                      <a:pt x="32" y="2211"/>
                    </a:cubicBezTo>
                    <a:lnTo>
                      <a:pt x="21" y="2221"/>
                    </a:lnTo>
                    <a:cubicBezTo>
                      <a:pt x="11" y="2232"/>
                      <a:pt x="0" y="2252"/>
                      <a:pt x="11" y="2262"/>
                    </a:cubicBezTo>
                    <a:cubicBezTo>
                      <a:pt x="11" y="2283"/>
                      <a:pt x="42" y="2294"/>
                      <a:pt x="52" y="2294"/>
                    </a:cubicBezTo>
                    <a:cubicBezTo>
                      <a:pt x="62" y="2283"/>
                      <a:pt x="73" y="2283"/>
                      <a:pt x="83" y="2283"/>
                    </a:cubicBezTo>
                    <a:cubicBezTo>
                      <a:pt x="447" y="2107"/>
                      <a:pt x="809" y="1941"/>
                      <a:pt x="1173" y="1775"/>
                    </a:cubicBezTo>
                    <a:cubicBezTo>
                      <a:pt x="1359" y="1692"/>
                      <a:pt x="1546" y="1619"/>
                      <a:pt x="1733" y="1536"/>
                    </a:cubicBezTo>
                    <a:cubicBezTo>
                      <a:pt x="1920" y="1453"/>
                      <a:pt x="2116" y="1381"/>
                      <a:pt x="2303" y="1298"/>
                    </a:cubicBezTo>
                    <a:cubicBezTo>
                      <a:pt x="2687" y="1153"/>
                      <a:pt x="3071" y="1018"/>
                      <a:pt x="3465" y="893"/>
                    </a:cubicBezTo>
                    <a:cubicBezTo>
                      <a:pt x="3849" y="769"/>
                      <a:pt x="4243" y="655"/>
                      <a:pt x="4647" y="561"/>
                    </a:cubicBezTo>
                    <a:lnTo>
                      <a:pt x="4647" y="561"/>
                    </a:lnTo>
                    <a:cubicBezTo>
                      <a:pt x="4644" y="565"/>
                      <a:pt x="4642" y="567"/>
                      <a:pt x="4640" y="569"/>
                    </a:cubicBezTo>
                    <a:lnTo>
                      <a:pt x="4640" y="569"/>
                    </a:lnTo>
                    <a:cubicBezTo>
                      <a:pt x="4968" y="487"/>
                      <a:pt x="5295" y="426"/>
                      <a:pt x="5633" y="385"/>
                    </a:cubicBezTo>
                    <a:cubicBezTo>
                      <a:pt x="5799" y="364"/>
                      <a:pt x="5975" y="354"/>
                      <a:pt x="6141" y="333"/>
                    </a:cubicBezTo>
                    <a:cubicBezTo>
                      <a:pt x="6307" y="323"/>
                      <a:pt x="6484" y="323"/>
                      <a:pt x="6650" y="312"/>
                    </a:cubicBezTo>
                    <a:cubicBezTo>
                      <a:pt x="6691" y="312"/>
                      <a:pt x="6733" y="281"/>
                      <a:pt x="6753" y="261"/>
                    </a:cubicBezTo>
                    <a:cubicBezTo>
                      <a:pt x="6784" y="219"/>
                      <a:pt x="6795" y="178"/>
                      <a:pt x="6795" y="146"/>
                    </a:cubicBezTo>
                    <a:cubicBezTo>
                      <a:pt x="6784" y="105"/>
                      <a:pt x="6763" y="63"/>
                      <a:pt x="6733" y="33"/>
                    </a:cubicBezTo>
                    <a:cubicBezTo>
                      <a:pt x="6701" y="1"/>
                      <a:pt x="6660" y="1"/>
                      <a:pt x="6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9"/>
              <p:cNvSpPr/>
              <p:nvPr/>
            </p:nvSpPr>
            <p:spPr>
              <a:xfrm>
                <a:off x="5455783" y="3213812"/>
                <a:ext cx="251522" cy="114652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544" extrusionOk="0">
                    <a:moveTo>
                      <a:pt x="5420" y="0"/>
                    </a:moveTo>
                    <a:cubicBezTo>
                      <a:pt x="5415" y="0"/>
                      <a:pt x="5410" y="0"/>
                      <a:pt x="5405" y="1"/>
                    </a:cubicBezTo>
                    <a:cubicBezTo>
                      <a:pt x="5135" y="43"/>
                      <a:pt x="4876" y="95"/>
                      <a:pt x="4627" y="157"/>
                    </a:cubicBezTo>
                    <a:cubicBezTo>
                      <a:pt x="4202" y="250"/>
                      <a:pt x="3797" y="385"/>
                      <a:pt x="3393" y="540"/>
                    </a:cubicBezTo>
                    <a:cubicBezTo>
                      <a:pt x="3195" y="614"/>
                      <a:pt x="2988" y="696"/>
                      <a:pt x="2791" y="789"/>
                    </a:cubicBezTo>
                    <a:cubicBezTo>
                      <a:pt x="2593" y="883"/>
                      <a:pt x="2407" y="976"/>
                      <a:pt x="2210" y="1070"/>
                    </a:cubicBezTo>
                    <a:cubicBezTo>
                      <a:pt x="1826" y="1277"/>
                      <a:pt x="1452" y="1485"/>
                      <a:pt x="1090" y="1713"/>
                    </a:cubicBezTo>
                    <a:cubicBezTo>
                      <a:pt x="726" y="1951"/>
                      <a:pt x="374" y="2200"/>
                      <a:pt x="32" y="2460"/>
                    </a:cubicBezTo>
                    <a:cubicBezTo>
                      <a:pt x="11" y="2481"/>
                      <a:pt x="0" y="2501"/>
                      <a:pt x="21" y="2522"/>
                    </a:cubicBezTo>
                    <a:cubicBezTo>
                      <a:pt x="28" y="2535"/>
                      <a:pt x="42" y="2544"/>
                      <a:pt x="56" y="2544"/>
                    </a:cubicBezTo>
                    <a:cubicBezTo>
                      <a:pt x="66" y="2544"/>
                      <a:pt x="75" y="2540"/>
                      <a:pt x="83" y="2532"/>
                    </a:cubicBezTo>
                    <a:cubicBezTo>
                      <a:pt x="571" y="2169"/>
                      <a:pt x="1090" y="1847"/>
                      <a:pt x="1618" y="1568"/>
                    </a:cubicBezTo>
                    <a:lnTo>
                      <a:pt x="1608" y="1568"/>
                    </a:lnTo>
                    <a:cubicBezTo>
                      <a:pt x="2044" y="1329"/>
                      <a:pt x="2500" y="1121"/>
                      <a:pt x="2967" y="945"/>
                    </a:cubicBezTo>
                    <a:cubicBezTo>
                      <a:pt x="3434" y="779"/>
                      <a:pt x="3911" y="623"/>
                      <a:pt x="4388" y="510"/>
                    </a:cubicBezTo>
                    <a:cubicBezTo>
                      <a:pt x="4741" y="437"/>
                      <a:pt x="5083" y="375"/>
                      <a:pt x="5426" y="323"/>
                    </a:cubicBezTo>
                    <a:cubicBezTo>
                      <a:pt x="5477" y="312"/>
                      <a:pt x="5509" y="292"/>
                      <a:pt x="5539" y="261"/>
                    </a:cubicBezTo>
                    <a:cubicBezTo>
                      <a:pt x="5560" y="229"/>
                      <a:pt x="5581" y="188"/>
                      <a:pt x="5571" y="146"/>
                    </a:cubicBezTo>
                    <a:cubicBezTo>
                      <a:pt x="5561" y="68"/>
                      <a:pt x="5497" y="0"/>
                      <a:pt x="5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9"/>
              <p:cNvSpPr/>
              <p:nvPr/>
            </p:nvSpPr>
            <p:spPr>
              <a:xfrm>
                <a:off x="5890104" y="2954852"/>
                <a:ext cx="88377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038" extrusionOk="0">
                    <a:moveTo>
                      <a:pt x="1774" y="0"/>
                    </a:moveTo>
                    <a:cubicBezTo>
                      <a:pt x="1722" y="0"/>
                      <a:pt x="1670" y="11"/>
                      <a:pt x="1628" y="11"/>
                    </a:cubicBezTo>
                    <a:cubicBezTo>
                      <a:pt x="1577" y="11"/>
                      <a:pt x="1535" y="21"/>
                      <a:pt x="1494" y="21"/>
                    </a:cubicBezTo>
                    <a:cubicBezTo>
                      <a:pt x="1462" y="32"/>
                      <a:pt x="1432" y="32"/>
                      <a:pt x="1411" y="42"/>
                    </a:cubicBezTo>
                    <a:cubicBezTo>
                      <a:pt x="1390" y="42"/>
                      <a:pt x="1359" y="53"/>
                      <a:pt x="1338" y="53"/>
                    </a:cubicBezTo>
                    <a:lnTo>
                      <a:pt x="1317" y="53"/>
                    </a:lnTo>
                    <a:cubicBezTo>
                      <a:pt x="1307" y="63"/>
                      <a:pt x="1296" y="63"/>
                      <a:pt x="1286" y="63"/>
                    </a:cubicBezTo>
                    <a:cubicBezTo>
                      <a:pt x="1266" y="73"/>
                      <a:pt x="1245" y="73"/>
                      <a:pt x="1224" y="83"/>
                    </a:cubicBezTo>
                    <a:cubicBezTo>
                      <a:pt x="1172" y="94"/>
                      <a:pt x="1130" y="115"/>
                      <a:pt x="1079" y="125"/>
                    </a:cubicBezTo>
                    <a:cubicBezTo>
                      <a:pt x="996" y="156"/>
                      <a:pt x="913" y="198"/>
                      <a:pt x="830" y="229"/>
                    </a:cubicBezTo>
                    <a:cubicBezTo>
                      <a:pt x="747" y="281"/>
                      <a:pt x="653" y="332"/>
                      <a:pt x="570" y="385"/>
                    </a:cubicBezTo>
                    <a:cubicBezTo>
                      <a:pt x="487" y="436"/>
                      <a:pt x="415" y="488"/>
                      <a:pt x="342" y="551"/>
                    </a:cubicBezTo>
                    <a:cubicBezTo>
                      <a:pt x="280" y="602"/>
                      <a:pt x="218" y="664"/>
                      <a:pt x="155" y="737"/>
                    </a:cubicBezTo>
                    <a:cubicBezTo>
                      <a:pt x="114" y="779"/>
                      <a:pt x="83" y="820"/>
                      <a:pt x="52" y="862"/>
                    </a:cubicBezTo>
                    <a:cubicBezTo>
                      <a:pt x="42" y="883"/>
                      <a:pt x="42" y="892"/>
                      <a:pt x="31" y="903"/>
                    </a:cubicBezTo>
                    <a:cubicBezTo>
                      <a:pt x="0" y="934"/>
                      <a:pt x="10" y="996"/>
                      <a:pt x="52" y="1017"/>
                    </a:cubicBezTo>
                    <a:cubicBezTo>
                      <a:pt x="62" y="1038"/>
                      <a:pt x="83" y="1038"/>
                      <a:pt x="114" y="1038"/>
                    </a:cubicBezTo>
                    <a:cubicBezTo>
                      <a:pt x="145" y="1028"/>
                      <a:pt x="166" y="1007"/>
                      <a:pt x="176" y="986"/>
                    </a:cubicBezTo>
                    <a:lnTo>
                      <a:pt x="176" y="975"/>
                    </a:lnTo>
                    <a:lnTo>
                      <a:pt x="187" y="966"/>
                    </a:lnTo>
                    <a:cubicBezTo>
                      <a:pt x="208" y="934"/>
                      <a:pt x="228" y="903"/>
                      <a:pt x="249" y="883"/>
                    </a:cubicBezTo>
                    <a:cubicBezTo>
                      <a:pt x="280" y="830"/>
                      <a:pt x="321" y="789"/>
                      <a:pt x="353" y="758"/>
                    </a:cubicBezTo>
                    <a:cubicBezTo>
                      <a:pt x="487" y="623"/>
                      <a:pt x="643" y="498"/>
                      <a:pt x="798" y="405"/>
                    </a:cubicBezTo>
                    <a:cubicBezTo>
                      <a:pt x="851" y="374"/>
                      <a:pt x="902" y="343"/>
                      <a:pt x="954" y="322"/>
                    </a:cubicBezTo>
                    <a:cubicBezTo>
                      <a:pt x="996" y="302"/>
                      <a:pt x="1047" y="270"/>
                      <a:pt x="1100" y="249"/>
                    </a:cubicBezTo>
                    <a:cubicBezTo>
                      <a:pt x="1120" y="239"/>
                      <a:pt x="1141" y="229"/>
                      <a:pt x="1172" y="219"/>
                    </a:cubicBezTo>
                    <a:cubicBezTo>
                      <a:pt x="1193" y="208"/>
                      <a:pt x="1224" y="198"/>
                      <a:pt x="1245" y="198"/>
                    </a:cubicBezTo>
                    <a:cubicBezTo>
                      <a:pt x="1307" y="177"/>
                      <a:pt x="1359" y="156"/>
                      <a:pt x="1411" y="136"/>
                    </a:cubicBezTo>
                    <a:cubicBezTo>
                      <a:pt x="1421" y="136"/>
                      <a:pt x="1442" y="125"/>
                      <a:pt x="1462" y="125"/>
                    </a:cubicBezTo>
                    <a:cubicBezTo>
                      <a:pt x="1483" y="115"/>
                      <a:pt x="1504" y="115"/>
                      <a:pt x="1535" y="104"/>
                    </a:cubicBezTo>
                    <a:cubicBezTo>
                      <a:pt x="1566" y="94"/>
                      <a:pt x="1598" y="94"/>
                      <a:pt x="1618" y="94"/>
                    </a:cubicBezTo>
                    <a:cubicBezTo>
                      <a:pt x="1681" y="83"/>
                      <a:pt x="1732" y="73"/>
                      <a:pt x="1784" y="73"/>
                    </a:cubicBezTo>
                    <a:cubicBezTo>
                      <a:pt x="1826" y="73"/>
                      <a:pt x="1877" y="83"/>
                      <a:pt x="1919" y="83"/>
                    </a:cubicBezTo>
                    <a:cubicBezTo>
                      <a:pt x="1939" y="83"/>
                      <a:pt x="1960" y="73"/>
                      <a:pt x="1960" y="53"/>
                    </a:cubicBezTo>
                    <a:cubicBezTo>
                      <a:pt x="1960" y="32"/>
                      <a:pt x="1950" y="11"/>
                      <a:pt x="1930" y="11"/>
                    </a:cubicBezTo>
                    <a:cubicBezTo>
                      <a:pt x="1877" y="11"/>
                      <a:pt x="1826" y="0"/>
                      <a:pt x="1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9"/>
              <p:cNvSpPr/>
              <p:nvPr/>
            </p:nvSpPr>
            <p:spPr>
              <a:xfrm>
                <a:off x="5412292" y="3670125"/>
                <a:ext cx="1272075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226" h="11556" extrusionOk="0">
                    <a:moveTo>
                      <a:pt x="8382" y="5239"/>
                    </a:moveTo>
                    <a:cubicBezTo>
                      <a:pt x="8390" y="5240"/>
                      <a:pt x="8397" y="5240"/>
                      <a:pt x="8405" y="5241"/>
                    </a:cubicBezTo>
                    <a:lnTo>
                      <a:pt x="8405" y="5241"/>
                    </a:lnTo>
                    <a:lnTo>
                      <a:pt x="8403" y="5239"/>
                    </a:lnTo>
                    <a:close/>
                    <a:moveTo>
                      <a:pt x="384" y="0"/>
                    </a:moveTo>
                    <a:cubicBezTo>
                      <a:pt x="312" y="0"/>
                      <a:pt x="260" y="52"/>
                      <a:pt x="239" y="115"/>
                    </a:cubicBezTo>
                    <a:cubicBezTo>
                      <a:pt x="73" y="685"/>
                      <a:pt x="1" y="1245"/>
                      <a:pt x="1" y="1795"/>
                    </a:cubicBezTo>
                    <a:cubicBezTo>
                      <a:pt x="1" y="2293"/>
                      <a:pt x="84" y="2801"/>
                      <a:pt x="239" y="3299"/>
                    </a:cubicBezTo>
                    <a:cubicBezTo>
                      <a:pt x="530" y="4181"/>
                      <a:pt x="1080" y="5021"/>
                      <a:pt x="1878" y="5778"/>
                    </a:cubicBezTo>
                    <a:cubicBezTo>
                      <a:pt x="2241" y="6110"/>
                      <a:pt x="2646" y="6431"/>
                      <a:pt x="3134" y="6753"/>
                    </a:cubicBezTo>
                    <a:cubicBezTo>
                      <a:pt x="3569" y="7044"/>
                      <a:pt x="4036" y="7303"/>
                      <a:pt x="4575" y="7552"/>
                    </a:cubicBezTo>
                    <a:cubicBezTo>
                      <a:pt x="5052" y="7780"/>
                      <a:pt x="5561" y="7987"/>
                      <a:pt x="6142" y="8185"/>
                    </a:cubicBezTo>
                    <a:cubicBezTo>
                      <a:pt x="6650" y="8361"/>
                      <a:pt x="7189" y="8517"/>
                      <a:pt x="7749" y="8641"/>
                    </a:cubicBezTo>
                    <a:cubicBezTo>
                      <a:pt x="8797" y="8890"/>
                      <a:pt x="9824" y="9025"/>
                      <a:pt x="10820" y="9056"/>
                    </a:cubicBezTo>
                    <a:lnTo>
                      <a:pt x="11110" y="9056"/>
                    </a:lnTo>
                    <a:cubicBezTo>
                      <a:pt x="11639" y="9056"/>
                      <a:pt x="12168" y="9025"/>
                      <a:pt x="12790" y="8973"/>
                    </a:cubicBezTo>
                    <a:cubicBezTo>
                      <a:pt x="13382" y="8921"/>
                      <a:pt x="13984" y="8859"/>
                      <a:pt x="14565" y="8797"/>
                    </a:cubicBezTo>
                    <a:cubicBezTo>
                      <a:pt x="14834" y="8766"/>
                      <a:pt x="15104" y="8734"/>
                      <a:pt x="15363" y="8714"/>
                    </a:cubicBezTo>
                    <a:cubicBezTo>
                      <a:pt x="16370" y="8610"/>
                      <a:pt x="17458" y="8517"/>
                      <a:pt x="18527" y="8517"/>
                    </a:cubicBezTo>
                    <a:cubicBezTo>
                      <a:pt x="18973" y="8517"/>
                      <a:pt x="19388" y="8527"/>
                      <a:pt x="19782" y="8568"/>
                    </a:cubicBezTo>
                    <a:lnTo>
                      <a:pt x="19751" y="8558"/>
                    </a:lnTo>
                    <a:lnTo>
                      <a:pt x="19751" y="8558"/>
                    </a:lnTo>
                    <a:cubicBezTo>
                      <a:pt x="20187" y="8600"/>
                      <a:pt x="20612" y="8651"/>
                      <a:pt x="21006" y="8724"/>
                    </a:cubicBezTo>
                    <a:cubicBezTo>
                      <a:pt x="21442" y="8807"/>
                      <a:pt x="21847" y="8921"/>
                      <a:pt x="22209" y="9046"/>
                    </a:cubicBezTo>
                    <a:cubicBezTo>
                      <a:pt x="22490" y="9160"/>
                      <a:pt x="22769" y="9305"/>
                      <a:pt x="23060" y="9513"/>
                    </a:cubicBezTo>
                    <a:cubicBezTo>
                      <a:pt x="23361" y="9730"/>
                      <a:pt x="23651" y="9979"/>
                      <a:pt x="23921" y="10228"/>
                    </a:cubicBezTo>
                    <a:cubicBezTo>
                      <a:pt x="24159" y="10435"/>
                      <a:pt x="24398" y="10643"/>
                      <a:pt x="24647" y="10840"/>
                    </a:cubicBezTo>
                    <a:cubicBezTo>
                      <a:pt x="24948" y="11069"/>
                      <a:pt x="25228" y="11235"/>
                      <a:pt x="25519" y="11359"/>
                    </a:cubicBezTo>
                    <a:cubicBezTo>
                      <a:pt x="25830" y="11494"/>
                      <a:pt x="26141" y="11556"/>
                      <a:pt x="26452" y="11556"/>
                    </a:cubicBezTo>
                    <a:lnTo>
                      <a:pt x="26524" y="11556"/>
                    </a:lnTo>
                    <a:cubicBezTo>
                      <a:pt x="26815" y="11546"/>
                      <a:pt x="27105" y="11463"/>
                      <a:pt x="27365" y="11297"/>
                    </a:cubicBezTo>
                    <a:cubicBezTo>
                      <a:pt x="27593" y="11162"/>
                      <a:pt x="27790" y="10944"/>
                      <a:pt x="27946" y="10684"/>
                    </a:cubicBezTo>
                    <a:cubicBezTo>
                      <a:pt x="28008" y="10571"/>
                      <a:pt x="28060" y="10446"/>
                      <a:pt x="28112" y="10290"/>
                    </a:cubicBezTo>
                    <a:cubicBezTo>
                      <a:pt x="28153" y="10156"/>
                      <a:pt x="28184" y="10000"/>
                      <a:pt x="28205" y="9824"/>
                    </a:cubicBezTo>
                    <a:cubicBezTo>
                      <a:pt x="28226" y="9523"/>
                      <a:pt x="28184" y="9202"/>
                      <a:pt x="28080" y="8870"/>
                    </a:cubicBezTo>
                    <a:cubicBezTo>
                      <a:pt x="27997" y="8621"/>
                      <a:pt x="27894" y="8372"/>
                      <a:pt x="27759" y="8123"/>
                    </a:cubicBezTo>
                    <a:cubicBezTo>
                      <a:pt x="27635" y="7915"/>
                      <a:pt x="27489" y="7697"/>
                      <a:pt x="27292" y="7469"/>
                    </a:cubicBezTo>
                    <a:cubicBezTo>
                      <a:pt x="26981" y="7085"/>
                      <a:pt x="26577" y="6733"/>
                      <a:pt x="26068" y="6401"/>
                    </a:cubicBezTo>
                    <a:cubicBezTo>
                      <a:pt x="25622" y="6110"/>
                      <a:pt x="25114" y="5861"/>
                      <a:pt x="24512" y="5633"/>
                    </a:cubicBezTo>
                    <a:cubicBezTo>
                      <a:pt x="23983" y="5426"/>
                      <a:pt x="23412" y="5260"/>
                      <a:pt x="22780" y="5115"/>
                    </a:cubicBezTo>
                    <a:cubicBezTo>
                      <a:pt x="21722" y="4876"/>
                      <a:pt x="20591" y="4730"/>
                      <a:pt x="19316" y="4679"/>
                    </a:cubicBezTo>
                    <a:cubicBezTo>
                      <a:pt x="19014" y="4658"/>
                      <a:pt x="18703" y="4658"/>
                      <a:pt x="18392" y="4658"/>
                    </a:cubicBezTo>
                    <a:cubicBezTo>
                      <a:pt x="18122" y="4658"/>
                      <a:pt x="17843" y="4658"/>
                      <a:pt x="17562" y="4668"/>
                    </a:cubicBezTo>
                    <a:cubicBezTo>
                      <a:pt x="16691" y="4700"/>
                      <a:pt x="15830" y="4783"/>
                      <a:pt x="15093" y="4855"/>
                    </a:cubicBezTo>
                    <a:cubicBezTo>
                      <a:pt x="14731" y="4896"/>
                      <a:pt x="14357" y="4938"/>
                      <a:pt x="13984" y="4979"/>
                    </a:cubicBezTo>
                    <a:cubicBezTo>
                      <a:pt x="12594" y="5124"/>
                      <a:pt x="11142" y="5290"/>
                      <a:pt x="9720" y="5290"/>
                    </a:cubicBezTo>
                    <a:cubicBezTo>
                      <a:pt x="9262" y="5290"/>
                      <a:pt x="8823" y="5270"/>
                      <a:pt x="8405" y="5241"/>
                    </a:cubicBezTo>
                    <a:lnTo>
                      <a:pt x="8405" y="5241"/>
                    </a:lnTo>
                    <a:lnTo>
                      <a:pt x="8413" y="5249"/>
                    </a:lnTo>
                    <a:cubicBezTo>
                      <a:pt x="7905" y="5198"/>
                      <a:pt x="7407" y="5124"/>
                      <a:pt x="6940" y="5032"/>
                    </a:cubicBezTo>
                    <a:cubicBezTo>
                      <a:pt x="6442" y="4938"/>
                      <a:pt x="5934" y="4793"/>
                      <a:pt x="5446" y="4617"/>
                    </a:cubicBezTo>
                    <a:lnTo>
                      <a:pt x="5446" y="4617"/>
                    </a:lnTo>
                    <a:lnTo>
                      <a:pt x="5457" y="4627"/>
                    </a:lnTo>
                    <a:cubicBezTo>
                      <a:pt x="4658" y="4326"/>
                      <a:pt x="3890" y="3932"/>
                      <a:pt x="3196" y="3434"/>
                    </a:cubicBezTo>
                    <a:lnTo>
                      <a:pt x="3185" y="3434"/>
                    </a:lnTo>
                    <a:cubicBezTo>
                      <a:pt x="2583" y="2998"/>
                      <a:pt x="2044" y="2501"/>
                      <a:pt x="1588" y="1950"/>
                    </a:cubicBezTo>
                    <a:cubicBezTo>
                      <a:pt x="1246" y="1535"/>
                      <a:pt x="976" y="1111"/>
                      <a:pt x="778" y="685"/>
                    </a:cubicBezTo>
                    <a:cubicBezTo>
                      <a:pt x="695" y="509"/>
                      <a:pt x="623" y="332"/>
                      <a:pt x="571" y="156"/>
                    </a:cubicBezTo>
                    <a:cubicBezTo>
                      <a:pt x="561" y="125"/>
                      <a:pt x="540" y="94"/>
                      <a:pt x="499" y="73"/>
                    </a:cubicBezTo>
                    <a:cubicBezTo>
                      <a:pt x="478" y="42"/>
                      <a:pt x="447" y="21"/>
                      <a:pt x="416" y="11"/>
                    </a:cubicBezTo>
                    <a:cubicBezTo>
                      <a:pt x="395" y="0"/>
                      <a:pt x="384" y="0"/>
                      <a:pt x="3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9"/>
              <p:cNvSpPr/>
              <p:nvPr/>
            </p:nvSpPr>
            <p:spPr>
              <a:xfrm>
                <a:off x="5410895" y="3674767"/>
                <a:ext cx="949978" cy="412999"/>
              </a:xfrm>
              <a:custGeom>
                <a:avLst/>
                <a:gdLst/>
                <a:ahLst/>
                <a:cxnLst/>
                <a:rect l="l" t="t" r="r" b="b"/>
                <a:pathLst>
                  <a:path w="21079" h="9164" extrusionOk="0">
                    <a:moveTo>
                      <a:pt x="385" y="1"/>
                    </a:moveTo>
                    <a:cubicBezTo>
                      <a:pt x="353" y="1"/>
                      <a:pt x="322" y="12"/>
                      <a:pt x="302" y="32"/>
                    </a:cubicBezTo>
                    <a:cubicBezTo>
                      <a:pt x="270" y="63"/>
                      <a:pt x="260" y="95"/>
                      <a:pt x="249" y="136"/>
                    </a:cubicBezTo>
                    <a:cubicBezTo>
                      <a:pt x="32" y="1100"/>
                      <a:pt x="0" y="2107"/>
                      <a:pt x="208" y="3082"/>
                    </a:cubicBezTo>
                    <a:cubicBezTo>
                      <a:pt x="312" y="3539"/>
                      <a:pt x="457" y="3974"/>
                      <a:pt x="654" y="4399"/>
                    </a:cubicBezTo>
                    <a:cubicBezTo>
                      <a:pt x="851" y="4814"/>
                      <a:pt x="1100" y="5208"/>
                      <a:pt x="1380" y="5582"/>
                    </a:cubicBezTo>
                    <a:cubicBezTo>
                      <a:pt x="1971" y="6360"/>
                      <a:pt x="2739" y="6992"/>
                      <a:pt x="3579" y="7501"/>
                    </a:cubicBezTo>
                    <a:cubicBezTo>
                      <a:pt x="4627" y="8123"/>
                      <a:pt x="5779" y="8559"/>
                      <a:pt x="6971" y="8818"/>
                    </a:cubicBezTo>
                    <a:cubicBezTo>
                      <a:pt x="8078" y="9072"/>
                      <a:pt x="9210" y="9164"/>
                      <a:pt x="10345" y="9164"/>
                    </a:cubicBezTo>
                    <a:cubicBezTo>
                      <a:pt x="10465" y="9164"/>
                      <a:pt x="10585" y="9163"/>
                      <a:pt x="10705" y="9161"/>
                    </a:cubicBezTo>
                    <a:cubicBezTo>
                      <a:pt x="11339" y="9140"/>
                      <a:pt x="11971" y="9099"/>
                      <a:pt x="12593" y="9036"/>
                    </a:cubicBezTo>
                    <a:cubicBezTo>
                      <a:pt x="13236" y="8974"/>
                      <a:pt x="13870" y="8880"/>
                      <a:pt x="14502" y="8787"/>
                    </a:cubicBezTo>
                    <a:cubicBezTo>
                      <a:pt x="16629" y="8465"/>
                      <a:pt x="18796" y="8362"/>
                      <a:pt x="20954" y="8279"/>
                    </a:cubicBezTo>
                    <a:cubicBezTo>
                      <a:pt x="20985" y="8269"/>
                      <a:pt x="21027" y="8248"/>
                      <a:pt x="21048" y="8216"/>
                    </a:cubicBezTo>
                    <a:cubicBezTo>
                      <a:pt x="21068" y="8186"/>
                      <a:pt x="21078" y="8144"/>
                      <a:pt x="21068" y="8113"/>
                    </a:cubicBezTo>
                    <a:cubicBezTo>
                      <a:pt x="21058" y="8071"/>
                      <a:pt x="21037" y="8040"/>
                      <a:pt x="21006" y="8020"/>
                    </a:cubicBezTo>
                    <a:cubicBezTo>
                      <a:pt x="20975" y="7988"/>
                      <a:pt x="20944" y="7988"/>
                      <a:pt x="20902" y="7988"/>
                    </a:cubicBezTo>
                    <a:cubicBezTo>
                      <a:pt x="19512" y="8050"/>
                      <a:pt x="18122" y="8113"/>
                      <a:pt x="16733" y="8237"/>
                    </a:cubicBezTo>
                    <a:cubicBezTo>
                      <a:pt x="16037" y="8299"/>
                      <a:pt x="15352" y="8372"/>
                      <a:pt x="14658" y="8476"/>
                    </a:cubicBezTo>
                    <a:cubicBezTo>
                      <a:pt x="14336" y="8518"/>
                      <a:pt x="14004" y="8569"/>
                      <a:pt x="13683" y="8621"/>
                    </a:cubicBezTo>
                    <a:cubicBezTo>
                      <a:pt x="13372" y="8663"/>
                      <a:pt x="13050" y="8704"/>
                      <a:pt x="12738" y="8735"/>
                    </a:cubicBezTo>
                    <a:cubicBezTo>
                      <a:pt x="12137" y="8797"/>
                      <a:pt x="11535" y="8850"/>
                      <a:pt x="10924" y="8870"/>
                    </a:cubicBezTo>
                    <a:cubicBezTo>
                      <a:pt x="10725" y="8876"/>
                      <a:pt x="10526" y="8880"/>
                      <a:pt x="10328" y="8880"/>
                    </a:cubicBezTo>
                    <a:cubicBezTo>
                      <a:pt x="9189" y="8880"/>
                      <a:pt x="8053" y="8775"/>
                      <a:pt x="6940" y="8528"/>
                    </a:cubicBezTo>
                    <a:cubicBezTo>
                      <a:pt x="5954" y="8299"/>
                      <a:pt x="5011" y="7947"/>
                      <a:pt x="4119" y="7480"/>
                    </a:cubicBezTo>
                    <a:lnTo>
                      <a:pt x="4119" y="7480"/>
                    </a:lnTo>
                    <a:lnTo>
                      <a:pt x="4150" y="7501"/>
                    </a:lnTo>
                    <a:cubicBezTo>
                      <a:pt x="3496" y="7148"/>
                      <a:pt x="2874" y="6723"/>
                      <a:pt x="2335" y="6204"/>
                    </a:cubicBezTo>
                    <a:cubicBezTo>
                      <a:pt x="1909" y="5800"/>
                      <a:pt x="1536" y="5353"/>
                      <a:pt x="1224" y="4856"/>
                    </a:cubicBezTo>
                    <a:cubicBezTo>
                      <a:pt x="955" y="4410"/>
                      <a:pt x="747" y="3943"/>
                      <a:pt x="602" y="3456"/>
                    </a:cubicBezTo>
                    <a:lnTo>
                      <a:pt x="602" y="3466"/>
                    </a:lnTo>
                    <a:cubicBezTo>
                      <a:pt x="457" y="2968"/>
                      <a:pt x="374" y="2449"/>
                      <a:pt x="353" y="1930"/>
                    </a:cubicBezTo>
                    <a:cubicBezTo>
                      <a:pt x="343" y="1329"/>
                      <a:pt x="405" y="738"/>
                      <a:pt x="530" y="157"/>
                    </a:cubicBezTo>
                    <a:cubicBezTo>
                      <a:pt x="540" y="125"/>
                      <a:pt x="519" y="84"/>
                      <a:pt x="498" y="53"/>
                    </a:cubicBezTo>
                    <a:cubicBezTo>
                      <a:pt x="478" y="32"/>
                      <a:pt x="436" y="12"/>
                      <a:pt x="40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9"/>
              <p:cNvSpPr/>
              <p:nvPr/>
            </p:nvSpPr>
            <p:spPr>
              <a:xfrm>
                <a:off x="5467455" y="3891274"/>
                <a:ext cx="407726" cy="188292"/>
              </a:xfrm>
              <a:custGeom>
                <a:avLst/>
                <a:gdLst/>
                <a:ahLst/>
                <a:cxnLst/>
                <a:rect l="l" t="t" r="r" b="b"/>
                <a:pathLst>
                  <a:path w="9047" h="4178" extrusionOk="0">
                    <a:moveTo>
                      <a:pt x="976" y="1141"/>
                    </a:moveTo>
                    <a:cubicBezTo>
                      <a:pt x="1287" y="1442"/>
                      <a:pt x="1619" y="1743"/>
                      <a:pt x="1972" y="2002"/>
                    </a:cubicBezTo>
                    <a:cubicBezTo>
                      <a:pt x="1712" y="1826"/>
                      <a:pt x="1474" y="1639"/>
                      <a:pt x="1246" y="1421"/>
                    </a:cubicBezTo>
                    <a:lnTo>
                      <a:pt x="1246" y="1421"/>
                    </a:lnTo>
                    <a:cubicBezTo>
                      <a:pt x="1246" y="1421"/>
                      <a:pt x="1246" y="1421"/>
                      <a:pt x="1246" y="1421"/>
                    </a:cubicBezTo>
                    <a:lnTo>
                      <a:pt x="1246" y="1421"/>
                    </a:lnTo>
                    <a:cubicBezTo>
                      <a:pt x="1150" y="1325"/>
                      <a:pt x="1063" y="1238"/>
                      <a:pt x="976" y="1141"/>
                    </a:cubicBezTo>
                    <a:close/>
                    <a:moveTo>
                      <a:pt x="3115" y="2407"/>
                    </a:moveTo>
                    <a:lnTo>
                      <a:pt x="3115" y="2407"/>
                    </a:lnTo>
                    <a:cubicBezTo>
                      <a:pt x="3121" y="2410"/>
                      <a:pt x="3127" y="2413"/>
                      <a:pt x="3134" y="2417"/>
                    </a:cubicBezTo>
                    <a:cubicBezTo>
                      <a:pt x="3134" y="2417"/>
                      <a:pt x="3124" y="2408"/>
                      <a:pt x="3115" y="2407"/>
                    </a:cubicBezTo>
                    <a:close/>
                    <a:moveTo>
                      <a:pt x="156" y="0"/>
                    </a:moveTo>
                    <a:cubicBezTo>
                      <a:pt x="135" y="0"/>
                      <a:pt x="115" y="0"/>
                      <a:pt x="105" y="10"/>
                    </a:cubicBezTo>
                    <a:cubicBezTo>
                      <a:pt x="32" y="42"/>
                      <a:pt x="1" y="125"/>
                      <a:pt x="32" y="197"/>
                    </a:cubicBezTo>
                    <a:cubicBezTo>
                      <a:pt x="478" y="1234"/>
                      <a:pt x="1359" y="2012"/>
                      <a:pt x="2324" y="2573"/>
                    </a:cubicBezTo>
                    <a:cubicBezTo>
                      <a:pt x="3392" y="3195"/>
                      <a:pt x="4586" y="3599"/>
                      <a:pt x="5799" y="3859"/>
                    </a:cubicBezTo>
                    <a:cubicBezTo>
                      <a:pt x="6338" y="3983"/>
                      <a:pt x="6878" y="4066"/>
                      <a:pt x="7428" y="4118"/>
                    </a:cubicBezTo>
                    <a:cubicBezTo>
                      <a:pt x="7797" y="4157"/>
                      <a:pt x="8167" y="4178"/>
                      <a:pt x="8536" y="4178"/>
                    </a:cubicBezTo>
                    <a:cubicBezTo>
                      <a:pt x="8665" y="4178"/>
                      <a:pt x="8793" y="4175"/>
                      <a:pt x="8922" y="4170"/>
                    </a:cubicBezTo>
                    <a:cubicBezTo>
                      <a:pt x="8952" y="4170"/>
                      <a:pt x="8973" y="4159"/>
                      <a:pt x="8994" y="4139"/>
                    </a:cubicBezTo>
                    <a:cubicBezTo>
                      <a:pt x="9015" y="4118"/>
                      <a:pt x="9035" y="4076"/>
                      <a:pt x="9046" y="4046"/>
                    </a:cubicBezTo>
                    <a:cubicBezTo>
                      <a:pt x="9046" y="3963"/>
                      <a:pt x="8994" y="3890"/>
                      <a:pt x="8911" y="3890"/>
                    </a:cubicBezTo>
                    <a:cubicBezTo>
                      <a:pt x="8030" y="3848"/>
                      <a:pt x="7148" y="3724"/>
                      <a:pt x="6287" y="3527"/>
                    </a:cubicBezTo>
                    <a:lnTo>
                      <a:pt x="6287" y="3527"/>
                    </a:lnTo>
                    <a:cubicBezTo>
                      <a:pt x="6288" y="3527"/>
                      <a:pt x="6289" y="3528"/>
                      <a:pt x="6290" y="3528"/>
                    </a:cubicBezTo>
                    <a:lnTo>
                      <a:pt x="6290" y="3528"/>
                    </a:lnTo>
                    <a:cubicBezTo>
                      <a:pt x="5743" y="3405"/>
                      <a:pt x="5205" y="3242"/>
                      <a:pt x="4669" y="3060"/>
                    </a:cubicBezTo>
                    <a:cubicBezTo>
                      <a:pt x="4399" y="2967"/>
                      <a:pt x="4129" y="2863"/>
                      <a:pt x="3860" y="2749"/>
                    </a:cubicBezTo>
                    <a:cubicBezTo>
                      <a:pt x="3621" y="2656"/>
                      <a:pt x="3383" y="2541"/>
                      <a:pt x="3154" y="2427"/>
                    </a:cubicBezTo>
                    <a:cubicBezTo>
                      <a:pt x="3134" y="2417"/>
                      <a:pt x="3123" y="2417"/>
                      <a:pt x="3113" y="2407"/>
                    </a:cubicBezTo>
                    <a:cubicBezTo>
                      <a:pt x="3114" y="2407"/>
                      <a:pt x="3114" y="2407"/>
                      <a:pt x="3115" y="2407"/>
                    </a:cubicBezTo>
                    <a:lnTo>
                      <a:pt x="3115" y="2407"/>
                    </a:lnTo>
                    <a:cubicBezTo>
                      <a:pt x="2790" y="2233"/>
                      <a:pt x="2474" y="2029"/>
                      <a:pt x="2179" y="1805"/>
                    </a:cubicBezTo>
                    <a:cubicBezTo>
                      <a:pt x="1868" y="1566"/>
                      <a:pt x="1567" y="1307"/>
                      <a:pt x="1287" y="1047"/>
                    </a:cubicBezTo>
                    <a:cubicBezTo>
                      <a:pt x="1110" y="881"/>
                      <a:pt x="934" y="705"/>
                      <a:pt x="769" y="529"/>
                    </a:cubicBezTo>
                    <a:cubicBezTo>
                      <a:pt x="737" y="498"/>
                      <a:pt x="706" y="477"/>
                      <a:pt x="665" y="477"/>
                    </a:cubicBezTo>
                    <a:cubicBezTo>
                      <a:pt x="633" y="477"/>
                      <a:pt x="592" y="487"/>
                      <a:pt x="561" y="508"/>
                    </a:cubicBezTo>
                    <a:cubicBezTo>
                      <a:pt x="550" y="519"/>
                      <a:pt x="540" y="529"/>
                      <a:pt x="530" y="549"/>
                    </a:cubicBezTo>
                    <a:cubicBezTo>
                      <a:pt x="530" y="539"/>
                      <a:pt x="520" y="539"/>
                      <a:pt x="520" y="539"/>
                    </a:cubicBezTo>
                    <a:cubicBezTo>
                      <a:pt x="437" y="394"/>
                      <a:pt x="354" y="238"/>
                      <a:pt x="291" y="83"/>
                    </a:cubicBezTo>
                    <a:cubicBezTo>
                      <a:pt x="271" y="31"/>
                      <a:pt x="208" y="0"/>
                      <a:pt x="15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9"/>
              <p:cNvSpPr/>
              <p:nvPr/>
            </p:nvSpPr>
            <p:spPr>
              <a:xfrm>
                <a:off x="5498778" y="3925345"/>
                <a:ext cx="153365" cy="10158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2254" extrusionOk="0">
                    <a:moveTo>
                      <a:pt x="1629" y="1339"/>
                    </a:moveTo>
                    <a:cubicBezTo>
                      <a:pt x="1633" y="1341"/>
                      <a:pt x="1637" y="1343"/>
                      <a:pt x="1640" y="1345"/>
                    </a:cubicBezTo>
                    <a:lnTo>
                      <a:pt x="1640" y="1345"/>
                    </a:lnTo>
                    <a:cubicBezTo>
                      <a:pt x="1636" y="1343"/>
                      <a:pt x="1633" y="1341"/>
                      <a:pt x="1629" y="1339"/>
                    </a:cubicBezTo>
                    <a:close/>
                    <a:moveTo>
                      <a:pt x="166" y="1"/>
                    </a:moveTo>
                    <a:cubicBezTo>
                      <a:pt x="146" y="1"/>
                      <a:pt x="125" y="1"/>
                      <a:pt x="104" y="12"/>
                    </a:cubicBezTo>
                    <a:cubicBezTo>
                      <a:pt x="42" y="42"/>
                      <a:pt x="0" y="125"/>
                      <a:pt x="32" y="198"/>
                    </a:cubicBezTo>
                    <a:cubicBezTo>
                      <a:pt x="302" y="789"/>
                      <a:pt x="841" y="1225"/>
                      <a:pt x="1390" y="1536"/>
                    </a:cubicBezTo>
                    <a:cubicBezTo>
                      <a:pt x="1961" y="1858"/>
                      <a:pt x="2573" y="2075"/>
                      <a:pt x="3195" y="2241"/>
                    </a:cubicBezTo>
                    <a:cubicBezTo>
                      <a:pt x="3213" y="2248"/>
                      <a:pt x="3235" y="2254"/>
                      <a:pt x="3256" y="2254"/>
                    </a:cubicBezTo>
                    <a:cubicBezTo>
                      <a:pt x="3271" y="2254"/>
                      <a:pt x="3286" y="2250"/>
                      <a:pt x="3299" y="2241"/>
                    </a:cubicBezTo>
                    <a:cubicBezTo>
                      <a:pt x="3331" y="2232"/>
                      <a:pt x="3361" y="2200"/>
                      <a:pt x="3372" y="2158"/>
                    </a:cubicBezTo>
                    <a:cubicBezTo>
                      <a:pt x="3403" y="2096"/>
                      <a:pt x="3372" y="1993"/>
                      <a:pt x="3289" y="1972"/>
                    </a:cubicBezTo>
                    <a:cubicBezTo>
                      <a:pt x="2732" y="1830"/>
                      <a:pt x="2186" y="1629"/>
                      <a:pt x="1669" y="1360"/>
                    </a:cubicBezTo>
                    <a:lnTo>
                      <a:pt x="1669" y="1360"/>
                    </a:lnTo>
                    <a:cubicBezTo>
                      <a:pt x="1669" y="1360"/>
                      <a:pt x="1670" y="1360"/>
                      <a:pt x="1671" y="1360"/>
                    </a:cubicBezTo>
                    <a:cubicBezTo>
                      <a:pt x="1349" y="1194"/>
                      <a:pt x="1049" y="997"/>
                      <a:pt x="789" y="759"/>
                    </a:cubicBezTo>
                    <a:cubicBezTo>
                      <a:pt x="644" y="613"/>
                      <a:pt x="509" y="457"/>
                      <a:pt x="395" y="281"/>
                    </a:cubicBezTo>
                    <a:cubicBezTo>
                      <a:pt x="364" y="219"/>
                      <a:pt x="332" y="146"/>
                      <a:pt x="302" y="84"/>
                    </a:cubicBezTo>
                    <a:cubicBezTo>
                      <a:pt x="270" y="32"/>
                      <a:pt x="219" y="1"/>
                      <a:pt x="166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9"/>
              <p:cNvSpPr/>
              <p:nvPr/>
            </p:nvSpPr>
            <p:spPr>
              <a:xfrm>
                <a:off x="5416979" y="3649529"/>
                <a:ext cx="22939" cy="4772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059" extrusionOk="0">
                    <a:moveTo>
                      <a:pt x="343" y="1"/>
                    </a:moveTo>
                    <a:cubicBezTo>
                      <a:pt x="280" y="1"/>
                      <a:pt x="229" y="42"/>
                      <a:pt x="208" y="95"/>
                    </a:cubicBezTo>
                    <a:cubicBezTo>
                      <a:pt x="125" y="353"/>
                      <a:pt x="63" y="613"/>
                      <a:pt x="1" y="872"/>
                    </a:cubicBezTo>
                    <a:cubicBezTo>
                      <a:pt x="1" y="914"/>
                      <a:pt x="1" y="945"/>
                      <a:pt x="11" y="987"/>
                    </a:cubicBezTo>
                    <a:cubicBezTo>
                      <a:pt x="31" y="1017"/>
                      <a:pt x="63" y="1038"/>
                      <a:pt x="94" y="1049"/>
                    </a:cubicBezTo>
                    <a:cubicBezTo>
                      <a:pt x="110" y="1056"/>
                      <a:pt x="127" y="1059"/>
                      <a:pt x="144" y="1059"/>
                    </a:cubicBezTo>
                    <a:cubicBezTo>
                      <a:pt x="204" y="1059"/>
                      <a:pt x="264" y="1020"/>
                      <a:pt x="280" y="955"/>
                    </a:cubicBezTo>
                    <a:cubicBezTo>
                      <a:pt x="333" y="696"/>
                      <a:pt x="395" y="436"/>
                      <a:pt x="478" y="187"/>
                    </a:cubicBezTo>
                    <a:cubicBezTo>
                      <a:pt x="508" y="115"/>
                      <a:pt x="457" y="32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9"/>
              <p:cNvSpPr/>
              <p:nvPr/>
            </p:nvSpPr>
            <p:spPr>
              <a:xfrm>
                <a:off x="5412292" y="3651422"/>
                <a:ext cx="26680" cy="8932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982" extrusionOk="0">
                    <a:moveTo>
                      <a:pt x="437" y="0"/>
                    </a:moveTo>
                    <a:cubicBezTo>
                      <a:pt x="374" y="0"/>
                      <a:pt x="322" y="42"/>
                      <a:pt x="301" y="104"/>
                    </a:cubicBezTo>
                    <a:cubicBezTo>
                      <a:pt x="105" y="664"/>
                      <a:pt x="63" y="1256"/>
                      <a:pt x="11" y="1837"/>
                    </a:cubicBezTo>
                    <a:cubicBezTo>
                      <a:pt x="1" y="1909"/>
                      <a:pt x="73" y="1982"/>
                      <a:pt x="146" y="1982"/>
                    </a:cubicBezTo>
                    <a:cubicBezTo>
                      <a:pt x="229" y="1982"/>
                      <a:pt x="291" y="1920"/>
                      <a:pt x="291" y="1847"/>
                    </a:cubicBezTo>
                    <a:cubicBezTo>
                      <a:pt x="322" y="1505"/>
                      <a:pt x="354" y="1162"/>
                      <a:pt x="416" y="820"/>
                    </a:cubicBezTo>
                    <a:cubicBezTo>
                      <a:pt x="447" y="602"/>
                      <a:pt x="499" y="394"/>
                      <a:pt x="571" y="187"/>
                    </a:cubicBezTo>
                    <a:cubicBezTo>
                      <a:pt x="592" y="115"/>
                      <a:pt x="550" y="32"/>
                      <a:pt x="478" y="11"/>
                    </a:cubicBezTo>
                    <a:cubicBezTo>
                      <a:pt x="467" y="11"/>
                      <a:pt x="447" y="0"/>
                      <a:pt x="43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5413239" y="3663546"/>
                <a:ext cx="22489" cy="9635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138" extrusionOk="0">
                    <a:moveTo>
                      <a:pt x="343" y="1"/>
                    </a:moveTo>
                    <a:cubicBezTo>
                      <a:pt x="280" y="1"/>
                      <a:pt x="218" y="33"/>
                      <a:pt x="208" y="95"/>
                    </a:cubicBezTo>
                    <a:cubicBezTo>
                      <a:pt x="42" y="717"/>
                      <a:pt x="21" y="1360"/>
                      <a:pt x="1" y="1993"/>
                    </a:cubicBezTo>
                    <a:cubicBezTo>
                      <a:pt x="1" y="2066"/>
                      <a:pt x="63" y="2138"/>
                      <a:pt x="135" y="2138"/>
                    </a:cubicBezTo>
                    <a:cubicBezTo>
                      <a:pt x="218" y="2138"/>
                      <a:pt x="280" y="2076"/>
                      <a:pt x="291" y="2003"/>
                    </a:cubicBezTo>
                    <a:cubicBezTo>
                      <a:pt x="301" y="1505"/>
                      <a:pt x="322" y="1008"/>
                      <a:pt x="405" y="520"/>
                    </a:cubicBezTo>
                    <a:cubicBezTo>
                      <a:pt x="426" y="406"/>
                      <a:pt x="446" y="291"/>
                      <a:pt x="478" y="188"/>
                    </a:cubicBezTo>
                    <a:cubicBezTo>
                      <a:pt x="499" y="105"/>
                      <a:pt x="457" y="33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9"/>
              <p:cNvSpPr/>
              <p:nvPr/>
            </p:nvSpPr>
            <p:spPr>
              <a:xfrm>
                <a:off x="5415582" y="3662193"/>
                <a:ext cx="20145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515" extrusionOk="0">
                    <a:moveTo>
                      <a:pt x="301" y="0"/>
                    </a:moveTo>
                    <a:cubicBezTo>
                      <a:pt x="239" y="0"/>
                      <a:pt x="177" y="42"/>
                      <a:pt x="156" y="104"/>
                    </a:cubicBezTo>
                    <a:cubicBezTo>
                      <a:pt x="62" y="519"/>
                      <a:pt x="21" y="934"/>
                      <a:pt x="0" y="1359"/>
                    </a:cubicBezTo>
                    <a:cubicBezTo>
                      <a:pt x="0" y="1442"/>
                      <a:pt x="62" y="1504"/>
                      <a:pt x="145" y="1515"/>
                    </a:cubicBezTo>
                    <a:cubicBezTo>
                      <a:pt x="218" y="1515"/>
                      <a:pt x="291" y="1452"/>
                      <a:pt x="291" y="1379"/>
                    </a:cubicBezTo>
                    <a:cubicBezTo>
                      <a:pt x="301" y="1058"/>
                      <a:pt x="332" y="747"/>
                      <a:pt x="384" y="436"/>
                    </a:cubicBezTo>
                    <a:cubicBezTo>
                      <a:pt x="394" y="353"/>
                      <a:pt x="415" y="270"/>
                      <a:pt x="436" y="187"/>
                    </a:cubicBezTo>
                    <a:cubicBezTo>
                      <a:pt x="447" y="145"/>
                      <a:pt x="447" y="114"/>
                      <a:pt x="426" y="72"/>
                    </a:cubicBezTo>
                    <a:cubicBezTo>
                      <a:pt x="405" y="42"/>
                      <a:pt x="374" y="21"/>
                      <a:pt x="343" y="10"/>
                    </a:cubicBezTo>
                    <a:cubicBezTo>
                      <a:pt x="332" y="0"/>
                      <a:pt x="311" y="0"/>
                      <a:pt x="301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9"/>
              <p:cNvSpPr/>
              <p:nvPr/>
            </p:nvSpPr>
            <p:spPr>
              <a:xfrm>
                <a:off x="5417430" y="3652819"/>
                <a:ext cx="20596" cy="47411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52" extrusionOk="0">
                    <a:moveTo>
                      <a:pt x="302" y="1"/>
                    </a:moveTo>
                    <a:cubicBezTo>
                      <a:pt x="240" y="1"/>
                      <a:pt x="177" y="42"/>
                      <a:pt x="157" y="105"/>
                    </a:cubicBezTo>
                    <a:cubicBezTo>
                      <a:pt x="94" y="363"/>
                      <a:pt x="42" y="633"/>
                      <a:pt x="11" y="903"/>
                    </a:cubicBezTo>
                    <a:cubicBezTo>
                      <a:pt x="1" y="934"/>
                      <a:pt x="21" y="986"/>
                      <a:pt x="42" y="1007"/>
                    </a:cubicBezTo>
                    <a:cubicBezTo>
                      <a:pt x="74" y="1038"/>
                      <a:pt x="104" y="1048"/>
                      <a:pt x="146" y="1048"/>
                    </a:cubicBezTo>
                    <a:cubicBezTo>
                      <a:pt x="152" y="1050"/>
                      <a:pt x="158" y="1051"/>
                      <a:pt x="165" y="1051"/>
                    </a:cubicBezTo>
                    <a:cubicBezTo>
                      <a:pt x="193" y="1051"/>
                      <a:pt x="225" y="1034"/>
                      <a:pt x="250" y="1017"/>
                    </a:cubicBezTo>
                    <a:cubicBezTo>
                      <a:pt x="281" y="986"/>
                      <a:pt x="291" y="955"/>
                      <a:pt x="291" y="914"/>
                    </a:cubicBezTo>
                    <a:cubicBezTo>
                      <a:pt x="302" y="831"/>
                      <a:pt x="323" y="737"/>
                      <a:pt x="333" y="654"/>
                    </a:cubicBezTo>
                    <a:cubicBezTo>
                      <a:pt x="364" y="499"/>
                      <a:pt x="395" y="343"/>
                      <a:pt x="436" y="188"/>
                    </a:cubicBezTo>
                    <a:cubicBezTo>
                      <a:pt x="457" y="114"/>
                      <a:pt x="416" y="32"/>
                      <a:pt x="343" y="11"/>
                    </a:cubicBezTo>
                    <a:cubicBezTo>
                      <a:pt x="333" y="1"/>
                      <a:pt x="312" y="1"/>
                      <a:pt x="30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5417926" y="3636955"/>
                <a:ext cx="24336" cy="6688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484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49" y="104"/>
                    </a:cubicBezTo>
                    <a:cubicBezTo>
                      <a:pt x="125" y="498"/>
                      <a:pt x="63" y="913"/>
                      <a:pt x="10" y="1328"/>
                    </a:cubicBezTo>
                    <a:cubicBezTo>
                      <a:pt x="0" y="1411"/>
                      <a:pt x="73" y="1473"/>
                      <a:pt x="146" y="1483"/>
                    </a:cubicBezTo>
                    <a:cubicBezTo>
                      <a:pt x="187" y="1483"/>
                      <a:pt x="229" y="1473"/>
                      <a:pt x="249" y="1442"/>
                    </a:cubicBezTo>
                    <a:cubicBezTo>
                      <a:pt x="280" y="1411"/>
                      <a:pt x="291" y="1379"/>
                      <a:pt x="301" y="1349"/>
                    </a:cubicBezTo>
                    <a:cubicBezTo>
                      <a:pt x="322" y="1151"/>
                      <a:pt x="342" y="964"/>
                      <a:pt x="374" y="768"/>
                    </a:cubicBezTo>
                    <a:cubicBezTo>
                      <a:pt x="415" y="570"/>
                      <a:pt x="457" y="384"/>
                      <a:pt x="519" y="187"/>
                    </a:cubicBezTo>
                    <a:cubicBezTo>
                      <a:pt x="540" y="114"/>
                      <a:pt x="498" y="31"/>
                      <a:pt x="425" y="10"/>
                    </a:cubicBezTo>
                    <a:cubicBezTo>
                      <a:pt x="41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5414185" y="3637857"/>
                <a:ext cx="28528" cy="9211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2044" extrusionOk="0">
                    <a:moveTo>
                      <a:pt x="436" y="841"/>
                    </a:moveTo>
                    <a:lnTo>
                      <a:pt x="436" y="841"/>
                    </a:lnTo>
                    <a:cubicBezTo>
                      <a:pt x="435" y="847"/>
                      <a:pt x="434" y="854"/>
                      <a:pt x="433" y="860"/>
                    </a:cubicBezTo>
                    <a:lnTo>
                      <a:pt x="433" y="860"/>
                    </a:lnTo>
                    <a:cubicBezTo>
                      <a:pt x="435" y="855"/>
                      <a:pt x="436" y="848"/>
                      <a:pt x="436" y="841"/>
                    </a:cubicBezTo>
                    <a:close/>
                    <a:moveTo>
                      <a:pt x="467" y="1"/>
                    </a:moveTo>
                    <a:cubicBezTo>
                      <a:pt x="405" y="1"/>
                      <a:pt x="353" y="42"/>
                      <a:pt x="332" y="94"/>
                    </a:cubicBezTo>
                    <a:cubicBezTo>
                      <a:pt x="135" y="675"/>
                      <a:pt x="83" y="1287"/>
                      <a:pt x="10" y="1889"/>
                    </a:cubicBezTo>
                    <a:cubicBezTo>
                      <a:pt x="0" y="1972"/>
                      <a:pt x="73" y="2044"/>
                      <a:pt x="146" y="2044"/>
                    </a:cubicBezTo>
                    <a:cubicBezTo>
                      <a:pt x="187" y="2044"/>
                      <a:pt x="229" y="2034"/>
                      <a:pt x="249" y="2002"/>
                    </a:cubicBezTo>
                    <a:cubicBezTo>
                      <a:pt x="280" y="1982"/>
                      <a:pt x="291" y="1940"/>
                      <a:pt x="301" y="1910"/>
                    </a:cubicBezTo>
                    <a:cubicBezTo>
                      <a:pt x="342" y="1553"/>
                      <a:pt x="373" y="1207"/>
                      <a:pt x="433" y="860"/>
                    </a:cubicBezTo>
                    <a:lnTo>
                      <a:pt x="433" y="860"/>
                    </a:lnTo>
                    <a:cubicBezTo>
                      <a:pt x="430" y="867"/>
                      <a:pt x="428" y="872"/>
                      <a:pt x="426" y="876"/>
                    </a:cubicBezTo>
                    <a:lnTo>
                      <a:pt x="426" y="876"/>
                    </a:lnTo>
                    <a:cubicBezTo>
                      <a:pt x="468" y="640"/>
                      <a:pt x="530" y="414"/>
                      <a:pt x="602" y="188"/>
                    </a:cubicBezTo>
                    <a:cubicBezTo>
                      <a:pt x="633" y="115"/>
                      <a:pt x="581" y="32"/>
                      <a:pt x="50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414185" y="3651422"/>
                <a:ext cx="24336" cy="81933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818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39" y="104"/>
                    </a:cubicBezTo>
                    <a:cubicBezTo>
                      <a:pt x="93" y="613"/>
                      <a:pt x="31" y="1141"/>
                      <a:pt x="0" y="1671"/>
                    </a:cubicBezTo>
                    <a:cubicBezTo>
                      <a:pt x="0" y="1754"/>
                      <a:pt x="63" y="1816"/>
                      <a:pt x="135" y="1816"/>
                    </a:cubicBezTo>
                    <a:cubicBezTo>
                      <a:pt x="141" y="1817"/>
                      <a:pt x="146" y="1817"/>
                      <a:pt x="152" y="1817"/>
                    </a:cubicBezTo>
                    <a:cubicBezTo>
                      <a:pt x="226" y="1817"/>
                      <a:pt x="281" y="1758"/>
                      <a:pt x="291" y="1681"/>
                    </a:cubicBezTo>
                    <a:cubicBezTo>
                      <a:pt x="301" y="1370"/>
                      <a:pt x="332" y="1048"/>
                      <a:pt x="384" y="737"/>
                    </a:cubicBezTo>
                    <a:cubicBezTo>
                      <a:pt x="425" y="550"/>
                      <a:pt x="467" y="374"/>
                      <a:pt x="519" y="187"/>
                    </a:cubicBezTo>
                    <a:cubicBezTo>
                      <a:pt x="540" y="115"/>
                      <a:pt x="498" y="32"/>
                      <a:pt x="425" y="11"/>
                    </a:cubicBezTo>
                    <a:cubicBezTo>
                      <a:pt x="40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9"/>
              <p:cNvSpPr/>
              <p:nvPr/>
            </p:nvSpPr>
            <p:spPr>
              <a:xfrm>
                <a:off x="5412292" y="3657957"/>
                <a:ext cx="24382" cy="8324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847" extrusionOk="0">
                    <a:moveTo>
                      <a:pt x="384" y="0"/>
                    </a:moveTo>
                    <a:cubicBezTo>
                      <a:pt x="322" y="0"/>
                      <a:pt x="260" y="32"/>
                      <a:pt x="239" y="94"/>
                    </a:cubicBezTo>
                    <a:cubicBezTo>
                      <a:pt x="73" y="613"/>
                      <a:pt x="22" y="1152"/>
                      <a:pt x="1" y="1692"/>
                    </a:cubicBezTo>
                    <a:cubicBezTo>
                      <a:pt x="1" y="1775"/>
                      <a:pt x="63" y="1837"/>
                      <a:pt x="146" y="1847"/>
                    </a:cubicBezTo>
                    <a:cubicBezTo>
                      <a:pt x="218" y="1847"/>
                      <a:pt x="291" y="1785"/>
                      <a:pt x="291" y="1702"/>
                    </a:cubicBezTo>
                    <a:cubicBezTo>
                      <a:pt x="301" y="1370"/>
                      <a:pt x="333" y="1028"/>
                      <a:pt x="384" y="696"/>
                    </a:cubicBezTo>
                    <a:lnTo>
                      <a:pt x="384" y="727"/>
                    </a:lnTo>
                    <a:cubicBezTo>
                      <a:pt x="416" y="540"/>
                      <a:pt x="457" y="364"/>
                      <a:pt x="520" y="187"/>
                    </a:cubicBezTo>
                    <a:cubicBezTo>
                      <a:pt x="540" y="104"/>
                      <a:pt x="499" y="21"/>
                      <a:pt x="42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9"/>
              <p:cNvSpPr/>
              <p:nvPr/>
            </p:nvSpPr>
            <p:spPr>
              <a:xfrm>
                <a:off x="5412743" y="3667782"/>
                <a:ext cx="20190" cy="98698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90" extrusionOk="0">
                    <a:moveTo>
                      <a:pt x="302" y="1"/>
                    </a:moveTo>
                    <a:cubicBezTo>
                      <a:pt x="281" y="1"/>
                      <a:pt x="250" y="1"/>
                      <a:pt x="229" y="11"/>
                    </a:cubicBezTo>
                    <a:cubicBezTo>
                      <a:pt x="208" y="31"/>
                      <a:pt x="167" y="63"/>
                      <a:pt x="167" y="94"/>
                    </a:cubicBezTo>
                    <a:cubicBezTo>
                      <a:pt x="32" y="737"/>
                      <a:pt x="1" y="1391"/>
                      <a:pt x="1" y="2034"/>
                    </a:cubicBezTo>
                    <a:cubicBezTo>
                      <a:pt x="1" y="2117"/>
                      <a:pt x="53" y="2179"/>
                      <a:pt x="136" y="2189"/>
                    </a:cubicBezTo>
                    <a:cubicBezTo>
                      <a:pt x="208" y="2189"/>
                      <a:pt x="281" y="2127"/>
                      <a:pt x="281" y="2044"/>
                    </a:cubicBezTo>
                    <a:cubicBezTo>
                      <a:pt x="291" y="1474"/>
                      <a:pt x="312" y="893"/>
                      <a:pt x="406" y="322"/>
                    </a:cubicBezTo>
                    <a:cubicBezTo>
                      <a:pt x="416" y="280"/>
                      <a:pt x="427" y="229"/>
                      <a:pt x="437" y="187"/>
                    </a:cubicBezTo>
                    <a:cubicBezTo>
                      <a:pt x="447" y="146"/>
                      <a:pt x="447" y="104"/>
                      <a:pt x="427" y="73"/>
                    </a:cubicBezTo>
                    <a:cubicBezTo>
                      <a:pt x="406" y="42"/>
                      <a:pt x="385" y="11"/>
                      <a:pt x="34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9"/>
              <p:cNvSpPr/>
              <p:nvPr/>
            </p:nvSpPr>
            <p:spPr>
              <a:xfrm>
                <a:off x="5413689" y="3710822"/>
                <a:ext cx="14557" cy="4727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49" extrusionOk="0">
                    <a:moveTo>
                      <a:pt x="167" y="0"/>
                    </a:moveTo>
                    <a:cubicBezTo>
                      <a:pt x="94" y="0"/>
                      <a:pt x="32" y="62"/>
                      <a:pt x="21" y="134"/>
                    </a:cubicBezTo>
                    <a:cubicBezTo>
                      <a:pt x="11" y="394"/>
                      <a:pt x="1" y="653"/>
                      <a:pt x="1" y="902"/>
                    </a:cubicBezTo>
                    <a:cubicBezTo>
                      <a:pt x="11" y="985"/>
                      <a:pt x="63" y="1047"/>
                      <a:pt x="146" y="1047"/>
                    </a:cubicBezTo>
                    <a:cubicBezTo>
                      <a:pt x="151" y="1048"/>
                      <a:pt x="157" y="1049"/>
                      <a:pt x="162" y="1049"/>
                    </a:cubicBezTo>
                    <a:cubicBezTo>
                      <a:pt x="229" y="1049"/>
                      <a:pt x="291" y="990"/>
                      <a:pt x="291" y="913"/>
                    </a:cubicBezTo>
                    <a:cubicBezTo>
                      <a:pt x="281" y="664"/>
                      <a:pt x="291" y="404"/>
                      <a:pt x="312" y="145"/>
                    </a:cubicBezTo>
                    <a:cubicBezTo>
                      <a:pt x="323" y="72"/>
                      <a:pt x="250" y="0"/>
                      <a:pt x="17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9"/>
              <p:cNvSpPr/>
              <p:nvPr/>
            </p:nvSpPr>
            <p:spPr>
              <a:xfrm>
                <a:off x="5412292" y="3636955"/>
                <a:ext cx="1249181" cy="554465"/>
              </a:xfrm>
              <a:custGeom>
                <a:avLst/>
                <a:gdLst/>
                <a:ahLst/>
                <a:cxnLst/>
                <a:rect l="l" t="t" r="r" b="b"/>
                <a:pathLst>
                  <a:path w="27718" h="12303" extrusionOk="0">
                    <a:moveTo>
                      <a:pt x="509" y="0"/>
                    </a:moveTo>
                    <a:cubicBezTo>
                      <a:pt x="447" y="0"/>
                      <a:pt x="384" y="42"/>
                      <a:pt x="364" y="104"/>
                    </a:cubicBezTo>
                    <a:cubicBezTo>
                      <a:pt x="343" y="176"/>
                      <a:pt x="322" y="249"/>
                      <a:pt x="301" y="332"/>
                    </a:cubicBezTo>
                    <a:cubicBezTo>
                      <a:pt x="291" y="394"/>
                      <a:pt x="271" y="457"/>
                      <a:pt x="260" y="519"/>
                    </a:cubicBezTo>
                    <a:lnTo>
                      <a:pt x="250" y="540"/>
                    </a:lnTo>
                    <a:cubicBezTo>
                      <a:pt x="250" y="540"/>
                      <a:pt x="239" y="549"/>
                      <a:pt x="239" y="560"/>
                    </a:cubicBezTo>
                    <a:cubicBezTo>
                      <a:pt x="218" y="623"/>
                      <a:pt x="198" y="685"/>
                      <a:pt x="188" y="747"/>
                    </a:cubicBezTo>
                    <a:cubicBezTo>
                      <a:pt x="177" y="757"/>
                      <a:pt x="177" y="768"/>
                      <a:pt x="167" y="778"/>
                    </a:cubicBezTo>
                    <a:lnTo>
                      <a:pt x="156" y="871"/>
                    </a:lnTo>
                    <a:cubicBezTo>
                      <a:pt x="73" y="1234"/>
                      <a:pt x="22" y="1628"/>
                      <a:pt x="1" y="2158"/>
                    </a:cubicBezTo>
                    <a:cubicBezTo>
                      <a:pt x="1" y="2168"/>
                      <a:pt x="1" y="2188"/>
                      <a:pt x="11" y="2199"/>
                    </a:cubicBezTo>
                    <a:cubicBezTo>
                      <a:pt x="1" y="2303"/>
                      <a:pt x="1" y="2417"/>
                      <a:pt x="1" y="2531"/>
                    </a:cubicBezTo>
                    <a:cubicBezTo>
                      <a:pt x="1" y="2873"/>
                      <a:pt x="32" y="3216"/>
                      <a:pt x="115" y="3558"/>
                    </a:cubicBezTo>
                    <a:cubicBezTo>
                      <a:pt x="125" y="3672"/>
                      <a:pt x="146" y="3797"/>
                      <a:pt x="177" y="3921"/>
                    </a:cubicBezTo>
                    <a:cubicBezTo>
                      <a:pt x="271" y="4378"/>
                      <a:pt x="426" y="4813"/>
                      <a:pt x="623" y="5238"/>
                    </a:cubicBezTo>
                    <a:cubicBezTo>
                      <a:pt x="810" y="5643"/>
                      <a:pt x="1048" y="6037"/>
                      <a:pt x="1349" y="6421"/>
                    </a:cubicBezTo>
                    <a:cubicBezTo>
                      <a:pt x="1910" y="7158"/>
                      <a:pt x="2646" y="7801"/>
                      <a:pt x="3548" y="8340"/>
                    </a:cubicBezTo>
                    <a:cubicBezTo>
                      <a:pt x="4534" y="8931"/>
                      <a:pt x="5675" y="9377"/>
                      <a:pt x="6940" y="9668"/>
                    </a:cubicBezTo>
                    <a:cubicBezTo>
                      <a:pt x="7957" y="9896"/>
                      <a:pt x="9035" y="10010"/>
                      <a:pt x="10249" y="10010"/>
                    </a:cubicBezTo>
                    <a:cubicBezTo>
                      <a:pt x="10384" y="10010"/>
                      <a:pt x="10529" y="10000"/>
                      <a:pt x="10674" y="10000"/>
                    </a:cubicBezTo>
                    <a:cubicBezTo>
                      <a:pt x="11276" y="9989"/>
                      <a:pt x="11898" y="9947"/>
                      <a:pt x="12562" y="9885"/>
                    </a:cubicBezTo>
                    <a:cubicBezTo>
                      <a:pt x="13237" y="9813"/>
                      <a:pt x="13901" y="9719"/>
                      <a:pt x="14471" y="9626"/>
                    </a:cubicBezTo>
                    <a:cubicBezTo>
                      <a:pt x="15540" y="9470"/>
                      <a:pt x="16670" y="9346"/>
                      <a:pt x="18039" y="9263"/>
                    </a:cubicBezTo>
                    <a:cubicBezTo>
                      <a:pt x="18205" y="9253"/>
                      <a:pt x="18361" y="9253"/>
                      <a:pt x="18527" y="9253"/>
                    </a:cubicBezTo>
                    <a:cubicBezTo>
                      <a:pt x="18973" y="9253"/>
                      <a:pt x="19388" y="9274"/>
                      <a:pt x="19782" y="9304"/>
                    </a:cubicBezTo>
                    <a:lnTo>
                      <a:pt x="19751" y="9294"/>
                    </a:lnTo>
                    <a:lnTo>
                      <a:pt x="19751" y="9294"/>
                    </a:lnTo>
                    <a:cubicBezTo>
                      <a:pt x="20208" y="9336"/>
                      <a:pt x="20623" y="9398"/>
                      <a:pt x="21006" y="9470"/>
                    </a:cubicBezTo>
                    <a:cubicBezTo>
                      <a:pt x="21432" y="9553"/>
                      <a:pt x="21836" y="9657"/>
                      <a:pt x="22209" y="9782"/>
                    </a:cubicBezTo>
                    <a:cubicBezTo>
                      <a:pt x="22490" y="9896"/>
                      <a:pt x="22769" y="10041"/>
                      <a:pt x="23060" y="10249"/>
                    </a:cubicBezTo>
                    <a:cubicBezTo>
                      <a:pt x="23371" y="10466"/>
                      <a:pt x="23661" y="10736"/>
                      <a:pt x="23921" y="10964"/>
                    </a:cubicBezTo>
                    <a:lnTo>
                      <a:pt x="23942" y="10985"/>
                    </a:lnTo>
                    <a:cubicBezTo>
                      <a:pt x="24170" y="11182"/>
                      <a:pt x="24398" y="11390"/>
                      <a:pt x="24647" y="11576"/>
                    </a:cubicBezTo>
                    <a:cubicBezTo>
                      <a:pt x="24948" y="11805"/>
                      <a:pt x="25228" y="11981"/>
                      <a:pt x="25519" y="12095"/>
                    </a:cubicBezTo>
                    <a:cubicBezTo>
                      <a:pt x="25830" y="12230"/>
                      <a:pt x="26151" y="12303"/>
                      <a:pt x="26452" y="12303"/>
                    </a:cubicBezTo>
                    <a:lnTo>
                      <a:pt x="26524" y="12303"/>
                    </a:lnTo>
                    <a:cubicBezTo>
                      <a:pt x="26815" y="12292"/>
                      <a:pt x="27105" y="12199"/>
                      <a:pt x="27365" y="12033"/>
                    </a:cubicBezTo>
                    <a:cubicBezTo>
                      <a:pt x="27489" y="11960"/>
                      <a:pt x="27603" y="11867"/>
                      <a:pt x="27718" y="11742"/>
                    </a:cubicBezTo>
                    <a:lnTo>
                      <a:pt x="27718" y="11742"/>
                    </a:lnTo>
                    <a:cubicBezTo>
                      <a:pt x="27686" y="11752"/>
                      <a:pt x="27665" y="11752"/>
                      <a:pt x="27645" y="11752"/>
                    </a:cubicBezTo>
                    <a:cubicBezTo>
                      <a:pt x="27541" y="11773"/>
                      <a:pt x="27437" y="11773"/>
                      <a:pt x="27324" y="11773"/>
                    </a:cubicBezTo>
                    <a:cubicBezTo>
                      <a:pt x="27220" y="11763"/>
                      <a:pt x="27116" y="11752"/>
                      <a:pt x="27012" y="11732"/>
                    </a:cubicBezTo>
                    <a:cubicBezTo>
                      <a:pt x="26898" y="11711"/>
                      <a:pt x="26784" y="11680"/>
                      <a:pt x="26670" y="11639"/>
                    </a:cubicBezTo>
                    <a:cubicBezTo>
                      <a:pt x="26566" y="11607"/>
                      <a:pt x="26462" y="11556"/>
                      <a:pt x="26369" y="11503"/>
                    </a:cubicBezTo>
                    <a:cubicBezTo>
                      <a:pt x="26213" y="11420"/>
                      <a:pt x="26068" y="11317"/>
                      <a:pt x="25923" y="11203"/>
                    </a:cubicBezTo>
                    <a:cubicBezTo>
                      <a:pt x="25798" y="11099"/>
                      <a:pt x="25685" y="10996"/>
                      <a:pt x="25570" y="10871"/>
                    </a:cubicBezTo>
                    <a:cubicBezTo>
                      <a:pt x="25466" y="10747"/>
                      <a:pt x="25363" y="10611"/>
                      <a:pt x="25259" y="10477"/>
                    </a:cubicBezTo>
                    <a:cubicBezTo>
                      <a:pt x="25166" y="10342"/>
                      <a:pt x="25062" y="10207"/>
                      <a:pt x="24968" y="10072"/>
                    </a:cubicBezTo>
                    <a:cubicBezTo>
                      <a:pt x="24875" y="9927"/>
                      <a:pt x="24782" y="9782"/>
                      <a:pt x="24668" y="9636"/>
                    </a:cubicBezTo>
                    <a:cubicBezTo>
                      <a:pt x="24574" y="9502"/>
                      <a:pt x="24471" y="9367"/>
                      <a:pt x="24357" y="9242"/>
                    </a:cubicBezTo>
                    <a:cubicBezTo>
                      <a:pt x="24180" y="9035"/>
                      <a:pt x="23983" y="8838"/>
                      <a:pt x="23776" y="8651"/>
                    </a:cubicBezTo>
                    <a:cubicBezTo>
                      <a:pt x="23661" y="8557"/>
                      <a:pt x="23558" y="8465"/>
                      <a:pt x="23444" y="8371"/>
                    </a:cubicBezTo>
                    <a:lnTo>
                      <a:pt x="23133" y="8153"/>
                    </a:lnTo>
                    <a:cubicBezTo>
                      <a:pt x="22894" y="7997"/>
                      <a:pt x="22656" y="7852"/>
                      <a:pt x="22396" y="7728"/>
                    </a:cubicBezTo>
                    <a:cubicBezTo>
                      <a:pt x="22282" y="7676"/>
                      <a:pt x="22158" y="7614"/>
                      <a:pt x="22033" y="7562"/>
                    </a:cubicBezTo>
                    <a:cubicBezTo>
                      <a:pt x="21898" y="7510"/>
                      <a:pt x="21774" y="7469"/>
                      <a:pt x="21649" y="7416"/>
                    </a:cubicBezTo>
                    <a:lnTo>
                      <a:pt x="21649" y="7416"/>
                    </a:lnTo>
                    <a:lnTo>
                      <a:pt x="21660" y="7427"/>
                    </a:lnTo>
                    <a:cubicBezTo>
                      <a:pt x="21276" y="7292"/>
                      <a:pt x="20892" y="7199"/>
                      <a:pt x="20508" y="7126"/>
                    </a:cubicBezTo>
                    <a:cubicBezTo>
                      <a:pt x="20311" y="7085"/>
                      <a:pt x="20104" y="7064"/>
                      <a:pt x="19906" y="7033"/>
                    </a:cubicBezTo>
                    <a:cubicBezTo>
                      <a:pt x="19699" y="7012"/>
                      <a:pt x="19502" y="6992"/>
                      <a:pt x="19295" y="6981"/>
                    </a:cubicBezTo>
                    <a:cubicBezTo>
                      <a:pt x="19170" y="6971"/>
                      <a:pt x="19046" y="6971"/>
                      <a:pt x="18921" y="6960"/>
                    </a:cubicBezTo>
                    <a:cubicBezTo>
                      <a:pt x="18750" y="6955"/>
                      <a:pt x="18579" y="6952"/>
                      <a:pt x="18408" y="6952"/>
                    </a:cubicBezTo>
                    <a:cubicBezTo>
                      <a:pt x="17915" y="6952"/>
                      <a:pt x="17422" y="6974"/>
                      <a:pt x="16930" y="7012"/>
                    </a:cubicBezTo>
                    <a:cubicBezTo>
                      <a:pt x="16598" y="7033"/>
                      <a:pt x="16266" y="7064"/>
                      <a:pt x="15923" y="7105"/>
                    </a:cubicBezTo>
                    <a:cubicBezTo>
                      <a:pt x="15529" y="7147"/>
                      <a:pt x="15125" y="7188"/>
                      <a:pt x="14731" y="7230"/>
                    </a:cubicBezTo>
                    <a:cubicBezTo>
                      <a:pt x="13901" y="7313"/>
                      <a:pt x="13071" y="7386"/>
                      <a:pt x="12241" y="7416"/>
                    </a:cubicBezTo>
                    <a:cubicBezTo>
                      <a:pt x="11961" y="7427"/>
                      <a:pt x="11683" y="7433"/>
                      <a:pt x="11405" y="7433"/>
                    </a:cubicBezTo>
                    <a:cubicBezTo>
                      <a:pt x="10880" y="7433"/>
                      <a:pt x="10357" y="7412"/>
                      <a:pt x="9835" y="7365"/>
                    </a:cubicBezTo>
                    <a:cubicBezTo>
                      <a:pt x="9430" y="7324"/>
                      <a:pt x="9025" y="7271"/>
                      <a:pt x="8620" y="7199"/>
                    </a:cubicBezTo>
                    <a:cubicBezTo>
                      <a:pt x="8206" y="7126"/>
                      <a:pt x="7801" y="7022"/>
                      <a:pt x="7396" y="6909"/>
                    </a:cubicBezTo>
                    <a:cubicBezTo>
                      <a:pt x="7013" y="6794"/>
                      <a:pt x="6629" y="6670"/>
                      <a:pt x="6255" y="6514"/>
                    </a:cubicBezTo>
                    <a:cubicBezTo>
                      <a:pt x="5903" y="6379"/>
                      <a:pt x="5550" y="6224"/>
                      <a:pt x="5197" y="6058"/>
                    </a:cubicBezTo>
                    <a:cubicBezTo>
                      <a:pt x="4513" y="5715"/>
                      <a:pt x="3849" y="5321"/>
                      <a:pt x="3227" y="4875"/>
                    </a:cubicBezTo>
                    <a:cubicBezTo>
                      <a:pt x="2905" y="4647"/>
                      <a:pt x="2604" y="4408"/>
                      <a:pt x="2304" y="4149"/>
                    </a:cubicBezTo>
                    <a:cubicBezTo>
                      <a:pt x="2158" y="4025"/>
                      <a:pt x="2013" y="3890"/>
                      <a:pt x="1868" y="3744"/>
                    </a:cubicBezTo>
                    <a:cubicBezTo>
                      <a:pt x="1733" y="3620"/>
                      <a:pt x="1608" y="3485"/>
                      <a:pt x="1484" y="3350"/>
                    </a:cubicBezTo>
                    <a:cubicBezTo>
                      <a:pt x="1474" y="3340"/>
                      <a:pt x="1474" y="3329"/>
                      <a:pt x="1474" y="3329"/>
                    </a:cubicBezTo>
                    <a:lnTo>
                      <a:pt x="1474" y="3299"/>
                    </a:lnTo>
                    <a:cubicBezTo>
                      <a:pt x="1463" y="3288"/>
                      <a:pt x="1442" y="3278"/>
                      <a:pt x="1422" y="3267"/>
                    </a:cubicBezTo>
                    <a:lnTo>
                      <a:pt x="1401" y="3246"/>
                    </a:lnTo>
                    <a:cubicBezTo>
                      <a:pt x="1401" y="3237"/>
                      <a:pt x="1401" y="3226"/>
                      <a:pt x="1412" y="3216"/>
                    </a:cubicBezTo>
                    <a:cubicBezTo>
                      <a:pt x="1412" y="3205"/>
                      <a:pt x="1422" y="3195"/>
                      <a:pt x="1442" y="3195"/>
                    </a:cubicBezTo>
                    <a:cubicBezTo>
                      <a:pt x="1442" y="3195"/>
                      <a:pt x="1453" y="3195"/>
                      <a:pt x="1453" y="3205"/>
                    </a:cubicBezTo>
                    <a:cubicBezTo>
                      <a:pt x="2065" y="3578"/>
                      <a:pt x="2666" y="3983"/>
                      <a:pt x="3289" y="4346"/>
                    </a:cubicBezTo>
                    <a:cubicBezTo>
                      <a:pt x="3538" y="4502"/>
                      <a:pt x="3797" y="4647"/>
                      <a:pt x="4056" y="4782"/>
                    </a:cubicBezTo>
                    <a:cubicBezTo>
                      <a:pt x="4233" y="4855"/>
                      <a:pt x="4409" y="4917"/>
                      <a:pt x="4596" y="4989"/>
                    </a:cubicBezTo>
                    <a:cubicBezTo>
                      <a:pt x="4109" y="4751"/>
                      <a:pt x="3641" y="4481"/>
                      <a:pt x="3196" y="4170"/>
                    </a:cubicBezTo>
                    <a:cubicBezTo>
                      <a:pt x="2583" y="3734"/>
                      <a:pt x="2044" y="3237"/>
                      <a:pt x="1588" y="2686"/>
                    </a:cubicBezTo>
                    <a:cubicBezTo>
                      <a:pt x="1256" y="2271"/>
                      <a:pt x="976" y="1847"/>
                      <a:pt x="778" y="1421"/>
                    </a:cubicBezTo>
                    <a:cubicBezTo>
                      <a:pt x="695" y="1234"/>
                      <a:pt x="623" y="1058"/>
                      <a:pt x="571" y="892"/>
                    </a:cubicBezTo>
                    <a:cubicBezTo>
                      <a:pt x="561" y="851"/>
                      <a:pt x="540" y="819"/>
                      <a:pt x="499" y="809"/>
                    </a:cubicBezTo>
                    <a:lnTo>
                      <a:pt x="509" y="768"/>
                    </a:lnTo>
                    <a:lnTo>
                      <a:pt x="530" y="674"/>
                    </a:lnTo>
                    <a:cubicBezTo>
                      <a:pt x="540" y="623"/>
                      <a:pt x="550" y="570"/>
                      <a:pt x="571" y="519"/>
                    </a:cubicBezTo>
                    <a:lnTo>
                      <a:pt x="592" y="466"/>
                    </a:lnTo>
                    <a:lnTo>
                      <a:pt x="592" y="394"/>
                    </a:lnTo>
                    <a:cubicBezTo>
                      <a:pt x="612" y="332"/>
                      <a:pt x="623" y="270"/>
                      <a:pt x="644" y="208"/>
                    </a:cubicBezTo>
                    <a:cubicBezTo>
                      <a:pt x="654" y="176"/>
                      <a:pt x="665" y="145"/>
                      <a:pt x="654" y="125"/>
                    </a:cubicBezTo>
                    <a:cubicBezTo>
                      <a:pt x="644" y="62"/>
                      <a:pt x="603" y="21"/>
                      <a:pt x="550" y="10"/>
                    </a:cubicBezTo>
                    <a:cubicBezTo>
                      <a:pt x="540" y="0"/>
                      <a:pt x="520" y="0"/>
                      <a:pt x="5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9"/>
              <p:cNvSpPr/>
              <p:nvPr/>
            </p:nvSpPr>
            <p:spPr>
              <a:xfrm>
                <a:off x="6455257" y="4004395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9"/>
              <p:cNvSpPr/>
              <p:nvPr/>
            </p:nvSpPr>
            <p:spPr>
              <a:xfrm>
                <a:off x="5469348" y="3773917"/>
                <a:ext cx="820454" cy="146379"/>
              </a:xfrm>
              <a:custGeom>
                <a:avLst/>
                <a:gdLst/>
                <a:ahLst/>
                <a:cxnLst/>
                <a:rect l="l" t="t" r="r" b="b"/>
                <a:pathLst>
                  <a:path w="18205" h="3248" extrusionOk="0">
                    <a:moveTo>
                      <a:pt x="42" y="0"/>
                    </a:moveTo>
                    <a:cubicBezTo>
                      <a:pt x="31" y="0"/>
                      <a:pt x="21" y="11"/>
                      <a:pt x="10" y="21"/>
                    </a:cubicBezTo>
                    <a:cubicBezTo>
                      <a:pt x="0" y="32"/>
                      <a:pt x="0" y="62"/>
                      <a:pt x="21" y="73"/>
                    </a:cubicBezTo>
                    <a:cubicBezTo>
                      <a:pt x="819" y="685"/>
                      <a:pt x="1670" y="1256"/>
                      <a:pt x="2562" y="1733"/>
                    </a:cubicBezTo>
                    <a:cubicBezTo>
                      <a:pt x="3009" y="1971"/>
                      <a:pt x="3465" y="2189"/>
                      <a:pt x="3931" y="2376"/>
                    </a:cubicBezTo>
                    <a:cubicBezTo>
                      <a:pt x="4399" y="2563"/>
                      <a:pt x="4886" y="2729"/>
                      <a:pt x="5374" y="2853"/>
                    </a:cubicBezTo>
                    <a:cubicBezTo>
                      <a:pt x="6462" y="3133"/>
                      <a:pt x="7583" y="3236"/>
                      <a:pt x="8703" y="3247"/>
                    </a:cubicBezTo>
                    <a:cubicBezTo>
                      <a:pt x="9284" y="3247"/>
                      <a:pt x="9865" y="3216"/>
                      <a:pt x="10446" y="3164"/>
                    </a:cubicBezTo>
                    <a:cubicBezTo>
                      <a:pt x="10736" y="3133"/>
                      <a:pt x="11027" y="3091"/>
                      <a:pt x="11307" y="3050"/>
                    </a:cubicBezTo>
                    <a:cubicBezTo>
                      <a:pt x="11607" y="3008"/>
                      <a:pt x="11898" y="2967"/>
                      <a:pt x="12188" y="2925"/>
                    </a:cubicBezTo>
                    <a:cubicBezTo>
                      <a:pt x="12427" y="2895"/>
                      <a:pt x="12665" y="2853"/>
                      <a:pt x="12904" y="2821"/>
                    </a:cubicBezTo>
                    <a:lnTo>
                      <a:pt x="13651" y="2729"/>
                    </a:lnTo>
                    <a:cubicBezTo>
                      <a:pt x="14149" y="2656"/>
                      <a:pt x="14647" y="2604"/>
                      <a:pt x="15155" y="2552"/>
                    </a:cubicBezTo>
                    <a:cubicBezTo>
                      <a:pt x="15653" y="2510"/>
                      <a:pt x="16162" y="2480"/>
                      <a:pt x="16660" y="2459"/>
                    </a:cubicBezTo>
                    <a:cubicBezTo>
                      <a:pt x="17167" y="2448"/>
                      <a:pt x="17676" y="2448"/>
                      <a:pt x="18174" y="2448"/>
                    </a:cubicBezTo>
                    <a:cubicBezTo>
                      <a:pt x="18195" y="2448"/>
                      <a:pt x="18205" y="2427"/>
                      <a:pt x="18205" y="2407"/>
                    </a:cubicBezTo>
                    <a:cubicBezTo>
                      <a:pt x="18205" y="2386"/>
                      <a:pt x="18184" y="2376"/>
                      <a:pt x="18163" y="2376"/>
                    </a:cubicBezTo>
                    <a:cubicBezTo>
                      <a:pt x="17862" y="2381"/>
                      <a:pt x="17562" y="2381"/>
                      <a:pt x="17261" y="2381"/>
                    </a:cubicBezTo>
                    <a:cubicBezTo>
                      <a:pt x="16960" y="2381"/>
                      <a:pt x="16659" y="2381"/>
                      <a:pt x="16358" y="2386"/>
                    </a:cubicBezTo>
                    <a:cubicBezTo>
                      <a:pt x="16058" y="2386"/>
                      <a:pt x="15757" y="2397"/>
                      <a:pt x="15456" y="2407"/>
                    </a:cubicBezTo>
                    <a:cubicBezTo>
                      <a:pt x="15166" y="2427"/>
                      <a:pt x="14865" y="2438"/>
                      <a:pt x="14564" y="2459"/>
                    </a:cubicBezTo>
                    <a:cubicBezTo>
                      <a:pt x="14263" y="2490"/>
                      <a:pt x="13963" y="2510"/>
                      <a:pt x="13672" y="2542"/>
                    </a:cubicBezTo>
                    <a:cubicBezTo>
                      <a:pt x="13371" y="2563"/>
                      <a:pt x="13070" y="2604"/>
                      <a:pt x="12780" y="2635"/>
                    </a:cubicBezTo>
                    <a:cubicBezTo>
                      <a:pt x="12479" y="2666"/>
                      <a:pt x="12178" y="2697"/>
                      <a:pt x="11888" y="2739"/>
                    </a:cubicBezTo>
                    <a:cubicBezTo>
                      <a:pt x="11597" y="2770"/>
                      <a:pt x="11296" y="2812"/>
                      <a:pt x="11006" y="2842"/>
                    </a:cubicBezTo>
                    <a:cubicBezTo>
                      <a:pt x="10570" y="2884"/>
                      <a:pt x="10125" y="2915"/>
                      <a:pt x="9689" y="2925"/>
                    </a:cubicBezTo>
                    <a:cubicBezTo>
                      <a:pt x="9355" y="2940"/>
                      <a:pt x="9022" y="2950"/>
                      <a:pt x="8689" y="2950"/>
                    </a:cubicBezTo>
                    <a:cubicBezTo>
                      <a:pt x="8566" y="2950"/>
                      <a:pt x="8443" y="2949"/>
                      <a:pt x="8320" y="2946"/>
                    </a:cubicBezTo>
                    <a:lnTo>
                      <a:pt x="8361" y="2946"/>
                    </a:lnTo>
                    <a:cubicBezTo>
                      <a:pt x="7707" y="2936"/>
                      <a:pt x="7054" y="2884"/>
                      <a:pt x="6411" y="2791"/>
                    </a:cubicBezTo>
                    <a:cubicBezTo>
                      <a:pt x="5851" y="2718"/>
                      <a:pt x="5301" y="2593"/>
                      <a:pt x="4751" y="2438"/>
                    </a:cubicBezTo>
                    <a:lnTo>
                      <a:pt x="4761" y="2438"/>
                    </a:lnTo>
                    <a:cubicBezTo>
                      <a:pt x="4471" y="2355"/>
                      <a:pt x="4201" y="2272"/>
                      <a:pt x="3921" y="2168"/>
                    </a:cubicBezTo>
                    <a:cubicBezTo>
                      <a:pt x="3641" y="2065"/>
                      <a:pt x="3371" y="1961"/>
                      <a:pt x="3112" y="1836"/>
                    </a:cubicBezTo>
                    <a:cubicBezTo>
                      <a:pt x="2573" y="1597"/>
                      <a:pt x="2054" y="1328"/>
                      <a:pt x="1556" y="1027"/>
                    </a:cubicBezTo>
                    <a:cubicBezTo>
                      <a:pt x="1038" y="716"/>
                      <a:pt x="550" y="373"/>
                      <a:pt x="7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9"/>
              <p:cNvSpPr/>
              <p:nvPr/>
            </p:nvSpPr>
            <p:spPr>
              <a:xfrm>
                <a:off x="5396879" y="2275587"/>
                <a:ext cx="249674" cy="268377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5955" extrusionOk="0">
                    <a:moveTo>
                      <a:pt x="4243" y="1"/>
                    </a:moveTo>
                    <a:cubicBezTo>
                      <a:pt x="4149" y="1"/>
                      <a:pt x="4046" y="11"/>
                      <a:pt x="3942" y="31"/>
                    </a:cubicBezTo>
                    <a:cubicBezTo>
                      <a:pt x="3849" y="63"/>
                      <a:pt x="3755" y="104"/>
                      <a:pt x="3683" y="135"/>
                    </a:cubicBezTo>
                    <a:cubicBezTo>
                      <a:pt x="3610" y="177"/>
                      <a:pt x="3538" y="218"/>
                      <a:pt x="3476" y="270"/>
                    </a:cubicBezTo>
                    <a:cubicBezTo>
                      <a:pt x="3403" y="333"/>
                      <a:pt x="3330" y="395"/>
                      <a:pt x="3257" y="467"/>
                    </a:cubicBezTo>
                    <a:cubicBezTo>
                      <a:pt x="3195" y="550"/>
                      <a:pt x="3133" y="633"/>
                      <a:pt x="3081" y="716"/>
                    </a:cubicBezTo>
                    <a:cubicBezTo>
                      <a:pt x="3029" y="799"/>
                      <a:pt x="2988" y="893"/>
                      <a:pt x="2936" y="1007"/>
                    </a:cubicBezTo>
                    <a:cubicBezTo>
                      <a:pt x="2895" y="1131"/>
                      <a:pt x="2853" y="1255"/>
                      <a:pt x="2832" y="1391"/>
                    </a:cubicBezTo>
                    <a:cubicBezTo>
                      <a:pt x="2791" y="1619"/>
                      <a:pt x="2780" y="1878"/>
                      <a:pt x="2801" y="2158"/>
                    </a:cubicBezTo>
                    <a:lnTo>
                      <a:pt x="2801" y="2221"/>
                    </a:lnTo>
                    <a:cubicBezTo>
                      <a:pt x="2718" y="2127"/>
                      <a:pt x="2625" y="2034"/>
                      <a:pt x="2542" y="1940"/>
                    </a:cubicBezTo>
                    <a:cubicBezTo>
                      <a:pt x="2397" y="1795"/>
                      <a:pt x="2261" y="1670"/>
                      <a:pt x="2127" y="1567"/>
                    </a:cubicBezTo>
                    <a:cubicBezTo>
                      <a:pt x="1950" y="1432"/>
                      <a:pt x="1795" y="1338"/>
                      <a:pt x="1639" y="1266"/>
                    </a:cubicBezTo>
                    <a:cubicBezTo>
                      <a:pt x="1567" y="1225"/>
                      <a:pt x="1484" y="1193"/>
                      <a:pt x="1380" y="1172"/>
                    </a:cubicBezTo>
                    <a:cubicBezTo>
                      <a:pt x="1286" y="1142"/>
                      <a:pt x="1183" y="1131"/>
                      <a:pt x="1100" y="1121"/>
                    </a:cubicBezTo>
                    <a:lnTo>
                      <a:pt x="1037" y="1121"/>
                    </a:lnTo>
                    <a:cubicBezTo>
                      <a:pt x="986" y="1121"/>
                      <a:pt x="924" y="1131"/>
                      <a:pt x="862" y="1142"/>
                    </a:cubicBezTo>
                    <a:cubicBezTo>
                      <a:pt x="758" y="1163"/>
                      <a:pt x="685" y="1183"/>
                      <a:pt x="613" y="1214"/>
                    </a:cubicBezTo>
                    <a:cubicBezTo>
                      <a:pt x="530" y="1255"/>
                      <a:pt x="467" y="1297"/>
                      <a:pt x="415" y="1338"/>
                    </a:cubicBezTo>
                    <a:cubicBezTo>
                      <a:pt x="343" y="1391"/>
                      <a:pt x="291" y="1453"/>
                      <a:pt x="239" y="1515"/>
                    </a:cubicBezTo>
                    <a:cubicBezTo>
                      <a:pt x="156" y="1640"/>
                      <a:pt x="83" y="1785"/>
                      <a:pt x="42" y="1951"/>
                    </a:cubicBezTo>
                    <a:cubicBezTo>
                      <a:pt x="11" y="2096"/>
                      <a:pt x="0" y="2251"/>
                      <a:pt x="21" y="2417"/>
                    </a:cubicBezTo>
                    <a:cubicBezTo>
                      <a:pt x="42" y="2583"/>
                      <a:pt x="94" y="2749"/>
                      <a:pt x="135" y="2874"/>
                    </a:cubicBezTo>
                    <a:cubicBezTo>
                      <a:pt x="228" y="3143"/>
                      <a:pt x="374" y="3413"/>
                      <a:pt x="571" y="3673"/>
                    </a:cubicBezTo>
                    <a:cubicBezTo>
                      <a:pt x="747" y="3911"/>
                      <a:pt x="954" y="4129"/>
                      <a:pt x="1224" y="4357"/>
                    </a:cubicBezTo>
                    <a:cubicBezTo>
                      <a:pt x="1452" y="4554"/>
                      <a:pt x="1712" y="4741"/>
                      <a:pt x="2023" y="4928"/>
                    </a:cubicBezTo>
                    <a:cubicBezTo>
                      <a:pt x="2397" y="5167"/>
                      <a:pt x="2822" y="5374"/>
                      <a:pt x="3289" y="5550"/>
                    </a:cubicBezTo>
                    <a:cubicBezTo>
                      <a:pt x="3693" y="5716"/>
                      <a:pt x="4098" y="5840"/>
                      <a:pt x="4513" y="5934"/>
                    </a:cubicBezTo>
                    <a:cubicBezTo>
                      <a:pt x="4513" y="5934"/>
                      <a:pt x="4513" y="5944"/>
                      <a:pt x="4523" y="5944"/>
                    </a:cubicBezTo>
                    <a:cubicBezTo>
                      <a:pt x="4544" y="5944"/>
                      <a:pt x="4575" y="5955"/>
                      <a:pt x="4596" y="5955"/>
                    </a:cubicBezTo>
                    <a:cubicBezTo>
                      <a:pt x="4617" y="5944"/>
                      <a:pt x="4637" y="5934"/>
                      <a:pt x="4647" y="5903"/>
                    </a:cubicBezTo>
                    <a:lnTo>
                      <a:pt x="4741" y="5685"/>
                    </a:lnTo>
                    <a:cubicBezTo>
                      <a:pt x="4783" y="5571"/>
                      <a:pt x="4824" y="5457"/>
                      <a:pt x="4866" y="5353"/>
                    </a:cubicBezTo>
                    <a:cubicBezTo>
                      <a:pt x="4938" y="5167"/>
                      <a:pt x="5000" y="4980"/>
                      <a:pt x="5083" y="4741"/>
                    </a:cubicBezTo>
                    <a:cubicBezTo>
                      <a:pt x="5228" y="4305"/>
                      <a:pt x="5343" y="3860"/>
                      <a:pt x="5426" y="3424"/>
                    </a:cubicBezTo>
                    <a:cubicBezTo>
                      <a:pt x="5467" y="3206"/>
                      <a:pt x="5498" y="2977"/>
                      <a:pt x="5519" y="2749"/>
                    </a:cubicBezTo>
                    <a:cubicBezTo>
                      <a:pt x="5539" y="2490"/>
                      <a:pt x="5539" y="2283"/>
                      <a:pt x="5539" y="2085"/>
                    </a:cubicBezTo>
                    <a:cubicBezTo>
                      <a:pt x="5519" y="1619"/>
                      <a:pt x="5436" y="1204"/>
                      <a:pt x="5280" y="841"/>
                    </a:cubicBezTo>
                    <a:cubicBezTo>
                      <a:pt x="5228" y="737"/>
                      <a:pt x="5187" y="644"/>
                      <a:pt x="5135" y="550"/>
                    </a:cubicBezTo>
                    <a:cubicBezTo>
                      <a:pt x="5083" y="467"/>
                      <a:pt x="5021" y="395"/>
                      <a:pt x="4938" y="301"/>
                    </a:cubicBezTo>
                    <a:cubicBezTo>
                      <a:pt x="4824" y="177"/>
                      <a:pt x="4668" y="94"/>
                      <a:pt x="4471" y="31"/>
                    </a:cubicBezTo>
                    <a:cubicBezTo>
                      <a:pt x="4398" y="11"/>
                      <a:pt x="4326" y="1"/>
                      <a:pt x="4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9"/>
              <p:cNvSpPr/>
              <p:nvPr/>
            </p:nvSpPr>
            <p:spPr>
              <a:xfrm>
                <a:off x="5494586" y="1943662"/>
                <a:ext cx="159449" cy="182388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047" extrusionOk="0">
                    <a:moveTo>
                      <a:pt x="2760" y="1"/>
                    </a:moveTo>
                    <a:cubicBezTo>
                      <a:pt x="2666" y="1"/>
                      <a:pt x="2562" y="22"/>
                      <a:pt x="2449" y="73"/>
                    </a:cubicBezTo>
                    <a:cubicBezTo>
                      <a:pt x="2396" y="105"/>
                      <a:pt x="2345" y="135"/>
                      <a:pt x="2283" y="177"/>
                    </a:cubicBezTo>
                    <a:cubicBezTo>
                      <a:pt x="2241" y="218"/>
                      <a:pt x="2189" y="250"/>
                      <a:pt x="2147" y="301"/>
                    </a:cubicBezTo>
                    <a:cubicBezTo>
                      <a:pt x="2054" y="384"/>
                      <a:pt x="1971" y="478"/>
                      <a:pt x="1868" y="612"/>
                    </a:cubicBezTo>
                    <a:cubicBezTo>
                      <a:pt x="1732" y="789"/>
                      <a:pt x="1619" y="997"/>
                      <a:pt x="1515" y="1225"/>
                    </a:cubicBezTo>
                    <a:lnTo>
                      <a:pt x="1504" y="1204"/>
                    </a:lnTo>
                    <a:lnTo>
                      <a:pt x="1494" y="1183"/>
                    </a:lnTo>
                    <a:cubicBezTo>
                      <a:pt x="1442" y="1069"/>
                      <a:pt x="1370" y="965"/>
                      <a:pt x="1287" y="841"/>
                    </a:cubicBezTo>
                    <a:cubicBezTo>
                      <a:pt x="1204" y="727"/>
                      <a:pt x="1121" y="633"/>
                      <a:pt x="1027" y="550"/>
                    </a:cubicBezTo>
                    <a:cubicBezTo>
                      <a:pt x="923" y="467"/>
                      <a:pt x="830" y="405"/>
                      <a:pt x="737" y="364"/>
                    </a:cubicBezTo>
                    <a:cubicBezTo>
                      <a:pt x="674" y="343"/>
                      <a:pt x="623" y="333"/>
                      <a:pt x="571" y="333"/>
                    </a:cubicBezTo>
                    <a:cubicBezTo>
                      <a:pt x="519" y="333"/>
                      <a:pt x="478" y="343"/>
                      <a:pt x="436" y="354"/>
                    </a:cubicBezTo>
                    <a:cubicBezTo>
                      <a:pt x="342" y="395"/>
                      <a:pt x="250" y="467"/>
                      <a:pt x="187" y="582"/>
                    </a:cubicBezTo>
                    <a:cubicBezTo>
                      <a:pt x="146" y="633"/>
                      <a:pt x="125" y="695"/>
                      <a:pt x="93" y="778"/>
                    </a:cubicBezTo>
                    <a:cubicBezTo>
                      <a:pt x="63" y="851"/>
                      <a:pt x="42" y="924"/>
                      <a:pt x="31" y="1007"/>
                    </a:cubicBezTo>
                    <a:cubicBezTo>
                      <a:pt x="11" y="1131"/>
                      <a:pt x="1" y="1276"/>
                      <a:pt x="21" y="1432"/>
                    </a:cubicBezTo>
                    <a:cubicBezTo>
                      <a:pt x="42" y="1661"/>
                      <a:pt x="104" y="1899"/>
                      <a:pt x="229" y="2179"/>
                    </a:cubicBezTo>
                    <a:cubicBezTo>
                      <a:pt x="332" y="2417"/>
                      <a:pt x="467" y="2656"/>
                      <a:pt x="654" y="2926"/>
                    </a:cubicBezTo>
                    <a:cubicBezTo>
                      <a:pt x="810" y="3154"/>
                      <a:pt x="996" y="3372"/>
                      <a:pt x="1204" y="3569"/>
                    </a:cubicBezTo>
                    <a:cubicBezTo>
                      <a:pt x="1401" y="3756"/>
                      <a:pt x="1587" y="3911"/>
                      <a:pt x="1774" y="4026"/>
                    </a:cubicBezTo>
                    <a:cubicBezTo>
                      <a:pt x="1774" y="4026"/>
                      <a:pt x="1785" y="4026"/>
                      <a:pt x="1795" y="4036"/>
                    </a:cubicBezTo>
                    <a:cubicBezTo>
                      <a:pt x="1805" y="4036"/>
                      <a:pt x="1826" y="4046"/>
                      <a:pt x="1836" y="4046"/>
                    </a:cubicBezTo>
                    <a:lnTo>
                      <a:pt x="1857" y="4046"/>
                    </a:lnTo>
                    <a:cubicBezTo>
                      <a:pt x="1888" y="4036"/>
                      <a:pt x="1898" y="4026"/>
                      <a:pt x="1919" y="4005"/>
                    </a:cubicBezTo>
                    <a:cubicBezTo>
                      <a:pt x="1940" y="3973"/>
                      <a:pt x="1961" y="3943"/>
                      <a:pt x="1981" y="3922"/>
                    </a:cubicBezTo>
                    <a:lnTo>
                      <a:pt x="1981" y="3922"/>
                    </a:lnTo>
                    <a:lnTo>
                      <a:pt x="1971" y="3943"/>
                    </a:lnTo>
                    <a:cubicBezTo>
                      <a:pt x="2158" y="3724"/>
                      <a:pt x="2324" y="3517"/>
                      <a:pt x="2479" y="3309"/>
                    </a:cubicBezTo>
                    <a:cubicBezTo>
                      <a:pt x="2698" y="3030"/>
                      <a:pt x="2864" y="2781"/>
                      <a:pt x="3009" y="2542"/>
                    </a:cubicBezTo>
                    <a:cubicBezTo>
                      <a:pt x="3195" y="2241"/>
                      <a:pt x="3320" y="1972"/>
                      <a:pt x="3413" y="1702"/>
                    </a:cubicBezTo>
                    <a:cubicBezTo>
                      <a:pt x="3465" y="1578"/>
                      <a:pt x="3496" y="1432"/>
                      <a:pt x="3517" y="1276"/>
                    </a:cubicBezTo>
                    <a:cubicBezTo>
                      <a:pt x="3537" y="1152"/>
                      <a:pt x="3537" y="1017"/>
                      <a:pt x="3527" y="872"/>
                    </a:cubicBezTo>
                    <a:cubicBezTo>
                      <a:pt x="3517" y="748"/>
                      <a:pt x="3475" y="612"/>
                      <a:pt x="3413" y="488"/>
                    </a:cubicBezTo>
                    <a:cubicBezTo>
                      <a:pt x="3382" y="416"/>
                      <a:pt x="3341" y="354"/>
                      <a:pt x="3299" y="301"/>
                    </a:cubicBezTo>
                    <a:cubicBezTo>
                      <a:pt x="3258" y="239"/>
                      <a:pt x="3205" y="188"/>
                      <a:pt x="3143" y="135"/>
                    </a:cubicBezTo>
                    <a:cubicBezTo>
                      <a:pt x="3050" y="52"/>
                      <a:pt x="2936" y="11"/>
                      <a:pt x="28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9"/>
              <p:cNvSpPr/>
              <p:nvPr/>
            </p:nvSpPr>
            <p:spPr>
              <a:xfrm>
                <a:off x="7815681" y="1849244"/>
                <a:ext cx="157601" cy="189824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4212" extrusionOk="0">
                    <a:moveTo>
                      <a:pt x="903" y="1"/>
                    </a:moveTo>
                    <a:cubicBezTo>
                      <a:pt x="892" y="1"/>
                      <a:pt x="872" y="1"/>
                      <a:pt x="862" y="10"/>
                    </a:cubicBezTo>
                    <a:cubicBezTo>
                      <a:pt x="809" y="10"/>
                      <a:pt x="747" y="21"/>
                      <a:pt x="685" y="52"/>
                    </a:cubicBezTo>
                    <a:cubicBezTo>
                      <a:pt x="571" y="104"/>
                      <a:pt x="468" y="197"/>
                      <a:pt x="405" y="259"/>
                    </a:cubicBezTo>
                    <a:cubicBezTo>
                      <a:pt x="302" y="363"/>
                      <a:pt x="229" y="478"/>
                      <a:pt x="166" y="602"/>
                    </a:cubicBezTo>
                    <a:cubicBezTo>
                      <a:pt x="53" y="830"/>
                      <a:pt x="0" y="1100"/>
                      <a:pt x="11" y="1432"/>
                    </a:cubicBezTo>
                    <a:cubicBezTo>
                      <a:pt x="21" y="1702"/>
                      <a:pt x="83" y="2002"/>
                      <a:pt x="187" y="2345"/>
                    </a:cubicBezTo>
                    <a:cubicBezTo>
                      <a:pt x="270" y="2624"/>
                      <a:pt x="385" y="2905"/>
                      <a:pt x="540" y="3247"/>
                    </a:cubicBezTo>
                    <a:cubicBezTo>
                      <a:pt x="664" y="3517"/>
                      <a:pt x="809" y="3818"/>
                      <a:pt x="1007" y="4170"/>
                    </a:cubicBezTo>
                    <a:cubicBezTo>
                      <a:pt x="1028" y="4201"/>
                      <a:pt x="1058" y="4212"/>
                      <a:pt x="1100" y="4212"/>
                    </a:cubicBezTo>
                    <a:lnTo>
                      <a:pt x="1131" y="4212"/>
                    </a:lnTo>
                    <a:cubicBezTo>
                      <a:pt x="1141" y="4212"/>
                      <a:pt x="1152" y="4201"/>
                      <a:pt x="1162" y="4201"/>
                    </a:cubicBezTo>
                    <a:cubicBezTo>
                      <a:pt x="1867" y="3756"/>
                      <a:pt x="2448" y="3216"/>
                      <a:pt x="2884" y="2583"/>
                    </a:cubicBezTo>
                    <a:cubicBezTo>
                      <a:pt x="3112" y="2251"/>
                      <a:pt x="3289" y="1909"/>
                      <a:pt x="3403" y="1566"/>
                    </a:cubicBezTo>
                    <a:cubicBezTo>
                      <a:pt x="3444" y="1421"/>
                      <a:pt x="3476" y="1276"/>
                      <a:pt x="3486" y="1142"/>
                    </a:cubicBezTo>
                    <a:cubicBezTo>
                      <a:pt x="3496" y="1027"/>
                      <a:pt x="3496" y="923"/>
                      <a:pt x="3476" y="830"/>
                    </a:cubicBezTo>
                    <a:cubicBezTo>
                      <a:pt x="3455" y="757"/>
                      <a:pt x="3423" y="664"/>
                      <a:pt x="3351" y="591"/>
                    </a:cubicBezTo>
                    <a:cubicBezTo>
                      <a:pt x="3289" y="529"/>
                      <a:pt x="3206" y="488"/>
                      <a:pt x="3133" y="478"/>
                    </a:cubicBezTo>
                    <a:cubicBezTo>
                      <a:pt x="3091" y="467"/>
                      <a:pt x="3050" y="467"/>
                      <a:pt x="3019" y="467"/>
                    </a:cubicBezTo>
                    <a:cubicBezTo>
                      <a:pt x="2957" y="467"/>
                      <a:pt x="2916" y="467"/>
                      <a:pt x="2863" y="478"/>
                    </a:cubicBezTo>
                    <a:cubicBezTo>
                      <a:pt x="2780" y="498"/>
                      <a:pt x="2697" y="529"/>
                      <a:pt x="2594" y="581"/>
                    </a:cubicBezTo>
                    <a:cubicBezTo>
                      <a:pt x="2490" y="633"/>
                      <a:pt x="2386" y="695"/>
                      <a:pt x="2314" y="747"/>
                    </a:cubicBezTo>
                    <a:cubicBezTo>
                      <a:pt x="2241" y="810"/>
                      <a:pt x="2158" y="882"/>
                      <a:pt x="2075" y="955"/>
                    </a:cubicBezTo>
                    <a:cubicBezTo>
                      <a:pt x="1930" y="1100"/>
                      <a:pt x="1816" y="1245"/>
                      <a:pt x="1722" y="1400"/>
                    </a:cubicBezTo>
                    <a:lnTo>
                      <a:pt x="1722" y="1370"/>
                    </a:lnTo>
                    <a:lnTo>
                      <a:pt x="1722" y="1349"/>
                    </a:lnTo>
                    <a:cubicBezTo>
                      <a:pt x="1681" y="1100"/>
                      <a:pt x="1629" y="893"/>
                      <a:pt x="1556" y="695"/>
                    </a:cubicBezTo>
                    <a:cubicBezTo>
                      <a:pt x="1494" y="519"/>
                      <a:pt x="1411" y="301"/>
                      <a:pt x="1245" y="146"/>
                    </a:cubicBezTo>
                    <a:cubicBezTo>
                      <a:pt x="1162" y="84"/>
                      <a:pt x="1079" y="31"/>
                      <a:pt x="996" y="10"/>
                    </a:cubicBezTo>
                    <a:cubicBezTo>
                      <a:pt x="965" y="10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9"/>
              <p:cNvSpPr/>
              <p:nvPr/>
            </p:nvSpPr>
            <p:spPr>
              <a:xfrm>
                <a:off x="7989148" y="2262968"/>
                <a:ext cx="120150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486" extrusionOk="0">
                    <a:moveTo>
                      <a:pt x="954" y="0"/>
                    </a:moveTo>
                    <a:cubicBezTo>
                      <a:pt x="902" y="0"/>
                      <a:pt x="840" y="11"/>
                      <a:pt x="778" y="32"/>
                    </a:cubicBezTo>
                    <a:cubicBezTo>
                      <a:pt x="643" y="83"/>
                      <a:pt x="508" y="177"/>
                      <a:pt x="394" y="322"/>
                    </a:cubicBezTo>
                    <a:cubicBezTo>
                      <a:pt x="311" y="436"/>
                      <a:pt x="238" y="560"/>
                      <a:pt x="176" y="696"/>
                    </a:cubicBezTo>
                    <a:cubicBezTo>
                      <a:pt x="72" y="945"/>
                      <a:pt x="21" y="1235"/>
                      <a:pt x="10" y="1598"/>
                    </a:cubicBezTo>
                    <a:cubicBezTo>
                      <a:pt x="0" y="1878"/>
                      <a:pt x="21" y="2179"/>
                      <a:pt x="83" y="2563"/>
                    </a:cubicBezTo>
                    <a:cubicBezTo>
                      <a:pt x="125" y="2863"/>
                      <a:pt x="187" y="3154"/>
                      <a:pt x="249" y="3423"/>
                    </a:cubicBezTo>
                    <a:cubicBezTo>
                      <a:pt x="259" y="3455"/>
                      <a:pt x="291" y="3486"/>
                      <a:pt x="332" y="3486"/>
                    </a:cubicBezTo>
                    <a:lnTo>
                      <a:pt x="384" y="3486"/>
                    </a:lnTo>
                    <a:cubicBezTo>
                      <a:pt x="623" y="3403"/>
                      <a:pt x="861" y="3278"/>
                      <a:pt x="1141" y="3112"/>
                    </a:cubicBezTo>
                    <a:cubicBezTo>
                      <a:pt x="1276" y="3029"/>
                      <a:pt x="1411" y="2936"/>
                      <a:pt x="1545" y="2833"/>
                    </a:cubicBezTo>
                    <a:cubicBezTo>
                      <a:pt x="1691" y="2718"/>
                      <a:pt x="1815" y="2614"/>
                      <a:pt x="1939" y="2511"/>
                    </a:cubicBezTo>
                    <a:cubicBezTo>
                      <a:pt x="2054" y="2397"/>
                      <a:pt x="2168" y="2282"/>
                      <a:pt x="2261" y="2158"/>
                    </a:cubicBezTo>
                    <a:cubicBezTo>
                      <a:pt x="2365" y="2033"/>
                      <a:pt x="2448" y="1920"/>
                      <a:pt x="2510" y="1805"/>
                    </a:cubicBezTo>
                    <a:cubicBezTo>
                      <a:pt x="2573" y="1681"/>
                      <a:pt x="2624" y="1556"/>
                      <a:pt x="2645" y="1432"/>
                    </a:cubicBezTo>
                    <a:cubicBezTo>
                      <a:pt x="2666" y="1287"/>
                      <a:pt x="2666" y="1183"/>
                      <a:pt x="2624" y="1100"/>
                    </a:cubicBezTo>
                    <a:cubicBezTo>
                      <a:pt x="2603" y="1038"/>
                      <a:pt x="2583" y="996"/>
                      <a:pt x="2541" y="965"/>
                    </a:cubicBezTo>
                    <a:cubicBezTo>
                      <a:pt x="2500" y="934"/>
                      <a:pt x="2458" y="903"/>
                      <a:pt x="2396" y="892"/>
                    </a:cubicBezTo>
                    <a:cubicBezTo>
                      <a:pt x="2365" y="882"/>
                      <a:pt x="2324" y="872"/>
                      <a:pt x="2282" y="872"/>
                    </a:cubicBezTo>
                    <a:lnTo>
                      <a:pt x="2251" y="872"/>
                    </a:lnTo>
                    <a:cubicBezTo>
                      <a:pt x="2199" y="872"/>
                      <a:pt x="2147" y="882"/>
                      <a:pt x="2075" y="903"/>
                    </a:cubicBezTo>
                    <a:cubicBezTo>
                      <a:pt x="1971" y="924"/>
                      <a:pt x="1856" y="975"/>
                      <a:pt x="1722" y="1048"/>
                    </a:cubicBezTo>
                    <a:cubicBezTo>
                      <a:pt x="1618" y="1100"/>
                      <a:pt x="1515" y="1173"/>
                      <a:pt x="1400" y="1256"/>
                    </a:cubicBezTo>
                    <a:lnTo>
                      <a:pt x="1379" y="1266"/>
                    </a:lnTo>
                    <a:lnTo>
                      <a:pt x="1349" y="1287"/>
                    </a:lnTo>
                    <a:lnTo>
                      <a:pt x="1411" y="1100"/>
                    </a:lnTo>
                    <a:cubicBezTo>
                      <a:pt x="1442" y="1007"/>
                      <a:pt x="1452" y="903"/>
                      <a:pt x="1462" y="789"/>
                    </a:cubicBezTo>
                    <a:cubicBezTo>
                      <a:pt x="1473" y="696"/>
                      <a:pt x="1462" y="581"/>
                      <a:pt x="1442" y="467"/>
                    </a:cubicBezTo>
                    <a:cubicBezTo>
                      <a:pt x="1421" y="384"/>
                      <a:pt x="1400" y="311"/>
                      <a:pt x="1359" y="239"/>
                    </a:cubicBezTo>
                    <a:cubicBezTo>
                      <a:pt x="1317" y="177"/>
                      <a:pt x="1266" y="115"/>
                      <a:pt x="1193" y="63"/>
                    </a:cubicBezTo>
                    <a:cubicBezTo>
                      <a:pt x="1141" y="32"/>
                      <a:pt x="1068" y="11"/>
                      <a:pt x="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9"/>
              <p:cNvSpPr/>
              <p:nvPr/>
            </p:nvSpPr>
            <p:spPr>
              <a:xfrm>
                <a:off x="7826452" y="2262968"/>
                <a:ext cx="67376" cy="84186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868" extrusionOk="0">
                    <a:moveTo>
                      <a:pt x="1110" y="0"/>
                    </a:moveTo>
                    <a:cubicBezTo>
                      <a:pt x="1068" y="0"/>
                      <a:pt x="1038" y="11"/>
                      <a:pt x="996" y="42"/>
                    </a:cubicBezTo>
                    <a:cubicBezTo>
                      <a:pt x="975" y="53"/>
                      <a:pt x="955" y="63"/>
                      <a:pt x="944" y="83"/>
                    </a:cubicBezTo>
                    <a:cubicBezTo>
                      <a:pt x="923" y="104"/>
                      <a:pt x="902" y="125"/>
                      <a:pt x="892" y="145"/>
                    </a:cubicBezTo>
                    <a:cubicBezTo>
                      <a:pt x="861" y="187"/>
                      <a:pt x="840" y="228"/>
                      <a:pt x="830" y="281"/>
                    </a:cubicBezTo>
                    <a:cubicBezTo>
                      <a:pt x="799" y="343"/>
                      <a:pt x="789" y="405"/>
                      <a:pt x="768" y="457"/>
                    </a:cubicBezTo>
                    <a:cubicBezTo>
                      <a:pt x="768" y="498"/>
                      <a:pt x="757" y="540"/>
                      <a:pt x="747" y="581"/>
                    </a:cubicBezTo>
                    <a:cubicBezTo>
                      <a:pt x="695" y="509"/>
                      <a:pt x="643" y="447"/>
                      <a:pt x="591" y="394"/>
                    </a:cubicBezTo>
                    <a:cubicBezTo>
                      <a:pt x="560" y="353"/>
                      <a:pt x="508" y="322"/>
                      <a:pt x="467" y="291"/>
                    </a:cubicBezTo>
                    <a:cubicBezTo>
                      <a:pt x="415" y="270"/>
                      <a:pt x="363" y="249"/>
                      <a:pt x="312" y="249"/>
                    </a:cubicBezTo>
                    <a:lnTo>
                      <a:pt x="249" y="249"/>
                    </a:lnTo>
                    <a:cubicBezTo>
                      <a:pt x="218" y="260"/>
                      <a:pt x="197" y="270"/>
                      <a:pt x="176" y="281"/>
                    </a:cubicBezTo>
                    <a:cubicBezTo>
                      <a:pt x="166" y="291"/>
                      <a:pt x="146" y="311"/>
                      <a:pt x="125" y="322"/>
                    </a:cubicBezTo>
                    <a:cubicBezTo>
                      <a:pt x="93" y="353"/>
                      <a:pt x="73" y="384"/>
                      <a:pt x="63" y="405"/>
                    </a:cubicBezTo>
                    <a:cubicBezTo>
                      <a:pt x="42" y="447"/>
                      <a:pt x="21" y="488"/>
                      <a:pt x="10" y="540"/>
                    </a:cubicBezTo>
                    <a:cubicBezTo>
                      <a:pt x="0" y="581"/>
                      <a:pt x="10" y="633"/>
                      <a:pt x="21" y="696"/>
                    </a:cubicBezTo>
                    <a:cubicBezTo>
                      <a:pt x="31" y="789"/>
                      <a:pt x="73" y="882"/>
                      <a:pt x="155" y="996"/>
                    </a:cubicBezTo>
                    <a:cubicBezTo>
                      <a:pt x="218" y="1100"/>
                      <a:pt x="291" y="1194"/>
                      <a:pt x="404" y="1307"/>
                    </a:cubicBezTo>
                    <a:cubicBezTo>
                      <a:pt x="487" y="1401"/>
                      <a:pt x="581" y="1494"/>
                      <a:pt x="695" y="1598"/>
                    </a:cubicBezTo>
                    <a:cubicBezTo>
                      <a:pt x="819" y="1701"/>
                      <a:pt x="934" y="1795"/>
                      <a:pt x="1038" y="1867"/>
                    </a:cubicBezTo>
                    <a:lnTo>
                      <a:pt x="1089" y="1867"/>
                    </a:lnTo>
                    <a:cubicBezTo>
                      <a:pt x="1110" y="1867"/>
                      <a:pt x="1121" y="1857"/>
                      <a:pt x="1131" y="1837"/>
                    </a:cubicBezTo>
                    <a:cubicBezTo>
                      <a:pt x="1193" y="1733"/>
                      <a:pt x="1245" y="1629"/>
                      <a:pt x="1307" y="1484"/>
                    </a:cubicBezTo>
                    <a:cubicBezTo>
                      <a:pt x="1328" y="1411"/>
                      <a:pt x="1349" y="1339"/>
                      <a:pt x="1380" y="1277"/>
                    </a:cubicBezTo>
                    <a:cubicBezTo>
                      <a:pt x="1400" y="1183"/>
                      <a:pt x="1421" y="1111"/>
                      <a:pt x="1442" y="1028"/>
                    </a:cubicBezTo>
                    <a:cubicBezTo>
                      <a:pt x="1483" y="862"/>
                      <a:pt x="1494" y="716"/>
                      <a:pt x="1494" y="571"/>
                    </a:cubicBezTo>
                    <a:cubicBezTo>
                      <a:pt x="1483" y="509"/>
                      <a:pt x="1483" y="447"/>
                      <a:pt x="1462" y="374"/>
                    </a:cubicBezTo>
                    <a:cubicBezTo>
                      <a:pt x="1453" y="322"/>
                      <a:pt x="1421" y="260"/>
                      <a:pt x="1390" y="198"/>
                    </a:cubicBezTo>
                    <a:cubicBezTo>
                      <a:pt x="1349" y="145"/>
                      <a:pt x="1307" y="94"/>
                      <a:pt x="1266" y="63"/>
                    </a:cubicBezTo>
                    <a:cubicBezTo>
                      <a:pt x="1245" y="53"/>
                      <a:pt x="1224" y="32"/>
                      <a:pt x="1204" y="21"/>
                    </a:cubicBezTo>
                    <a:cubicBezTo>
                      <a:pt x="1183" y="11"/>
                      <a:pt x="1151" y="0"/>
                      <a:pt x="11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9"/>
              <p:cNvSpPr/>
              <p:nvPr/>
            </p:nvSpPr>
            <p:spPr>
              <a:xfrm>
                <a:off x="6322982" y="1379862"/>
                <a:ext cx="105683" cy="132363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937" extrusionOk="0">
                    <a:moveTo>
                      <a:pt x="1806" y="1"/>
                    </a:moveTo>
                    <a:cubicBezTo>
                      <a:pt x="1743" y="1"/>
                      <a:pt x="1681" y="11"/>
                      <a:pt x="1619" y="42"/>
                    </a:cubicBezTo>
                    <a:cubicBezTo>
                      <a:pt x="1587" y="63"/>
                      <a:pt x="1557" y="84"/>
                      <a:pt x="1525" y="115"/>
                    </a:cubicBezTo>
                    <a:cubicBezTo>
                      <a:pt x="1494" y="135"/>
                      <a:pt x="1463" y="177"/>
                      <a:pt x="1442" y="208"/>
                    </a:cubicBezTo>
                    <a:cubicBezTo>
                      <a:pt x="1401" y="271"/>
                      <a:pt x="1359" y="333"/>
                      <a:pt x="1328" y="405"/>
                    </a:cubicBezTo>
                    <a:cubicBezTo>
                      <a:pt x="1287" y="499"/>
                      <a:pt x="1245" y="592"/>
                      <a:pt x="1225" y="686"/>
                    </a:cubicBezTo>
                    <a:cubicBezTo>
                      <a:pt x="1204" y="748"/>
                      <a:pt x="1193" y="810"/>
                      <a:pt x="1172" y="872"/>
                    </a:cubicBezTo>
                    <a:cubicBezTo>
                      <a:pt x="1100" y="758"/>
                      <a:pt x="1027" y="654"/>
                      <a:pt x="944" y="561"/>
                    </a:cubicBezTo>
                    <a:cubicBezTo>
                      <a:pt x="893" y="499"/>
                      <a:pt x="830" y="447"/>
                      <a:pt x="757" y="395"/>
                    </a:cubicBezTo>
                    <a:cubicBezTo>
                      <a:pt x="685" y="343"/>
                      <a:pt x="602" y="312"/>
                      <a:pt x="529" y="301"/>
                    </a:cubicBezTo>
                    <a:lnTo>
                      <a:pt x="416" y="301"/>
                    </a:lnTo>
                    <a:cubicBezTo>
                      <a:pt x="374" y="312"/>
                      <a:pt x="342" y="322"/>
                      <a:pt x="312" y="343"/>
                    </a:cubicBezTo>
                    <a:cubicBezTo>
                      <a:pt x="280" y="354"/>
                      <a:pt x="250" y="374"/>
                      <a:pt x="218" y="405"/>
                    </a:cubicBezTo>
                    <a:cubicBezTo>
                      <a:pt x="167" y="447"/>
                      <a:pt x="135" y="488"/>
                      <a:pt x="104" y="530"/>
                    </a:cubicBezTo>
                    <a:cubicBezTo>
                      <a:pt x="63" y="582"/>
                      <a:pt x="31" y="654"/>
                      <a:pt x="21" y="727"/>
                    </a:cubicBezTo>
                    <a:cubicBezTo>
                      <a:pt x="1" y="799"/>
                      <a:pt x="1" y="882"/>
                      <a:pt x="11" y="965"/>
                    </a:cubicBezTo>
                    <a:cubicBezTo>
                      <a:pt x="21" y="1121"/>
                      <a:pt x="84" y="1287"/>
                      <a:pt x="187" y="1474"/>
                    </a:cubicBezTo>
                    <a:cubicBezTo>
                      <a:pt x="280" y="1629"/>
                      <a:pt x="384" y="1785"/>
                      <a:pt x="550" y="1993"/>
                    </a:cubicBezTo>
                    <a:cubicBezTo>
                      <a:pt x="664" y="2138"/>
                      <a:pt x="810" y="2293"/>
                      <a:pt x="976" y="2470"/>
                    </a:cubicBezTo>
                    <a:cubicBezTo>
                      <a:pt x="1162" y="2646"/>
                      <a:pt x="1328" y="2802"/>
                      <a:pt x="1494" y="2926"/>
                    </a:cubicBezTo>
                    <a:cubicBezTo>
                      <a:pt x="1504" y="2936"/>
                      <a:pt x="1515" y="2936"/>
                      <a:pt x="1525" y="2936"/>
                    </a:cubicBezTo>
                    <a:cubicBezTo>
                      <a:pt x="1536" y="2936"/>
                      <a:pt x="1546" y="2936"/>
                      <a:pt x="1557" y="2926"/>
                    </a:cubicBezTo>
                    <a:lnTo>
                      <a:pt x="1567" y="2926"/>
                    </a:lnTo>
                    <a:cubicBezTo>
                      <a:pt x="1572" y="2928"/>
                      <a:pt x="1578" y="2929"/>
                      <a:pt x="1583" y="2929"/>
                    </a:cubicBezTo>
                    <a:cubicBezTo>
                      <a:pt x="1608" y="2929"/>
                      <a:pt x="1631" y="2912"/>
                      <a:pt x="1640" y="2895"/>
                    </a:cubicBezTo>
                    <a:cubicBezTo>
                      <a:pt x="1753" y="2739"/>
                      <a:pt x="1847" y="2573"/>
                      <a:pt x="1951" y="2355"/>
                    </a:cubicBezTo>
                    <a:cubicBezTo>
                      <a:pt x="2002" y="2242"/>
                      <a:pt x="2044" y="2138"/>
                      <a:pt x="2085" y="2034"/>
                    </a:cubicBezTo>
                    <a:cubicBezTo>
                      <a:pt x="2137" y="1899"/>
                      <a:pt x="2179" y="1774"/>
                      <a:pt x="2220" y="1650"/>
                    </a:cubicBezTo>
                    <a:cubicBezTo>
                      <a:pt x="2293" y="1401"/>
                      <a:pt x="2334" y="1163"/>
                      <a:pt x="2345" y="935"/>
                    </a:cubicBezTo>
                    <a:cubicBezTo>
                      <a:pt x="2345" y="841"/>
                      <a:pt x="2334" y="737"/>
                      <a:pt x="2324" y="633"/>
                    </a:cubicBezTo>
                    <a:cubicBezTo>
                      <a:pt x="2303" y="540"/>
                      <a:pt x="2272" y="447"/>
                      <a:pt x="2220" y="343"/>
                    </a:cubicBezTo>
                    <a:cubicBezTo>
                      <a:pt x="2168" y="250"/>
                      <a:pt x="2106" y="177"/>
                      <a:pt x="2044" y="115"/>
                    </a:cubicBezTo>
                    <a:cubicBezTo>
                      <a:pt x="2013" y="84"/>
                      <a:pt x="1981" y="63"/>
                      <a:pt x="1951" y="42"/>
                    </a:cubicBezTo>
                    <a:cubicBezTo>
                      <a:pt x="1909" y="22"/>
                      <a:pt x="1868" y="11"/>
                      <a:pt x="1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9" name="Google Shape;1379;p49"/>
          <p:cNvGrpSpPr/>
          <p:nvPr/>
        </p:nvGrpSpPr>
        <p:grpSpPr>
          <a:xfrm rot="-2394364">
            <a:off x="5941188" y="1064681"/>
            <a:ext cx="269136" cy="205931"/>
            <a:chOff x="-1165325" y="1368300"/>
            <a:chExt cx="157550" cy="120525"/>
          </a:xfrm>
        </p:grpSpPr>
        <p:sp>
          <p:nvSpPr>
            <p:cNvPr id="1380" name="Google Shape;1380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49"/>
          <p:cNvGrpSpPr/>
          <p:nvPr/>
        </p:nvGrpSpPr>
        <p:grpSpPr>
          <a:xfrm rot="2699715">
            <a:off x="8265922" y="845715"/>
            <a:ext cx="269131" cy="205935"/>
            <a:chOff x="-1165325" y="1368300"/>
            <a:chExt cx="157550" cy="120525"/>
          </a:xfrm>
        </p:grpSpPr>
        <p:sp>
          <p:nvSpPr>
            <p:cNvPr id="1386" name="Google Shape;1386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Picture 26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13" l="46967" r="97490">
                        <a14:foregroundMark x1="68515" y1="40986" x2="79498" y2="49859"/>
                      </a14:backgroundRemoval>
                    </a14:imgEffect>
                  </a14:imgLayer>
                </a14:imgProps>
              </a:ext>
            </a:extLst>
          </a:blip>
          <a:srcRect l="44147" t="19115"/>
          <a:stretch/>
        </p:blipFill>
        <p:spPr>
          <a:xfrm flipH="1">
            <a:off x="899089" y="2433685"/>
            <a:ext cx="2723885" cy="2990075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2.22222E-6 0.00031 C 0.03091 -0.00864 0.06163 -0.01914 0.09271 -0.02593 C 0.0974 -0.02685 0.10226 -0.02346 0.10712 -0.02377 C 0.11597 -0.02408 0.12483 -0.02654 0.13368 -0.02809 C 0.14202 -0.03796 0.15052 -0.04784 0.15886 -0.05803 C 0.16927 -0.07099 0.16007 -0.06389 0.17222 -0.07099 C 0.17292 -0.07315 0.17327 -0.07624 0.17448 -0.07747 C 0.1757 -0.07809 0.17726 -0.07685 0.17813 -0.07531 C 0.18125 -0.06975 0.18004 -0.06605 0.18177 -0.06019 C 0.18316 -0.05556 0.18507 -0.05154 0.18663 -0.04722 C 0.19063 -0.04938 0.19497 -0.05031 0.19861 -0.0537 C 0.20504 -0.05957 0.2099 -0.07099 0.21667 -0.07531 C 0.2191 -0.07654 0.22153 -0.07778 0.22396 -0.07932 C 0.23351 -0.08611 0.23629 -0.09074 0.24809 -0.09445 C 0.26354 -0.09938 0.27934 -0.10154 0.29497 -0.10525 C 0.30278 -0.10988 0.29514 -0.10463 0.30712 -0.1179 C 0.31042 -0.12191 0.31424 -0.12377 0.31788 -0.12654 C 0.31962 -0.12778 0.32101 -0.13025 0.32275 -0.13087 C 0.32709 -0.13241 0.3316 -0.13241 0.33594 -0.13303 C 0.36597 -0.13087 0.35799 -0.1429 0.36736 -0.12654 L 0.36736 -0.12624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0"/>
      <p:bldP spid="1132" grpId="0"/>
      <p:bldP spid="113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65" b="83515" l="34426" r="70647">
                        <a14:foregroundMark x1="38900" y1="26925" x2="48646" y2="42241"/>
                        <a14:foregroundMark x1="45797" y1="29182" x2="43460" y2="37364"/>
                        <a14:foregroundMark x1="42120" y1="31802" x2="48874" y2="34784"/>
                      </a14:backgroundRemoval>
                    </a14:imgEffect>
                  </a14:imgLayer>
                </a14:imgProps>
              </a:ext>
            </a:extLst>
          </a:blip>
          <a:srcRect l="30900" t="20499" r="33719" b="17460"/>
          <a:stretch/>
        </p:blipFill>
        <p:spPr>
          <a:xfrm>
            <a:off x="3300248" y="1197957"/>
            <a:ext cx="2163541" cy="319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3999" cy="5316973"/>
          </a:xfrm>
          <a:prstGeom prst="rect">
            <a:avLst/>
          </a:prstGeom>
        </p:spPr>
      </p:pic>
      <p:pic>
        <p:nvPicPr>
          <p:cNvPr id="10" name="Picture 9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65" b="83515" l="34426" r="70647">
                        <a14:foregroundMark x1="38900" y1="26925" x2="48646" y2="42241"/>
                        <a14:foregroundMark x1="45797" y1="29182" x2="43460" y2="37364"/>
                        <a14:foregroundMark x1="42120" y1="31802" x2="48874" y2="34784"/>
                      </a14:backgroundRemoval>
                    </a14:imgEffect>
                  </a14:imgLayer>
                </a14:imgProps>
              </a:ext>
            </a:extLst>
          </a:blip>
          <a:srcRect l="30900" t="20499" r="33719" b="17460"/>
          <a:stretch/>
        </p:blipFill>
        <p:spPr>
          <a:xfrm>
            <a:off x="3300248" y="797344"/>
            <a:ext cx="2858019" cy="4215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55" y="0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974" y="-827242"/>
            <a:ext cx="3960885" cy="5970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049" y="0"/>
            <a:ext cx="9212050" cy="54270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98" y="154379"/>
            <a:ext cx="3622981" cy="5461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424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4417640" y="725694"/>
            <a:ext cx="3918006" cy="4248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7203528" y="559071"/>
            <a:ext cx="3191628" cy="34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385" y="-95002"/>
            <a:ext cx="9373312" cy="552202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270" y="128849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2909654" y="-1715111"/>
            <a:ext cx="4637294" cy="472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144"/>
            <a:ext cx="9212050" cy="54270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55" y="0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4</a:t>
            </a:r>
          </a:p>
        </p:txBody>
      </p:sp>
      <p:pic>
        <p:nvPicPr>
          <p:cNvPr id="9" name="Picture 8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4404985" y="118705"/>
            <a:ext cx="4637294" cy="472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51"/>
          <p:cNvGrpSpPr/>
          <p:nvPr/>
        </p:nvGrpSpPr>
        <p:grpSpPr>
          <a:xfrm>
            <a:off x="300830" y="1213107"/>
            <a:ext cx="3501847" cy="2839497"/>
            <a:chOff x="1230025" y="1063275"/>
            <a:chExt cx="217675" cy="176500"/>
          </a:xfrm>
        </p:grpSpPr>
        <p:sp>
          <p:nvSpPr>
            <p:cNvPr id="1583" name="Google Shape;1583;p51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6" name="Google Shape;1586;p51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 Presentation </a:t>
            </a:r>
            <a:endParaRPr dirty="0"/>
          </a:p>
        </p:txBody>
      </p:sp>
      <p:grpSp>
        <p:nvGrpSpPr>
          <p:cNvPr id="1588" name="Google Shape;1588;p51"/>
          <p:cNvGrpSpPr/>
          <p:nvPr/>
        </p:nvGrpSpPr>
        <p:grpSpPr>
          <a:xfrm>
            <a:off x="789387" y="1430013"/>
            <a:ext cx="2752136" cy="2380587"/>
            <a:chOff x="1912275" y="2036003"/>
            <a:chExt cx="2992428" cy="2588438"/>
          </a:xfrm>
        </p:grpSpPr>
        <p:sp>
          <p:nvSpPr>
            <p:cNvPr id="1589" name="Google Shape;1589;p51"/>
            <p:cNvSpPr/>
            <p:nvPr/>
          </p:nvSpPr>
          <p:spPr>
            <a:xfrm>
              <a:off x="1912288" y="2036003"/>
              <a:ext cx="2992401" cy="2588438"/>
            </a:xfrm>
            <a:custGeom>
              <a:avLst/>
              <a:gdLst/>
              <a:ahLst/>
              <a:cxnLst/>
              <a:rect l="l" t="t" r="r" b="b"/>
              <a:pathLst>
                <a:path w="20208" h="17480" extrusionOk="0">
                  <a:moveTo>
                    <a:pt x="15291" y="2013"/>
                  </a:moveTo>
                  <a:cubicBezTo>
                    <a:pt x="15332" y="2024"/>
                    <a:pt x="15374" y="2045"/>
                    <a:pt x="15415" y="2055"/>
                  </a:cubicBezTo>
                  <a:cubicBezTo>
                    <a:pt x="15436" y="2076"/>
                    <a:pt x="15457" y="2086"/>
                    <a:pt x="15478" y="2107"/>
                  </a:cubicBezTo>
                  <a:cubicBezTo>
                    <a:pt x="15508" y="2128"/>
                    <a:pt x="15540" y="2159"/>
                    <a:pt x="15561" y="2190"/>
                  </a:cubicBezTo>
                  <a:cubicBezTo>
                    <a:pt x="15581" y="2232"/>
                    <a:pt x="15602" y="2262"/>
                    <a:pt x="15612" y="2294"/>
                  </a:cubicBezTo>
                  <a:lnTo>
                    <a:pt x="15550" y="2324"/>
                  </a:lnTo>
                  <a:cubicBezTo>
                    <a:pt x="15478" y="2345"/>
                    <a:pt x="15415" y="2366"/>
                    <a:pt x="15342" y="2366"/>
                  </a:cubicBezTo>
                  <a:cubicBezTo>
                    <a:pt x="15291" y="2366"/>
                    <a:pt x="15249" y="2366"/>
                    <a:pt x="15197" y="2356"/>
                  </a:cubicBezTo>
                  <a:cubicBezTo>
                    <a:pt x="15176" y="2356"/>
                    <a:pt x="15156" y="2345"/>
                    <a:pt x="15125" y="2335"/>
                  </a:cubicBezTo>
                  <a:lnTo>
                    <a:pt x="15093" y="2304"/>
                  </a:lnTo>
                  <a:cubicBezTo>
                    <a:pt x="15083" y="2304"/>
                    <a:pt x="15073" y="2294"/>
                    <a:pt x="15063" y="2283"/>
                  </a:cubicBezTo>
                  <a:cubicBezTo>
                    <a:pt x="15052" y="2262"/>
                    <a:pt x="15052" y="2252"/>
                    <a:pt x="15042" y="2242"/>
                  </a:cubicBezTo>
                  <a:cubicBezTo>
                    <a:pt x="15042" y="2221"/>
                    <a:pt x="15031" y="2200"/>
                    <a:pt x="15031" y="2179"/>
                  </a:cubicBezTo>
                  <a:lnTo>
                    <a:pt x="15031" y="2117"/>
                  </a:lnTo>
                  <a:cubicBezTo>
                    <a:pt x="15042" y="2107"/>
                    <a:pt x="15042" y="2096"/>
                    <a:pt x="15052" y="2086"/>
                  </a:cubicBezTo>
                  <a:cubicBezTo>
                    <a:pt x="15052" y="2076"/>
                    <a:pt x="15063" y="2066"/>
                    <a:pt x="15063" y="2066"/>
                  </a:cubicBezTo>
                  <a:lnTo>
                    <a:pt x="15083" y="2045"/>
                  </a:lnTo>
                  <a:cubicBezTo>
                    <a:pt x="15104" y="2034"/>
                    <a:pt x="15114" y="2024"/>
                    <a:pt x="15125" y="2024"/>
                  </a:cubicBezTo>
                  <a:cubicBezTo>
                    <a:pt x="15146" y="2013"/>
                    <a:pt x="15166" y="2013"/>
                    <a:pt x="15187" y="2013"/>
                  </a:cubicBezTo>
                  <a:close/>
                  <a:moveTo>
                    <a:pt x="12241" y="13631"/>
                  </a:moveTo>
                  <a:cubicBezTo>
                    <a:pt x="12251" y="13652"/>
                    <a:pt x="12251" y="13663"/>
                    <a:pt x="12262" y="13683"/>
                  </a:cubicBezTo>
                  <a:cubicBezTo>
                    <a:pt x="12272" y="13714"/>
                    <a:pt x="12283" y="13746"/>
                    <a:pt x="12293" y="13787"/>
                  </a:cubicBezTo>
                  <a:cubicBezTo>
                    <a:pt x="12303" y="13829"/>
                    <a:pt x="12324" y="13870"/>
                    <a:pt x="12334" y="13912"/>
                  </a:cubicBezTo>
                  <a:cubicBezTo>
                    <a:pt x="12355" y="13984"/>
                    <a:pt x="12366" y="14067"/>
                    <a:pt x="12386" y="14140"/>
                  </a:cubicBezTo>
                  <a:lnTo>
                    <a:pt x="12386" y="14161"/>
                  </a:lnTo>
                  <a:cubicBezTo>
                    <a:pt x="12417" y="14285"/>
                    <a:pt x="12449" y="14419"/>
                    <a:pt x="12490" y="14555"/>
                  </a:cubicBezTo>
                  <a:cubicBezTo>
                    <a:pt x="12511" y="14627"/>
                    <a:pt x="12542" y="14721"/>
                    <a:pt x="12594" y="14814"/>
                  </a:cubicBezTo>
                  <a:cubicBezTo>
                    <a:pt x="12573" y="14907"/>
                    <a:pt x="12573" y="15000"/>
                    <a:pt x="12573" y="15094"/>
                  </a:cubicBezTo>
                  <a:cubicBezTo>
                    <a:pt x="12500" y="14959"/>
                    <a:pt x="12438" y="14824"/>
                    <a:pt x="12376" y="14700"/>
                  </a:cubicBezTo>
                  <a:cubicBezTo>
                    <a:pt x="12230" y="14419"/>
                    <a:pt x="12085" y="14129"/>
                    <a:pt x="11909" y="13859"/>
                  </a:cubicBezTo>
                  <a:cubicBezTo>
                    <a:pt x="11971" y="13818"/>
                    <a:pt x="12034" y="13776"/>
                    <a:pt x="12106" y="13735"/>
                  </a:cubicBezTo>
                  <a:cubicBezTo>
                    <a:pt x="12147" y="13704"/>
                    <a:pt x="12200" y="13663"/>
                    <a:pt x="12241" y="13631"/>
                  </a:cubicBezTo>
                  <a:close/>
                  <a:moveTo>
                    <a:pt x="11276" y="14212"/>
                  </a:moveTo>
                  <a:cubicBezTo>
                    <a:pt x="11442" y="14430"/>
                    <a:pt x="11577" y="14668"/>
                    <a:pt x="11691" y="14887"/>
                  </a:cubicBezTo>
                  <a:cubicBezTo>
                    <a:pt x="11795" y="15094"/>
                    <a:pt x="11909" y="15291"/>
                    <a:pt x="12044" y="15488"/>
                  </a:cubicBezTo>
                  <a:cubicBezTo>
                    <a:pt x="11629" y="15478"/>
                    <a:pt x="11204" y="15468"/>
                    <a:pt x="10778" y="15457"/>
                  </a:cubicBezTo>
                  <a:cubicBezTo>
                    <a:pt x="10685" y="15395"/>
                    <a:pt x="10581" y="15332"/>
                    <a:pt x="10488" y="15281"/>
                  </a:cubicBezTo>
                  <a:cubicBezTo>
                    <a:pt x="10436" y="15249"/>
                    <a:pt x="10384" y="15219"/>
                    <a:pt x="10333" y="15198"/>
                  </a:cubicBezTo>
                  <a:cubicBezTo>
                    <a:pt x="10239" y="15136"/>
                    <a:pt x="10135" y="15073"/>
                    <a:pt x="10042" y="15021"/>
                  </a:cubicBezTo>
                  <a:cubicBezTo>
                    <a:pt x="10031" y="15011"/>
                    <a:pt x="10021" y="15011"/>
                    <a:pt x="10011" y="15000"/>
                  </a:cubicBezTo>
                  <a:cubicBezTo>
                    <a:pt x="9959" y="14980"/>
                    <a:pt x="9918" y="14949"/>
                    <a:pt x="9865" y="14928"/>
                  </a:cubicBezTo>
                  <a:cubicBezTo>
                    <a:pt x="9814" y="14917"/>
                    <a:pt x="9762" y="14897"/>
                    <a:pt x="9720" y="14897"/>
                  </a:cubicBezTo>
                  <a:cubicBezTo>
                    <a:pt x="10177" y="14731"/>
                    <a:pt x="10612" y="14544"/>
                    <a:pt x="11027" y="14336"/>
                  </a:cubicBezTo>
                  <a:lnTo>
                    <a:pt x="11276" y="14212"/>
                  </a:lnTo>
                  <a:close/>
                  <a:moveTo>
                    <a:pt x="6266" y="1"/>
                  </a:moveTo>
                  <a:cubicBezTo>
                    <a:pt x="6142" y="1"/>
                    <a:pt x="6017" y="12"/>
                    <a:pt x="5903" y="22"/>
                  </a:cubicBezTo>
                  <a:cubicBezTo>
                    <a:pt x="5810" y="32"/>
                    <a:pt x="5716" y="53"/>
                    <a:pt x="5644" y="74"/>
                  </a:cubicBezTo>
                  <a:cubicBezTo>
                    <a:pt x="5582" y="84"/>
                    <a:pt x="5519" y="105"/>
                    <a:pt x="5467" y="125"/>
                  </a:cubicBezTo>
                  <a:lnTo>
                    <a:pt x="5467" y="115"/>
                  </a:lnTo>
                  <a:lnTo>
                    <a:pt x="5405" y="146"/>
                  </a:lnTo>
                  <a:cubicBezTo>
                    <a:pt x="5280" y="208"/>
                    <a:pt x="5188" y="281"/>
                    <a:pt x="5125" y="374"/>
                  </a:cubicBezTo>
                  <a:cubicBezTo>
                    <a:pt x="5084" y="427"/>
                    <a:pt x="5063" y="489"/>
                    <a:pt x="5042" y="540"/>
                  </a:cubicBezTo>
                  <a:cubicBezTo>
                    <a:pt x="5042" y="582"/>
                    <a:pt x="5031" y="613"/>
                    <a:pt x="5031" y="644"/>
                  </a:cubicBezTo>
                  <a:lnTo>
                    <a:pt x="5031" y="696"/>
                  </a:lnTo>
                  <a:lnTo>
                    <a:pt x="5022" y="696"/>
                  </a:lnTo>
                  <a:cubicBezTo>
                    <a:pt x="5011" y="696"/>
                    <a:pt x="5001" y="686"/>
                    <a:pt x="4980" y="686"/>
                  </a:cubicBezTo>
                  <a:lnTo>
                    <a:pt x="4886" y="686"/>
                  </a:lnTo>
                  <a:cubicBezTo>
                    <a:pt x="4835" y="686"/>
                    <a:pt x="4783" y="706"/>
                    <a:pt x="4720" y="727"/>
                  </a:cubicBezTo>
                  <a:cubicBezTo>
                    <a:pt x="4627" y="769"/>
                    <a:pt x="4544" y="831"/>
                    <a:pt x="4461" y="934"/>
                  </a:cubicBezTo>
                  <a:cubicBezTo>
                    <a:pt x="4399" y="1017"/>
                    <a:pt x="4337" y="1111"/>
                    <a:pt x="4285" y="1236"/>
                  </a:cubicBezTo>
                  <a:cubicBezTo>
                    <a:pt x="4243" y="1339"/>
                    <a:pt x="4202" y="1443"/>
                    <a:pt x="4181" y="1557"/>
                  </a:cubicBezTo>
                  <a:cubicBezTo>
                    <a:pt x="4171" y="1619"/>
                    <a:pt x="4160" y="1702"/>
                    <a:pt x="4150" y="1785"/>
                  </a:cubicBezTo>
                  <a:cubicBezTo>
                    <a:pt x="4139" y="1879"/>
                    <a:pt x="4139" y="1962"/>
                    <a:pt x="4139" y="2055"/>
                  </a:cubicBezTo>
                  <a:cubicBezTo>
                    <a:pt x="4139" y="2232"/>
                    <a:pt x="4160" y="2407"/>
                    <a:pt x="4192" y="2594"/>
                  </a:cubicBezTo>
                  <a:cubicBezTo>
                    <a:pt x="4202" y="2646"/>
                    <a:pt x="4212" y="2698"/>
                    <a:pt x="4233" y="2760"/>
                  </a:cubicBezTo>
                  <a:cubicBezTo>
                    <a:pt x="4212" y="2822"/>
                    <a:pt x="4192" y="2885"/>
                    <a:pt x="4192" y="2958"/>
                  </a:cubicBezTo>
                  <a:lnTo>
                    <a:pt x="4192" y="3041"/>
                  </a:lnTo>
                  <a:cubicBezTo>
                    <a:pt x="4202" y="3071"/>
                    <a:pt x="4202" y="3113"/>
                    <a:pt x="4222" y="3154"/>
                  </a:cubicBezTo>
                  <a:cubicBezTo>
                    <a:pt x="4233" y="3217"/>
                    <a:pt x="4264" y="3279"/>
                    <a:pt x="4295" y="3331"/>
                  </a:cubicBezTo>
                  <a:cubicBezTo>
                    <a:pt x="4358" y="3424"/>
                    <a:pt x="4441" y="3507"/>
                    <a:pt x="4554" y="3559"/>
                  </a:cubicBezTo>
                  <a:cubicBezTo>
                    <a:pt x="4565" y="3569"/>
                    <a:pt x="4596" y="3580"/>
                    <a:pt x="4617" y="3590"/>
                  </a:cubicBezTo>
                  <a:cubicBezTo>
                    <a:pt x="4710" y="3714"/>
                    <a:pt x="4824" y="3829"/>
                    <a:pt x="4949" y="3922"/>
                  </a:cubicBezTo>
                  <a:cubicBezTo>
                    <a:pt x="4959" y="3943"/>
                    <a:pt x="4959" y="3963"/>
                    <a:pt x="4969" y="3984"/>
                  </a:cubicBezTo>
                  <a:cubicBezTo>
                    <a:pt x="5022" y="4109"/>
                    <a:pt x="5084" y="4223"/>
                    <a:pt x="5167" y="4316"/>
                  </a:cubicBezTo>
                  <a:cubicBezTo>
                    <a:pt x="5270" y="4461"/>
                    <a:pt x="5405" y="4586"/>
                    <a:pt x="5571" y="4690"/>
                  </a:cubicBezTo>
                  <a:cubicBezTo>
                    <a:pt x="5582" y="4763"/>
                    <a:pt x="5582" y="4835"/>
                    <a:pt x="5571" y="4908"/>
                  </a:cubicBezTo>
                  <a:lnTo>
                    <a:pt x="5571" y="4918"/>
                  </a:lnTo>
                  <a:cubicBezTo>
                    <a:pt x="5561" y="5021"/>
                    <a:pt x="5540" y="5125"/>
                    <a:pt x="5509" y="5219"/>
                  </a:cubicBezTo>
                  <a:cubicBezTo>
                    <a:pt x="5467" y="5323"/>
                    <a:pt x="5416" y="5416"/>
                    <a:pt x="5353" y="5509"/>
                  </a:cubicBezTo>
                  <a:cubicBezTo>
                    <a:pt x="5343" y="5530"/>
                    <a:pt x="5322" y="5561"/>
                    <a:pt x="5301" y="5582"/>
                  </a:cubicBezTo>
                  <a:lnTo>
                    <a:pt x="5301" y="5572"/>
                  </a:lnTo>
                  <a:cubicBezTo>
                    <a:pt x="5291" y="5561"/>
                    <a:pt x="5291" y="5561"/>
                    <a:pt x="5291" y="5551"/>
                  </a:cubicBezTo>
                  <a:lnTo>
                    <a:pt x="5280" y="5540"/>
                  </a:lnTo>
                  <a:lnTo>
                    <a:pt x="5250" y="5540"/>
                  </a:lnTo>
                  <a:cubicBezTo>
                    <a:pt x="5135" y="5551"/>
                    <a:pt x="5011" y="5572"/>
                    <a:pt x="4886" y="5602"/>
                  </a:cubicBezTo>
                  <a:lnTo>
                    <a:pt x="4886" y="5592"/>
                  </a:lnTo>
                  <a:cubicBezTo>
                    <a:pt x="4762" y="5623"/>
                    <a:pt x="4627" y="5675"/>
                    <a:pt x="4482" y="5727"/>
                  </a:cubicBezTo>
                  <a:cubicBezTo>
                    <a:pt x="4222" y="5831"/>
                    <a:pt x="3963" y="5966"/>
                    <a:pt x="3704" y="6142"/>
                  </a:cubicBezTo>
                  <a:cubicBezTo>
                    <a:pt x="3455" y="6308"/>
                    <a:pt x="3217" y="6494"/>
                    <a:pt x="3009" y="6702"/>
                  </a:cubicBezTo>
                  <a:cubicBezTo>
                    <a:pt x="2915" y="6796"/>
                    <a:pt x="2812" y="6909"/>
                    <a:pt x="2729" y="7013"/>
                  </a:cubicBezTo>
                  <a:cubicBezTo>
                    <a:pt x="2646" y="7117"/>
                    <a:pt x="2563" y="7221"/>
                    <a:pt x="2500" y="7335"/>
                  </a:cubicBezTo>
                  <a:cubicBezTo>
                    <a:pt x="2491" y="7356"/>
                    <a:pt x="2470" y="7387"/>
                    <a:pt x="2449" y="7418"/>
                  </a:cubicBezTo>
                  <a:lnTo>
                    <a:pt x="2449" y="7449"/>
                  </a:lnTo>
                  <a:lnTo>
                    <a:pt x="2449" y="7470"/>
                  </a:lnTo>
                  <a:cubicBezTo>
                    <a:pt x="2459" y="7511"/>
                    <a:pt x="2480" y="7543"/>
                    <a:pt x="2500" y="7584"/>
                  </a:cubicBezTo>
                  <a:cubicBezTo>
                    <a:pt x="2179" y="8123"/>
                    <a:pt x="1961" y="8725"/>
                    <a:pt x="1857" y="9357"/>
                  </a:cubicBezTo>
                  <a:cubicBezTo>
                    <a:pt x="1806" y="9669"/>
                    <a:pt x="1785" y="9928"/>
                    <a:pt x="1806" y="10167"/>
                  </a:cubicBezTo>
                  <a:cubicBezTo>
                    <a:pt x="1816" y="10208"/>
                    <a:pt x="1816" y="10250"/>
                    <a:pt x="1827" y="10291"/>
                  </a:cubicBezTo>
                  <a:lnTo>
                    <a:pt x="1827" y="10302"/>
                  </a:lnTo>
                  <a:lnTo>
                    <a:pt x="1827" y="10312"/>
                  </a:lnTo>
                  <a:cubicBezTo>
                    <a:pt x="1837" y="10374"/>
                    <a:pt x="1847" y="10436"/>
                    <a:pt x="1868" y="10509"/>
                  </a:cubicBezTo>
                  <a:cubicBezTo>
                    <a:pt x="1899" y="10623"/>
                    <a:pt x="1951" y="10737"/>
                    <a:pt x="2013" y="10862"/>
                  </a:cubicBezTo>
                  <a:cubicBezTo>
                    <a:pt x="2044" y="10903"/>
                    <a:pt x="2076" y="10955"/>
                    <a:pt x="2106" y="11007"/>
                  </a:cubicBezTo>
                  <a:cubicBezTo>
                    <a:pt x="2003" y="10955"/>
                    <a:pt x="1899" y="10913"/>
                    <a:pt x="1795" y="10883"/>
                  </a:cubicBezTo>
                  <a:cubicBezTo>
                    <a:pt x="1650" y="10841"/>
                    <a:pt x="1525" y="10820"/>
                    <a:pt x="1412" y="10820"/>
                  </a:cubicBezTo>
                  <a:cubicBezTo>
                    <a:pt x="1349" y="10820"/>
                    <a:pt x="1287" y="10830"/>
                    <a:pt x="1225" y="10841"/>
                  </a:cubicBezTo>
                  <a:lnTo>
                    <a:pt x="1101" y="10872"/>
                  </a:lnTo>
                  <a:cubicBezTo>
                    <a:pt x="1059" y="10893"/>
                    <a:pt x="1018" y="10913"/>
                    <a:pt x="976" y="10945"/>
                  </a:cubicBezTo>
                  <a:cubicBezTo>
                    <a:pt x="903" y="10986"/>
                    <a:pt x="831" y="11049"/>
                    <a:pt x="769" y="11121"/>
                  </a:cubicBezTo>
                  <a:cubicBezTo>
                    <a:pt x="737" y="11162"/>
                    <a:pt x="706" y="11204"/>
                    <a:pt x="686" y="11245"/>
                  </a:cubicBezTo>
                  <a:cubicBezTo>
                    <a:pt x="665" y="11277"/>
                    <a:pt x="654" y="11308"/>
                    <a:pt x="633" y="11339"/>
                  </a:cubicBezTo>
                  <a:cubicBezTo>
                    <a:pt x="603" y="11411"/>
                    <a:pt x="582" y="11494"/>
                    <a:pt x="571" y="11577"/>
                  </a:cubicBezTo>
                  <a:cubicBezTo>
                    <a:pt x="561" y="11650"/>
                    <a:pt x="561" y="11733"/>
                    <a:pt x="561" y="11826"/>
                  </a:cubicBezTo>
                  <a:cubicBezTo>
                    <a:pt x="561" y="11909"/>
                    <a:pt x="582" y="11992"/>
                    <a:pt x="603" y="12086"/>
                  </a:cubicBezTo>
                  <a:cubicBezTo>
                    <a:pt x="633" y="12252"/>
                    <a:pt x="706" y="12428"/>
                    <a:pt x="789" y="12615"/>
                  </a:cubicBezTo>
                  <a:cubicBezTo>
                    <a:pt x="872" y="12781"/>
                    <a:pt x="965" y="12937"/>
                    <a:pt x="1080" y="13112"/>
                  </a:cubicBezTo>
                  <a:cubicBezTo>
                    <a:pt x="1184" y="13258"/>
                    <a:pt x="1287" y="13393"/>
                    <a:pt x="1401" y="13527"/>
                  </a:cubicBezTo>
                  <a:cubicBezTo>
                    <a:pt x="1629" y="13797"/>
                    <a:pt x="1899" y="14046"/>
                    <a:pt x="2210" y="14264"/>
                  </a:cubicBezTo>
                  <a:cubicBezTo>
                    <a:pt x="2521" y="14472"/>
                    <a:pt x="2864" y="14658"/>
                    <a:pt x="3268" y="14834"/>
                  </a:cubicBezTo>
                  <a:cubicBezTo>
                    <a:pt x="3486" y="14917"/>
                    <a:pt x="3724" y="15011"/>
                    <a:pt x="3973" y="15083"/>
                  </a:cubicBezTo>
                  <a:cubicBezTo>
                    <a:pt x="3953" y="15094"/>
                    <a:pt x="3932" y="15094"/>
                    <a:pt x="3922" y="15104"/>
                  </a:cubicBezTo>
                  <a:cubicBezTo>
                    <a:pt x="3715" y="15156"/>
                    <a:pt x="3549" y="15219"/>
                    <a:pt x="3393" y="15270"/>
                  </a:cubicBezTo>
                  <a:cubicBezTo>
                    <a:pt x="3185" y="15343"/>
                    <a:pt x="3030" y="15415"/>
                    <a:pt x="2885" y="15488"/>
                  </a:cubicBezTo>
                  <a:cubicBezTo>
                    <a:pt x="2853" y="15498"/>
                    <a:pt x="2832" y="15509"/>
                    <a:pt x="2812" y="15519"/>
                  </a:cubicBezTo>
                  <a:cubicBezTo>
                    <a:pt x="2749" y="15551"/>
                    <a:pt x="2708" y="15581"/>
                    <a:pt x="2656" y="15613"/>
                  </a:cubicBezTo>
                  <a:cubicBezTo>
                    <a:pt x="2594" y="15654"/>
                    <a:pt x="2542" y="15696"/>
                    <a:pt x="2491" y="15747"/>
                  </a:cubicBezTo>
                  <a:cubicBezTo>
                    <a:pt x="2480" y="15758"/>
                    <a:pt x="2459" y="15779"/>
                    <a:pt x="2449" y="15800"/>
                  </a:cubicBezTo>
                  <a:cubicBezTo>
                    <a:pt x="924" y="15975"/>
                    <a:pt x="1" y="16214"/>
                    <a:pt x="1" y="16463"/>
                  </a:cubicBezTo>
                  <a:cubicBezTo>
                    <a:pt x="1" y="17024"/>
                    <a:pt x="4358" y="17480"/>
                    <a:pt x="9741" y="17480"/>
                  </a:cubicBezTo>
                  <a:cubicBezTo>
                    <a:pt x="15125" y="17480"/>
                    <a:pt x="19482" y="17024"/>
                    <a:pt x="19482" y="16463"/>
                  </a:cubicBezTo>
                  <a:cubicBezTo>
                    <a:pt x="19482" y="16287"/>
                    <a:pt x="19025" y="16121"/>
                    <a:pt x="18226" y="15965"/>
                  </a:cubicBezTo>
                  <a:cubicBezTo>
                    <a:pt x="18361" y="15851"/>
                    <a:pt x="18475" y="15717"/>
                    <a:pt x="18569" y="15592"/>
                  </a:cubicBezTo>
                  <a:cubicBezTo>
                    <a:pt x="18641" y="15498"/>
                    <a:pt x="18693" y="15405"/>
                    <a:pt x="18745" y="15312"/>
                  </a:cubicBezTo>
                  <a:cubicBezTo>
                    <a:pt x="18797" y="15208"/>
                    <a:pt x="18848" y="15104"/>
                    <a:pt x="18880" y="14990"/>
                  </a:cubicBezTo>
                  <a:cubicBezTo>
                    <a:pt x="18911" y="14887"/>
                    <a:pt x="18931" y="14783"/>
                    <a:pt x="18942" y="14658"/>
                  </a:cubicBezTo>
                  <a:cubicBezTo>
                    <a:pt x="18952" y="14606"/>
                    <a:pt x="18952" y="14555"/>
                    <a:pt x="18952" y="14493"/>
                  </a:cubicBezTo>
                  <a:cubicBezTo>
                    <a:pt x="19035" y="14440"/>
                    <a:pt x="19118" y="14389"/>
                    <a:pt x="19180" y="14316"/>
                  </a:cubicBezTo>
                  <a:cubicBezTo>
                    <a:pt x="19222" y="14274"/>
                    <a:pt x="19263" y="14233"/>
                    <a:pt x="19295" y="14191"/>
                  </a:cubicBezTo>
                  <a:cubicBezTo>
                    <a:pt x="19305" y="14191"/>
                    <a:pt x="19326" y="14202"/>
                    <a:pt x="19336" y="14212"/>
                  </a:cubicBezTo>
                  <a:cubicBezTo>
                    <a:pt x="19409" y="14264"/>
                    <a:pt x="19482" y="14316"/>
                    <a:pt x="19544" y="14368"/>
                  </a:cubicBezTo>
                  <a:cubicBezTo>
                    <a:pt x="19554" y="14368"/>
                    <a:pt x="19565" y="14368"/>
                    <a:pt x="19565" y="14357"/>
                  </a:cubicBezTo>
                  <a:cubicBezTo>
                    <a:pt x="19575" y="14357"/>
                    <a:pt x="19575" y="14347"/>
                    <a:pt x="19565" y="14336"/>
                  </a:cubicBezTo>
                  <a:cubicBezTo>
                    <a:pt x="19512" y="14306"/>
                    <a:pt x="19461" y="14264"/>
                    <a:pt x="19409" y="14223"/>
                  </a:cubicBezTo>
                  <a:lnTo>
                    <a:pt x="19316" y="14161"/>
                  </a:lnTo>
                  <a:cubicBezTo>
                    <a:pt x="19357" y="14108"/>
                    <a:pt x="19388" y="14057"/>
                    <a:pt x="19419" y="13995"/>
                  </a:cubicBezTo>
                  <a:cubicBezTo>
                    <a:pt x="19440" y="13942"/>
                    <a:pt x="19471" y="13880"/>
                    <a:pt x="19492" y="13818"/>
                  </a:cubicBezTo>
                  <a:cubicBezTo>
                    <a:pt x="19554" y="13849"/>
                    <a:pt x="19616" y="13880"/>
                    <a:pt x="19668" y="13912"/>
                  </a:cubicBezTo>
                  <a:cubicBezTo>
                    <a:pt x="19740" y="13953"/>
                    <a:pt x="19803" y="13984"/>
                    <a:pt x="19876" y="14025"/>
                  </a:cubicBezTo>
                  <a:lnTo>
                    <a:pt x="19876" y="14036"/>
                  </a:lnTo>
                  <a:cubicBezTo>
                    <a:pt x="19886" y="14036"/>
                    <a:pt x="19896" y="14036"/>
                    <a:pt x="19896" y="14025"/>
                  </a:cubicBezTo>
                  <a:cubicBezTo>
                    <a:pt x="19906" y="14025"/>
                    <a:pt x="19906" y="14015"/>
                    <a:pt x="19896" y="14005"/>
                  </a:cubicBezTo>
                  <a:cubicBezTo>
                    <a:pt x="19844" y="13974"/>
                    <a:pt x="19803" y="13942"/>
                    <a:pt x="19751" y="13922"/>
                  </a:cubicBezTo>
                  <a:cubicBezTo>
                    <a:pt x="19689" y="13880"/>
                    <a:pt x="19637" y="13849"/>
                    <a:pt x="19575" y="13818"/>
                  </a:cubicBezTo>
                  <a:cubicBezTo>
                    <a:pt x="19554" y="13808"/>
                    <a:pt x="19523" y="13797"/>
                    <a:pt x="19502" y="13787"/>
                  </a:cubicBezTo>
                  <a:cubicBezTo>
                    <a:pt x="19523" y="13735"/>
                    <a:pt x="19533" y="13683"/>
                    <a:pt x="19544" y="13631"/>
                  </a:cubicBezTo>
                  <a:cubicBezTo>
                    <a:pt x="19554" y="13580"/>
                    <a:pt x="19565" y="13538"/>
                    <a:pt x="19565" y="13486"/>
                  </a:cubicBezTo>
                  <a:cubicBezTo>
                    <a:pt x="19585" y="13497"/>
                    <a:pt x="19606" y="13497"/>
                    <a:pt x="19627" y="13507"/>
                  </a:cubicBezTo>
                  <a:cubicBezTo>
                    <a:pt x="19699" y="13538"/>
                    <a:pt x="19782" y="13580"/>
                    <a:pt x="19844" y="13621"/>
                  </a:cubicBezTo>
                  <a:cubicBezTo>
                    <a:pt x="19855" y="13621"/>
                    <a:pt x="19865" y="13621"/>
                    <a:pt x="19876" y="13610"/>
                  </a:cubicBezTo>
                  <a:cubicBezTo>
                    <a:pt x="19876" y="13600"/>
                    <a:pt x="19865" y="13590"/>
                    <a:pt x="19865" y="13590"/>
                  </a:cubicBezTo>
                  <a:cubicBezTo>
                    <a:pt x="19803" y="13548"/>
                    <a:pt x="19740" y="13517"/>
                    <a:pt x="19678" y="13486"/>
                  </a:cubicBezTo>
                  <a:cubicBezTo>
                    <a:pt x="19637" y="13476"/>
                    <a:pt x="19606" y="13455"/>
                    <a:pt x="19575" y="13444"/>
                  </a:cubicBezTo>
                  <a:lnTo>
                    <a:pt x="19575" y="13351"/>
                  </a:lnTo>
                  <a:cubicBezTo>
                    <a:pt x="19616" y="13299"/>
                    <a:pt x="19657" y="13237"/>
                    <a:pt x="19710" y="13175"/>
                  </a:cubicBezTo>
                  <a:cubicBezTo>
                    <a:pt x="19772" y="13071"/>
                    <a:pt x="19834" y="12978"/>
                    <a:pt x="19896" y="12874"/>
                  </a:cubicBezTo>
                  <a:cubicBezTo>
                    <a:pt x="19969" y="12750"/>
                    <a:pt x="20031" y="12635"/>
                    <a:pt x="20072" y="12522"/>
                  </a:cubicBezTo>
                  <a:cubicBezTo>
                    <a:pt x="20135" y="12386"/>
                    <a:pt x="20166" y="12262"/>
                    <a:pt x="20187" y="12148"/>
                  </a:cubicBezTo>
                  <a:cubicBezTo>
                    <a:pt x="20197" y="12086"/>
                    <a:pt x="20208" y="12034"/>
                    <a:pt x="20208" y="11971"/>
                  </a:cubicBezTo>
                  <a:cubicBezTo>
                    <a:pt x="20208" y="11909"/>
                    <a:pt x="20197" y="11858"/>
                    <a:pt x="20187" y="11805"/>
                  </a:cubicBezTo>
                  <a:cubicBezTo>
                    <a:pt x="20166" y="11733"/>
                    <a:pt x="20135" y="11671"/>
                    <a:pt x="20093" y="11619"/>
                  </a:cubicBezTo>
                  <a:cubicBezTo>
                    <a:pt x="20062" y="11588"/>
                    <a:pt x="20042" y="11557"/>
                    <a:pt x="20010" y="11536"/>
                  </a:cubicBezTo>
                  <a:cubicBezTo>
                    <a:pt x="19917" y="11464"/>
                    <a:pt x="19803" y="11432"/>
                    <a:pt x="19668" y="11432"/>
                  </a:cubicBezTo>
                  <a:cubicBezTo>
                    <a:pt x="19575" y="11432"/>
                    <a:pt x="19471" y="11443"/>
                    <a:pt x="19367" y="11474"/>
                  </a:cubicBezTo>
                  <a:cubicBezTo>
                    <a:pt x="19253" y="11505"/>
                    <a:pt x="19139" y="11557"/>
                    <a:pt x="19004" y="11630"/>
                  </a:cubicBezTo>
                  <a:cubicBezTo>
                    <a:pt x="18973" y="11650"/>
                    <a:pt x="18931" y="11671"/>
                    <a:pt x="18901" y="11692"/>
                  </a:cubicBezTo>
                  <a:cubicBezTo>
                    <a:pt x="18786" y="11557"/>
                    <a:pt x="18652" y="11443"/>
                    <a:pt x="18516" y="11328"/>
                  </a:cubicBezTo>
                  <a:cubicBezTo>
                    <a:pt x="18516" y="11298"/>
                    <a:pt x="18527" y="11266"/>
                    <a:pt x="18527" y="11235"/>
                  </a:cubicBezTo>
                  <a:lnTo>
                    <a:pt x="18537" y="11194"/>
                  </a:lnTo>
                  <a:cubicBezTo>
                    <a:pt x="18548" y="11142"/>
                    <a:pt x="18558" y="11079"/>
                    <a:pt x="18558" y="11017"/>
                  </a:cubicBezTo>
                  <a:cubicBezTo>
                    <a:pt x="18569" y="10966"/>
                    <a:pt x="18558" y="10903"/>
                    <a:pt x="18537" y="10851"/>
                  </a:cubicBezTo>
                  <a:cubicBezTo>
                    <a:pt x="18516" y="10810"/>
                    <a:pt x="18475" y="10768"/>
                    <a:pt x="18424" y="10747"/>
                  </a:cubicBezTo>
                  <a:cubicBezTo>
                    <a:pt x="18403" y="10737"/>
                    <a:pt x="18382" y="10737"/>
                    <a:pt x="18361" y="10737"/>
                  </a:cubicBezTo>
                  <a:cubicBezTo>
                    <a:pt x="18330" y="10737"/>
                    <a:pt x="18309" y="10737"/>
                    <a:pt x="18288" y="10747"/>
                  </a:cubicBezTo>
                  <a:cubicBezTo>
                    <a:pt x="18247" y="10768"/>
                    <a:pt x="18216" y="10810"/>
                    <a:pt x="18185" y="10851"/>
                  </a:cubicBezTo>
                  <a:cubicBezTo>
                    <a:pt x="18164" y="10893"/>
                    <a:pt x="18143" y="10945"/>
                    <a:pt x="18122" y="10996"/>
                  </a:cubicBezTo>
                  <a:lnTo>
                    <a:pt x="18122" y="11028"/>
                  </a:lnTo>
                  <a:cubicBezTo>
                    <a:pt x="18102" y="10986"/>
                    <a:pt x="18081" y="10955"/>
                    <a:pt x="18050" y="10924"/>
                  </a:cubicBezTo>
                  <a:cubicBezTo>
                    <a:pt x="18019" y="10883"/>
                    <a:pt x="17998" y="10851"/>
                    <a:pt x="17967" y="10830"/>
                  </a:cubicBezTo>
                  <a:cubicBezTo>
                    <a:pt x="17956" y="10830"/>
                    <a:pt x="17946" y="10820"/>
                    <a:pt x="17936" y="10820"/>
                  </a:cubicBezTo>
                  <a:cubicBezTo>
                    <a:pt x="17926" y="10820"/>
                    <a:pt x="17926" y="10820"/>
                    <a:pt x="17915" y="10810"/>
                  </a:cubicBezTo>
                  <a:lnTo>
                    <a:pt x="17884" y="10810"/>
                  </a:lnTo>
                  <a:cubicBezTo>
                    <a:pt x="17873" y="10810"/>
                    <a:pt x="17863" y="10810"/>
                    <a:pt x="17843" y="10820"/>
                  </a:cubicBezTo>
                  <a:cubicBezTo>
                    <a:pt x="17832" y="10820"/>
                    <a:pt x="17811" y="10830"/>
                    <a:pt x="17790" y="10851"/>
                  </a:cubicBezTo>
                  <a:cubicBezTo>
                    <a:pt x="17780" y="10862"/>
                    <a:pt x="17770" y="10883"/>
                    <a:pt x="17760" y="10903"/>
                  </a:cubicBezTo>
                  <a:cubicBezTo>
                    <a:pt x="17739" y="10955"/>
                    <a:pt x="17749" y="10996"/>
                    <a:pt x="17760" y="11038"/>
                  </a:cubicBezTo>
                  <a:cubicBezTo>
                    <a:pt x="17770" y="11069"/>
                    <a:pt x="17790" y="11111"/>
                    <a:pt x="17822" y="11152"/>
                  </a:cubicBezTo>
                  <a:cubicBezTo>
                    <a:pt x="17749" y="11142"/>
                    <a:pt x="17677" y="11132"/>
                    <a:pt x="17594" y="11132"/>
                  </a:cubicBezTo>
                  <a:cubicBezTo>
                    <a:pt x="17562" y="11132"/>
                    <a:pt x="17521" y="11132"/>
                    <a:pt x="17490" y="11142"/>
                  </a:cubicBezTo>
                  <a:lnTo>
                    <a:pt x="17458" y="11142"/>
                  </a:lnTo>
                  <a:cubicBezTo>
                    <a:pt x="17458" y="11132"/>
                    <a:pt x="17458" y="11121"/>
                    <a:pt x="17448" y="11111"/>
                  </a:cubicBezTo>
                  <a:cubicBezTo>
                    <a:pt x="17428" y="11049"/>
                    <a:pt x="17407" y="10996"/>
                    <a:pt x="17375" y="10934"/>
                  </a:cubicBezTo>
                  <a:cubicBezTo>
                    <a:pt x="17313" y="10810"/>
                    <a:pt x="17251" y="10706"/>
                    <a:pt x="17179" y="10623"/>
                  </a:cubicBezTo>
                  <a:cubicBezTo>
                    <a:pt x="17126" y="10571"/>
                    <a:pt x="17085" y="10530"/>
                    <a:pt x="17043" y="10498"/>
                  </a:cubicBezTo>
                  <a:cubicBezTo>
                    <a:pt x="17023" y="10478"/>
                    <a:pt x="16992" y="10468"/>
                    <a:pt x="16971" y="10457"/>
                  </a:cubicBezTo>
                  <a:cubicBezTo>
                    <a:pt x="16951" y="10447"/>
                    <a:pt x="16919" y="10436"/>
                    <a:pt x="16888" y="10426"/>
                  </a:cubicBezTo>
                  <a:cubicBezTo>
                    <a:pt x="16857" y="10415"/>
                    <a:pt x="16815" y="10415"/>
                    <a:pt x="16785" y="10415"/>
                  </a:cubicBezTo>
                  <a:lnTo>
                    <a:pt x="16712" y="10415"/>
                  </a:lnTo>
                  <a:cubicBezTo>
                    <a:pt x="16649" y="10426"/>
                    <a:pt x="16587" y="10447"/>
                    <a:pt x="16525" y="10489"/>
                  </a:cubicBezTo>
                  <a:cubicBezTo>
                    <a:pt x="16421" y="10551"/>
                    <a:pt x="16328" y="10634"/>
                    <a:pt x="16255" y="10747"/>
                  </a:cubicBezTo>
                  <a:cubicBezTo>
                    <a:pt x="16193" y="10841"/>
                    <a:pt x="16141" y="10955"/>
                    <a:pt x="16100" y="11100"/>
                  </a:cubicBezTo>
                  <a:cubicBezTo>
                    <a:pt x="16058" y="11245"/>
                    <a:pt x="16027" y="11391"/>
                    <a:pt x="16017" y="11547"/>
                  </a:cubicBezTo>
                  <a:cubicBezTo>
                    <a:pt x="15944" y="11370"/>
                    <a:pt x="15872" y="11204"/>
                    <a:pt x="15799" y="11038"/>
                  </a:cubicBezTo>
                  <a:cubicBezTo>
                    <a:pt x="15695" y="10841"/>
                    <a:pt x="15602" y="10675"/>
                    <a:pt x="15508" y="10530"/>
                  </a:cubicBezTo>
                  <a:cubicBezTo>
                    <a:pt x="15425" y="10406"/>
                    <a:pt x="15312" y="10260"/>
                    <a:pt x="15166" y="10157"/>
                  </a:cubicBezTo>
                  <a:cubicBezTo>
                    <a:pt x="15104" y="10115"/>
                    <a:pt x="15042" y="10084"/>
                    <a:pt x="14990" y="10063"/>
                  </a:cubicBezTo>
                  <a:cubicBezTo>
                    <a:pt x="14959" y="10063"/>
                    <a:pt x="14917" y="10053"/>
                    <a:pt x="14886" y="10053"/>
                  </a:cubicBezTo>
                  <a:cubicBezTo>
                    <a:pt x="14855" y="10053"/>
                    <a:pt x="14824" y="10063"/>
                    <a:pt x="14793" y="10074"/>
                  </a:cubicBezTo>
                  <a:cubicBezTo>
                    <a:pt x="14731" y="10084"/>
                    <a:pt x="14668" y="10125"/>
                    <a:pt x="14606" y="10177"/>
                  </a:cubicBezTo>
                  <a:cubicBezTo>
                    <a:pt x="14575" y="10208"/>
                    <a:pt x="14544" y="10250"/>
                    <a:pt x="14523" y="10291"/>
                  </a:cubicBezTo>
                  <a:cubicBezTo>
                    <a:pt x="14502" y="10323"/>
                    <a:pt x="14492" y="10374"/>
                    <a:pt x="14482" y="10426"/>
                  </a:cubicBezTo>
                  <a:cubicBezTo>
                    <a:pt x="14471" y="10468"/>
                    <a:pt x="14471" y="10519"/>
                    <a:pt x="14471" y="10571"/>
                  </a:cubicBezTo>
                  <a:cubicBezTo>
                    <a:pt x="14471" y="10623"/>
                    <a:pt x="14482" y="10685"/>
                    <a:pt x="14492" y="10737"/>
                  </a:cubicBezTo>
                  <a:cubicBezTo>
                    <a:pt x="14512" y="10872"/>
                    <a:pt x="14554" y="10986"/>
                    <a:pt x="14595" y="11090"/>
                  </a:cubicBezTo>
                  <a:cubicBezTo>
                    <a:pt x="14637" y="11225"/>
                    <a:pt x="14699" y="11349"/>
                    <a:pt x="14731" y="11443"/>
                  </a:cubicBezTo>
                  <a:lnTo>
                    <a:pt x="14751" y="11494"/>
                  </a:lnTo>
                  <a:lnTo>
                    <a:pt x="14761" y="11505"/>
                  </a:lnTo>
                  <a:cubicBezTo>
                    <a:pt x="14793" y="11577"/>
                    <a:pt x="14824" y="11650"/>
                    <a:pt x="14844" y="11722"/>
                  </a:cubicBezTo>
                  <a:cubicBezTo>
                    <a:pt x="14855" y="11733"/>
                    <a:pt x="14855" y="11733"/>
                    <a:pt x="14855" y="11743"/>
                  </a:cubicBezTo>
                  <a:lnTo>
                    <a:pt x="14844" y="11743"/>
                  </a:lnTo>
                  <a:cubicBezTo>
                    <a:pt x="14772" y="11733"/>
                    <a:pt x="14699" y="11722"/>
                    <a:pt x="14627" y="11722"/>
                  </a:cubicBezTo>
                  <a:cubicBezTo>
                    <a:pt x="14627" y="11722"/>
                    <a:pt x="14616" y="11722"/>
                    <a:pt x="14616" y="11733"/>
                  </a:cubicBezTo>
                  <a:cubicBezTo>
                    <a:pt x="14606" y="11743"/>
                    <a:pt x="14616" y="11754"/>
                    <a:pt x="14627" y="11754"/>
                  </a:cubicBezTo>
                  <a:cubicBezTo>
                    <a:pt x="14710" y="11764"/>
                    <a:pt x="14793" y="11775"/>
                    <a:pt x="14865" y="11785"/>
                  </a:cubicBezTo>
                  <a:cubicBezTo>
                    <a:pt x="14876" y="11796"/>
                    <a:pt x="14876" y="11816"/>
                    <a:pt x="14886" y="11826"/>
                  </a:cubicBezTo>
                  <a:lnTo>
                    <a:pt x="14886" y="11837"/>
                  </a:lnTo>
                  <a:cubicBezTo>
                    <a:pt x="14907" y="11899"/>
                    <a:pt x="14917" y="11961"/>
                    <a:pt x="14938" y="12024"/>
                  </a:cubicBezTo>
                  <a:cubicBezTo>
                    <a:pt x="14948" y="12044"/>
                    <a:pt x="14959" y="12075"/>
                    <a:pt x="14959" y="12107"/>
                  </a:cubicBezTo>
                  <a:lnTo>
                    <a:pt x="14741" y="12075"/>
                  </a:lnTo>
                  <a:cubicBezTo>
                    <a:pt x="14678" y="12075"/>
                    <a:pt x="14616" y="12065"/>
                    <a:pt x="14544" y="12065"/>
                  </a:cubicBezTo>
                  <a:cubicBezTo>
                    <a:pt x="14492" y="12054"/>
                    <a:pt x="14429" y="12054"/>
                    <a:pt x="14367" y="12054"/>
                  </a:cubicBezTo>
                  <a:cubicBezTo>
                    <a:pt x="14367" y="12054"/>
                    <a:pt x="14357" y="12065"/>
                    <a:pt x="14357" y="12075"/>
                  </a:cubicBezTo>
                  <a:cubicBezTo>
                    <a:pt x="14357" y="12075"/>
                    <a:pt x="14367" y="12086"/>
                    <a:pt x="14378" y="12086"/>
                  </a:cubicBezTo>
                  <a:cubicBezTo>
                    <a:pt x="14461" y="12086"/>
                    <a:pt x="14533" y="12096"/>
                    <a:pt x="14616" y="12096"/>
                  </a:cubicBezTo>
                  <a:cubicBezTo>
                    <a:pt x="14689" y="12107"/>
                    <a:pt x="14761" y="12117"/>
                    <a:pt x="14844" y="12127"/>
                  </a:cubicBezTo>
                  <a:cubicBezTo>
                    <a:pt x="14886" y="12137"/>
                    <a:pt x="14927" y="12137"/>
                    <a:pt x="14980" y="12148"/>
                  </a:cubicBezTo>
                  <a:cubicBezTo>
                    <a:pt x="15000" y="12220"/>
                    <a:pt x="15010" y="12293"/>
                    <a:pt x="15031" y="12366"/>
                  </a:cubicBezTo>
                  <a:cubicBezTo>
                    <a:pt x="15042" y="12407"/>
                    <a:pt x="15052" y="12449"/>
                    <a:pt x="15063" y="12501"/>
                  </a:cubicBezTo>
                  <a:cubicBezTo>
                    <a:pt x="15026" y="12495"/>
                    <a:pt x="14992" y="12493"/>
                    <a:pt x="14959" y="12493"/>
                  </a:cubicBezTo>
                  <a:cubicBezTo>
                    <a:pt x="14925" y="12493"/>
                    <a:pt x="14891" y="12495"/>
                    <a:pt x="14855" y="12501"/>
                  </a:cubicBezTo>
                  <a:lnTo>
                    <a:pt x="14658" y="12501"/>
                  </a:lnTo>
                  <a:cubicBezTo>
                    <a:pt x="14595" y="12511"/>
                    <a:pt x="14533" y="12511"/>
                    <a:pt x="14471" y="12522"/>
                  </a:cubicBezTo>
                  <a:cubicBezTo>
                    <a:pt x="14461" y="12522"/>
                    <a:pt x="14450" y="12522"/>
                    <a:pt x="14450" y="12532"/>
                  </a:cubicBezTo>
                  <a:cubicBezTo>
                    <a:pt x="14450" y="12542"/>
                    <a:pt x="14461" y="12542"/>
                    <a:pt x="14471" y="12542"/>
                  </a:cubicBezTo>
                  <a:cubicBezTo>
                    <a:pt x="14554" y="12542"/>
                    <a:pt x="14648" y="12542"/>
                    <a:pt x="14731" y="12532"/>
                  </a:cubicBezTo>
                  <a:cubicBezTo>
                    <a:pt x="14814" y="12532"/>
                    <a:pt x="14897" y="12532"/>
                    <a:pt x="14980" y="12542"/>
                  </a:cubicBezTo>
                  <a:lnTo>
                    <a:pt x="15073" y="12542"/>
                  </a:lnTo>
                  <a:cubicBezTo>
                    <a:pt x="15104" y="12718"/>
                    <a:pt x="15125" y="12895"/>
                    <a:pt x="15146" y="13061"/>
                  </a:cubicBezTo>
                  <a:cubicBezTo>
                    <a:pt x="15156" y="13206"/>
                    <a:pt x="15156" y="13341"/>
                    <a:pt x="15156" y="13486"/>
                  </a:cubicBezTo>
                  <a:cubicBezTo>
                    <a:pt x="15031" y="13476"/>
                    <a:pt x="14907" y="13444"/>
                    <a:pt x="14782" y="13424"/>
                  </a:cubicBezTo>
                  <a:lnTo>
                    <a:pt x="14731" y="13414"/>
                  </a:lnTo>
                  <a:cubicBezTo>
                    <a:pt x="14575" y="13382"/>
                    <a:pt x="14420" y="13361"/>
                    <a:pt x="14274" y="13341"/>
                  </a:cubicBezTo>
                  <a:cubicBezTo>
                    <a:pt x="14191" y="13341"/>
                    <a:pt x="14118" y="13331"/>
                    <a:pt x="14046" y="13331"/>
                  </a:cubicBezTo>
                  <a:cubicBezTo>
                    <a:pt x="13963" y="13331"/>
                    <a:pt x="13890" y="13341"/>
                    <a:pt x="13818" y="13351"/>
                  </a:cubicBezTo>
                  <a:cubicBezTo>
                    <a:pt x="13745" y="13361"/>
                    <a:pt x="13662" y="13382"/>
                    <a:pt x="13590" y="13403"/>
                  </a:cubicBezTo>
                  <a:cubicBezTo>
                    <a:pt x="13537" y="13424"/>
                    <a:pt x="13475" y="13444"/>
                    <a:pt x="13424" y="13486"/>
                  </a:cubicBezTo>
                  <a:cubicBezTo>
                    <a:pt x="13413" y="13476"/>
                    <a:pt x="13413" y="13476"/>
                    <a:pt x="13403" y="13476"/>
                  </a:cubicBezTo>
                  <a:lnTo>
                    <a:pt x="13392" y="13476"/>
                  </a:lnTo>
                  <a:cubicBezTo>
                    <a:pt x="13351" y="13507"/>
                    <a:pt x="13320" y="13527"/>
                    <a:pt x="13278" y="13548"/>
                  </a:cubicBezTo>
                  <a:cubicBezTo>
                    <a:pt x="13258" y="13455"/>
                    <a:pt x="13205" y="13361"/>
                    <a:pt x="13154" y="13278"/>
                  </a:cubicBezTo>
                  <a:cubicBezTo>
                    <a:pt x="13092" y="13186"/>
                    <a:pt x="13019" y="13112"/>
                    <a:pt x="12936" y="13040"/>
                  </a:cubicBezTo>
                  <a:cubicBezTo>
                    <a:pt x="12915" y="13020"/>
                    <a:pt x="12894" y="13009"/>
                    <a:pt x="12864" y="12988"/>
                  </a:cubicBezTo>
                  <a:cubicBezTo>
                    <a:pt x="12894" y="12947"/>
                    <a:pt x="12915" y="12895"/>
                    <a:pt x="12936" y="12843"/>
                  </a:cubicBezTo>
                  <a:cubicBezTo>
                    <a:pt x="12967" y="12750"/>
                    <a:pt x="12988" y="12646"/>
                    <a:pt x="12988" y="12532"/>
                  </a:cubicBezTo>
                  <a:cubicBezTo>
                    <a:pt x="12977" y="12428"/>
                    <a:pt x="12956" y="12324"/>
                    <a:pt x="12915" y="12220"/>
                  </a:cubicBezTo>
                  <a:cubicBezTo>
                    <a:pt x="12884" y="12127"/>
                    <a:pt x="12832" y="12034"/>
                    <a:pt x="12760" y="11930"/>
                  </a:cubicBezTo>
                  <a:cubicBezTo>
                    <a:pt x="12698" y="11847"/>
                    <a:pt x="12625" y="11764"/>
                    <a:pt x="12532" y="11681"/>
                  </a:cubicBezTo>
                  <a:cubicBezTo>
                    <a:pt x="12355" y="11515"/>
                    <a:pt x="12137" y="11401"/>
                    <a:pt x="11919" y="11339"/>
                  </a:cubicBezTo>
                  <a:cubicBezTo>
                    <a:pt x="11785" y="11298"/>
                    <a:pt x="11649" y="11277"/>
                    <a:pt x="11494" y="11277"/>
                  </a:cubicBezTo>
                  <a:cubicBezTo>
                    <a:pt x="11411" y="11277"/>
                    <a:pt x="11328" y="11287"/>
                    <a:pt x="11235" y="11298"/>
                  </a:cubicBezTo>
                  <a:cubicBezTo>
                    <a:pt x="11027" y="11328"/>
                    <a:pt x="10810" y="11391"/>
                    <a:pt x="10550" y="11494"/>
                  </a:cubicBezTo>
                  <a:cubicBezTo>
                    <a:pt x="10322" y="11588"/>
                    <a:pt x="10094" y="11702"/>
                    <a:pt x="9897" y="11805"/>
                  </a:cubicBezTo>
                  <a:cubicBezTo>
                    <a:pt x="9430" y="12054"/>
                    <a:pt x="8994" y="12335"/>
                    <a:pt x="8579" y="12615"/>
                  </a:cubicBezTo>
                  <a:cubicBezTo>
                    <a:pt x="8569" y="12532"/>
                    <a:pt x="8558" y="12469"/>
                    <a:pt x="8538" y="12407"/>
                  </a:cubicBezTo>
                  <a:cubicBezTo>
                    <a:pt x="8528" y="12324"/>
                    <a:pt x="8507" y="12252"/>
                    <a:pt x="8486" y="12179"/>
                  </a:cubicBezTo>
                  <a:cubicBezTo>
                    <a:pt x="8455" y="12054"/>
                    <a:pt x="8424" y="11930"/>
                    <a:pt x="8403" y="11805"/>
                  </a:cubicBezTo>
                  <a:cubicBezTo>
                    <a:pt x="8392" y="11754"/>
                    <a:pt x="8382" y="11702"/>
                    <a:pt x="8382" y="11650"/>
                  </a:cubicBezTo>
                  <a:cubicBezTo>
                    <a:pt x="8372" y="11619"/>
                    <a:pt x="8372" y="11588"/>
                    <a:pt x="8362" y="11547"/>
                  </a:cubicBezTo>
                  <a:cubicBezTo>
                    <a:pt x="8362" y="11536"/>
                    <a:pt x="8362" y="11515"/>
                    <a:pt x="8351" y="11494"/>
                  </a:cubicBezTo>
                  <a:lnTo>
                    <a:pt x="8351" y="11474"/>
                  </a:lnTo>
                  <a:cubicBezTo>
                    <a:pt x="8351" y="11453"/>
                    <a:pt x="8351" y="11422"/>
                    <a:pt x="8341" y="11401"/>
                  </a:cubicBezTo>
                  <a:cubicBezTo>
                    <a:pt x="8258" y="10747"/>
                    <a:pt x="8206" y="10167"/>
                    <a:pt x="8175" y="9627"/>
                  </a:cubicBezTo>
                  <a:cubicBezTo>
                    <a:pt x="8154" y="9327"/>
                    <a:pt x="8154" y="9025"/>
                    <a:pt x="8154" y="8735"/>
                  </a:cubicBezTo>
                  <a:cubicBezTo>
                    <a:pt x="8154" y="8590"/>
                    <a:pt x="8154" y="8445"/>
                    <a:pt x="8164" y="8289"/>
                  </a:cubicBezTo>
                  <a:cubicBezTo>
                    <a:pt x="8164" y="8227"/>
                    <a:pt x="8164" y="8175"/>
                    <a:pt x="8175" y="8113"/>
                  </a:cubicBezTo>
                  <a:cubicBezTo>
                    <a:pt x="8175" y="8050"/>
                    <a:pt x="8175" y="7988"/>
                    <a:pt x="8185" y="7926"/>
                  </a:cubicBezTo>
                  <a:lnTo>
                    <a:pt x="8185" y="7563"/>
                  </a:lnTo>
                  <a:cubicBezTo>
                    <a:pt x="8226" y="7563"/>
                    <a:pt x="8268" y="7563"/>
                    <a:pt x="8309" y="7553"/>
                  </a:cubicBezTo>
                  <a:cubicBezTo>
                    <a:pt x="8486" y="7532"/>
                    <a:pt x="8662" y="7501"/>
                    <a:pt x="8828" y="7449"/>
                  </a:cubicBezTo>
                  <a:cubicBezTo>
                    <a:pt x="8994" y="7407"/>
                    <a:pt x="9160" y="7345"/>
                    <a:pt x="9316" y="7273"/>
                  </a:cubicBezTo>
                  <a:cubicBezTo>
                    <a:pt x="9347" y="7252"/>
                    <a:pt x="9367" y="7241"/>
                    <a:pt x="9388" y="7231"/>
                  </a:cubicBezTo>
                  <a:cubicBezTo>
                    <a:pt x="9399" y="7221"/>
                    <a:pt x="9409" y="7221"/>
                    <a:pt x="9420" y="7211"/>
                  </a:cubicBezTo>
                  <a:cubicBezTo>
                    <a:pt x="9420" y="7211"/>
                    <a:pt x="9430" y="7200"/>
                    <a:pt x="9430" y="7190"/>
                  </a:cubicBezTo>
                  <a:cubicBezTo>
                    <a:pt x="9450" y="7158"/>
                    <a:pt x="9461" y="7128"/>
                    <a:pt x="9471" y="7086"/>
                  </a:cubicBezTo>
                  <a:cubicBezTo>
                    <a:pt x="9513" y="6982"/>
                    <a:pt x="9544" y="6879"/>
                    <a:pt x="9565" y="6764"/>
                  </a:cubicBezTo>
                  <a:cubicBezTo>
                    <a:pt x="10011" y="6567"/>
                    <a:pt x="10446" y="6349"/>
                    <a:pt x="10882" y="6111"/>
                  </a:cubicBezTo>
                  <a:cubicBezTo>
                    <a:pt x="11172" y="5955"/>
                    <a:pt x="11463" y="5789"/>
                    <a:pt x="11795" y="5582"/>
                  </a:cubicBezTo>
                  <a:cubicBezTo>
                    <a:pt x="12096" y="5395"/>
                    <a:pt x="12386" y="5208"/>
                    <a:pt x="12656" y="5021"/>
                  </a:cubicBezTo>
                  <a:cubicBezTo>
                    <a:pt x="13268" y="4597"/>
                    <a:pt x="13786" y="4182"/>
                    <a:pt x="14243" y="3746"/>
                  </a:cubicBezTo>
                  <a:cubicBezTo>
                    <a:pt x="14274" y="3725"/>
                    <a:pt x="14316" y="3725"/>
                    <a:pt x="14346" y="3714"/>
                  </a:cubicBezTo>
                  <a:cubicBezTo>
                    <a:pt x="14388" y="3705"/>
                    <a:pt x="14420" y="3705"/>
                    <a:pt x="14461" y="3705"/>
                  </a:cubicBezTo>
                  <a:lnTo>
                    <a:pt x="14502" y="3694"/>
                  </a:lnTo>
                  <a:cubicBezTo>
                    <a:pt x="14533" y="3694"/>
                    <a:pt x="14565" y="3694"/>
                    <a:pt x="14606" y="3684"/>
                  </a:cubicBezTo>
                  <a:lnTo>
                    <a:pt x="14627" y="3684"/>
                  </a:lnTo>
                  <a:cubicBezTo>
                    <a:pt x="14627" y="3694"/>
                    <a:pt x="14627" y="3694"/>
                    <a:pt x="14637" y="3705"/>
                  </a:cubicBezTo>
                  <a:cubicBezTo>
                    <a:pt x="14637" y="3714"/>
                    <a:pt x="14637" y="3714"/>
                    <a:pt x="14648" y="3725"/>
                  </a:cubicBezTo>
                  <a:cubicBezTo>
                    <a:pt x="14658" y="3767"/>
                    <a:pt x="14678" y="3797"/>
                    <a:pt x="14699" y="3829"/>
                  </a:cubicBezTo>
                  <a:cubicBezTo>
                    <a:pt x="14741" y="3891"/>
                    <a:pt x="14793" y="3943"/>
                    <a:pt x="14855" y="3984"/>
                  </a:cubicBezTo>
                  <a:cubicBezTo>
                    <a:pt x="14876" y="4005"/>
                    <a:pt x="14907" y="4016"/>
                    <a:pt x="14927" y="4036"/>
                  </a:cubicBezTo>
                  <a:cubicBezTo>
                    <a:pt x="14824" y="4212"/>
                    <a:pt x="14699" y="4389"/>
                    <a:pt x="14585" y="4565"/>
                  </a:cubicBezTo>
                  <a:cubicBezTo>
                    <a:pt x="14512" y="4680"/>
                    <a:pt x="14440" y="4793"/>
                    <a:pt x="14367" y="4918"/>
                  </a:cubicBezTo>
                  <a:cubicBezTo>
                    <a:pt x="14295" y="5042"/>
                    <a:pt x="14233" y="5177"/>
                    <a:pt x="14181" y="5312"/>
                  </a:cubicBezTo>
                  <a:cubicBezTo>
                    <a:pt x="14129" y="5468"/>
                    <a:pt x="14088" y="5613"/>
                    <a:pt x="14067" y="5768"/>
                  </a:cubicBezTo>
                  <a:cubicBezTo>
                    <a:pt x="14056" y="5904"/>
                    <a:pt x="14046" y="6038"/>
                    <a:pt x="14067" y="6163"/>
                  </a:cubicBezTo>
                  <a:cubicBezTo>
                    <a:pt x="14098" y="6402"/>
                    <a:pt x="14191" y="6630"/>
                    <a:pt x="14326" y="6837"/>
                  </a:cubicBezTo>
                  <a:cubicBezTo>
                    <a:pt x="14429" y="6992"/>
                    <a:pt x="14544" y="7138"/>
                    <a:pt x="14668" y="7283"/>
                  </a:cubicBezTo>
                  <a:cubicBezTo>
                    <a:pt x="14720" y="7335"/>
                    <a:pt x="14761" y="7387"/>
                    <a:pt x="14814" y="7439"/>
                  </a:cubicBezTo>
                  <a:cubicBezTo>
                    <a:pt x="14554" y="7449"/>
                    <a:pt x="14295" y="7532"/>
                    <a:pt x="14088" y="7709"/>
                  </a:cubicBezTo>
                  <a:cubicBezTo>
                    <a:pt x="13569" y="8123"/>
                    <a:pt x="13496" y="8880"/>
                    <a:pt x="13911" y="9389"/>
                  </a:cubicBezTo>
                  <a:cubicBezTo>
                    <a:pt x="14147" y="9678"/>
                    <a:pt x="14495" y="9830"/>
                    <a:pt x="14844" y="9830"/>
                  </a:cubicBezTo>
                  <a:cubicBezTo>
                    <a:pt x="15108" y="9830"/>
                    <a:pt x="15373" y="9743"/>
                    <a:pt x="15591" y="9565"/>
                  </a:cubicBezTo>
                  <a:cubicBezTo>
                    <a:pt x="16100" y="9150"/>
                    <a:pt x="16183" y="8393"/>
                    <a:pt x="15768" y="7884"/>
                  </a:cubicBezTo>
                  <a:cubicBezTo>
                    <a:pt x="15561" y="7626"/>
                    <a:pt x="15270" y="7480"/>
                    <a:pt x="14969" y="7449"/>
                  </a:cubicBezTo>
                  <a:cubicBezTo>
                    <a:pt x="14782" y="7241"/>
                    <a:pt x="14595" y="7034"/>
                    <a:pt x="14440" y="6806"/>
                  </a:cubicBezTo>
                  <a:cubicBezTo>
                    <a:pt x="14367" y="6681"/>
                    <a:pt x="14295" y="6557"/>
                    <a:pt x="14243" y="6411"/>
                  </a:cubicBezTo>
                  <a:cubicBezTo>
                    <a:pt x="14201" y="6298"/>
                    <a:pt x="14181" y="6183"/>
                    <a:pt x="14171" y="6059"/>
                  </a:cubicBezTo>
                  <a:cubicBezTo>
                    <a:pt x="14171" y="5924"/>
                    <a:pt x="14181" y="5800"/>
                    <a:pt x="14201" y="5665"/>
                  </a:cubicBezTo>
                  <a:cubicBezTo>
                    <a:pt x="14254" y="5457"/>
                    <a:pt x="14316" y="5260"/>
                    <a:pt x="14409" y="5074"/>
                  </a:cubicBezTo>
                  <a:lnTo>
                    <a:pt x="14409" y="5095"/>
                  </a:lnTo>
                  <a:cubicBezTo>
                    <a:pt x="14585" y="4742"/>
                    <a:pt x="14844" y="4420"/>
                    <a:pt x="15042" y="4078"/>
                  </a:cubicBezTo>
                  <a:cubicBezTo>
                    <a:pt x="15072" y="4090"/>
                    <a:pt x="15105" y="4095"/>
                    <a:pt x="15138" y="4095"/>
                  </a:cubicBezTo>
                  <a:cubicBezTo>
                    <a:pt x="15162" y="4095"/>
                    <a:pt x="15186" y="4092"/>
                    <a:pt x="15208" y="4088"/>
                  </a:cubicBezTo>
                  <a:cubicBezTo>
                    <a:pt x="15239" y="4078"/>
                    <a:pt x="15259" y="4067"/>
                    <a:pt x="15291" y="4046"/>
                  </a:cubicBezTo>
                  <a:cubicBezTo>
                    <a:pt x="15312" y="4026"/>
                    <a:pt x="15332" y="3995"/>
                    <a:pt x="15353" y="3963"/>
                  </a:cubicBezTo>
                  <a:cubicBezTo>
                    <a:pt x="15353" y="3953"/>
                    <a:pt x="15363" y="3943"/>
                    <a:pt x="15353" y="3933"/>
                  </a:cubicBezTo>
                  <a:cubicBezTo>
                    <a:pt x="15353" y="3922"/>
                    <a:pt x="15363" y="3922"/>
                    <a:pt x="15363" y="3922"/>
                  </a:cubicBezTo>
                  <a:cubicBezTo>
                    <a:pt x="15384" y="3912"/>
                    <a:pt x="15415" y="3901"/>
                    <a:pt x="15436" y="3891"/>
                  </a:cubicBezTo>
                  <a:cubicBezTo>
                    <a:pt x="15457" y="3891"/>
                    <a:pt x="15478" y="3870"/>
                    <a:pt x="15488" y="3860"/>
                  </a:cubicBezTo>
                  <a:cubicBezTo>
                    <a:pt x="15508" y="3850"/>
                    <a:pt x="15519" y="3829"/>
                    <a:pt x="15540" y="3808"/>
                  </a:cubicBezTo>
                  <a:cubicBezTo>
                    <a:pt x="15550" y="3797"/>
                    <a:pt x="15550" y="3777"/>
                    <a:pt x="15561" y="3756"/>
                  </a:cubicBezTo>
                  <a:cubicBezTo>
                    <a:pt x="15561" y="3746"/>
                    <a:pt x="15571" y="3725"/>
                    <a:pt x="15561" y="3694"/>
                  </a:cubicBezTo>
                  <a:lnTo>
                    <a:pt x="15561" y="3663"/>
                  </a:lnTo>
                  <a:lnTo>
                    <a:pt x="15561" y="3642"/>
                  </a:lnTo>
                  <a:lnTo>
                    <a:pt x="15602" y="3642"/>
                  </a:lnTo>
                  <a:cubicBezTo>
                    <a:pt x="15623" y="3642"/>
                    <a:pt x="15644" y="3642"/>
                    <a:pt x="15664" y="3631"/>
                  </a:cubicBezTo>
                  <a:cubicBezTo>
                    <a:pt x="15695" y="3622"/>
                    <a:pt x="15716" y="3601"/>
                    <a:pt x="15736" y="3569"/>
                  </a:cubicBezTo>
                  <a:cubicBezTo>
                    <a:pt x="15747" y="3528"/>
                    <a:pt x="15757" y="3486"/>
                    <a:pt x="15757" y="3435"/>
                  </a:cubicBezTo>
                  <a:cubicBezTo>
                    <a:pt x="15747" y="3403"/>
                    <a:pt x="15747" y="3383"/>
                    <a:pt x="15736" y="3362"/>
                  </a:cubicBezTo>
                  <a:cubicBezTo>
                    <a:pt x="15736" y="3341"/>
                    <a:pt x="15727" y="3320"/>
                    <a:pt x="15706" y="3290"/>
                  </a:cubicBezTo>
                  <a:cubicBezTo>
                    <a:pt x="15685" y="3248"/>
                    <a:pt x="15644" y="3207"/>
                    <a:pt x="15602" y="3165"/>
                  </a:cubicBezTo>
                  <a:lnTo>
                    <a:pt x="15591" y="3154"/>
                  </a:lnTo>
                  <a:cubicBezTo>
                    <a:pt x="15602" y="3134"/>
                    <a:pt x="15612" y="3124"/>
                    <a:pt x="15623" y="3103"/>
                  </a:cubicBezTo>
                  <a:cubicBezTo>
                    <a:pt x="15674" y="2978"/>
                    <a:pt x="15716" y="2854"/>
                    <a:pt x="15747" y="2729"/>
                  </a:cubicBezTo>
                  <a:cubicBezTo>
                    <a:pt x="15768" y="2605"/>
                    <a:pt x="15778" y="2470"/>
                    <a:pt x="15747" y="2356"/>
                  </a:cubicBezTo>
                  <a:cubicBezTo>
                    <a:pt x="15851" y="2283"/>
                    <a:pt x="15944" y="2200"/>
                    <a:pt x="16006" y="2096"/>
                  </a:cubicBezTo>
                  <a:cubicBezTo>
                    <a:pt x="16048" y="2045"/>
                    <a:pt x="16079" y="1983"/>
                    <a:pt x="16100" y="1920"/>
                  </a:cubicBezTo>
                  <a:cubicBezTo>
                    <a:pt x="16131" y="1858"/>
                    <a:pt x="16141" y="1796"/>
                    <a:pt x="16151" y="1723"/>
                  </a:cubicBezTo>
                  <a:cubicBezTo>
                    <a:pt x="16193" y="1557"/>
                    <a:pt x="16183" y="1381"/>
                    <a:pt x="16151" y="1215"/>
                  </a:cubicBezTo>
                  <a:cubicBezTo>
                    <a:pt x="16141" y="1183"/>
                    <a:pt x="16121" y="1163"/>
                    <a:pt x="16089" y="1163"/>
                  </a:cubicBezTo>
                  <a:lnTo>
                    <a:pt x="16079" y="1163"/>
                  </a:lnTo>
                  <a:cubicBezTo>
                    <a:pt x="16048" y="1173"/>
                    <a:pt x="16027" y="1204"/>
                    <a:pt x="16038" y="1236"/>
                  </a:cubicBezTo>
                  <a:cubicBezTo>
                    <a:pt x="16048" y="1298"/>
                    <a:pt x="16058" y="1360"/>
                    <a:pt x="16058" y="1422"/>
                  </a:cubicBezTo>
                  <a:cubicBezTo>
                    <a:pt x="16068" y="1526"/>
                    <a:pt x="16058" y="1619"/>
                    <a:pt x="16038" y="1723"/>
                  </a:cubicBezTo>
                  <a:cubicBezTo>
                    <a:pt x="16027" y="1796"/>
                    <a:pt x="15996" y="1879"/>
                    <a:pt x="15965" y="1951"/>
                  </a:cubicBezTo>
                  <a:cubicBezTo>
                    <a:pt x="15923" y="2013"/>
                    <a:pt x="15892" y="2076"/>
                    <a:pt x="15840" y="2128"/>
                  </a:cubicBezTo>
                  <a:cubicBezTo>
                    <a:pt x="15810" y="2169"/>
                    <a:pt x="15757" y="2200"/>
                    <a:pt x="15716" y="2242"/>
                  </a:cubicBezTo>
                  <a:cubicBezTo>
                    <a:pt x="15685" y="2159"/>
                    <a:pt x="15633" y="2086"/>
                    <a:pt x="15571" y="2024"/>
                  </a:cubicBezTo>
                  <a:cubicBezTo>
                    <a:pt x="15498" y="1962"/>
                    <a:pt x="15405" y="1920"/>
                    <a:pt x="15301" y="1900"/>
                  </a:cubicBezTo>
                  <a:cubicBezTo>
                    <a:pt x="15275" y="1894"/>
                    <a:pt x="15252" y="1892"/>
                    <a:pt x="15229" y="1892"/>
                  </a:cubicBezTo>
                  <a:cubicBezTo>
                    <a:pt x="15205" y="1892"/>
                    <a:pt x="15182" y="1894"/>
                    <a:pt x="15156" y="1900"/>
                  </a:cubicBezTo>
                  <a:cubicBezTo>
                    <a:pt x="15114" y="1900"/>
                    <a:pt x="15063" y="1920"/>
                    <a:pt x="15031" y="1941"/>
                  </a:cubicBezTo>
                  <a:cubicBezTo>
                    <a:pt x="15021" y="1951"/>
                    <a:pt x="15010" y="1951"/>
                    <a:pt x="15000" y="1962"/>
                  </a:cubicBezTo>
                  <a:lnTo>
                    <a:pt x="14969" y="1993"/>
                  </a:lnTo>
                  <a:cubicBezTo>
                    <a:pt x="14959" y="2013"/>
                    <a:pt x="14938" y="2034"/>
                    <a:pt x="14938" y="2055"/>
                  </a:cubicBezTo>
                  <a:cubicBezTo>
                    <a:pt x="14927" y="2076"/>
                    <a:pt x="14917" y="2107"/>
                    <a:pt x="14917" y="2128"/>
                  </a:cubicBezTo>
                  <a:lnTo>
                    <a:pt x="14917" y="2221"/>
                  </a:lnTo>
                  <a:cubicBezTo>
                    <a:pt x="14927" y="2283"/>
                    <a:pt x="14948" y="2335"/>
                    <a:pt x="14990" y="2377"/>
                  </a:cubicBezTo>
                  <a:cubicBezTo>
                    <a:pt x="15021" y="2407"/>
                    <a:pt x="15063" y="2439"/>
                    <a:pt x="15114" y="2460"/>
                  </a:cubicBezTo>
                  <a:cubicBezTo>
                    <a:pt x="15156" y="2470"/>
                    <a:pt x="15218" y="2480"/>
                    <a:pt x="15259" y="2480"/>
                  </a:cubicBezTo>
                  <a:cubicBezTo>
                    <a:pt x="15277" y="2483"/>
                    <a:pt x="15295" y="2485"/>
                    <a:pt x="15311" y="2485"/>
                  </a:cubicBezTo>
                  <a:cubicBezTo>
                    <a:pt x="15352" y="2485"/>
                    <a:pt x="15389" y="2477"/>
                    <a:pt x="15425" y="2470"/>
                  </a:cubicBezTo>
                  <a:cubicBezTo>
                    <a:pt x="15498" y="2460"/>
                    <a:pt x="15571" y="2439"/>
                    <a:pt x="15644" y="2407"/>
                  </a:cubicBezTo>
                  <a:cubicBezTo>
                    <a:pt x="15644" y="2428"/>
                    <a:pt x="15644" y="2449"/>
                    <a:pt x="15653" y="2470"/>
                  </a:cubicBezTo>
                  <a:cubicBezTo>
                    <a:pt x="15653" y="2563"/>
                    <a:pt x="15644" y="2646"/>
                    <a:pt x="15633" y="2729"/>
                  </a:cubicBezTo>
                  <a:cubicBezTo>
                    <a:pt x="15602" y="2854"/>
                    <a:pt x="15561" y="2968"/>
                    <a:pt x="15498" y="3082"/>
                  </a:cubicBezTo>
                  <a:cubicBezTo>
                    <a:pt x="15488" y="3082"/>
                    <a:pt x="15488" y="3071"/>
                    <a:pt x="15478" y="3071"/>
                  </a:cubicBezTo>
                  <a:cubicBezTo>
                    <a:pt x="15478" y="3061"/>
                    <a:pt x="15488" y="3051"/>
                    <a:pt x="15488" y="3041"/>
                  </a:cubicBezTo>
                  <a:cubicBezTo>
                    <a:pt x="15488" y="3030"/>
                    <a:pt x="15498" y="3020"/>
                    <a:pt x="15498" y="3009"/>
                  </a:cubicBezTo>
                  <a:cubicBezTo>
                    <a:pt x="15498" y="2978"/>
                    <a:pt x="15488" y="2937"/>
                    <a:pt x="15478" y="2905"/>
                  </a:cubicBezTo>
                  <a:cubicBezTo>
                    <a:pt x="15457" y="2864"/>
                    <a:pt x="15415" y="2833"/>
                    <a:pt x="15374" y="2802"/>
                  </a:cubicBezTo>
                  <a:cubicBezTo>
                    <a:pt x="15322" y="2771"/>
                    <a:pt x="15270" y="2750"/>
                    <a:pt x="15187" y="2729"/>
                  </a:cubicBezTo>
                  <a:cubicBezTo>
                    <a:pt x="15114" y="2709"/>
                    <a:pt x="15021" y="2698"/>
                    <a:pt x="14917" y="2688"/>
                  </a:cubicBezTo>
                  <a:lnTo>
                    <a:pt x="14803" y="2688"/>
                  </a:lnTo>
                  <a:cubicBezTo>
                    <a:pt x="14668" y="2688"/>
                    <a:pt x="14523" y="2698"/>
                    <a:pt x="14367" y="2739"/>
                  </a:cubicBezTo>
                  <a:cubicBezTo>
                    <a:pt x="14201" y="2771"/>
                    <a:pt x="14025" y="2833"/>
                    <a:pt x="13828" y="2926"/>
                  </a:cubicBezTo>
                  <a:cubicBezTo>
                    <a:pt x="13641" y="3009"/>
                    <a:pt x="13454" y="3103"/>
                    <a:pt x="13299" y="3196"/>
                  </a:cubicBezTo>
                  <a:cubicBezTo>
                    <a:pt x="13216" y="3237"/>
                    <a:pt x="13133" y="3290"/>
                    <a:pt x="13039" y="3341"/>
                  </a:cubicBezTo>
                  <a:cubicBezTo>
                    <a:pt x="12967" y="3393"/>
                    <a:pt x="12884" y="3435"/>
                    <a:pt x="12801" y="3476"/>
                  </a:cubicBezTo>
                  <a:cubicBezTo>
                    <a:pt x="12708" y="3539"/>
                    <a:pt x="12635" y="3569"/>
                    <a:pt x="12562" y="3611"/>
                  </a:cubicBezTo>
                  <a:cubicBezTo>
                    <a:pt x="12500" y="3642"/>
                    <a:pt x="12449" y="3673"/>
                    <a:pt x="12386" y="3694"/>
                  </a:cubicBezTo>
                  <a:lnTo>
                    <a:pt x="12283" y="3756"/>
                  </a:lnTo>
                  <a:lnTo>
                    <a:pt x="12158" y="3818"/>
                  </a:lnTo>
                  <a:cubicBezTo>
                    <a:pt x="11826" y="3984"/>
                    <a:pt x="11474" y="4161"/>
                    <a:pt x="11131" y="4327"/>
                  </a:cubicBezTo>
                  <a:cubicBezTo>
                    <a:pt x="10695" y="4534"/>
                    <a:pt x="10322" y="4690"/>
                    <a:pt x="9969" y="4825"/>
                  </a:cubicBezTo>
                  <a:lnTo>
                    <a:pt x="9980" y="4825"/>
                  </a:lnTo>
                  <a:cubicBezTo>
                    <a:pt x="9731" y="4908"/>
                    <a:pt x="9503" y="4991"/>
                    <a:pt x="9274" y="5053"/>
                  </a:cubicBezTo>
                  <a:cubicBezTo>
                    <a:pt x="9212" y="4959"/>
                    <a:pt x="9150" y="4876"/>
                    <a:pt x="9077" y="4804"/>
                  </a:cubicBezTo>
                  <a:cubicBezTo>
                    <a:pt x="9067" y="4804"/>
                    <a:pt x="9056" y="4793"/>
                    <a:pt x="9046" y="4793"/>
                  </a:cubicBezTo>
                  <a:lnTo>
                    <a:pt x="9035" y="4793"/>
                  </a:lnTo>
                  <a:cubicBezTo>
                    <a:pt x="9035" y="4793"/>
                    <a:pt x="9026" y="4804"/>
                    <a:pt x="9015" y="4804"/>
                  </a:cubicBezTo>
                  <a:cubicBezTo>
                    <a:pt x="8704" y="4970"/>
                    <a:pt x="8455" y="5104"/>
                    <a:pt x="8175" y="5229"/>
                  </a:cubicBezTo>
                  <a:cubicBezTo>
                    <a:pt x="7864" y="5364"/>
                    <a:pt x="7583" y="5478"/>
                    <a:pt x="7314" y="5551"/>
                  </a:cubicBezTo>
                  <a:cubicBezTo>
                    <a:pt x="7168" y="5592"/>
                    <a:pt x="7013" y="5623"/>
                    <a:pt x="6857" y="5644"/>
                  </a:cubicBezTo>
                  <a:cubicBezTo>
                    <a:pt x="6847" y="5644"/>
                    <a:pt x="6836" y="5655"/>
                    <a:pt x="6826" y="5655"/>
                  </a:cubicBezTo>
                  <a:cubicBezTo>
                    <a:pt x="6806" y="5665"/>
                    <a:pt x="6795" y="5665"/>
                    <a:pt x="6785" y="5675"/>
                  </a:cubicBezTo>
                  <a:lnTo>
                    <a:pt x="6774" y="5675"/>
                  </a:lnTo>
                  <a:cubicBezTo>
                    <a:pt x="6764" y="5685"/>
                    <a:pt x="6743" y="5696"/>
                    <a:pt x="6743" y="5717"/>
                  </a:cubicBezTo>
                  <a:lnTo>
                    <a:pt x="6733" y="5706"/>
                  </a:lnTo>
                  <a:cubicBezTo>
                    <a:pt x="6712" y="5675"/>
                    <a:pt x="6691" y="5644"/>
                    <a:pt x="6670" y="5602"/>
                  </a:cubicBezTo>
                  <a:cubicBezTo>
                    <a:pt x="6640" y="5551"/>
                    <a:pt x="6629" y="5489"/>
                    <a:pt x="6608" y="5416"/>
                  </a:cubicBezTo>
                  <a:cubicBezTo>
                    <a:pt x="6598" y="5353"/>
                    <a:pt x="6598" y="5281"/>
                    <a:pt x="6587" y="5219"/>
                  </a:cubicBezTo>
                  <a:cubicBezTo>
                    <a:pt x="6587" y="5157"/>
                    <a:pt x="6587" y="5084"/>
                    <a:pt x="6598" y="5012"/>
                  </a:cubicBezTo>
                  <a:cubicBezTo>
                    <a:pt x="6650" y="5021"/>
                    <a:pt x="6702" y="5021"/>
                    <a:pt x="6753" y="5021"/>
                  </a:cubicBezTo>
                  <a:cubicBezTo>
                    <a:pt x="6940" y="5021"/>
                    <a:pt x="7127" y="4991"/>
                    <a:pt x="7293" y="4938"/>
                  </a:cubicBezTo>
                  <a:cubicBezTo>
                    <a:pt x="7532" y="4876"/>
                    <a:pt x="7749" y="4752"/>
                    <a:pt x="7926" y="4586"/>
                  </a:cubicBezTo>
                  <a:cubicBezTo>
                    <a:pt x="8009" y="4503"/>
                    <a:pt x="8092" y="4399"/>
                    <a:pt x="8164" y="4295"/>
                  </a:cubicBezTo>
                  <a:cubicBezTo>
                    <a:pt x="8226" y="4192"/>
                    <a:pt x="8289" y="4078"/>
                    <a:pt x="8341" y="3953"/>
                  </a:cubicBezTo>
                  <a:cubicBezTo>
                    <a:pt x="8362" y="3953"/>
                    <a:pt x="8382" y="3953"/>
                    <a:pt x="8392" y="3943"/>
                  </a:cubicBezTo>
                  <a:cubicBezTo>
                    <a:pt x="8465" y="3933"/>
                    <a:pt x="8538" y="3912"/>
                    <a:pt x="8611" y="3880"/>
                  </a:cubicBezTo>
                  <a:cubicBezTo>
                    <a:pt x="8673" y="3850"/>
                    <a:pt x="8724" y="3797"/>
                    <a:pt x="8766" y="3746"/>
                  </a:cubicBezTo>
                  <a:cubicBezTo>
                    <a:pt x="8818" y="3694"/>
                    <a:pt x="8849" y="3631"/>
                    <a:pt x="8880" y="3569"/>
                  </a:cubicBezTo>
                  <a:cubicBezTo>
                    <a:pt x="8901" y="3507"/>
                    <a:pt x="8922" y="3445"/>
                    <a:pt x="8922" y="3373"/>
                  </a:cubicBezTo>
                  <a:lnTo>
                    <a:pt x="8922" y="3269"/>
                  </a:lnTo>
                  <a:cubicBezTo>
                    <a:pt x="8922" y="3237"/>
                    <a:pt x="8911" y="3207"/>
                    <a:pt x="8901" y="3175"/>
                  </a:cubicBezTo>
                  <a:cubicBezTo>
                    <a:pt x="8890" y="3124"/>
                    <a:pt x="8860" y="3071"/>
                    <a:pt x="8818" y="3020"/>
                  </a:cubicBezTo>
                  <a:cubicBezTo>
                    <a:pt x="8787" y="2988"/>
                    <a:pt x="8756" y="2968"/>
                    <a:pt x="8724" y="2947"/>
                  </a:cubicBezTo>
                  <a:cubicBezTo>
                    <a:pt x="8745" y="2875"/>
                    <a:pt x="8756" y="2802"/>
                    <a:pt x="8756" y="2739"/>
                  </a:cubicBezTo>
                  <a:cubicBezTo>
                    <a:pt x="8756" y="2605"/>
                    <a:pt x="8714" y="2470"/>
                    <a:pt x="8652" y="2345"/>
                  </a:cubicBezTo>
                  <a:cubicBezTo>
                    <a:pt x="8756" y="2252"/>
                    <a:pt x="8839" y="2117"/>
                    <a:pt x="8890" y="1962"/>
                  </a:cubicBezTo>
                  <a:cubicBezTo>
                    <a:pt x="8922" y="1837"/>
                    <a:pt x="8932" y="1692"/>
                    <a:pt x="8922" y="1547"/>
                  </a:cubicBezTo>
                  <a:cubicBezTo>
                    <a:pt x="8890" y="1319"/>
                    <a:pt x="8777" y="1080"/>
                    <a:pt x="8579" y="862"/>
                  </a:cubicBezTo>
                  <a:cubicBezTo>
                    <a:pt x="8496" y="769"/>
                    <a:pt x="8403" y="676"/>
                    <a:pt x="8289" y="582"/>
                  </a:cubicBezTo>
                  <a:cubicBezTo>
                    <a:pt x="8185" y="510"/>
                    <a:pt x="8071" y="437"/>
                    <a:pt x="7957" y="364"/>
                  </a:cubicBezTo>
                  <a:cubicBezTo>
                    <a:pt x="7894" y="333"/>
                    <a:pt x="7832" y="302"/>
                    <a:pt x="7781" y="271"/>
                  </a:cubicBezTo>
                  <a:cubicBezTo>
                    <a:pt x="7739" y="261"/>
                    <a:pt x="7687" y="229"/>
                    <a:pt x="7645" y="208"/>
                  </a:cubicBezTo>
                  <a:cubicBezTo>
                    <a:pt x="7583" y="188"/>
                    <a:pt x="7532" y="178"/>
                    <a:pt x="7490" y="167"/>
                  </a:cubicBezTo>
                  <a:cubicBezTo>
                    <a:pt x="7355" y="125"/>
                    <a:pt x="7210" y="95"/>
                    <a:pt x="7034" y="63"/>
                  </a:cubicBezTo>
                  <a:cubicBezTo>
                    <a:pt x="6847" y="32"/>
                    <a:pt x="6660" y="22"/>
                    <a:pt x="6474" y="12"/>
                  </a:cubicBezTo>
                  <a:cubicBezTo>
                    <a:pt x="6412" y="1"/>
                    <a:pt x="6338" y="1"/>
                    <a:pt x="626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0" name="Google Shape;1590;p51"/>
            <p:cNvGrpSpPr/>
            <p:nvPr/>
          </p:nvGrpSpPr>
          <p:grpSpPr>
            <a:xfrm>
              <a:off x="1912275" y="2036249"/>
              <a:ext cx="2992428" cy="2587958"/>
              <a:chOff x="1912275" y="2036249"/>
              <a:chExt cx="2992428" cy="2587958"/>
            </a:xfrm>
          </p:grpSpPr>
          <p:sp>
            <p:nvSpPr>
              <p:cNvPr id="1591" name="Google Shape;1591;p51"/>
              <p:cNvSpPr/>
              <p:nvPr/>
            </p:nvSpPr>
            <p:spPr>
              <a:xfrm>
                <a:off x="1912275" y="4324459"/>
                <a:ext cx="2885517" cy="299747"/>
              </a:xfrm>
              <a:custGeom>
                <a:avLst/>
                <a:gdLst/>
                <a:ahLst/>
                <a:cxnLst/>
                <a:rect l="l" t="t" r="r" b="b"/>
                <a:pathLst>
                  <a:path w="44253" h="4597" extrusionOk="0">
                    <a:moveTo>
                      <a:pt x="22127" y="0"/>
                    </a:moveTo>
                    <a:cubicBezTo>
                      <a:pt x="9907" y="0"/>
                      <a:pt x="1" y="1028"/>
                      <a:pt x="1" y="2293"/>
                    </a:cubicBezTo>
                    <a:cubicBezTo>
                      <a:pt x="1" y="3569"/>
                      <a:pt x="9907" y="4596"/>
                      <a:pt x="22127" y="4596"/>
                    </a:cubicBezTo>
                    <a:cubicBezTo>
                      <a:pt x="34346" y="4596"/>
                      <a:pt x="44252" y="3569"/>
                      <a:pt x="44252" y="2293"/>
                    </a:cubicBezTo>
                    <a:cubicBezTo>
                      <a:pt x="44252" y="1028"/>
                      <a:pt x="34346" y="0"/>
                      <a:pt x="22127" y="0"/>
                    </a:cubicBezTo>
                    <a:close/>
                  </a:path>
                </a:pathLst>
              </a:custGeom>
              <a:solidFill>
                <a:srgbClr val="E2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1"/>
              <p:cNvSpPr/>
              <p:nvPr/>
            </p:nvSpPr>
            <p:spPr>
              <a:xfrm>
                <a:off x="2525080" y="2036249"/>
                <a:ext cx="710995" cy="636531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9762" extrusionOk="0">
                    <a:moveTo>
                      <a:pt x="4845" y="1"/>
                    </a:moveTo>
                    <a:cubicBezTo>
                      <a:pt x="4555" y="1"/>
                      <a:pt x="4274" y="11"/>
                      <a:pt x="4005" y="42"/>
                    </a:cubicBezTo>
                    <a:cubicBezTo>
                      <a:pt x="3797" y="73"/>
                      <a:pt x="3601" y="104"/>
                      <a:pt x="3414" y="146"/>
                    </a:cubicBezTo>
                    <a:cubicBezTo>
                      <a:pt x="3216" y="197"/>
                      <a:pt x="3040" y="260"/>
                      <a:pt x="2884" y="333"/>
                    </a:cubicBezTo>
                    <a:cubicBezTo>
                      <a:pt x="2605" y="467"/>
                      <a:pt x="2386" y="644"/>
                      <a:pt x="2241" y="851"/>
                    </a:cubicBezTo>
                    <a:cubicBezTo>
                      <a:pt x="2158" y="965"/>
                      <a:pt x="2107" y="1090"/>
                      <a:pt x="2075" y="1225"/>
                    </a:cubicBezTo>
                    <a:cubicBezTo>
                      <a:pt x="2055" y="1308"/>
                      <a:pt x="2045" y="1380"/>
                      <a:pt x="2034" y="1453"/>
                    </a:cubicBezTo>
                    <a:lnTo>
                      <a:pt x="2034" y="1577"/>
                    </a:lnTo>
                    <a:cubicBezTo>
                      <a:pt x="1992" y="1567"/>
                      <a:pt x="1951" y="1567"/>
                      <a:pt x="1909" y="1557"/>
                    </a:cubicBezTo>
                    <a:lnTo>
                      <a:pt x="1702" y="1557"/>
                    </a:lnTo>
                    <a:cubicBezTo>
                      <a:pt x="1588" y="1567"/>
                      <a:pt x="1464" y="1598"/>
                      <a:pt x="1339" y="1650"/>
                    </a:cubicBezTo>
                    <a:cubicBezTo>
                      <a:pt x="1132" y="1733"/>
                      <a:pt x="934" y="1889"/>
                      <a:pt x="748" y="2117"/>
                    </a:cubicBezTo>
                    <a:cubicBezTo>
                      <a:pt x="592" y="2304"/>
                      <a:pt x="457" y="2521"/>
                      <a:pt x="343" y="2801"/>
                    </a:cubicBezTo>
                    <a:cubicBezTo>
                      <a:pt x="240" y="3030"/>
                      <a:pt x="167" y="3268"/>
                      <a:pt x="115" y="3528"/>
                    </a:cubicBezTo>
                    <a:cubicBezTo>
                      <a:pt x="84" y="3683"/>
                      <a:pt x="53" y="3849"/>
                      <a:pt x="32" y="4056"/>
                    </a:cubicBezTo>
                    <a:cubicBezTo>
                      <a:pt x="11" y="4254"/>
                      <a:pt x="1" y="4450"/>
                      <a:pt x="1" y="4669"/>
                    </a:cubicBezTo>
                    <a:cubicBezTo>
                      <a:pt x="11" y="5063"/>
                      <a:pt x="53" y="5478"/>
                      <a:pt x="136" y="5882"/>
                    </a:cubicBezTo>
                    <a:cubicBezTo>
                      <a:pt x="208" y="6255"/>
                      <a:pt x="333" y="6649"/>
                      <a:pt x="489" y="7044"/>
                    </a:cubicBezTo>
                    <a:cubicBezTo>
                      <a:pt x="551" y="7220"/>
                      <a:pt x="623" y="7366"/>
                      <a:pt x="696" y="7511"/>
                    </a:cubicBezTo>
                    <a:cubicBezTo>
                      <a:pt x="758" y="7635"/>
                      <a:pt x="831" y="7760"/>
                      <a:pt x="924" y="7905"/>
                    </a:cubicBezTo>
                    <a:cubicBezTo>
                      <a:pt x="1215" y="8361"/>
                      <a:pt x="1609" y="8756"/>
                      <a:pt x="2065" y="9056"/>
                    </a:cubicBezTo>
                    <a:cubicBezTo>
                      <a:pt x="2283" y="9191"/>
                      <a:pt x="2511" y="9316"/>
                      <a:pt x="2771" y="9420"/>
                    </a:cubicBezTo>
                    <a:cubicBezTo>
                      <a:pt x="2999" y="9512"/>
                      <a:pt x="3248" y="9585"/>
                      <a:pt x="3528" y="9648"/>
                    </a:cubicBezTo>
                    <a:cubicBezTo>
                      <a:pt x="3901" y="9731"/>
                      <a:pt x="4295" y="9761"/>
                      <a:pt x="4721" y="9761"/>
                    </a:cubicBezTo>
                    <a:cubicBezTo>
                      <a:pt x="4866" y="9761"/>
                      <a:pt x="5011" y="9761"/>
                      <a:pt x="5166" y="9751"/>
                    </a:cubicBezTo>
                    <a:cubicBezTo>
                      <a:pt x="5696" y="9720"/>
                      <a:pt x="6256" y="9616"/>
                      <a:pt x="6826" y="9461"/>
                    </a:cubicBezTo>
                    <a:cubicBezTo>
                      <a:pt x="7158" y="9367"/>
                      <a:pt x="7490" y="9254"/>
                      <a:pt x="7812" y="9118"/>
                    </a:cubicBezTo>
                    <a:cubicBezTo>
                      <a:pt x="7916" y="9088"/>
                      <a:pt x="8019" y="9035"/>
                      <a:pt x="8112" y="8984"/>
                    </a:cubicBezTo>
                    <a:cubicBezTo>
                      <a:pt x="8216" y="8932"/>
                      <a:pt x="8320" y="8869"/>
                      <a:pt x="8414" y="8807"/>
                    </a:cubicBezTo>
                    <a:lnTo>
                      <a:pt x="8527" y="8735"/>
                    </a:lnTo>
                    <a:cubicBezTo>
                      <a:pt x="8642" y="8673"/>
                      <a:pt x="8756" y="8600"/>
                      <a:pt x="8859" y="8537"/>
                    </a:cubicBezTo>
                    <a:cubicBezTo>
                      <a:pt x="8870" y="8537"/>
                      <a:pt x="8891" y="8548"/>
                      <a:pt x="8901" y="8548"/>
                    </a:cubicBezTo>
                    <a:cubicBezTo>
                      <a:pt x="8932" y="8548"/>
                      <a:pt x="8953" y="8537"/>
                      <a:pt x="8974" y="8527"/>
                    </a:cubicBezTo>
                    <a:cubicBezTo>
                      <a:pt x="9243" y="8341"/>
                      <a:pt x="9492" y="8133"/>
                      <a:pt x="9700" y="7905"/>
                    </a:cubicBezTo>
                    <a:cubicBezTo>
                      <a:pt x="9938" y="7656"/>
                      <a:pt x="10125" y="7386"/>
                      <a:pt x="10260" y="7106"/>
                    </a:cubicBezTo>
                    <a:cubicBezTo>
                      <a:pt x="10405" y="6815"/>
                      <a:pt x="10488" y="6504"/>
                      <a:pt x="10488" y="6204"/>
                    </a:cubicBezTo>
                    <a:cubicBezTo>
                      <a:pt x="10488" y="5903"/>
                      <a:pt x="10405" y="5591"/>
                      <a:pt x="10249" y="5312"/>
                    </a:cubicBezTo>
                    <a:cubicBezTo>
                      <a:pt x="10488" y="5104"/>
                      <a:pt x="10685" y="4803"/>
                      <a:pt x="10789" y="4450"/>
                    </a:cubicBezTo>
                    <a:cubicBezTo>
                      <a:pt x="10882" y="4171"/>
                      <a:pt x="10903" y="3839"/>
                      <a:pt x="10872" y="3517"/>
                    </a:cubicBezTo>
                    <a:cubicBezTo>
                      <a:pt x="10809" y="2977"/>
                      <a:pt x="10540" y="2438"/>
                      <a:pt x="10104" y="1940"/>
                    </a:cubicBezTo>
                    <a:cubicBezTo>
                      <a:pt x="9917" y="1733"/>
                      <a:pt x="9689" y="1525"/>
                      <a:pt x="9430" y="1318"/>
                    </a:cubicBezTo>
                    <a:cubicBezTo>
                      <a:pt x="9202" y="1142"/>
                      <a:pt x="8942" y="976"/>
                      <a:pt x="8673" y="820"/>
                    </a:cubicBezTo>
                    <a:cubicBezTo>
                      <a:pt x="8538" y="748"/>
                      <a:pt x="8403" y="685"/>
                      <a:pt x="8278" y="623"/>
                    </a:cubicBezTo>
                    <a:cubicBezTo>
                      <a:pt x="8185" y="571"/>
                      <a:pt x="8071" y="519"/>
                      <a:pt x="7967" y="478"/>
                    </a:cubicBezTo>
                    <a:cubicBezTo>
                      <a:pt x="7843" y="426"/>
                      <a:pt x="7718" y="395"/>
                      <a:pt x="7625" y="363"/>
                    </a:cubicBezTo>
                    <a:cubicBezTo>
                      <a:pt x="7314" y="280"/>
                      <a:pt x="6992" y="208"/>
                      <a:pt x="6588" y="146"/>
                    </a:cubicBezTo>
                    <a:cubicBezTo>
                      <a:pt x="6162" y="73"/>
                      <a:pt x="5737" y="31"/>
                      <a:pt x="5322" y="11"/>
                    </a:cubicBezTo>
                    <a:cubicBezTo>
                      <a:pt x="5157" y="1"/>
                      <a:pt x="5000" y="1"/>
                      <a:pt x="4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1"/>
              <p:cNvSpPr/>
              <p:nvPr/>
            </p:nvSpPr>
            <p:spPr>
              <a:xfrm>
                <a:off x="3113563" y="2291922"/>
                <a:ext cx="71726" cy="27940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4285" extrusionOk="0">
                    <a:moveTo>
                      <a:pt x="550" y="1"/>
                    </a:moveTo>
                    <a:cubicBezTo>
                      <a:pt x="530" y="1"/>
                      <a:pt x="509" y="11"/>
                      <a:pt x="498" y="11"/>
                    </a:cubicBezTo>
                    <a:cubicBezTo>
                      <a:pt x="467" y="22"/>
                      <a:pt x="447" y="42"/>
                      <a:pt x="415" y="63"/>
                    </a:cubicBezTo>
                    <a:cubicBezTo>
                      <a:pt x="364" y="105"/>
                      <a:pt x="322" y="146"/>
                      <a:pt x="281" y="197"/>
                    </a:cubicBezTo>
                    <a:lnTo>
                      <a:pt x="281" y="208"/>
                    </a:lnTo>
                    <a:cubicBezTo>
                      <a:pt x="228" y="270"/>
                      <a:pt x="187" y="353"/>
                      <a:pt x="156" y="426"/>
                    </a:cubicBezTo>
                    <a:cubicBezTo>
                      <a:pt x="94" y="582"/>
                      <a:pt x="53" y="748"/>
                      <a:pt x="32" y="914"/>
                    </a:cubicBezTo>
                    <a:cubicBezTo>
                      <a:pt x="11" y="1090"/>
                      <a:pt x="0" y="1256"/>
                      <a:pt x="0" y="1432"/>
                    </a:cubicBezTo>
                    <a:cubicBezTo>
                      <a:pt x="0" y="1598"/>
                      <a:pt x="11" y="1764"/>
                      <a:pt x="21" y="1930"/>
                    </a:cubicBezTo>
                    <a:cubicBezTo>
                      <a:pt x="32" y="2085"/>
                      <a:pt x="42" y="2231"/>
                      <a:pt x="62" y="2387"/>
                    </a:cubicBezTo>
                    <a:cubicBezTo>
                      <a:pt x="73" y="2459"/>
                      <a:pt x="73" y="2532"/>
                      <a:pt x="83" y="2604"/>
                    </a:cubicBezTo>
                    <a:cubicBezTo>
                      <a:pt x="94" y="2728"/>
                      <a:pt x="115" y="2843"/>
                      <a:pt x="125" y="2967"/>
                    </a:cubicBezTo>
                    <a:lnTo>
                      <a:pt x="125" y="2957"/>
                    </a:lnTo>
                    <a:cubicBezTo>
                      <a:pt x="187" y="3403"/>
                      <a:pt x="270" y="3849"/>
                      <a:pt x="364" y="4284"/>
                    </a:cubicBezTo>
                    <a:cubicBezTo>
                      <a:pt x="477" y="4191"/>
                      <a:pt x="581" y="4088"/>
                      <a:pt x="675" y="3984"/>
                    </a:cubicBezTo>
                    <a:cubicBezTo>
                      <a:pt x="841" y="3818"/>
                      <a:pt x="975" y="3641"/>
                      <a:pt x="1090" y="3455"/>
                    </a:cubicBezTo>
                    <a:cubicBezTo>
                      <a:pt x="1100" y="3164"/>
                      <a:pt x="1100" y="2864"/>
                      <a:pt x="1100" y="2573"/>
                    </a:cubicBezTo>
                    <a:cubicBezTo>
                      <a:pt x="1090" y="2168"/>
                      <a:pt x="1058" y="1764"/>
                      <a:pt x="1007" y="1359"/>
                    </a:cubicBezTo>
                    <a:lnTo>
                      <a:pt x="1007" y="1370"/>
                    </a:lnTo>
                    <a:cubicBezTo>
                      <a:pt x="996" y="1246"/>
                      <a:pt x="975" y="1131"/>
                      <a:pt x="955" y="1017"/>
                    </a:cubicBezTo>
                    <a:cubicBezTo>
                      <a:pt x="945" y="924"/>
                      <a:pt x="934" y="841"/>
                      <a:pt x="913" y="748"/>
                    </a:cubicBezTo>
                    <a:cubicBezTo>
                      <a:pt x="903" y="695"/>
                      <a:pt x="892" y="654"/>
                      <a:pt x="892" y="602"/>
                    </a:cubicBezTo>
                    <a:cubicBezTo>
                      <a:pt x="872" y="571"/>
                      <a:pt x="862" y="540"/>
                      <a:pt x="851" y="519"/>
                    </a:cubicBezTo>
                    <a:cubicBezTo>
                      <a:pt x="830" y="478"/>
                      <a:pt x="820" y="436"/>
                      <a:pt x="799" y="395"/>
                    </a:cubicBezTo>
                    <a:cubicBezTo>
                      <a:pt x="779" y="353"/>
                      <a:pt x="768" y="301"/>
                      <a:pt x="758" y="260"/>
                    </a:cubicBezTo>
                    <a:cubicBezTo>
                      <a:pt x="747" y="239"/>
                      <a:pt x="758" y="218"/>
                      <a:pt x="779" y="218"/>
                    </a:cubicBezTo>
                    <a:cubicBezTo>
                      <a:pt x="758" y="167"/>
                      <a:pt x="737" y="125"/>
                      <a:pt x="706" y="84"/>
                    </a:cubicBezTo>
                    <a:cubicBezTo>
                      <a:pt x="685" y="63"/>
                      <a:pt x="675" y="42"/>
                      <a:pt x="654" y="31"/>
                    </a:cubicBezTo>
                    <a:cubicBezTo>
                      <a:pt x="643" y="22"/>
                      <a:pt x="623" y="11"/>
                      <a:pt x="613" y="11"/>
                    </a:cubicBezTo>
                    <a:cubicBezTo>
                      <a:pt x="602" y="1"/>
                      <a:pt x="592" y="1"/>
                      <a:pt x="581" y="1"/>
                    </a:cubicBez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1"/>
              <p:cNvSpPr/>
              <p:nvPr/>
            </p:nvSpPr>
            <p:spPr>
              <a:xfrm>
                <a:off x="3164294" y="2305484"/>
                <a:ext cx="65" cy="7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1"/>
              <p:cNvSpPr/>
              <p:nvPr/>
            </p:nvSpPr>
            <p:spPr>
              <a:xfrm>
                <a:off x="3151448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1"/>
              <p:cNvSpPr/>
              <p:nvPr/>
            </p:nvSpPr>
            <p:spPr>
              <a:xfrm>
                <a:off x="3148709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1"/>
              <p:cNvSpPr/>
              <p:nvPr/>
            </p:nvSpPr>
            <p:spPr>
              <a:xfrm>
                <a:off x="2525080" y="2053854"/>
                <a:ext cx="198288" cy="6020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33" extrusionOk="0">
                    <a:moveTo>
                      <a:pt x="3040" y="0"/>
                    </a:moveTo>
                    <a:lnTo>
                      <a:pt x="2884" y="63"/>
                    </a:lnTo>
                    <a:cubicBezTo>
                      <a:pt x="2605" y="197"/>
                      <a:pt x="2386" y="363"/>
                      <a:pt x="2241" y="581"/>
                    </a:cubicBezTo>
                    <a:cubicBezTo>
                      <a:pt x="2158" y="695"/>
                      <a:pt x="2107" y="820"/>
                      <a:pt x="2075" y="955"/>
                    </a:cubicBezTo>
                    <a:cubicBezTo>
                      <a:pt x="2055" y="1038"/>
                      <a:pt x="2034" y="1110"/>
                      <a:pt x="2034" y="1183"/>
                    </a:cubicBezTo>
                    <a:cubicBezTo>
                      <a:pt x="2034" y="1224"/>
                      <a:pt x="2024" y="1266"/>
                      <a:pt x="2024" y="1307"/>
                    </a:cubicBezTo>
                    <a:cubicBezTo>
                      <a:pt x="2003" y="1297"/>
                      <a:pt x="1962" y="1297"/>
                      <a:pt x="1909" y="1287"/>
                    </a:cubicBezTo>
                    <a:cubicBezTo>
                      <a:pt x="1879" y="1287"/>
                      <a:pt x="1837" y="1276"/>
                      <a:pt x="1796" y="1276"/>
                    </a:cubicBezTo>
                    <a:cubicBezTo>
                      <a:pt x="1764" y="1276"/>
                      <a:pt x="1733" y="1287"/>
                      <a:pt x="1702" y="1287"/>
                    </a:cubicBezTo>
                    <a:cubicBezTo>
                      <a:pt x="1588" y="1287"/>
                      <a:pt x="1464" y="1317"/>
                      <a:pt x="1339" y="1370"/>
                    </a:cubicBezTo>
                    <a:cubicBezTo>
                      <a:pt x="1132" y="1463"/>
                      <a:pt x="934" y="1619"/>
                      <a:pt x="748" y="1847"/>
                    </a:cubicBezTo>
                    <a:cubicBezTo>
                      <a:pt x="592" y="2023"/>
                      <a:pt x="457" y="2251"/>
                      <a:pt x="343" y="2531"/>
                    </a:cubicBezTo>
                    <a:cubicBezTo>
                      <a:pt x="240" y="2760"/>
                      <a:pt x="167" y="2998"/>
                      <a:pt x="104" y="3258"/>
                    </a:cubicBezTo>
                    <a:cubicBezTo>
                      <a:pt x="74" y="3413"/>
                      <a:pt x="53" y="3579"/>
                      <a:pt x="32" y="3786"/>
                    </a:cubicBezTo>
                    <a:cubicBezTo>
                      <a:pt x="11" y="3984"/>
                      <a:pt x="1" y="4180"/>
                      <a:pt x="1" y="4399"/>
                    </a:cubicBezTo>
                    <a:cubicBezTo>
                      <a:pt x="1" y="4793"/>
                      <a:pt x="42" y="5197"/>
                      <a:pt x="125" y="5612"/>
                    </a:cubicBezTo>
                    <a:cubicBezTo>
                      <a:pt x="208" y="5985"/>
                      <a:pt x="333" y="6379"/>
                      <a:pt x="489" y="6784"/>
                    </a:cubicBezTo>
                    <a:cubicBezTo>
                      <a:pt x="551" y="6940"/>
                      <a:pt x="623" y="7096"/>
                      <a:pt x="696" y="7241"/>
                    </a:cubicBezTo>
                    <a:cubicBezTo>
                      <a:pt x="758" y="7375"/>
                      <a:pt x="831" y="7500"/>
                      <a:pt x="924" y="7635"/>
                    </a:cubicBezTo>
                    <a:cubicBezTo>
                      <a:pt x="1215" y="8091"/>
                      <a:pt x="1609" y="8486"/>
                      <a:pt x="2065" y="8786"/>
                    </a:cubicBezTo>
                    <a:cubicBezTo>
                      <a:pt x="2283" y="8921"/>
                      <a:pt x="2511" y="9046"/>
                      <a:pt x="2771" y="9150"/>
                    </a:cubicBezTo>
                    <a:cubicBezTo>
                      <a:pt x="2833" y="9180"/>
                      <a:pt x="2905" y="9201"/>
                      <a:pt x="2978" y="9232"/>
                    </a:cubicBezTo>
                    <a:cubicBezTo>
                      <a:pt x="2552" y="8579"/>
                      <a:pt x="2138" y="7915"/>
                      <a:pt x="1764" y="7230"/>
                    </a:cubicBezTo>
                    <a:cubicBezTo>
                      <a:pt x="1671" y="7064"/>
                      <a:pt x="1577" y="6888"/>
                      <a:pt x="1484" y="6722"/>
                    </a:cubicBezTo>
                    <a:cubicBezTo>
                      <a:pt x="1443" y="6628"/>
                      <a:pt x="1401" y="6545"/>
                      <a:pt x="1360" y="6453"/>
                    </a:cubicBezTo>
                    <a:cubicBezTo>
                      <a:pt x="1277" y="6255"/>
                      <a:pt x="1204" y="6058"/>
                      <a:pt x="1142" y="5861"/>
                    </a:cubicBezTo>
                    <a:cubicBezTo>
                      <a:pt x="1079" y="5633"/>
                      <a:pt x="1017" y="5404"/>
                      <a:pt x="976" y="5187"/>
                    </a:cubicBezTo>
                    <a:cubicBezTo>
                      <a:pt x="924" y="4948"/>
                      <a:pt x="893" y="4710"/>
                      <a:pt x="872" y="4471"/>
                    </a:cubicBezTo>
                    <a:cubicBezTo>
                      <a:pt x="851" y="4233"/>
                      <a:pt x="841" y="3994"/>
                      <a:pt x="851" y="3756"/>
                    </a:cubicBezTo>
                    <a:cubicBezTo>
                      <a:pt x="862" y="3527"/>
                      <a:pt x="893" y="3299"/>
                      <a:pt x="934" y="3081"/>
                    </a:cubicBezTo>
                    <a:cubicBezTo>
                      <a:pt x="1028" y="2666"/>
                      <a:pt x="1194" y="2251"/>
                      <a:pt x="1484" y="1940"/>
                    </a:cubicBezTo>
                    <a:cubicBezTo>
                      <a:pt x="1619" y="1785"/>
                      <a:pt x="1796" y="1649"/>
                      <a:pt x="1972" y="1546"/>
                    </a:cubicBezTo>
                    <a:cubicBezTo>
                      <a:pt x="2075" y="1494"/>
                      <a:pt x="2179" y="1442"/>
                      <a:pt x="2283" y="1411"/>
                    </a:cubicBezTo>
                    <a:cubicBezTo>
                      <a:pt x="2386" y="1370"/>
                      <a:pt x="2501" y="1338"/>
                      <a:pt x="2615" y="1317"/>
                    </a:cubicBezTo>
                    <a:cubicBezTo>
                      <a:pt x="2605" y="1234"/>
                      <a:pt x="2605" y="1162"/>
                      <a:pt x="2615" y="1079"/>
                    </a:cubicBezTo>
                    <a:cubicBezTo>
                      <a:pt x="2625" y="985"/>
                      <a:pt x="2635" y="893"/>
                      <a:pt x="2656" y="799"/>
                    </a:cubicBezTo>
                    <a:cubicBezTo>
                      <a:pt x="2677" y="706"/>
                      <a:pt x="2708" y="602"/>
                      <a:pt x="2739" y="508"/>
                    </a:cubicBezTo>
                    <a:cubicBezTo>
                      <a:pt x="2771" y="425"/>
                      <a:pt x="2812" y="342"/>
                      <a:pt x="2854" y="259"/>
                    </a:cubicBezTo>
                    <a:cubicBezTo>
                      <a:pt x="2895" y="176"/>
                      <a:pt x="2947" y="104"/>
                      <a:pt x="3009" y="31"/>
                    </a:cubicBezTo>
                    <a:lnTo>
                      <a:pt x="3040" y="0"/>
                    </a:ln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1"/>
              <p:cNvSpPr/>
              <p:nvPr/>
            </p:nvSpPr>
            <p:spPr>
              <a:xfrm>
                <a:off x="2678640" y="2682897"/>
                <a:ext cx="256386" cy="338218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5187" extrusionOk="0">
                    <a:moveTo>
                      <a:pt x="831" y="0"/>
                    </a:moveTo>
                    <a:cubicBezTo>
                      <a:pt x="799" y="10"/>
                      <a:pt x="778" y="31"/>
                      <a:pt x="768" y="63"/>
                    </a:cubicBezTo>
                    <a:cubicBezTo>
                      <a:pt x="758" y="83"/>
                      <a:pt x="758" y="104"/>
                      <a:pt x="758" y="135"/>
                    </a:cubicBezTo>
                    <a:cubicBezTo>
                      <a:pt x="820" y="280"/>
                      <a:pt x="861" y="425"/>
                      <a:pt x="893" y="581"/>
                    </a:cubicBezTo>
                    <a:cubicBezTo>
                      <a:pt x="924" y="789"/>
                      <a:pt x="934" y="1006"/>
                      <a:pt x="924" y="1214"/>
                    </a:cubicBezTo>
                    <a:cubicBezTo>
                      <a:pt x="903" y="1453"/>
                      <a:pt x="841" y="1702"/>
                      <a:pt x="758" y="1930"/>
                    </a:cubicBezTo>
                    <a:lnTo>
                      <a:pt x="758" y="1961"/>
                    </a:lnTo>
                    <a:lnTo>
                      <a:pt x="768" y="1940"/>
                    </a:lnTo>
                    <a:lnTo>
                      <a:pt x="768" y="1940"/>
                    </a:lnTo>
                    <a:cubicBezTo>
                      <a:pt x="675" y="2168"/>
                      <a:pt x="561" y="2386"/>
                      <a:pt x="426" y="2583"/>
                    </a:cubicBezTo>
                    <a:cubicBezTo>
                      <a:pt x="322" y="2718"/>
                      <a:pt x="218" y="2843"/>
                      <a:pt x="94" y="2956"/>
                    </a:cubicBezTo>
                    <a:cubicBezTo>
                      <a:pt x="63" y="2956"/>
                      <a:pt x="42" y="2977"/>
                      <a:pt x="22" y="2998"/>
                    </a:cubicBezTo>
                    <a:cubicBezTo>
                      <a:pt x="11" y="3019"/>
                      <a:pt x="1" y="3039"/>
                      <a:pt x="1" y="3060"/>
                    </a:cubicBezTo>
                    <a:cubicBezTo>
                      <a:pt x="31" y="3309"/>
                      <a:pt x="84" y="3537"/>
                      <a:pt x="177" y="3745"/>
                    </a:cubicBezTo>
                    <a:cubicBezTo>
                      <a:pt x="260" y="3952"/>
                      <a:pt x="363" y="4139"/>
                      <a:pt x="499" y="4316"/>
                    </a:cubicBezTo>
                    <a:cubicBezTo>
                      <a:pt x="758" y="4637"/>
                      <a:pt x="1090" y="4886"/>
                      <a:pt x="1474" y="5031"/>
                    </a:cubicBezTo>
                    <a:cubicBezTo>
                      <a:pt x="1650" y="5104"/>
                      <a:pt x="1847" y="5155"/>
                      <a:pt x="2023" y="5176"/>
                    </a:cubicBezTo>
                    <a:cubicBezTo>
                      <a:pt x="2106" y="5187"/>
                      <a:pt x="2179" y="5187"/>
                      <a:pt x="2262" y="5187"/>
                    </a:cubicBezTo>
                    <a:lnTo>
                      <a:pt x="2314" y="5187"/>
                    </a:lnTo>
                    <a:cubicBezTo>
                      <a:pt x="2407" y="5187"/>
                      <a:pt x="2490" y="5176"/>
                      <a:pt x="2594" y="5155"/>
                    </a:cubicBezTo>
                    <a:cubicBezTo>
                      <a:pt x="2967" y="5093"/>
                      <a:pt x="3289" y="4896"/>
                      <a:pt x="3517" y="4606"/>
                    </a:cubicBezTo>
                    <a:cubicBezTo>
                      <a:pt x="3641" y="4450"/>
                      <a:pt x="3745" y="4274"/>
                      <a:pt x="3818" y="4056"/>
                    </a:cubicBezTo>
                    <a:cubicBezTo>
                      <a:pt x="3890" y="3848"/>
                      <a:pt x="3922" y="3610"/>
                      <a:pt x="3932" y="3330"/>
                    </a:cubicBezTo>
                    <a:cubicBezTo>
                      <a:pt x="3932" y="3309"/>
                      <a:pt x="3922" y="3288"/>
                      <a:pt x="3911" y="3268"/>
                    </a:cubicBezTo>
                    <a:cubicBezTo>
                      <a:pt x="3890" y="3247"/>
                      <a:pt x="3860" y="3237"/>
                      <a:pt x="3828" y="3237"/>
                    </a:cubicBezTo>
                    <a:cubicBezTo>
                      <a:pt x="3818" y="3226"/>
                      <a:pt x="3807" y="3226"/>
                      <a:pt x="3797" y="3226"/>
                    </a:cubicBezTo>
                    <a:cubicBezTo>
                      <a:pt x="3756" y="3205"/>
                      <a:pt x="3704" y="3175"/>
                      <a:pt x="3662" y="3154"/>
                    </a:cubicBezTo>
                    <a:cubicBezTo>
                      <a:pt x="3621" y="3112"/>
                      <a:pt x="3579" y="3081"/>
                      <a:pt x="3538" y="3029"/>
                    </a:cubicBezTo>
                    <a:cubicBezTo>
                      <a:pt x="3486" y="2967"/>
                      <a:pt x="3445" y="2894"/>
                      <a:pt x="3403" y="2811"/>
                    </a:cubicBezTo>
                    <a:cubicBezTo>
                      <a:pt x="3341" y="2687"/>
                      <a:pt x="3299" y="2541"/>
                      <a:pt x="3268" y="2365"/>
                    </a:cubicBezTo>
                    <a:cubicBezTo>
                      <a:pt x="3216" y="2075"/>
                      <a:pt x="3206" y="1764"/>
                      <a:pt x="3226" y="1411"/>
                    </a:cubicBezTo>
                    <a:lnTo>
                      <a:pt x="3237" y="1390"/>
                    </a:lnTo>
                    <a:cubicBezTo>
                      <a:pt x="3258" y="1172"/>
                      <a:pt x="3279" y="996"/>
                      <a:pt x="3330" y="840"/>
                    </a:cubicBezTo>
                    <a:cubicBezTo>
                      <a:pt x="3330" y="810"/>
                      <a:pt x="3330" y="789"/>
                      <a:pt x="3320" y="768"/>
                    </a:cubicBezTo>
                    <a:cubicBezTo>
                      <a:pt x="3299" y="736"/>
                      <a:pt x="3279" y="727"/>
                      <a:pt x="3247" y="716"/>
                    </a:cubicBezTo>
                    <a:lnTo>
                      <a:pt x="3226" y="716"/>
                    </a:lnTo>
                    <a:cubicBezTo>
                      <a:pt x="3185" y="716"/>
                      <a:pt x="3143" y="747"/>
                      <a:pt x="3133" y="789"/>
                    </a:cubicBezTo>
                    <a:cubicBezTo>
                      <a:pt x="3123" y="840"/>
                      <a:pt x="3113" y="882"/>
                      <a:pt x="3102" y="923"/>
                    </a:cubicBezTo>
                    <a:cubicBezTo>
                      <a:pt x="3060" y="872"/>
                      <a:pt x="3019" y="810"/>
                      <a:pt x="2957" y="736"/>
                    </a:cubicBezTo>
                    <a:cubicBezTo>
                      <a:pt x="2884" y="654"/>
                      <a:pt x="2802" y="581"/>
                      <a:pt x="2698" y="508"/>
                    </a:cubicBezTo>
                    <a:cubicBezTo>
                      <a:pt x="2594" y="425"/>
                      <a:pt x="2480" y="363"/>
                      <a:pt x="2366" y="312"/>
                    </a:cubicBezTo>
                    <a:cubicBezTo>
                      <a:pt x="2138" y="208"/>
                      <a:pt x="1899" y="146"/>
                      <a:pt x="1681" y="146"/>
                    </a:cubicBezTo>
                    <a:cubicBezTo>
                      <a:pt x="1421" y="146"/>
                      <a:pt x="1214" y="229"/>
                      <a:pt x="1059" y="395"/>
                    </a:cubicBezTo>
                    <a:cubicBezTo>
                      <a:pt x="1027" y="280"/>
                      <a:pt x="997" y="176"/>
                      <a:pt x="955" y="73"/>
                    </a:cubicBezTo>
                    <a:cubicBezTo>
                      <a:pt x="934" y="31"/>
                      <a:pt x="903" y="0"/>
                      <a:pt x="861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1"/>
              <p:cNvSpPr/>
              <p:nvPr/>
            </p:nvSpPr>
            <p:spPr>
              <a:xfrm>
                <a:off x="2727349" y="2682897"/>
                <a:ext cx="169142" cy="131258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013" extrusionOk="0">
                    <a:moveTo>
                      <a:pt x="84" y="0"/>
                    </a:moveTo>
                    <a:cubicBezTo>
                      <a:pt x="52" y="10"/>
                      <a:pt x="31" y="31"/>
                      <a:pt x="21" y="63"/>
                    </a:cubicBezTo>
                    <a:cubicBezTo>
                      <a:pt x="1" y="83"/>
                      <a:pt x="1" y="104"/>
                      <a:pt x="11" y="135"/>
                    </a:cubicBezTo>
                    <a:cubicBezTo>
                      <a:pt x="73" y="280"/>
                      <a:pt x="114" y="425"/>
                      <a:pt x="146" y="581"/>
                    </a:cubicBezTo>
                    <a:cubicBezTo>
                      <a:pt x="177" y="789"/>
                      <a:pt x="187" y="996"/>
                      <a:pt x="167" y="1214"/>
                    </a:cubicBezTo>
                    <a:lnTo>
                      <a:pt x="167" y="1245"/>
                    </a:lnTo>
                    <a:cubicBezTo>
                      <a:pt x="229" y="1297"/>
                      <a:pt x="291" y="1359"/>
                      <a:pt x="363" y="1411"/>
                    </a:cubicBezTo>
                    <a:cubicBezTo>
                      <a:pt x="582" y="1577"/>
                      <a:pt x="820" y="1712"/>
                      <a:pt x="1069" y="1815"/>
                    </a:cubicBezTo>
                    <a:lnTo>
                      <a:pt x="1059" y="1815"/>
                    </a:lnTo>
                    <a:cubicBezTo>
                      <a:pt x="1172" y="1857"/>
                      <a:pt x="1287" y="1898"/>
                      <a:pt x="1401" y="1930"/>
                    </a:cubicBezTo>
                    <a:cubicBezTo>
                      <a:pt x="1504" y="1961"/>
                      <a:pt x="1619" y="1981"/>
                      <a:pt x="1723" y="1992"/>
                    </a:cubicBezTo>
                    <a:lnTo>
                      <a:pt x="1733" y="1992"/>
                    </a:lnTo>
                    <a:cubicBezTo>
                      <a:pt x="1816" y="2002"/>
                      <a:pt x="1889" y="2013"/>
                      <a:pt x="1972" y="2013"/>
                    </a:cubicBezTo>
                    <a:cubicBezTo>
                      <a:pt x="2055" y="2013"/>
                      <a:pt x="2127" y="2002"/>
                      <a:pt x="2210" y="1992"/>
                    </a:cubicBezTo>
                    <a:lnTo>
                      <a:pt x="2200" y="1992"/>
                    </a:lnTo>
                    <a:lnTo>
                      <a:pt x="2386" y="1961"/>
                    </a:lnTo>
                    <a:lnTo>
                      <a:pt x="2479" y="1930"/>
                    </a:lnTo>
                    <a:cubicBezTo>
                      <a:pt x="2469" y="1764"/>
                      <a:pt x="2469" y="1587"/>
                      <a:pt x="2490" y="1411"/>
                    </a:cubicBezTo>
                    <a:lnTo>
                      <a:pt x="2490" y="1390"/>
                    </a:lnTo>
                    <a:cubicBezTo>
                      <a:pt x="2511" y="1172"/>
                      <a:pt x="2542" y="996"/>
                      <a:pt x="2583" y="840"/>
                    </a:cubicBezTo>
                    <a:cubicBezTo>
                      <a:pt x="2594" y="810"/>
                      <a:pt x="2583" y="789"/>
                      <a:pt x="2573" y="768"/>
                    </a:cubicBezTo>
                    <a:cubicBezTo>
                      <a:pt x="2552" y="736"/>
                      <a:pt x="2532" y="716"/>
                      <a:pt x="2500" y="716"/>
                    </a:cubicBezTo>
                    <a:cubicBezTo>
                      <a:pt x="2500" y="716"/>
                      <a:pt x="2490" y="706"/>
                      <a:pt x="2479" y="706"/>
                    </a:cubicBezTo>
                    <a:cubicBezTo>
                      <a:pt x="2438" y="706"/>
                      <a:pt x="2396" y="747"/>
                      <a:pt x="2386" y="789"/>
                    </a:cubicBezTo>
                    <a:cubicBezTo>
                      <a:pt x="2366" y="840"/>
                      <a:pt x="2355" y="882"/>
                      <a:pt x="2345" y="923"/>
                    </a:cubicBezTo>
                    <a:cubicBezTo>
                      <a:pt x="2324" y="872"/>
                      <a:pt x="2283" y="810"/>
                      <a:pt x="2220" y="736"/>
                    </a:cubicBezTo>
                    <a:cubicBezTo>
                      <a:pt x="2147" y="654"/>
                      <a:pt x="2055" y="581"/>
                      <a:pt x="1951" y="498"/>
                    </a:cubicBezTo>
                    <a:cubicBezTo>
                      <a:pt x="1847" y="425"/>
                      <a:pt x="1733" y="363"/>
                      <a:pt x="1619" y="312"/>
                    </a:cubicBezTo>
                    <a:cubicBezTo>
                      <a:pt x="1391" y="208"/>
                      <a:pt x="1152" y="146"/>
                      <a:pt x="934" y="146"/>
                    </a:cubicBezTo>
                    <a:cubicBezTo>
                      <a:pt x="674" y="146"/>
                      <a:pt x="467" y="229"/>
                      <a:pt x="301" y="395"/>
                    </a:cubicBezTo>
                    <a:cubicBezTo>
                      <a:pt x="291" y="291"/>
                      <a:pt x="250" y="176"/>
                      <a:pt x="208" y="73"/>
                    </a:cubicBezTo>
                    <a:cubicBezTo>
                      <a:pt x="19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E49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1"/>
              <p:cNvSpPr/>
              <p:nvPr/>
            </p:nvSpPr>
            <p:spPr>
              <a:xfrm>
                <a:off x="3116954" y="2463022"/>
                <a:ext cx="117760" cy="15838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429" extrusionOk="0">
                    <a:moveTo>
                      <a:pt x="830" y="1"/>
                    </a:moveTo>
                    <a:cubicBezTo>
                      <a:pt x="799" y="12"/>
                      <a:pt x="789" y="32"/>
                      <a:pt x="768" y="53"/>
                    </a:cubicBezTo>
                    <a:lnTo>
                      <a:pt x="757" y="63"/>
                    </a:lnTo>
                    <a:cubicBezTo>
                      <a:pt x="674" y="115"/>
                      <a:pt x="602" y="187"/>
                      <a:pt x="550" y="291"/>
                    </a:cubicBezTo>
                    <a:cubicBezTo>
                      <a:pt x="529" y="323"/>
                      <a:pt x="529" y="364"/>
                      <a:pt x="550" y="395"/>
                    </a:cubicBezTo>
                    <a:cubicBezTo>
                      <a:pt x="280" y="914"/>
                      <a:pt x="166" y="1557"/>
                      <a:pt x="239" y="2211"/>
                    </a:cubicBezTo>
                    <a:cubicBezTo>
                      <a:pt x="208" y="2200"/>
                      <a:pt x="166" y="2190"/>
                      <a:pt x="125" y="2179"/>
                    </a:cubicBezTo>
                    <a:lnTo>
                      <a:pt x="104" y="2179"/>
                    </a:lnTo>
                    <a:cubicBezTo>
                      <a:pt x="63" y="2179"/>
                      <a:pt x="10" y="2211"/>
                      <a:pt x="1" y="2252"/>
                    </a:cubicBezTo>
                    <a:cubicBezTo>
                      <a:pt x="1" y="2273"/>
                      <a:pt x="1" y="2304"/>
                      <a:pt x="10" y="2324"/>
                    </a:cubicBezTo>
                    <a:cubicBezTo>
                      <a:pt x="31" y="2345"/>
                      <a:pt x="42" y="2366"/>
                      <a:pt x="73" y="2377"/>
                    </a:cubicBezTo>
                    <a:cubicBezTo>
                      <a:pt x="146" y="2397"/>
                      <a:pt x="218" y="2418"/>
                      <a:pt x="322" y="2428"/>
                    </a:cubicBezTo>
                    <a:lnTo>
                      <a:pt x="395" y="2428"/>
                    </a:lnTo>
                    <a:cubicBezTo>
                      <a:pt x="467" y="2428"/>
                      <a:pt x="540" y="2418"/>
                      <a:pt x="602" y="2407"/>
                    </a:cubicBezTo>
                    <a:cubicBezTo>
                      <a:pt x="768" y="2387"/>
                      <a:pt x="934" y="2335"/>
                      <a:pt x="1089" y="2252"/>
                    </a:cubicBezTo>
                    <a:cubicBezTo>
                      <a:pt x="1214" y="2179"/>
                      <a:pt x="1338" y="2086"/>
                      <a:pt x="1453" y="1962"/>
                    </a:cubicBezTo>
                    <a:cubicBezTo>
                      <a:pt x="1556" y="1847"/>
                      <a:pt x="1639" y="1702"/>
                      <a:pt x="1691" y="1557"/>
                    </a:cubicBezTo>
                    <a:cubicBezTo>
                      <a:pt x="1753" y="1411"/>
                      <a:pt x="1785" y="1266"/>
                      <a:pt x="1795" y="1100"/>
                    </a:cubicBezTo>
                    <a:cubicBezTo>
                      <a:pt x="1805" y="1028"/>
                      <a:pt x="1805" y="955"/>
                      <a:pt x="1795" y="883"/>
                    </a:cubicBezTo>
                    <a:cubicBezTo>
                      <a:pt x="1785" y="789"/>
                      <a:pt x="1774" y="717"/>
                      <a:pt x="1753" y="655"/>
                    </a:cubicBezTo>
                    <a:cubicBezTo>
                      <a:pt x="1712" y="540"/>
                      <a:pt x="1649" y="426"/>
                      <a:pt x="1546" y="312"/>
                    </a:cubicBezTo>
                    <a:cubicBezTo>
                      <a:pt x="1463" y="208"/>
                      <a:pt x="1349" y="115"/>
                      <a:pt x="1234" y="63"/>
                    </a:cubicBezTo>
                    <a:cubicBezTo>
                      <a:pt x="1152" y="21"/>
                      <a:pt x="1069" y="12"/>
                      <a:pt x="986" y="12"/>
                    </a:cubicBezTo>
                    <a:lnTo>
                      <a:pt x="903" y="12"/>
                    </a:lnTo>
                    <a:cubicBezTo>
                      <a:pt x="882" y="1"/>
                      <a:pt x="872" y="1"/>
                      <a:pt x="851" y="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1"/>
              <p:cNvSpPr/>
              <p:nvPr/>
            </p:nvSpPr>
            <p:spPr>
              <a:xfrm>
                <a:off x="3152752" y="2490083"/>
                <a:ext cx="50143" cy="2790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28" extrusionOk="0">
                    <a:moveTo>
                      <a:pt x="530" y="1"/>
                    </a:moveTo>
                    <a:cubicBezTo>
                      <a:pt x="457" y="11"/>
                      <a:pt x="395" y="32"/>
                      <a:pt x="323" y="63"/>
                    </a:cubicBezTo>
                    <a:cubicBezTo>
                      <a:pt x="261" y="94"/>
                      <a:pt x="208" y="136"/>
                      <a:pt x="157" y="177"/>
                    </a:cubicBezTo>
                    <a:cubicBezTo>
                      <a:pt x="95" y="229"/>
                      <a:pt x="53" y="291"/>
                      <a:pt x="12" y="364"/>
                    </a:cubicBezTo>
                    <a:cubicBezTo>
                      <a:pt x="1" y="385"/>
                      <a:pt x="1" y="406"/>
                      <a:pt x="22" y="416"/>
                    </a:cubicBezTo>
                    <a:cubicBezTo>
                      <a:pt x="30" y="424"/>
                      <a:pt x="39" y="427"/>
                      <a:pt x="49" y="427"/>
                    </a:cubicBezTo>
                    <a:cubicBezTo>
                      <a:pt x="64" y="427"/>
                      <a:pt x="78" y="418"/>
                      <a:pt x="84" y="406"/>
                    </a:cubicBezTo>
                    <a:cubicBezTo>
                      <a:pt x="105" y="385"/>
                      <a:pt x="125" y="353"/>
                      <a:pt x="136" y="333"/>
                    </a:cubicBezTo>
                    <a:cubicBezTo>
                      <a:pt x="157" y="312"/>
                      <a:pt x="178" y="281"/>
                      <a:pt x="198" y="260"/>
                    </a:cubicBezTo>
                    <a:cubicBezTo>
                      <a:pt x="229" y="229"/>
                      <a:pt x="261" y="208"/>
                      <a:pt x="291" y="187"/>
                    </a:cubicBezTo>
                    <a:cubicBezTo>
                      <a:pt x="312" y="177"/>
                      <a:pt x="333" y="157"/>
                      <a:pt x="354" y="146"/>
                    </a:cubicBezTo>
                    <a:cubicBezTo>
                      <a:pt x="374" y="136"/>
                      <a:pt x="406" y="125"/>
                      <a:pt x="427" y="115"/>
                    </a:cubicBezTo>
                    <a:cubicBezTo>
                      <a:pt x="447" y="104"/>
                      <a:pt x="468" y="94"/>
                      <a:pt x="478" y="94"/>
                    </a:cubicBezTo>
                    <a:cubicBezTo>
                      <a:pt x="499" y="84"/>
                      <a:pt x="530" y="84"/>
                      <a:pt x="551" y="84"/>
                    </a:cubicBezTo>
                    <a:lnTo>
                      <a:pt x="665" y="84"/>
                    </a:lnTo>
                    <a:cubicBezTo>
                      <a:pt x="676" y="94"/>
                      <a:pt x="696" y="94"/>
                      <a:pt x="717" y="104"/>
                    </a:cubicBezTo>
                    <a:cubicBezTo>
                      <a:pt x="738" y="104"/>
                      <a:pt x="759" y="94"/>
                      <a:pt x="768" y="74"/>
                    </a:cubicBezTo>
                    <a:cubicBezTo>
                      <a:pt x="768" y="53"/>
                      <a:pt x="759" y="32"/>
                      <a:pt x="738" y="21"/>
                    </a:cubicBezTo>
                    <a:cubicBezTo>
                      <a:pt x="706" y="11"/>
                      <a:pt x="676" y="11"/>
                      <a:pt x="644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1"/>
              <p:cNvSpPr/>
              <p:nvPr/>
            </p:nvSpPr>
            <p:spPr>
              <a:xfrm>
                <a:off x="2533231" y="2146512"/>
                <a:ext cx="643313" cy="633141"/>
              </a:xfrm>
              <a:custGeom>
                <a:avLst/>
                <a:gdLst/>
                <a:ahLst/>
                <a:cxnLst/>
                <a:rect l="l" t="t" r="r" b="b"/>
                <a:pathLst>
                  <a:path w="9866" h="9710" extrusionOk="0">
                    <a:moveTo>
                      <a:pt x="5633" y="0"/>
                    </a:moveTo>
                    <a:cubicBezTo>
                      <a:pt x="5239" y="0"/>
                      <a:pt x="4834" y="32"/>
                      <a:pt x="4440" y="104"/>
                    </a:cubicBezTo>
                    <a:cubicBezTo>
                      <a:pt x="4108" y="166"/>
                      <a:pt x="3787" y="260"/>
                      <a:pt x="3486" y="374"/>
                    </a:cubicBezTo>
                    <a:cubicBezTo>
                      <a:pt x="3154" y="498"/>
                      <a:pt x="2874" y="643"/>
                      <a:pt x="2635" y="830"/>
                    </a:cubicBezTo>
                    <a:cubicBezTo>
                      <a:pt x="2376" y="1017"/>
                      <a:pt x="2169" y="1235"/>
                      <a:pt x="1992" y="1494"/>
                    </a:cubicBezTo>
                    <a:cubicBezTo>
                      <a:pt x="1837" y="1722"/>
                      <a:pt x="1722" y="1992"/>
                      <a:pt x="1639" y="2282"/>
                    </a:cubicBezTo>
                    <a:cubicBezTo>
                      <a:pt x="1556" y="2593"/>
                      <a:pt x="1525" y="2946"/>
                      <a:pt x="1535" y="3320"/>
                    </a:cubicBezTo>
                    <a:cubicBezTo>
                      <a:pt x="1546" y="3568"/>
                      <a:pt x="1577" y="3838"/>
                      <a:pt x="1639" y="4129"/>
                    </a:cubicBezTo>
                    <a:cubicBezTo>
                      <a:pt x="1588" y="4077"/>
                      <a:pt x="1525" y="4046"/>
                      <a:pt x="1473" y="4015"/>
                    </a:cubicBezTo>
                    <a:cubicBezTo>
                      <a:pt x="1328" y="3932"/>
                      <a:pt x="1162" y="3890"/>
                      <a:pt x="1007" y="3890"/>
                    </a:cubicBezTo>
                    <a:lnTo>
                      <a:pt x="975" y="3890"/>
                    </a:lnTo>
                    <a:cubicBezTo>
                      <a:pt x="851" y="3890"/>
                      <a:pt x="726" y="3921"/>
                      <a:pt x="602" y="3973"/>
                    </a:cubicBezTo>
                    <a:cubicBezTo>
                      <a:pt x="488" y="4036"/>
                      <a:pt x="384" y="4119"/>
                      <a:pt x="291" y="4222"/>
                    </a:cubicBezTo>
                    <a:cubicBezTo>
                      <a:pt x="115" y="4440"/>
                      <a:pt x="21" y="4720"/>
                      <a:pt x="11" y="5021"/>
                    </a:cubicBezTo>
                    <a:cubicBezTo>
                      <a:pt x="0" y="5156"/>
                      <a:pt x="21" y="5311"/>
                      <a:pt x="62" y="5467"/>
                    </a:cubicBezTo>
                    <a:cubicBezTo>
                      <a:pt x="104" y="5612"/>
                      <a:pt x="166" y="5747"/>
                      <a:pt x="249" y="5871"/>
                    </a:cubicBezTo>
                    <a:cubicBezTo>
                      <a:pt x="384" y="6079"/>
                      <a:pt x="581" y="6256"/>
                      <a:pt x="820" y="6380"/>
                    </a:cubicBezTo>
                    <a:cubicBezTo>
                      <a:pt x="1028" y="6494"/>
                      <a:pt x="1286" y="6567"/>
                      <a:pt x="1567" y="6587"/>
                    </a:cubicBezTo>
                    <a:cubicBezTo>
                      <a:pt x="1588" y="6712"/>
                      <a:pt x="1608" y="6826"/>
                      <a:pt x="1639" y="6929"/>
                    </a:cubicBezTo>
                    <a:cubicBezTo>
                      <a:pt x="1671" y="7075"/>
                      <a:pt x="1722" y="7220"/>
                      <a:pt x="1784" y="7355"/>
                    </a:cubicBezTo>
                    <a:cubicBezTo>
                      <a:pt x="1888" y="7635"/>
                      <a:pt x="2033" y="7884"/>
                      <a:pt x="2210" y="8112"/>
                    </a:cubicBezTo>
                    <a:cubicBezTo>
                      <a:pt x="2552" y="8558"/>
                      <a:pt x="2998" y="8911"/>
                      <a:pt x="3548" y="9181"/>
                    </a:cubicBezTo>
                    <a:cubicBezTo>
                      <a:pt x="4077" y="9450"/>
                      <a:pt x="4668" y="9616"/>
                      <a:pt x="5311" y="9679"/>
                    </a:cubicBezTo>
                    <a:cubicBezTo>
                      <a:pt x="5477" y="9699"/>
                      <a:pt x="5643" y="9709"/>
                      <a:pt x="5809" y="9709"/>
                    </a:cubicBezTo>
                    <a:cubicBezTo>
                      <a:pt x="6245" y="9709"/>
                      <a:pt x="6660" y="9647"/>
                      <a:pt x="7054" y="9533"/>
                    </a:cubicBezTo>
                    <a:cubicBezTo>
                      <a:pt x="7583" y="9367"/>
                      <a:pt x="8081" y="9087"/>
                      <a:pt x="8485" y="8704"/>
                    </a:cubicBezTo>
                    <a:cubicBezTo>
                      <a:pt x="8683" y="8517"/>
                      <a:pt x="8859" y="8299"/>
                      <a:pt x="9025" y="8050"/>
                    </a:cubicBezTo>
                    <a:cubicBezTo>
                      <a:pt x="9181" y="7811"/>
                      <a:pt x="9315" y="7542"/>
                      <a:pt x="9430" y="7241"/>
                    </a:cubicBezTo>
                    <a:cubicBezTo>
                      <a:pt x="9585" y="6836"/>
                      <a:pt x="9689" y="6390"/>
                      <a:pt x="9772" y="5788"/>
                    </a:cubicBezTo>
                    <a:cubicBezTo>
                      <a:pt x="9845" y="5239"/>
                      <a:pt x="9865" y="4689"/>
                      <a:pt x="9845" y="4129"/>
                    </a:cubicBezTo>
                    <a:cubicBezTo>
                      <a:pt x="9824" y="3506"/>
                      <a:pt x="9741" y="2957"/>
                      <a:pt x="9596" y="2448"/>
                    </a:cubicBezTo>
                    <a:cubicBezTo>
                      <a:pt x="9440" y="1899"/>
                      <a:pt x="9211" y="1432"/>
                      <a:pt x="8921" y="1079"/>
                    </a:cubicBezTo>
                    <a:cubicBezTo>
                      <a:pt x="8838" y="965"/>
                      <a:pt x="8745" y="871"/>
                      <a:pt x="8641" y="789"/>
                    </a:cubicBezTo>
                    <a:cubicBezTo>
                      <a:pt x="8662" y="726"/>
                      <a:pt x="8631" y="675"/>
                      <a:pt x="8568" y="654"/>
                    </a:cubicBezTo>
                    <a:cubicBezTo>
                      <a:pt x="8382" y="592"/>
                      <a:pt x="8185" y="530"/>
                      <a:pt x="7967" y="447"/>
                    </a:cubicBezTo>
                    <a:lnTo>
                      <a:pt x="7832" y="394"/>
                    </a:lnTo>
                    <a:cubicBezTo>
                      <a:pt x="7718" y="353"/>
                      <a:pt x="7593" y="301"/>
                      <a:pt x="7469" y="270"/>
                    </a:cubicBezTo>
                    <a:cubicBezTo>
                      <a:pt x="7189" y="177"/>
                      <a:pt x="6867" y="104"/>
                      <a:pt x="6504" y="62"/>
                    </a:cubicBezTo>
                    <a:cubicBezTo>
                      <a:pt x="6224" y="21"/>
                      <a:pt x="5934" y="0"/>
                      <a:pt x="5633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1"/>
              <p:cNvSpPr/>
              <p:nvPr/>
            </p:nvSpPr>
            <p:spPr>
              <a:xfrm>
                <a:off x="2629931" y="2146512"/>
                <a:ext cx="53644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663" extrusionOk="0">
                    <a:moveTo>
                      <a:pt x="4150" y="0"/>
                    </a:moveTo>
                    <a:cubicBezTo>
                      <a:pt x="3756" y="0"/>
                      <a:pt x="3351" y="32"/>
                      <a:pt x="2957" y="104"/>
                    </a:cubicBezTo>
                    <a:cubicBezTo>
                      <a:pt x="2625" y="166"/>
                      <a:pt x="2304" y="249"/>
                      <a:pt x="2003" y="364"/>
                    </a:cubicBezTo>
                    <a:cubicBezTo>
                      <a:pt x="1671" y="498"/>
                      <a:pt x="1391" y="643"/>
                      <a:pt x="1152" y="820"/>
                    </a:cubicBezTo>
                    <a:cubicBezTo>
                      <a:pt x="893" y="1007"/>
                      <a:pt x="686" y="1235"/>
                      <a:pt x="509" y="1494"/>
                    </a:cubicBezTo>
                    <a:cubicBezTo>
                      <a:pt x="354" y="1722"/>
                      <a:pt x="239" y="1982"/>
                      <a:pt x="156" y="2282"/>
                    </a:cubicBezTo>
                    <a:cubicBezTo>
                      <a:pt x="73" y="2593"/>
                      <a:pt x="42" y="2946"/>
                      <a:pt x="52" y="3320"/>
                    </a:cubicBezTo>
                    <a:cubicBezTo>
                      <a:pt x="63" y="3568"/>
                      <a:pt x="94" y="3849"/>
                      <a:pt x="156" y="4129"/>
                    </a:cubicBezTo>
                    <a:cubicBezTo>
                      <a:pt x="115" y="4087"/>
                      <a:pt x="63" y="4046"/>
                      <a:pt x="1" y="4015"/>
                    </a:cubicBezTo>
                    <a:lnTo>
                      <a:pt x="1" y="4015"/>
                    </a:lnTo>
                    <a:cubicBezTo>
                      <a:pt x="63" y="4149"/>
                      <a:pt x="135" y="4274"/>
                      <a:pt x="218" y="4388"/>
                    </a:cubicBezTo>
                    <a:lnTo>
                      <a:pt x="218" y="4378"/>
                    </a:lnTo>
                    <a:cubicBezTo>
                      <a:pt x="260" y="4440"/>
                      <a:pt x="322" y="4502"/>
                      <a:pt x="384" y="4554"/>
                    </a:cubicBezTo>
                    <a:cubicBezTo>
                      <a:pt x="426" y="4585"/>
                      <a:pt x="457" y="4606"/>
                      <a:pt x="509" y="4627"/>
                    </a:cubicBezTo>
                    <a:cubicBezTo>
                      <a:pt x="540" y="4647"/>
                      <a:pt x="582" y="4658"/>
                      <a:pt x="613" y="4658"/>
                    </a:cubicBezTo>
                    <a:lnTo>
                      <a:pt x="623" y="4658"/>
                    </a:lnTo>
                    <a:cubicBezTo>
                      <a:pt x="634" y="4661"/>
                      <a:pt x="645" y="4663"/>
                      <a:pt x="657" y="4663"/>
                    </a:cubicBezTo>
                    <a:cubicBezTo>
                      <a:pt x="682" y="4663"/>
                      <a:pt x="709" y="4658"/>
                      <a:pt x="737" y="4658"/>
                    </a:cubicBezTo>
                    <a:lnTo>
                      <a:pt x="727" y="4658"/>
                    </a:lnTo>
                    <a:cubicBezTo>
                      <a:pt x="769" y="4647"/>
                      <a:pt x="810" y="4637"/>
                      <a:pt x="861" y="4617"/>
                    </a:cubicBezTo>
                    <a:lnTo>
                      <a:pt x="861" y="4617"/>
                    </a:lnTo>
                    <a:lnTo>
                      <a:pt x="852" y="4627"/>
                    </a:lnTo>
                    <a:cubicBezTo>
                      <a:pt x="914" y="4596"/>
                      <a:pt x="976" y="4564"/>
                      <a:pt x="1027" y="4513"/>
                    </a:cubicBezTo>
                    <a:cubicBezTo>
                      <a:pt x="1059" y="4492"/>
                      <a:pt x="1090" y="4471"/>
                      <a:pt x="1121" y="4440"/>
                    </a:cubicBezTo>
                    <a:cubicBezTo>
                      <a:pt x="1163" y="4398"/>
                      <a:pt x="1204" y="4347"/>
                      <a:pt x="1246" y="4295"/>
                    </a:cubicBezTo>
                    <a:cubicBezTo>
                      <a:pt x="1287" y="4243"/>
                      <a:pt x="1329" y="4191"/>
                      <a:pt x="1359" y="4129"/>
                    </a:cubicBezTo>
                    <a:cubicBezTo>
                      <a:pt x="1391" y="4066"/>
                      <a:pt x="1422" y="4004"/>
                      <a:pt x="1453" y="3953"/>
                    </a:cubicBezTo>
                    <a:lnTo>
                      <a:pt x="1442" y="3953"/>
                    </a:lnTo>
                    <a:cubicBezTo>
                      <a:pt x="1567" y="3662"/>
                      <a:pt x="1629" y="3340"/>
                      <a:pt x="1671" y="3019"/>
                    </a:cubicBezTo>
                    <a:lnTo>
                      <a:pt x="1671" y="3029"/>
                    </a:lnTo>
                    <a:cubicBezTo>
                      <a:pt x="1702" y="2832"/>
                      <a:pt x="1723" y="2635"/>
                      <a:pt x="1744" y="2438"/>
                    </a:cubicBezTo>
                    <a:lnTo>
                      <a:pt x="1744" y="2417"/>
                    </a:lnTo>
                    <a:lnTo>
                      <a:pt x="1744" y="2407"/>
                    </a:lnTo>
                    <a:lnTo>
                      <a:pt x="1744" y="2397"/>
                    </a:lnTo>
                    <a:cubicBezTo>
                      <a:pt x="1754" y="2376"/>
                      <a:pt x="1764" y="2365"/>
                      <a:pt x="1774" y="2365"/>
                    </a:cubicBezTo>
                    <a:lnTo>
                      <a:pt x="1785" y="2365"/>
                    </a:lnTo>
                    <a:cubicBezTo>
                      <a:pt x="1785" y="2355"/>
                      <a:pt x="1785" y="2355"/>
                      <a:pt x="1795" y="2344"/>
                    </a:cubicBezTo>
                    <a:cubicBezTo>
                      <a:pt x="1800" y="2339"/>
                      <a:pt x="1808" y="2337"/>
                      <a:pt x="1816" y="2337"/>
                    </a:cubicBezTo>
                    <a:cubicBezTo>
                      <a:pt x="1824" y="2337"/>
                      <a:pt x="1832" y="2339"/>
                      <a:pt x="1837" y="2344"/>
                    </a:cubicBezTo>
                    <a:lnTo>
                      <a:pt x="1920" y="2427"/>
                    </a:lnTo>
                    <a:cubicBezTo>
                      <a:pt x="1940" y="2448"/>
                      <a:pt x="1961" y="2459"/>
                      <a:pt x="1982" y="2480"/>
                    </a:cubicBezTo>
                    <a:cubicBezTo>
                      <a:pt x="2076" y="2552"/>
                      <a:pt x="2179" y="2614"/>
                      <a:pt x="2283" y="2666"/>
                    </a:cubicBezTo>
                    <a:cubicBezTo>
                      <a:pt x="2397" y="2729"/>
                      <a:pt x="2511" y="2780"/>
                      <a:pt x="2625" y="2832"/>
                    </a:cubicBezTo>
                    <a:lnTo>
                      <a:pt x="2625" y="2822"/>
                    </a:lnTo>
                    <a:cubicBezTo>
                      <a:pt x="2781" y="2895"/>
                      <a:pt x="2947" y="2957"/>
                      <a:pt x="3113" y="2998"/>
                    </a:cubicBezTo>
                    <a:cubicBezTo>
                      <a:pt x="3289" y="3050"/>
                      <a:pt x="3455" y="3081"/>
                      <a:pt x="3631" y="3102"/>
                    </a:cubicBezTo>
                    <a:cubicBezTo>
                      <a:pt x="3774" y="3119"/>
                      <a:pt x="3917" y="3136"/>
                      <a:pt x="4066" y="3136"/>
                    </a:cubicBezTo>
                    <a:cubicBezTo>
                      <a:pt x="4101" y="3136"/>
                      <a:pt x="4136" y="3135"/>
                      <a:pt x="4171" y="3133"/>
                    </a:cubicBezTo>
                    <a:cubicBezTo>
                      <a:pt x="4264" y="3133"/>
                      <a:pt x="4358" y="3133"/>
                      <a:pt x="4451" y="3123"/>
                    </a:cubicBezTo>
                    <a:cubicBezTo>
                      <a:pt x="4513" y="3112"/>
                      <a:pt x="4575" y="3102"/>
                      <a:pt x="4637" y="3102"/>
                    </a:cubicBezTo>
                    <a:lnTo>
                      <a:pt x="4627" y="3102"/>
                    </a:lnTo>
                    <a:cubicBezTo>
                      <a:pt x="4856" y="3071"/>
                      <a:pt x="5084" y="3029"/>
                      <a:pt x="5301" y="2967"/>
                    </a:cubicBezTo>
                    <a:cubicBezTo>
                      <a:pt x="5540" y="2905"/>
                      <a:pt x="5768" y="2832"/>
                      <a:pt x="5997" y="2739"/>
                    </a:cubicBezTo>
                    <a:cubicBezTo>
                      <a:pt x="6246" y="2625"/>
                      <a:pt x="6484" y="2500"/>
                      <a:pt x="6691" y="2335"/>
                    </a:cubicBezTo>
                    <a:cubicBezTo>
                      <a:pt x="6816" y="2252"/>
                      <a:pt x="6919" y="2148"/>
                      <a:pt x="7013" y="2023"/>
                    </a:cubicBezTo>
                    <a:lnTo>
                      <a:pt x="7023" y="2023"/>
                    </a:lnTo>
                    <a:cubicBezTo>
                      <a:pt x="7044" y="1982"/>
                      <a:pt x="7075" y="1940"/>
                      <a:pt x="7106" y="1899"/>
                    </a:cubicBezTo>
                    <a:cubicBezTo>
                      <a:pt x="7106" y="1888"/>
                      <a:pt x="7117" y="1888"/>
                      <a:pt x="7127" y="1888"/>
                    </a:cubicBezTo>
                    <a:lnTo>
                      <a:pt x="7148" y="1888"/>
                    </a:lnTo>
                    <a:cubicBezTo>
                      <a:pt x="7158" y="1888"/>
                      <a:pt x="7158" y="1899"/>
                      <a:pt x="7158" y="1909"/>
                    </a:cubicBezTo>
                    <a:lnTo>
                      <a:pt x="7251" y="1940"/>
                    </a:lnTo>
                    <a:cubicBezTo>
                      <a:pt x="7283" y="1950"/>
                      <a:pt x="7314" y="1971"/>
                      <a:pt x="7345" y="1992"/>
                    </a:cubicBezTo>
                    <a:cubicBezTo>
                      <a:pt x="7417" y="2033"/>
                      <a:pt x="7479" y="2096"/>
                      <a:pt x="7553" y="2158"/>
                    </a:cubicBezTo>
                    <a:cubicBezTo>
                      <a:pt x="7615" y="2210"/>
                      <a:pt x="7677" y="2272"/>
                      <a:pt x="7739" y="2335"/>
                    </a:cubicBezTo>
                    <a:cubicBezTo>
                      <a:pt x="7801" y="2397"/>
                      <a:pt x="7864" y="2459"/>
                      <a:pt x="7915" y="2521"/>
                    </a:cubicBezTo>
                    <a:cubicBezTo>
                      <a:pt x="8030" y="2635"/>
                      <a:pt x="8133" y="2759"/>
                      <a:pt x="8226" y="2884"/>
                    </a:cubicBezTo>
                    <a:cubicBezTo>
                      <a:pt x="8196" y="2739"/>
                      <a:pt x="8154" y="2593"/>
                      <a:pt x="8113" y="2448"/>
                    </a:cubicBezTo>
                    <a:cubicBezTo>
                      <a:pt x="7967" y="1899"/>
                      <a:pt x="7739" y="1432"/>
                      <a:pt x="7438" y="1069"/>
                    </a:cubicBezTo>
                    <a:cubicBezTo>
                      <a:pt x="7355" y="965"/>
                      <a:pt x="7262" y="871"/>
                      <a:pt x="7158" y="779"/>
                    </a:cubicBezTo>
                    <a:cubicBezTo>
                      <a:pt x="7168" y="758"/>
                      <a:pt x="7168" y="726"/>
                      <a:pt x="7148" y="706"/>
                    </a:cubicBezTo>
                    <a:cubicBezTo>
                      <a:pt x="7138" y="685"/>
                      <a:pt x="7117" y="664"/>
                      <a:pt x="7096" y="654"/>
                    </a:cubicBezTo>
                    <a:cubicBezTo>
                      <a:pt x="6909" y="602"/>
                      <a:pt x="6712" y="530"/>
                      <a:pt x="6484" y="447"/>
                    </a:cubicBezTo>
                    <a:lnTo>
                      <a:pt x="6349" y="394"/>
                    </a:lnTo>
                    <a:cubicBezTo>
                      <a:pt x="6235" y="353"/>
                      <a:pt x="6110" y="301"/>
                      <a:pt x="5986" y="260"/>
                    </a:cubicBezTo>
                    <a:cubicBezTo>
                      <a:pt x="5695" y="177"/>
                      <a:pt x="5384" y="104"/>
                      <a:pt x="5021" y="52"/>
                    </a:cubicBezTo>
                    <a:cubicBezTo>
                      <a:pt x="4741" y="21"/>
                      <a:pt x="4451" y="0"/>
                      <a:pt x="4150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1"/>
              <p:cNvSpPr/>
              <p:nvPr/>
            </p:nvSpPr>
            <p:spPr>
              <a:xfrm>
                <a:off x="2533883" y="2485388"/>
                <a:ext cx="341609" cy="292249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44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93"/>
                      <a:pt x="32" y="176"/>
                      <a:pt x="52" y="270"/>
                    </a:cubicBezTo>
                    <a:cubicBezTo>
                      <a:pt x="94" y="415"/>
                      <a:pt x="156" y="550"/>
                      <a:pt x="239" y="674"/>
                    </a:cubicBezTo>
                    <a:cubicBezTo>
                      <a:pt x="374" y="882"/>
                      <a:pt x="571" y="1059"/>
                      <a:pt x="810" y="1183"/>
                    </a:cubicBezTo>
                    <a:cubicBezTo>
                      <a:pt x="1018" y="1297"/>
                      <a:pt x="1276" y="1370"/>
                      <a:pt x="1557" y="1400"/>
                    </a:cubicBezTo>
                    <a:cubicBezTo>
                      <a:pt x="1578" y="1504"/>
                      <a:pt x="1598" y="1619"/>
                      <a:pt x="1629" y="1732"/>
                    </a:cubicBezTo>
                    <a:cubicBezTo>
                      <a:pt x="1661" y="1878"/>
                      <a:pt x="1712" y="2023"/>
                      <a:pt x="1764" y="2168"/>
                    </a:cubicBezTo>
                    <a:cubicBezTo>
                      <a:pt x="1878" y="2438"/>
                      <a:pt x="2023" y="2687"/>
                      <a:pt x="2200" y="2915"/>
                    </a:cubicBezTo>
                    <a:cubicBezTo>
                      <a:pt x="2532" y="3361"/>
                      <a:pt x="2988" y="3724"/>
                      <a:pt x="3538" y="3994"/>
                    </a:cubicBezTo>
                    <a:cubicBezTo>
                      <a:pt x="4045" y="4242"/>
                      <a:pt x="4614" y="4408"/>
                      <a:pt x="5235" y="4481"/>
                    </a:cubicBezTo>
                    <a:lnTo>
                      <a:pt x="5235" y="4481"/>
                    </a:lnTo>
                    <a:cubicBezTo>
                      <a:pt x="5226" y="4479"/>
                      <a:pt x="5217" y="4471"/>
                      <a:pt x="5208" y="4471"/>
                    </a:cubicBezTo>
                    <a:cubicBezTo>
                      <a:pt x="4959" y="4419"/>
                      <a:pt x="4720" y="4357"/>
                      <a:pt x="4492" y="4263"/>
                    </a:cubicBezTo>
                    <a:cubicBezTo>
                      <a:pt x="4254" y="4180"/>
                      <a:pt x="4026" y="4067"/>
                      <a:pt x="3807" y="3942"/>
                    </a:cubicBezTo>
                    <a:cubicBezTo>
                      <a:pt x="3549" y="3786"/>
                      <a:pt x="3300" y="3610"/>
                      <a:pt x="3071" y="3403"/>
                    </a:cubicBezTo>
                    <a:cubicBezTo>
                      <a:pt x="2843" y="3205"/>
                      <a:pt x="2646" y="2977"/>
                      <a:pt x="2470" y="2728"/>
                    </a:cubicBezTo>
                    <a:cubicBezTo>
                      <a:pt x="2293" y="2479"/>
                      <a:pt x="2138" y="2220"/>
                      <a:pt x="2023" y="1940"/>
                    </a:cubicBezTo>
                    <a:cubicBezTo>
                      <a:pt x="1961" y="1795"/>
                      <a:pt x="1920" y="1649"/>
                      <a:pt x="1878" y="1494"/>
                    </a:cubicBezTo>
                    <a:cubicBezTo>
                      <a:pt x="1837" y="1359"/>
                      <a:pt x="1806" y="1214"/>
                      <a:pt x="1785" y="1079"/>
                    </a:cubicBezTo>
                    <a:cubicBezTo>
                      <a:pt x="1745" y="1083"/>
                      <a:pt x="1706" y="1085"/>
                      <a:pt x="1666" y="1085"/>
                    </a:cubicBezTo>
                    <a:cubicBezTo>
                      <a:pt x="1478" y="1085"/>
                      <a:pt x="1291" y="1046"/>
                      <a:pt x="1110" y="986"/>
                    </a:cubicBezTo>
                    <a:cubicBezTo>
                      <a:pt x="986" y="944"/>
                      <a:pt x="872" y="893"/>
                      <a:pt x="769" y="820"/>
                    </a:cubicBezTo>
                    <a:cubicBezTo>
                      <a:pt x="665" y="757"/>
                      <a:pt x="561" y="695"/>
                      <a:pt x="467" y="612"/>
                    </a:cubicBezTo>
                    <a:cubicBezTo>
                      <a:pt x="291" y="457"/>
                      <a:pt x="125" y="270"/>
                      <a:pt x="22" y="52"/>
                    </a:cubicBezTo>
                    <a:cubicBezTo>
                      <a:pt x="22" y="42"/>
                      <a:pt x="11" y="21"/>
                      <a:pt x="1" y="0"/>
                    </a:cubicBezTo>
                    <a:close/>
                    <a:moveTo>
                      <a:pt x="5235" y="4481"/>
                    </a:moveTo>
                    <a:cubicBezTo>
                      <a:pt x="5237" y="4481"/>
                      <a:pt x="5238" y="4482"/>
                      <a:pt x="5239" y="4482"/>
                    </a:cubicBezTo>
                    <a:cubicBezTo>
                      <a:pt x="5238" y="4482"/>
                      <a:pt x="5237" y="4481"/>
                      <a:pt x="5235" y="448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1"/>
              <p:cNvSpPr/>
              <p:nvPr/>
            </p:nvSpPr>
            <p:spPr>
              <a:xfrm>
                <a:off x="2696898" y="2440722"/>
                <a:ext cx="78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1"/>
              <p:cNvSpPr/>
              <p:nvPr/>
            </p:nvSpPr>
            <p:spPr>
              <a:xfrm>
                <a:off x="2696898" y="24407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1"/>
              <p:cNvSpPr/>
              <p:nvPr/>
            </p:nvSpPr>
            <p:spPr>
              <a:xfrm>
                <a:off x="3020906" y="2325046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1"/>
              <p:cNvSpPr/>
              <p:nvPr/>
            </p:nvSpPr>
            <p:spPr>
              <a:xfrm>
                <a:off x="2585330" y="2430550"/>
                <a:ext cx="3586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658" extrusionOk="0">
                    <a:moveTo>
                      <a:pt x="238" y="1"/>
                    </a:moveTo>
                    <a:cubicBezTo>
                      <a:pt x="229" y="1"/>
                      <a:pt x="208" y="12"/>
                      <a:pt x="197" y="22"/>
                    </a:cubicBezTo>
                    <a:cubicBezTo>
                      <a:pt x="176" y="53"/>
                      <a:pt x="155" y="74"/>
                      <a:pt x="135" y="105"/>
                    </a:cubicBezTo>
                    <a:cubicBezTo>
                      <a:pt x="114" y="136"/>
                      <a:pt x="93" y="167"/>
                      <a:pt x="83" y="198"/>
                    </a:cubicBezTo>
                    <a:cubicBezTo>
                      <a:pt x="52" y="271"/>
                      <a:pt x="31" y="333"/>
                      <a:pt x="21" y="406"/>
                    </a:cubicBezTo>
                    <a:cubicBezTo>
                      <a:pt x="0" y="561"/>
                      <a:pt x="10" y="717"/>
                      <a:pt x="52" y="862"/>
                    </a:cubicBezTo>
                    <a:cubicBezTo>
                      <a:pt x="83" y="1007"/>
                      <a:pt x="146" y="1153"/>
                      <a:pt x="218" y="1287"/>
                    </a:cubicBezTo>
                    <a:cubicBezTo>
                      <a:pt x="280" y="1412"/>
                      <a:pt x="363" y="1536"/>
                      <a:pt x="467" y="1640"/>
                    </a:cubicBezTo>
                    <a:cubicBezTo>
                      <a:pt x="473" y="1652"/>
                      <a:pt x="486" y="1657"/>
                      <a:pt x="500" y="1657"/>
                    </a:cubicBezTo>
                    <a:cubicBezTo>
                      <a:pt x="510" y="1657"/>
                      <a:pt x="520" y="1655"/>
                      <a:pt x="529" y="1651"/>
                    </a:cubicBezTo>
                    <a:cubicBezTo>
                      <a:pt x="550" y="1630"/>
                      <a:pt x="550" y="1598"/>
                      <a:pt x="529" y="1578"/>
                    </a:cubicBezTo>
                    <a:cubicBezTo>
                      <a:pt x="508" y="1557"/>
                      <a:pt x="487" y="1526"/>
                      <a:pt x="467" y="1495"/>
                    </a:cubicBezTo>
                    <a:cubicBezTo>
                      <a:pt x="384" y="1381"/>
                      <a:pt x="321" y="1256"/>
                      <a:pt x="270" y="1121"/>
                    </a:cubicBezTo>
                    <a:cubicBezTo>
                      <a:pt x="238" y="1049"/>
                      <a:pt x="218" y="976"/>
                      <a:pt x="197" y="904"/>
                    </a:cubicBezTo>
                    <a:cubicBezTo>
                      <a:pt x="176" y="831"/>
                      <a:pt x="166" y="758"/>
                      <a:pt x="166" y="685"/>
                    </a:cubicBezTo>
                    <a:lnTo>
                      <a:pt x="166" y="706"/>
                    </a:lnTo>
                    <a:cubicBezTo>
                      <a:pt x="155" y="602"/>
                      <a:pt x="155" y="510"/>
                      <a:pt x="176" y="416"/>
                    </a:cubicBezTo>
                    <a:lnTo>
                      <a:pt x="176" y="416"/>
                    </a:lnTo>
                    <a:lnTo>
                      <a:pt x="166" y="437"/>
                    </a:lnTo>
                    <a:cubicBezTo>
                      <a:pt x="187" y="364"/>
                      <a:pt x="208" y="291"/>
                      <a:pt x="238" y="229"/>
                    </a:cubicBezTo>
                    <a:cubicBezTo>
                      <a:pt x="249" y="188"/>
                      <a:pt x="280" y="146"/>
                      <a:pt x="301" y="105"/>
                    </a:cubicBezTo>
                    <a:cubicBezTo>
                      <a:pt x="311" y="84"/>
                      <a:pt x="311" y="53"/>
                      <a:pt x="291" y="32"/>
                    </a:cubicBezTo>
                    <a:cubicBezTo>
                      <a:pt x="280" y="12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1"/>
              <p:cNvSpPr/>
              <p:nvPr/>
            </p:nvSpPr>
            <p:spPr>
              <a:xfrm>
                <a:off x="2553510" y="2427224"/>
                <a:ext cx="52164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19" extrusionOk="0">
                    <a:moveTo>
                      <a:pt x="488" y="0"/>
                    </a:moveTo>
                    <a:cubicBezTo>
                      <a:pt x="447" y="0"/>
                      <a:pt x="405" y="10"/>
                      <a:pt x="364" y="21"/>
                    </a:cubicBezTo>
                    <a:cubicBezTo>
                      <a:pt x="291" y="31"/>
                      <a:pt x="219" y="73"/>
                      <a:pt x="166" y="114"/>
                    </a:cubicBezTo>
                    <a:cubicBezTo>
                      <a:pt x="136" y="135"/>
                      <a:pt x="115" y="156"/>
                      <a:pt x="83" y="176"/>
                    </a:cubicBezTo>
                    <a:cubicBezTo>
                      <a:pt x="53" y="208"/>
                      <a:pt x="32" y="239"/>
                      <a:pt x="11" y="270"/>
                    </a:cubicBezTo>
                    <a:cubicBezTo>
                      <a:pt x="0" y="280"/>
                      <a:pt x="0" y="301"/>
                      <a:pt x="21" y="312"/>
                    </a:cubicBezTo>
                    <a:cubicBezTo>
                      <a:pt x="26" y="316"/>
                      <a:pt x="32" y="318"/>
                      <a:pt x="38" y="318"/>
                    </a:cubicBezTo>
                    <a:cubicBezTo>
                      <a:pt x="47" y="318"/>
                      <a:pt x="57" y="313"/>
                      <a:pt x="63" y="301"/>
                    </a:cubicBezTo>
                    <a:lnTo>
                      <a:pt x="83" y="280"/>
                    </a:lnTo>
                    <a:cubicBezTo>
                      <a:pt x="104" y="249"/>
                      <a:pt x="125" y="229"/>
                      <a:pt x="156" y="208"/>
                    </a:cubicBezTo>
                    <a:cubicBezTo>
                      <a:pt x="187" y="187"/>
                      <a:pt x="208" y="176"/>
                      <a:pt x="239" y="166"/>
                    </a:cubicBezTo>
                    <a:cubicBezTo>
                      <a:pt x="281" y="146"/>
                      <a:pt x="322" y="135"/>
                      <a:pt x="364" y="135"/>
                    </a:cubicBezTo>
                    <a:cubicBezTo>
                      <a:pt x="385" y="130"/>
                      <a:pt x="405" y="127"/>
                      <a:pt x="426" y="127"/>
                    </a:cubicBezTo>
                    <a:cubicBezTo>
                      <a:pt x="447" y="127"/>
                      <a:pt x="468" y="130"/>
                      <a:pt x="488" y="135"/>
                    </a:cubicBezTo>
                    <a:cubicBezTo>
                      <a:pt x="540" y="146"/>
                      <a:pt x="581" y="156"/>
                      <a:pt x="623" y="176"/>
                    </a:cubicBezTo>
                    <a:cubicBezTo>
                      <a:pt x="654" y="197"/>
                      <a:pt x="675" y="208"/>
                      <a:pt x="706" y="218"/>
                    </a:cubicBezTo>
                    <a:cubicBezTo>
                      <a:pt x="714" y="221"/>
                      <a:pt x="722" y="222"/>
                      <a:pt x="729" y="222"/>
                    </a:cubicBezTo>
                    <a:cubicBezTo>
                      <a:pt x="752" y="222"/>
                      <a:pt x="773" y="210"/>
                      <a:pt x="789" y="187"/>
                    </a:cubicBezTo>
                    <a:cubicBezTo>
                      <a:pt x="799" y="166"/>
                      <a:pt x="799" y="125"/>
                      <a:pt x="779" y="104"/>
                    </a:cubicBezTo>
                    <a:cubicBezTo>
                      <a:pt x="768" y="93"/>
                      <a:pt x="747" y="83"/>
                      <a:pt x="737" y="73"/>
                    </a:cubicBezTo>
                    <a:cubicBezTo>
                      <a:pt x="726" y="52"/>
                      <a:pt x="706" y="52"/>
                      <a:pt x="685" y="42"/>
                    </a:cubicBezTo>
                    <a:cubicBezTo>
                      <a:pt x="654" y="21"/>
                      <a:pt x="623" y="21"/>
                      <a:pt x="581" y="10"/>
                    </a:cubicBezTo>
                    <a:cubicBezTo>
                      <a:pt x="551" y="0"/>
                      <a:pt x="519" y="0"/>
                      <a:pt x="488" y="0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1"/>
              <p:cNvSpPr/>
              <p:nvPr/>
            </p:nvSpPr>
            <p:spPr>
              <a:xfrm>
                <a:off x="2603523" y="2099173"/>
                <a:ext cx="574391" cy="35178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395" extrusionOk="0">
                    <a:moveTo>
                      <a:pt x="4534" y="0"/>
                    </a:moveTo>
                    <a:cubicBezTo>
                      <a:pt x="4306" y="0"/>
                      <a:pt x="4078" y="11"/>
                      <a:pt x="3850" y="42"/>
                    </a:cubicBezTo>
                    <a:cubicBezTo>
                      <a:pt x="3373" y="94"/>
                      <a:pt x="2905" y="208"/>
                      <a:pt x="2470" y="384"/>
                    </a:cubicBezTo>
                    <a:cubicBezTo>
                      <a:pt x="2024" y="550"/>
                      <a:pt x="1630" y="788"/>
                      <a:pt x="1287" y="1058"/>
                    </a:cubicBezTo>
                    <a:cubicBezTo>
                      <a:pt x="925" y="1349"/>
                      <a:pt x="634" y="1691"/>
                      <a:pt x="416" y="2075"/>
                    </a:cubicBezTo>
                    <a:cubicBezTo>
                      <a:pt x="198" y="2469"/>
                      <a:pt x="63" y="2915"/>
                      <a:pt x="22" y="3392"/>
                    </a:cubicBezTo>
                    <a:cubicBezTo>
                      <a:pt x="1" y="3641"/>
                      <a:pt x="1" y="3900"/>
                      <a:pt x="32" y="4170"/>
                    </a:cubicBezTo>
                    <a:cubicBezTo>
                      <a:pt x="53" y="4336"/>
                      <a:pt x="95" y="4492"/>
                      <a:pt x="136" y="4647"/>
                    </a:cubicBezTo>
                    <a:cubicBezTo>
                      <a:pt x="178" y="4792"/>
                      <a:pt x="240" y="4917"/>
                      <a:pt x="312" y="5041"/>
                    </a:cubicBezTo>
                    <a:cubicBezTo>
                      <a:pt x="374" y="5145"/>
                      <a:pt x="447" y="5228"/>
                      <a:pt x="530" y="5290"/>
                    </a:cubicBezTo>
                    <a:cubicBezTo>
                      <a:pt x="572" y="5322"/>
                      <a:pt x="613" y="5343"/>
                      <a:pt x="655" y="5363"/>
                    </a:cubicBezTo>
                    <a:cubicBezTo>
                      <a:pt x="706" y="5384"/>
                      <a:pt x="759" y="5394"/>
                      <a:pt x="821" y="5394"/>
                    </a:cubicBezTo>
                    <a:cubicBezTo>
                      <a:pt x="862" y="5394"/>
                      <a:pt x="914" y="5384"/>
                      <a:pt x="955" y="5363"/>
                    </a:cubicBezTo>
                    <a:cubicBezTo>
                      <a:pt x="1008" y="5343"/>
                      <a:pt x="1059" y="5322"/>
                      <a:pt x="1111" y="5280"/>
                    </a:cubicBezTo>
                    <a:cubicBezTo>
                      <a:pt x="1236" y="5177"/>
                      <a:pt x="1329" y="5041"/>
                      <a:pt x="1391" y="4938"/>
                    </a:cubicBezTo>
                    <a:cubicBezTo>
                      <a:pt x="1453" y="4824"/>
                      <a:pt x="1505" y="4709"/>
                      <a:pt x="1547" y="4626"/>
                    </a:cubicBezTo>
                    <a:cubicBezTo>
                      <a:pt x="1588" y="4513"/>
                      <a:pt x="1630" y="4398"/>
                      <a:pt x="1671" y="4264"/>
                    </a:cubicBezTo>
                    <a:cubicBezTo>
                      <a:pt x="1744" y="4046"/>
                      <a:pt x="1785" y="3817"/>
                      <a:pt x="1817" y="3558"/>
                    </a:cubicBezTo>
                    <a:cubicBezTo>
                      <a:pt x="1868" y="3185"/>
                      <a:pt x="1879" y="2791"/>
                      <a:pt x="1847" y="2355"/>
                    </a:cubicBezTo>
                    <a:lnTo>
                      <a:pt x="1847" y="2355"/>
                    </a:lnTo>
                    <a:lnTo>
                      <a:pt x="1900" y="2407"/>
                    </a:lnTo>
                    <a:cubicBezTo>
                      <a:pt x="1972" y="2490"/>
                      <a:pt x="2066" y="2563"/>
                      <a:pt x="2179" y="2646"/>
                    </a:cubicBezTo>
                    <a:cubicBezTo>
                      <a:pt x="2377" y="2791"/>
                      <a:pt x="2594" y="2915"/>
                      <a:pt x="2854" y="3019"/>
                    </a:cubicBezTo>
                    <a:cubicBezTo>
                      <a:pt x="3352" y="3236"/>
                      <a:pt x="3891" y="3361"/>
                      <a:pt x="4482" y="3392"/>
                    </a:cubicBezTo>
                    <a:cubicBezTo>
                      <a:pt x="4565" y="3392"/>
                      <a:pt x="4648" y="3402"/>
                      <a:pt x="4742" y="3402"/>
                    </a:cubicBezTo>
                    <a:cubicBezTo>
                      <a:pt x="4929" y="3402"/>
                      <a:pt x="5115" y="3392"/>
                      <a:pt x="5302" y="3361"/>
                    </a:cubicBezTo>
                    <a:cubicBezTo>
                      <a:pt x="5582" y="3330"/>
                      <a:pt x="5841" y="3268"/>
                      <a:pt x="6080" y="3195"/>
                    </a:cubicBezTo>
                    <a:cubicBezTo>
                      <a:pt x="6329" y="3102"/>
                      <a:pt x="6547" y="2987"/>
                      <a:pt x="6743" y="2863"/>
                    </a:cubicBezTo>
                    <a:cubicBezTo>
                      <a:pt x="6847" y="2780"/>
                      <a:pt x="6951" y="2697"/>
                      <a:pt x="7055" y="2593"/>
                    </a:cubicBezTo>
                    <a:cubicBezTo>
                      <a:pt x="7107" y="2542"/>
                      <a:pt x="7158" y="2480"/>
                      <a:pt x="7211" y="2407"/>
                    </a:cubicBezTo>
                    <a:cubicBezTo>
                      <a:pt x="7252" y="2355"/>
                      <a:pt x="7294" y="2282"/>
                      <a:pt x="7335" y="2189"/>
                    </a:cubicBezTo>
                    <a:cubicBezTo>
                      <a:pt x="7335" y="2168"/>
                      <a:pt x="7345" y="2158"/>
                      <a:pt x="7345" y="2137"/>
                    </a:cubicBezTo>
                    <a:cubicBezTo>
                      <a:pt x="7428" y="2189"/>
                      <a:pt x="7511" y="2231"/>
                      <a:pt x="7594" y="2293"/>
                    </a:cubicBezTo>
                    <a:cubicBezTo>
                      <a:pt x="7812" y="2427"/>
                      <a:pt x="7999" y="2593"/>
                      <a:pt x="8165" y="2791"/>
                    </a:cubicBezTo>
                    <a:cubicBezTo>
                      <a:pt x="8320" y="2957"/>
                      <a:pt x="8455" y="3143"/>
                      <a:pt x="8611" y="3392"/>
                    </a:cubicBezTo>
                    <a:cubicBezTo>
                      <a:pt x="8621" y="3413"/>
                      <a:pt x="8652" y="3434"/>
                      <a:pt x="8694" y="3434"/>
                    </a:cubicBezTo>
                    <a:cubicBezTo>
                      <a:pt x="8714" y="3434"/>
                      <a:pt x="8735" y="3423"/>
                      <a:pt x="8746" y="3413"/>
                    </a:cubicBezTo>
                    <a:cubicBezTo>
                      <a:pt x="8797" y="3382"/>
                      <a:pt x="8808" y="3330"/>
                      <a:pt x="8777" y="3278"/>
                    </a:cubicBezTo>
                    <a:cubicBezTo>
                      <a:pt x="8797" y="3247"/>
                      <a:pt x="8808" y="3216"/>
                      <a:pt x="8797" y="3195"/>
                    </a:cubicBezTo>
                    <a:cubicBezTo>
                      <a:pt x="8746" y="2842"/>
                      <a:pt x="8652" y="2521"/>
                      <a:pt x="8528" y="2231"/>
                    </a:cubicBezTo>
                    <a:cubicBezTo>
                      <a:pt x="8393" y="1919"/>
                      <a:pt x="8227" y="1639"/>
                      <a:pt x="8009" y="1390"/>
                    </a:cubicBezTo>
                    <a:cubicBezTo>
                      <a:pt x="7905" y="1266"/>
                      <a:pt x="7792" y="1141"/>
                      <a:pt x="7656" y="1037"/>
                    </a:cubicBezTo>
                    <a:cubicBezTo>
                      <a:pt x="7553" y="944"/>
                      <a:pt x="7428" y="851"/>
                      <a:pt x="7283" y="758"/>
                    </a:cubicBezTo>
                    <a:cubicBezTo>
                      <a:pt x="7096" y="633"/>
                      <a:pt x="6889" y="519"/>
                      <a:pt x="6671" y="426"/>
                    </a:cubicBezTo>
                    <a:cubicBezTo>
                      <a:pt x="6246" y="239"/>
                      <a:pt x="5779" y="115"/>
                      <a:pt x="5291" y="52"/>
                    </a:cubicBezTo>
                    <a:cubicBezTo>
                      <a:pt x="5042" y="11"/>
                      <a:pt x="4793" y="0"/>
                      <a:pt x="4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1"/>
              <p:cNvSpPr/>
              <p:nvPr/>
            </p:nvSpPr>
            <p:spPr>
              <a:xfrm>
                <a:off x="2717894" y="2202655"/>
                <a:ext cx="361888" cy="8281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270" extrusionOk="0">
                    <a:moveTo>
                      <a:pt x="4250" y="931"/>
                    </a:moveTo>
                    <a:cubicBezTo>
                      <a:pt x="4249" y="933"/>
                      <a:pt x="4246" y="934"/>
                      <a:pt x="4243" y="934"/>
                    </a:cubicBezTo>
                    <a:cubicBezTo>
                      <a:pt x="4243" y="934"/>
                      <a:pt x="4247" y="934"/>
                      <a:pt x="4250" y="931"/>
                    </a:cubicBezTo>
                    <a:close/>
                    <a:moveTo>
                      <a:pt x="5498" y="1"/>
                    </a:moveTo>
                    <a:cubicBezTo>
                      <a:pt x="5487" y="1"/>
                      <a:pt x="5477" y="10"/>
                      <a:pt x="5467" y="21"/>
                    </a:cubicBezTo>
                    <a:cubicBezTo>
                      <a:pt x="5446" y="73"/>
                      <a:pt x="5415" y="135"/>
                      <a:pt x="5384" y="187"/>
                    </a:cubicBezTo>
                    <a:cubicBezTo>
                      <a:pt x="5321" y="291"/>
                      <a:pt x="5238" y="384"/>
                      <a:pt x="5155" y="467"/>
                    </a:cubicBezTo>
                    <a:cubicBezTo>
                      <a:pt x="5042" y="571"/>
                      <a:pt x="4917" y="654"/>
                      <a:pt x="4793" y="727"/>
                    </a:cubicBezTo>
                    <a:cubicBezTo>
                      <a:pt x="4627" y="810"/>
                      <a:pt x="4440" y="882"/>
                      <a:pt x="4263" y="923"/>
                    </a:cubicBezTo>
                    <a:lnTo>
                      <a:pt x="4253" y="923"/>
                    </a:lnTo>
                    <a:cubicBezTo>
                      <a:pt x="3998" y="987"/>
                      <a:pt x="3743" y="1019"/>
                      <a:pt x="3488" y="1019"/>
                    </a:cubicBezTo>
                    <a:cubicBezTo>
                      <a:pt x="3453" y="1019"/>
                      <a:pt x="3418" y="1018"/>
                      <a:pt x="3382" y="1017"/>
                    </a:cubicBezTo>
                    <a:lnTo>
                      <a:pt x="3371" y="1017"/>
                    </a:lnTo>
                    <a:cubicBezTo>
                      <a:pt x="3237" y="1017"/>
                      <a:pt x="3112" y="1006"/>
                      <a:pt x="2977" y="996"/>
                    </a:cubicBezTo>
                    <a:cubicBezTo>
                      <a:pt x="2843" y="976"/>
                      <a:pt x="2697" y="965"/>
                      <a:pt x="2562" y="934"/>
                    </a:cubicBezTo>
                    <a:cubicBezTo>
                      <a:pt x="2417" y="913"/>
                      <a:pt x="2282" y="882"/>
                      <a:pt x="2147" y="851"/>
                    </a:cubicBezTo>
                    <a:cubicBezTo>
                      <a:pt x="2013" y="820"/>
                      <a:pt x="1868" y="789"/>
                      <a:pt x="1732" y="747"/>
                    </a:cubicBezTo>
                    <a:lnTo>
                      <a:pt x="1732" y="747"/>
                    </a:lnTo>
                    <a:cubicBezTo>
                      <a:pt x="1733" y="748"/>
                      <a:pt x="1733" y="748"/>
                      <a:pt x="1734" y="749"/>
                    </a:cubicBezTo>
                    <a:lnTo>
                      <a:pt x="1734" y="749"/>
                    </a:lnTo>
                    <a:cubicBezTo>
                      <a:pt x="1308" y="625"/>
                      <a:pt x="883" y="451"/>
                      <a:pt x="498" y="218"/>
                    </a:cubicBezTo>
                    <a:cubicBezTo>
                      <a:pt x="457" y="187"/>
                      <a:pt x="415" y="167"/>
                      <a:pt x="374" y="135"/>
                    </a:cubicBezTo>
                    <a:lnTo>
                      <a:pt x="312" y="104"/>
                    </a:lnTo>
                    <a:cubicBezTo>
                      <a:pt x="291" y="84"/>
                      <a:pt x="270" y="63"/>
                      <a:pt x="249" y="52"/>
                    </a:cubicBezTo>
                    <a:cubicBezTo>
                      <a:pt x="222" y="30"/>
                      <a:pt x="190" y="19"/>
                      <a:pt x="158" y="19"/>
                    </a:cubicBezTo>
                    <a:cubicBezTo>
                      <a:pt x="116" y="19"/>
                      <a:pt x="75" y="37"/>
                      <a:pt x="52" y="73"/>
                    </a:cubicBezTo>
                    <a:cubicBezTo>
                      <a:pt x="0" y="135"/>
                      <a:pt x="10" y="218"/>
                      <a:pt x="73" y="270"/>
                    </a:cubicBezTo>
                    <a:cubicBezTo>
                      <a:pt x="83" y="280"/>
                      <a:pt x="104" y="291"/>
                      <a:pt x="114" y="312"/>
                    </a:cubicBezTo>
                    <a:cubicBezTo>
                      <a:pt x="135" y="322"/>
                      <a:pt x="146" y="332"/>
                      <a:pt x="156" y="353"/>
                    </a:cubicBezTo>
                    <a:cubicBezTo>
                      <a:pt x="197" y="384"/>
                      <a:pt x="229" y="405"/>
                      <a:pt x="270" y="436"/>
                    </a:cubicBezTo>
                    <a:cubicBezTo>
                      <a:pt x="353" y="498"/>
                      <a:pt x="446" y="550"/>
                      <a:pt x="540" y="612"/>
                    </a:cubicBezTo>
                    <a:cubicBezTo>
                      <a:pt x="736" y="716"/>
                      <a:pt x="934" y="810"/>
                      <a:pt x="1131" y="882"/>
                    </a:cubicBezTo>
                    <a:cubicBezTo>
                      <a:pt x="1370" y="976"/>
                      <a:pt x="1608" y="1048"/>
                      <a:pt x="1847" y="1110"/>
                    </a:cubicBezTo>
                    <a:cubicBezTo>
                      <a:pt x="2096" y="1172"/>
                      <a:pt x="2345" y="1214"/>
                      <a:pt x="2594" y="1245"/>
                    </a:cubicBezTo>
                    <a:cubicBezTo>
                      <a:pt x="2776" y="1261"/>
                      <a:pt x="2964" y="1270"/>
                      <a:pt x="3154" y="1270"/>
                    </a:cubicBezTo>
                    <a:cubicBezTo>
                      <a:pt x="3223" y="1270"/>
                      <a:pt x="3292" y="1269"/>
                      <a:pt x="3361" y="1266"/>
                    </a:cubicBezTo>
                    <a:cubicBezTo>
                      <a:pt x="3599" y="1255"/>
                      <a:pt x="3828" y="1225"/>
                      <a:pt x="4067" y="1172"/>
                    </a:cubicBezTo>
                    <a:cubicBezTo>
                      <a:pt x="4284" y="1121"/>
                      <a:pt x="4502" y="1048"/>
                      <a:pt x="4710" y="944"/>
                    </a:cubicBezTo>
                    <a:cubicBezTo>
                      <a:pt x="4803" y="893"/>
                      <a:pt x="4897" y="840"/>
                      <a:pt x="4979" y="778"/>
                    </a:cubicBezTo>
                    <a:cubicBezTo>
                      <a:pt x="5062" y="706"/>
                      <a:pt x="5145" y="633"/>
                      <a:pt x="5208" y="561"/>
                    </a:cubicBezTo>
                    <a:cubicBezTo>
                      <a:pt x="5342" y="405"/>
                      <a:pt x="5457" y="239"/>
                      <a:pt x="5540" y="52"/>
                    </a:cubicBezTo>
                    <a:cubicBezTo>
                      <a:pt x="5550" y="21"/>
                      <a:pt x="5529" y="1"/>
                      <a:pt x="5498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1"/>
              <p:cNvSpPr/>
              <p:nvPr/>
            </p:nvSpPr>
            <p:spPr>
              <a:xfrm>
                <a:off x="2836960" y="2180289"/>
                <a:ext cx="206309" cy="4134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634" extrusionOk="0">
                    <a:moveTo>
                      <a:pt x="3091" y="1"/>
                    </a:moveTo>
                    <a:cubicBezTo>
                      <a:pt x="3018" y="63"/>
                      <a:pt x="2935" y="105"/>
                      <a:pt x="2852" y="157"/>
                    </a:cubicBezTo>
                    <a:cubicBezTo>
                      <a:pt x="2666" y="261"/>
                      <a:pt x="2469" y="333"/>
                      <a:pt x="2251" y="385"/>
                    </a:cubicBezTo>
                    <a:lnTo>
                      <a:pt x="2261" y="385"/>
                    </a:lnTo>
                    <a:lnTo>
                      <a:pt x="2251" y="395"/>
                    </a:lnTo>
                    <a:cubicBezTo>
                      <a:pt x="2022" y="447"/>
                      <a:pt x="1784" y="478"/>
                      <a:pt x="1545" y="478"/>
                    </a:cubicBezTo>
                    <a:cubicBezTo>
                      <a:pt x="1411" y="468"/>
                      <a:pt x="1276" y="457"/>
                      <a:pt x="1141" y="436"/>
                    </a:cubicBezTo>
                    <a:cubicBezTo>
                      <a:pt x="996" y="416"/>
                      <a:pt x="861" y="385"/>
                      <a:pt x="726" y="344"/>
                    </a:cubicBezTo>
                    <a:cubicBezTo>
                      <a:pt x="632" y="323"/>
                      <a:pt x="539" y="291"/>
                      <a:pt x="456" y="250"/>
                    </a:cubicBezTo>
                    <a:cubicBezTo>
                      <a:pt x="353" y="208"/>
                      <a:pt x="259" y="167"/>
                      <a:pt x="166" y="115"/>
                    </a:cubicBezTo>
                    <a:cubicBezTo>
                      <a:pt x="155" y="111"/>
                      <a:pt x="143" y="109"/>
                      <a:pt x="131" y="109"/>
                    </a:cubicBezTo>
                    <a:cubicBezTo>
                      <a:pt x="88" y="109"/>
                      <a:pt x="45" y="137"/>
                      <a:pt x="21" y="178"/>
                    </a:cubicBezTo>
                    <a:cubicBezTo>
                      <a:pt x="0" y="229"/>
                      <a:pt x="31" y="291"/>
                      <a:pt x="83" y="323"/>
                    </a:cubicBezTo>
                    <a:cubicBezTo>
                      <a:pt x="321" y="447"/>
                      <a:pt x="581" y="530"/>
                      <a:pt x="851" y="582"/>
                    </a:cubicBezTo>
                    <a:cubicBezTo>
                      <a:pt x="975" y="602"/>
                      <a:pt x="1110" y="623"/>
                      <a:pt x="1234" y="634"/>
                    </a:cubicBezTo>
                    <a:cubicBezTo>
                      <a:pt x="1369" y="634"/>
                      <a:pt x="1515" y="634"/>
                      <a:pt x="1649" y="623"/>
                    </a:cubicBezTo>
                    <a:cubicBezTo>
                      <a:pt x="1773" y="613"/>
                      <a:pt x="1909" y="592"/>
                      <a:pt x="2033" y="572"/>
                    </a:cubicBezTo>
                    <a:cubicBezTo>
                      <a:pt x="2168" y="540"/>
                      <a:pt x="2292" y="499"/>
                      <a:pt x="2427" y="457"/>
                    </a:cubicBezTo>
                    <a:cubicBezTo>
                      <a:pt x="2552" y="416"/>
                      <a:pt x="2676" y="353"/>
                      <a:pt x="2801" y="291"/>
                    </a:cubicBezTo>
                    <a:cubicBezTo>
                      <a:pt x="2925" y="229"/>
                      <a:pt x="3039" y="157"/>
                      <a:pt x="3143" y="74"/>
                    </a:cubicBezTo>
                    <a:cubicBezTo>
                      <a:pt x="3163" y="63"/>
                      <a:pt x="3163" y="32"/>
                      <a:pt x="3153" y="12"/>
                    </a:cubicBezTo>
                    <a:cubicBezTo>
                      <a:pt x="3143" y="1"/>
                      <a:pt x="3133" y="1"/>
                      <a:pt x="312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1"/>
              <p:cNvSpPr/>
              <p:nvPr/>
            </p:nvSpPr>
            <p:spPr>
              <a:xfrm>
                <a:off x="3112911" y="2222216"/>
                <a:ext cx="89983" cy="11645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786" extrusionOk="0">
                    <a:moveTo>
                      <a:pt x="415" y="316"/>
                    </a:moveTo>
                    <a:cubicBezTo>
                      <a:pt x="415" y="323"/>
                      <a:pt x="416" y="323"/>
                      <a:pt x="425" y="323"/>
                    </a:cubicBezTo>
                    <a:cubicBezTo>
                      <a:pt x="422" y="321"/>
                      <a:pt x="419" y="318"/>
                      <a:pt x="415" y="316"/>
                    </a:cubicBezTo>
                    <a:close/>
                    <a:moveTo>
                      <a:pt x="52" y="1"/>
                    </a:moveTo>
                    <a:cubicBezTo>
                      <a:pt x="31" y="1"/>
                      <a:pt x="10" y="22"/>
                      <a:pt x="10" y="32"/>
                    </a:cubicBezTo>
                    <a:cubicBezTo>
                      <a:pt x="0" y="63"/>
                      <a:pt x="21" y="84"/>
                      <a:pt x="42" y="95"/>
                    </a:cubicBezTo>
                    <a:cubicBezTo>
                      <a:pt x="52" y="105"/>
                      <a:pt x="63" y="105"/>
                      <a:pt x="63" y="105"/>
                    </a:cubicBezTo>
                    <a:cubicBezTo>
                      <a:pt x="193" y="165"/>
                      <a:pt x="305" y="236"/>
                      <a:pt x="415" y="316"/>
                    </a:cubicBezTo>
                    <a:lnTo>
                      <a:pt x="415" y="316"/>
                    </a:lnTo>
                    <a:cubicBezTo>
                      <a:pt x="415" y="315"/>
                      <a:pt x="415" y="313"/>
                      <a:pt x="415" y="312"/>
                    </a:cubicBezTo>
                    <a:lnTo>
                      <a:pt x="415" y="312"/>
                    </a:lnTo>
                    <a:cubicBezTo>
                      <a:pt x="550" y="427"/>
                      <a:pt x="674" y="551"/>
                      <a:pt x="778" y="686"/>
                    </a:cubicBezTo>
                    <a:cubicBezTo>
                      <a:pt x="872" y="810"/>
                      <a:pt x="944" y="935"/>
                      <a:pt x="1006" y="1080"/>
                    </a:cubicBezTo>
                    <a:lnTo>
                      <a:pt x="996" y="1059"/>
                    </a:lnTo>
                    <a:lnTo>
                      <a:pt x="996" y="1059"/>
                    </a:lnTo>
                    <a:cubicBezTo>
                      <a:pt x="1058" y="1204"/>
                      <a:pt x="1110" y="1370"/>
                      <a:pt x="1131" y="1526"/>
                    </a:cubicBezTo>
                    <a:cubicBezTo>
                      <a:pt x="1131" y="1568"/>
                      <a:pt x="1141" y="1619"/>
                      <a:pt x="1141" y="1661"/>
                    </a:cubicBezTo>
                    <a:cubicBezTo>
                      <a:pt x="1141" y="1734"/>
                      <a:pt x="1193" y="1785"/>
                      <a:pt x="1255" y="1785"/>
                    </a:cubicBezTo>
                    <a:cubicBezTo>
                      <a:pt x="1328" y="1785"/>
                      <a:pt x="1379" y="1734"/>
                      <a:pt x="1379" y="1661"/>
                    </a:cubicBezTo>
                    <a:cubicBezTo>
                      <a:pt x="1379" y="1568"/>
                      <a:pt x="1370" y="1474"/>
                      <a:pt x="1349" y="1381"/>
                    </a:cubicBezTo>
                    <a:cubicBezTo>
                      <a:pt x="1328" y="1287"/>
                      <a:pt x="1296" y="1204"/>
                      <a:pt x="1255" y="1121"/>
                    </a:cubicBezTo>
                    <a:cubicBezTo>
                      <a:pt x="1224" y="1028"/>
                      <a:pt x="1172" y="955"/>
                      <a:pt x="1121" y="872"/>
                    </a:cubicBezTo>
                    <a:cubicBezTo>
                      <a:pt x="1068" y="789"/>
                      <a:pt x="1006" y="717"/>
                      <a:pt x="944" y="644"/>
                    </a:cubicBezTo>
                    <a:cubicBezTo>
                      <a:pt x="819" y="499"/>
                      <a:pt x="685" y="364"/>
                      <a:pt x="529" y="261"/>
                    </a:cubicBezTo>
                    <a:cubicBezTo>
                      <a:pt x="394" y="146"/>
                      <a:pt x="238" y="63"/>
                      <a:pt x="7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1"/>
              <p:cNvSpPr/>
              <p:nvPr/>
            </p:nvSpPr>
            <p:spPr>
              <a:xfrm>
                <a:off x="2655688" y="2247321"/>
                <a:ext cx="48056" cy="177879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728" extrusionOk="0">
                    <a:moveTo>
                      <a:pt x="104" y="2386"/>
                    </a:moveTo>
                    <a:cubicBezTo>
                      <a:pt x="93" y="2396"/>
                      <a:pt x="93" y="2407"/>
                      <a:pt x="83" y="2407"/>
                    </a:cubicBezTo>
                    <a:lnTo>
                      <a:pt x="93" y="2407"/>
                    </a:lnTo>
                    <a:cubicBezTo>
                      <a:pt x="93" y="2396"/>
                      <a:pt x="104" y="2396"/>
                      <a:pt x="104" y="2386"/>
                    </a:cubicBezTo>
                    <a:close/>
                    <a:moveTo>
                      <a:pt x="602" y="0"/>
                    </a:moveTo>
                    <a:cubicBezTo>
                      <a:pt x="570" y="0"/>
                      <a:pt x="549" y="31"/>
                      <a:pt x="549" y="52"/>
                    </a:cubicBezTo>
                    <a:cubicBezTo>
                      <a:pt x="570" y="238"/>
                      <a:pt x="581" y="425"/>
                      <a:pt x="591" y="612"/>
                    </a:cubicBezTo>
                    <a:cubicBezTo>
                      <a:pt x="591" y="809"/>
                      <a:pt x="591" y="1006"/>
                      <a:pt x="560" y="1203"/>
                    </a:cubicBezTo>
                    <a:cubicBezTo>
                      <a:pt x="549" y="1317"/>
                      <a:pt x="529" y="1432"/>
                      <a:pt x="498" y="1545"/>
                    </a:cubicBezTo>
                    <a:cubicBezTo>
                      <a:pt x="477" y="1670"/>
                      <a:pt x="436" y="1794"/>
                      <a:pt x="383" y="1909"/>
                    </a:cubicBezTo>
                    <a:cubicBezTo>
                      <a:pt x="311" y="2085"/>
                      <a:pt x="208" y="2251"/>
                      <a:pt x="93" y="2407"/>
                    </a:cubicBezTo>
                    <a:cubicBezTo>
                      <a:pt x="93" y="2407"/>
                      <a:pt x="83" y="2407"/>
                      <a:pt x="83" y="2417"/>
                    </a:cubicBezTo>
                    <a:cubicBezTo>
                      <a:pt x="72" y="2437"/>
                      <a:pt x="52" y="2448"/>
                      <a:pt x="42" y="2469"/>
                    </a:cubicBezTo>
                    <a:cubicBezTo>
                      <a:pt x="31" y="2479"/>
                      <a:pt x="21" y="2490"/>
                      <a:pt x="21" y="2500"/>
                    </a:cubicBezTo>
                    <a:cubicBezTo>
                      <a:pt x="0" y="2520"/>
                      <a:pt x="0" y="2552"/>
                      <a:pt x="0" y="2573"/>
                    </a:cubicBezTo>
                    <a:cubicBezTo>
                      <a:pt x="0" y="2614"/>
                      <a:pt x="10" y="2656"/>
                      <a:pt x="42" y="2676"/>
                    </a:cubicBezTo>
                    <a:cubicBezTo>
                      <a:pt x="62" y="2707"/>
                      <a:pt x="104" y="2728"/>
                      <a:pt x="145" y="2728"/>
                    </a:cubicBezTo>
                    <a:cubicBezTo>
                      <a:pt x="176" y="2728"/>
                      <a:pt x="218" y="2707"/>
                      <a:pt x="249" y="2676"/>
                    </a:cubicBezTo>
                    <a:cubicBezTo>
                      <a:pt x="549" y="2334"/>
                      <a:pt x="674" y="1867"/>
                      <a:pt x="715" y="1411"/>
                    </a:cubicBezTo>
                    <a:cubicBezTo>
                      <a:pt x="726" y="1307"/>
                      <a:pt x="726" y="1193"/>
                      <a:pt x="736" y="1089"/>
                    </a:cubicBezTo>
                    <a:cubicBezTo>
                      <a:pt x="736" y="975"/>
                      <a:pt x="726" y="851"/>
                      <a:pt x="715" y="736"/>
                    </a:cubicBezTo>
                    <a:cubicBezTo>
                      <a:pt x="705" y="508"/>
                      <a:pt x="674" y="280"/>
                      <a:pt x="643" y="52"/>
                    </a:cubicBezTo>
                    <a:cubicBezTo>
                      <a:pt x="643" y="31"/>
                      <a:pt x="632" y="0"/>
                      <a:pt x="60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1"/>
              <p:cNvSpPr/>
              <p:nvPr/>
            </p:nvSpPr>
            <p:spPr>
              <a:xfrm>
                <a:off x="3923877" y="2475216"/>
                <a:ext cx="250974" cy="165816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543" extrusionOk="0">
                    <a:moveTo>
                      <a:pt x="2801" y="0"/>
                    </a:moveTo>
                    <a:cubicBezTo>
                      <a:pt x="2718" y="0"/>
                      <a:pt x="2635" y="0"/>
                      <a:pt x="2531" y="21"/>
                    </a:cubicBezTo>
                    <a:cubicBezTo>
                      <a:pt x="2314" y="53"/>
                      <a:pt x="2086" y="136"/>
                      <a:pt x="1867" y="239"/>
                    </a:cubicBezTo>
                    <a:cubicBezTo>
                      <a:pt x="1743" y="312"/>
                      <a:pt x="1618" y="395"/>
                      <a:pt x="1505" y="498"/>
                    </a:cubicBezTo>
                    <a:cubicBezTo>
                      <a:pt x="1390" y="602"/>
                      <a:pt x="1297" y="717"/>
                      <a:pt x="1245" y="830"/>
                    </a:cubicBezTo>
                    <a:cubicBezTo>
                      <a:pt x="1183" y="955"/>
                      <a:pt x="1152" y="1090"/>
                      <a:pt x="1162" y="1215"/>
                    </a:cubicBezTo>
                    <a:cubicBezTo>
                      <a:pt x="1173" y="1349"/>
                      <a:pt x="1224" y="1484"/>
                      <a:pt x="1318" y="1609"/>
                    </a:cubicBezTo>
                    <a:cubicBezTo>
                      <a:pt x="1152" y="1660"/>
                      <a:pt x="986" y="1733"/>
                      <a:pt x="799" y="1826"/>
                    </a:cubicBezTo>
                    <a:cubicBezTo>
                      <a:pt x="550" y="1971"/>
                      <a:pt x="291" y="2148"/>
                      <a:pt x="32" y="2366"/>
                    </a:cubicBezTo>
                    <a:cubicBezTo>
                      <a:pt x="11" y="2386"/>
                      <a:pt x="0" y="2418"/>
                      <a:pt x="11" y="2439"/>
                    </a:cubicBezTo>
                    <a:cubicBezTo>
                      <a:pt x="11" y="2469"/>
                      <a:pt x="21" y="2490"/>
                      <a:pt x="42" y="2511"/>
                    </a:cubicBezTo>
                    <a:cubicBezTo>
                      <a:pt x="62" y="2531"/>
                      <a:pt x="83" y="2542"/>
                      <a:pt x="104" y="2542"/>
                    </a:cubicBezTo>
                    <a:cubicBezTo>
                      <a:pt x="145" y="2542"/>
                      <a:pt x="166" y="2531"/>
                      <a:pt x="187" y="2511"/>
                    </a:cubicBezTo>
                    <a:lnTo>
                      <a:pt x="208" y="2490"/>
                    </a:lnTo>
                    <a:lnTo>
                      <a:pt x="228" y="2469"/>
                    </a:lnTo>
                    <a:cubicBezTo>
                      <a:pt x="498" y="2241"/>
                      <a:pt x="789" y="2065"/>
                      <a:pt x="1079" y="1920"/>
                    </a:cubicBezTo>
                    <a:cubicBezTo>
                      <a:pt x="1307" y="1816"/>
                      <a:pt x="1525" y="1743"/>
                      <a:pt x="1743" y="1702"/>
                    </a:cubicBezTo>
                    <a:cubicBezTo>
                      <a:pt x="1837" y="1681"/>
                      <a:pt x="1909" y="1671"/>
                      <a:pt x="1992" y="1671"/>
                    </a:cubicBezTo>
                    <a:lnTo>
                      <a:pt x="2086" y="1660"/>
                    </a:lnTo>
                    <a:cubicBezTo>
                      <a:pt x="2169" y="1650"/>
                      <a:pt x="2241" y="1639"/>
                      <a:pt x="2324" y="1639"/>
                    </a:cubicBezTo>
                    <a:cubicBezTo>
                      <a:pt x="2542" y="1609"/>
                      <a:pt x="2739" y="1577"/>
                      <a:pt x="2925" y="1526"/>
                    </a:cubicBezTo>
                    <a:cubicBezTo>
                      <a:pt x="3154" y="1473"/>
                      <a:pt x="3330" y="1411"/>
                      <a:pt x="3485" y="1328"/>
                    </a:cubicBezTo>
                    <a:cubicBezTo>
                      <a:pt x="3568" y="1277"/>
                      <a:pt x="3642" y="1224"/>
                      <a:pt x="3693" y="1173"/>
                    </a:cubicBezTo>
                    <a:cubicBezTo>
                      <a:pt x="3755" y="1111"/>
                      <a:pt x="3797" y="1038"/>
                      <a:pt x="3828" y="955"/>
                    </a:cubicBezTo>
                    <a:cubicBezTo>
                      <a:pt x="3849" y="883"/>
                      <a:pt x="3849" y="800"/>
                      <a:pt x="3828" y="706"/>
                    </a:cubicBezTo>
                    <a:cubicBezTo>
                      <a:pt x="3817" y="654"/>
                      <a:pt x="3797" y="613"/>
                      <a:pt x="3776" y="571"/>
                    </a:cubicBezTo>
                    <a:cubicBezTo>
                      <a:pt x="3755" y="530"/>
                      <a:pt x="3734" y="478"/>
                      <a:pt x="3693" y="436"/>
                    </a:cubicBezTo>
                    <a:cubicBezTo>
                      <a:pt x="3621" y="322"/>
                      <a:pt x="3538" y="249"/>
                      <a:pt x="3465" y="187"/>
                    </a:cubicBezTo>
                    <a:cubicBezTo>
                      <a:pt x="3382" y="125"/>
                      <a:pt x="3289" y="83"/>
                      <a:pt x="3174" y="53"/>
                    </a:cubicBezTo>
                    <a:cubicBezTo>
                      <a:pt x="3081" y="21"/>
                      <a:pt x="2988" y="0"/>
                      <a:pt x="2863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1"/>
              <p:cNvSpPr/>
              <p:nvPr/>
            </p:nvSpPr>
            <p:spPr>
              <a:xfrm>
                <a:off x="3993517" y="2471173"/>
                <a:ext cx="190855" cy="717907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1010" extrusionOk="0">
                    <a:moveTo>
                      <a:pt x="2739" y="0"/>
                    </a:moveTo>
                    <a:cubicBezTo>
                      <a:pt x="2708" y="11"/>
                      <a:pt x="2677" y="21"/>
                      <a:pt x="2656" y="53"/>
                    </a:cubicBezTo>
                    <a:cubicBezTo>
                      <a:pt x="2636" y="83"/>
                      <a:pt x="2636" y="115"/>
                      <a:pt x="2636" y="156"/>
                    </a:cubicBezTo>
                    <a:cubicBezTo>
                      <a:pt x="2646" y="177"/>
                      <a:pt x="2646" y="208"/>
                      <a:pt x="2646" y="228"/>
                    </a:cubicBezTo>
                    <a:cubicBezTo>
                      <a:pt x="2666" y="509"/>
                      <a:pt x="2646" y="789"/>
                      <a:pt x="2594" y="1058"/>
                    </a:cubicBezTo>
                    <a:cubicBezTo>
                      <a:pt x="2511" y="1422"/>
                      <a:pt x="2376" y="1774"/>
                      <a:pt x="2210" y="2106"/>
                    </a:cubicBezTo>
                    <a:cubicBezTo>
                      <a:pt x="1920" y="2667"/>
                      <a:pt x="1557" y="3174"/>
                      <a:pt x="1214" y="3693"/>
                    </a:cubicBezTo>
                    <a:cubicBezTo>
                      <a:pt x="1038" y="3953"/>
                      <a:pt x="872" y="4222"/>
                      <a:pt x="716" y="4492"/>
                    </a:cubicBezTo>
                    <a:cubicBezTo>
                      <a:pt x="550" y="4783"/>
                      <a:pt x="416" y="5083"/>
                      <a:pt x="301" y="5394"/>
                    </a:cubicBezTo>
                    <a:cubicBezTo>
                      <a:pt x="177" y="5726"/>
                      <a:pt x="94" y="6079"/>
                      <a:pt x="42" y="6422"/>
                    </a:cubicBezTo>
                    <a:cubicBezTo>
                      <a:pt x="1" y="6722"/>
                      <a:pt x="1" y="7023"/>
                      <a:pt x="32" y="7324"/>
                    </a:cubicBezTo>
                    <a:cubicBezTo>
                      <a:pt x="94" y="7874"/>
                      <a:pt x="322" y="8382"/>
                      <a:pt x="623" y="8838"/>
                    </a:cubicBezTo>
                    <a:cubicBezTo>
                      <a:pt x="852" y="9202"/>
                      <a:pt x="1131" y="9543"/>
                      <a:pt x="1412" y="9865"/>
                    </a:cubicBezTo>
                    <a:cubicBezTo>
                      <a:pt x="1733" y="10239"/>
                      <a:pt x="2065" y="10592"/>
                      <a:pt x="2376" y="10965"/>
                    </a:cubicBezTo>
                    <a:cubicBezTo>
                      <a:pt x="2405" y="10993"/>
                      <a:pt x="2443" y="11009"/>
                      <a:pt x="2480" y="11009"/>
                    </a:cubicBezTo>
                    <a:cubicBezTo>
                      <a:pt x="2510" y="11009"/>
                      <a:pt x="2540" y="10998"/>
                      <a:pt x="2563" y="10975"/>
                    </a:cubicBezTo>
                    <a:cubicBezTo>
                      <a:pt x="2625" y="10933"/>
                      <a:pt x="2625" y="10850"/>
                      <a:pt x="2583" y="10788"/>
                    </a:cubicBezTo>
                    <a:cubicBezTo>
                      <a:pt x="2013" y="10124"/>
                      <a:pt x="1380" y="9502"/>
                      <a:pt x="893" y="8776"/>
                    </a:cubicBezTo>
                    <a:cubicBezTo>
                      <a:pt x="706" y="8496"/>
                      <a:pt x="550" y="8206"/>
                      <a:pt x="437" y="7895"/>
                    </a:cubicBezTo>
                    <a:cubicBezTo>
                      <a:pt x="354" y="7635"/>
                      <a:pt x="291" y="7365"/>
                      <a:pt x="281" y="7095"/>
                    </a:cubicBezTo>
                    <a:cubicBezTo>
                      <a:pt x="260" y="6784"/>
                      <a:pt x="291" y="6484"/>
                      <a:pt x="354" y="6183"/>
                    </a:cubicBezTo>
                    <a:cubicBezTo>
                      <a:pt x="447" y="5726"/>
                      <a:pt x="613" y="5281"/>
                      <a:pt x="820" y="4855"/>
                    </a:cubicBezTo>
                    <a:lnTo>
                      <a:pt x="820" y="4855"/>
                    </a:lnTo>
                    <a:cubicBezTo>
                      <a:pt x="820" y="4866"/>
                      <a:pt x="810" y="4876"/>
                      <a:pt x="810" y="4886"/>
                    </a:cubicBezTo>
                    <a:cubicBezTo>
                      <a:pt x="1380" y="3766"/>
                      <a:pt x="2272" y="2832"/>
                      <a:pt x="2698" y="1639"/>
                    </a:cubicBezTo>
                    <a:cubicBezTo>
                      <a:pt x="2791" y="1401"/>
                      <a:pt x="2843" y="1152"/>
                      <a:pt x="2885" y="903"/>
                    </a:cubicBezTo>
                    <a:cubicBezTo>
                      <a:pt x="2926" y="643"/>
                      <a:pt x="2926" y="374"/>
                      <a:pt x="2905" y="104"/>
                    </a:cubicBezTo>
                    <a:cubicBezTo>
                      <a:pt x="2895" y="73"/>
                      <a:pt x="2874" y="42"/>
                      <a:pt x="2843" y="21"/>
                    </a:cubicBezTo>
                    <a:cubicBezTo>
                      <a:pt x="2822" y="0"/>
                      <a:pt x="2791" y="0"/>
                      <a:pt x="2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1"/>
              <p:cNvSpPr/>
              <p:nvPr/>
            </p:nvSpPr>
            <p:spPr>
              <a:xfrm>
                <a:off x="4121386" y="2208067"/>
                <a:ext cx="188768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156" extrusionOk="0">
                    <a:moveTo>
                      <a:pt x="633" y="1919"/>
                    </a:moveTo>
                    <a:cubicBezTo>
                      <a:pt x="705" y="1919"/>
                      <a:pt x="778" y="1930"/>
                      <a:pt x="861" y="1940"/>
                    </a:cubicBezTo>
                    <a:cubicBezTo>
                      <a:pt x="954" y="1961"/>
                      <a:pt x="1048" y="1992"/>
                      <a:pt x="1131" y="2034"/>
                    </a:cubicBezTo>
                    <a:cubicBezTo>
                      <a:pt x="1193" y="2064"/>
                      <a:pt x="1245" y="2096"/>
                      <a:pt x="1286" y="2137"/>
                    </a:cubicBezTo>
                    <a:cubicBezTo>
                      <a:pt x="1359" y="2200"/>
                      <a:pt x="1411" y="2272"/>
                      <a:pt x="1473" y="2345"/>
                    </a:cubicBezTo>
                    <a:cubicBezTo>
                      <a:pt x="1515" y="2417"/>
                      <a:pt x="1556" y="2490"/>
                      <a:pt x="1588" y="2573"/>
                    </a:cubicBezTo>
                    <a:lnTo>
                      <a:pt x="1432" y="2635"/>
                    </a:lnTo>
                    <a:cubicBezTo>
                      <a:pt x="1286" y="2687"/>
                      <a:pt x="1131" y="2718"/>
                      <a:pt x="975" y="2739"/>
                    </a:cubicBezTo>
                    <a:cubicBezTo>
                      <a:pt x="861" y="2739"/>
                      <a:pt x="758" y="2739"/>
                      <a:pt x="643" y="2718"/>
                    </a:cubicBezTo>
                    <a:cubicBezTo>
                      <a:pt x="592" y="2707"/>
                      <a:pt x="539" y="2687"/>
                      <a:pt x="488" y="2666"/>
                    </a:cubicBezTo>
                    <a:lnTo>
                      <a:pt x="394" y="2604"/>
                    </a:lnTo>
                    <a:cubicBezTo>
                      <a:pt x="374" y="2583"/>
                      <a:pt x="353" y="2562"/>
                      <a:pt x="332" y="2532"/>
                    </a:cubicBezTo>
                    <a:cubicBezTo>
                      <a:pt x="322" y="2511"/>
                      <a:pt x="301" y="2479"/>
                      <a:pt x="291" y="2449"/>
                    </a:cubicBezTo>
                    <a:cubicBezTo>
                      <a:pt x="281" y="2396"/>
                      <a:pt x="270" y="2355"/>
                      <a:pt x="270" y="2303"/>
                    </a:cubicBezTo>
                    <a:cubicBezTo>
                      <a:pt x="270" y="2262"/>
                      <a:pt x="270" y="2220"/>
                      <a:pt x="281" y="2168"/>
                    </a:cubicBezTo>
                    <a:cubicBezTo>
                      <a:pt x="281" y="2147"/>
                      <a:pt x="291" y="2127"/>
                      <a:pt x="301" y="2096"/>
                    </a:cubicBezTo>
                    <a:cubicBezTo>
                      <a:pt x="311" y="2075"/>
                      <a:pt x="322" y="2054"/>
                      <a:pt x="343" y="2034"/>
                    </a:cubicBezTo>
                    <a:cubicBezTo>
                      <a:pt x="353" y="2023"/>
                      <a:pt x="374" y="2002"/>
                      <a:pt x="394" y="1992"/>
                    </a:cubicBezTo>
                    <a:cubicBezTo>
                      <a:pt x="426" y="1971"/>
                      <a:pt x="447" y="1961"/>
                      <a:pt x="477" y="1951"/>
                    </a:cubicBezTo>
                    <a:lnTo>
                      <a:pt x="633" y="1919"/>
                    </a:lnTo>
                    <a:close/>
                    <a:moveTo>
                      <a:pt x="1332" y="4358"/>
                    </a:moveTo>
                    <a:cubicBezTo>
                      <a:pt x="1330" y="4360"/>
                      <a:pt x="1328" y="4363"/>
                      <a:pt x="1328" y="4367"/>
                    </a:cubicBezTo>
                    <a:cubicBezTo>
                      <a:pt x="1329" y="4364"/>
                      <a:pt x="1331" y="4361"/>
                      <a:pt x="1332" y="4358"/>
                    </a:cubicBezTo>
                    <a:close/>
                    <a:moveTo>
                      <a:pt x="2646" y="1"/>
                    </a:moveTo>
                    <a:cubicBezTo>
                      <a:pt x="2573" y="21"/>
                      <a:pt x="2521" y="93"/>
                      <a:pt x="2542" y="166"/>
                    </a:cubicBezTo>
                    <a:cubicBezTo>
                      <a:pt x="2573" y="301"/>
                      <a:pt x="2593" y="446"/>
                      <a:pt x="2604" y="591"/>
                    </a:cubicBezTo>
                    <a:cubicBezTo>
                      <a:pt x="2614" y="820"/>
                      <a:pt x="2593" y="1048"/>
                      <a:pt x="2552" y="1266"/>
                    </a:cubicBezTo>
                    <a:cubicBezTo>
                      <a:pt x="2510" y="1453"/>
                      <a:pt x="2459" y="1619"/>
                      <a:pt x="2376" y="1795"/>
                    </a:cubicBezTo>
                    <a:cubicBezTo>
                      <a:pt x="2303" y="1930"/>
                      <a:pt x="2210" y="2064"/>
                      <a:pt x="2106" y="2179"/>
                    </a:cubicBezTo>
                    <a:cubicBezTo>
                      <a:pt x="2023" y="2272"/>
                      <a:pt x="1920" y="2366"/>
                      <a:pt x="1816" y="2438"/>
                    </a:cubicBezTo>
                    <a:cubicBezTo>
                      <a:pt x="1743" y="2262"/>
                      <a:pt x="1629" y="2096"/>
                      <a:pt x="1484" y="1961"/>
                    </a:cubicBezTo>
                    <a:cubicBezTo>
                      <a:pt x="1318" y="1805"/>
                      <a:pt x="1100" y="1712"/>
                      <a:pt x="882" y="1670"/>
                    </a:cubicBezTo>
                    <a:cubicBezTo>
                      <a:pt x="816" y="1664"/>
                      <a:pt x="749" y="1658"/>
                      <a:pt x="683" y="1658"/>
                    </a:cubicBezTo>
                    <a:cubicBezTo>
                      <a:pt x="635" y="1658"/>
                      <a:pt x="587" y="1661"/>
                      <a:pt x="539" y="1670"/>
                    </a:cubicBezTo>
                    <a:cubicBezTo>
                      <a:pt x="447" y="1681"/>
                      <a:pt x="343" y="1712"/>
                      <a:pt x="260" y="1764"/>
                    </a:cubicBezTo>
                    <a:cubicBezTo>
                      <a:pt x="239" y="1785"/>
                      <a:pt x="208" y="1795"/>
                      <a:pt x="187" y="1815"/>
                    </a:cubicBezTo>
                    <a:lnTo>
                      <a:pt x="125" y="1878"/>
                    </a:lnTo>
                    <a:cubicBezTo>
                      <a:pt x="94" y="1919"/>
                      <a:pt x="62" y="1971"/>
                      <a:pt x="42" y="2023"/>
                    </a:cubicBezTo>
                    <a:cubicBezTo>
                      <a:pt x="21" y="2075"/>
                      <a:pt x="11" y="2137"/>
                      <a:pt x="0" y="2200"/>
                    </a:cubicBezTo>
                    <a:cubicBezTo>
                      <a:pt x="0" y="2272"/>
                      <a:pt x="0" y="2345"/>
                      <a:pt x="11" y="2417"/>
                    </a:cubicBezTo>
                    <a:cubicBezTo>
                      <a:pt x="32" y="2532"/>
                      <a:pt x="83" y="2656"/>
                      <a:pt x="166" y="2749"/>
                    </a:cubicBezTo>
                    <a:cubicBezTo>
                      <a:pt x="239" y="2832"/>
                      <a:pt x="343" y="2894"/>
                      <a:pt x="447" y="2936"/>
                    </a:cubicBezTo>
                    <a:cubicBezTo>
                      <a:pt x="560" y="2977"/>
                      <a:pt x="675" y="2998"/>
                      <a:pt x="799" y="2998"/>
                    </a:cubicBezTo>
                    <a:cubicBezTo>
                      <a:pt x="830" y="3001"/>
                      <a:pt x="861" y="3002"/>
                      <a:pt x="893" y="3002"/>
                    </a:cubicBezTo>
                    <a:cubicBezTo>
                      <a:pt x="980" y="3002"/>
                      <a:pt x="1071" y="2992"/>
                      <a:pt x="1162" y="2977"/>
                    </a:cubicBezTo>
                    <a:cubicBezTo>
                      <a:pt x="1328" y="2946"/>
                      <a:pt x="1494" y="2905"/>
                      <a:pt x="1650" y="2832"/>
                    </a:cubicBezTo>
                    <a:cubicBezTo>
                      <a:pt x="1660" y="2884"/>
                      <a:pt x="1660" y="2926"/>
                      <a:pt x="1671" y="2977"/>
                    </a:cubicBezTo>
                    <a:cubicBezTo>
                      <a:pt x="1681" y="3164"/>
                      <a:pt x="1660" y="3361"/>
                      <a:pt x="1618" y="3548"/>
                    </a:cubicBezTo>
                    <a:cubicBezTo>
                      <a:pt x="1557" y="3835"/>
                      <a:pt x="1455" y="4102"/>
                      <a:pt x="1332" y="4358"/>
                    </a:cubicBezTo>
                    <a:lnTo>
                      <a:pt x="1332" y="4358"/>
                    </a:lnTo>
                    <a:cubicBezTo>
                      <a:pt x="1333" y="4358"/>
                      <a:pt x="1333" y="4357"/>
                      <a:pt x="1333" y="4357"/>
                    </a:cubicBezTo>
                    <a:lnTo>
                      <a:pt x="1333" y="4357"/>
                    </a:lnTo>
                    <a:cubicBezTo>
                      <a:pt x="1230" y="4561"/>
                      <a:pt x="1097" y="4765"/>
                      <a:pt x="954" y="4948"/>
                    </a:cubicBezTo>
                    <a:cubicBezTo>
                      <a:pt x="903" y="5000"/>
                      <a:pt x="934" y="5093"/>
                      <a:pt x="986" y="5135"/>
                    </a:cubicBezTo>
                    <a:cubicBezTo>
                      <a:pt x="1017" y="5156"/>
                      <a:pt x="1048" y="5156"/>
                      <a:pt x="1090" y="5156"/>
                    </a:cubicBezTo>
                    <a:cubicBezTo>
                      <a:pt x="1120" y="5146"/>
                      <a:pt x="1152" y="5125"/>
                      <a:pt x="1173" y="5093"/>
                    </a:cubicBezTo>
                    <a:cubicBezTo>
                      <a:pt x="1349" y="4886"/>
                      <a:pt x="1484" y="4648"/>
                      <a:pt x="1608" y="4399"/>
                    </a:cubicBezTo>
                    <a:cubicBezTo>
                      <a:pt x="1733" y="4129"/>
                      <a:pt x="1837" y="3839"/>
                      <a:pt x="1888" y="3548"/>
                    </a:cubicBezTo>
                    <a:cubicBezTo>
                      <a:pt x="1940" y="3268"/>
                      <a:pt x="1950" y="2977"/>
                      <a:pt x="1899" y="2698"/>
                    </a:cubicBezTo>
                    <a:cubicBezTo>
                      <a:pt x="2137" y="2552"/>
                      <a:pt x="2334" y="2355"/>
                      <a:pt x="2490" y="2117"/>
                    </a:cubicBezTo>
                    <a:cubicBezTo>
                      <a:pt x="2573" y="1992"/>
                      <a:pt x="2635" y="1857"/>
                      <a:pt x="2697" y="1722"/>
                    </a:cubicBezTo>
                    <a:cubicBezTo>
                      <a:pt x="2749" y="1577"/>
                      <a:pt x="2791" y="1432"/>
                      <a:pt x="2822" y="1287"/>
                    </a:cubicBezTo>
                    <a:cubicBezTo>
                      <a:pt x="2895" y="893"/>
                      <a:pt x="2884" y="488"/>
                      <a:pt x="2801" y="104"/>
                    </a:cubicBezTo>
                    <a:cubicBezTo>
                      <a:pt x="2780" y="42"/>
                      <a:pt x="2729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1"/>
              <p:cNvSpPr/>
              <p:nvPr/>
            </p:nvSpPr>
            <p:spPr>
              <a:xfrm>
                <a:off x="3910314" y="3137448"/>
                <a:ext cx="398468" cy="35412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431" extrusionOk="0">
                    <a:moveTo>
                      <a:pt x="3055" y="0"/>
                    </a:moveTo>
                    <a:cubicBezTo>
                      <a:pt x="2455" y="0"/>
                      <a:pt x="1851" y="200"/>
                      <a:pt x="1349" y="612"/>
                    </a:cubicBezTo>
                    <a:cubicBezTo>
                      <a:pt x="187" y="1556"/>
                      <a:pt x="1" y="3267"/>
                      <a:pt x="955" y="4429"/>
                    </a:cubicBezTo>
                    <a:cubicBezTo>
                      <a:pt x="1491" y="5088"/>
                      <a:pt x="2274" y="5430"/>
                      <a:pt x="3063" y="5430"/>
                    </a:cubicBezTo>
                    <a:cubicBezTo>
                      <a:pt x="3665" y="5430"/>
                      <a:pt x="4270" y="5232"/>
                      <a:pt x="4772" y="4823"/>
                    </a:cubicBezTo>
                    <a:cubicBezTo>
                      <a:pt x="5934" y="3880"/>
                      <a:pt x="6111" y="2168"/>
                      <a:pt x="5166" y="1006"/>
                    </a:cubicBezTo>
                    <a:cubicBezTo>
                      <a:pt x="4630" y="346"/>
                      <a:pt x="3846" y="0"/>
                      <a:pt x="30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1"/>
              <p:cNvSpPr/>
              <p:nvPr/>
            </p:nvSpPr>
            <p:spPr>
              <a:xfrm>
                <a:off x="3944156" y="3146903"/>
                <a:ext cx="173184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096" extrusionOk="0">
                    <a:moveTo>
                      <a:pt x="2584" y="0"/>
                    </a:moveTo>
                    <a:cubicBezTo>
                      <a:pt x="2563" y="0"/>
                      <a:pt x="2542" y="21"/>
                      <a:pt x="2531" y="52"/>
                    </a:cubicBezTo>
                    <a:lnTo>
                      <a:pt x="2531" y="63"/>
                    </a:lnTo>
                    <a:cubicBezTo>
                      <a:pt x="2459" y="332"/>
                      <a:pt x="2345" y="581"/>
                      <a:pt x="2210" y="809"/>
                    </a:cubicBezTo>
                    <a:lnTo>
                      <a:pt x="2210" y="799"/>
                    </a:lnTo>
                    <a:cubicBezTo>
                      <a:pt x="1992" y="1183"/>
                      <a:pt x="1702" y="1536"/>
                      <a:pt x="1380" y="1847"/>
                    </a:cubicBezTo>
                    <a:cubicBezTo>
                      <a:pt x="1173" y="2043"/>
                      <a:pt x="965" y="2230"/>
                      <a:pt x="737" y="2407"/>
                    </a:cubicBezTo>
                    <a:cubicBezTo>
                      <a:pt x="623" y="2490"/>
                      <a:pt x="509" y="2562"/>
                      <a:pt x="405" y="2645"/>
                    </a:cubicBezTo>
                    <a:cubicBezTo>
                      <a:pt x="343" y="2687"/>
                      <a:pt x="291" y="2718"/>
                      <a:pt x="239" y="2760"/>
                    </a:cubicBezTo>
                    <a:cubicBezTo>
                      <a:pt x="177" y="2801"/>
                      <a:pt x="115" y="2843"/>
                      <a:pt x="63" y="2884"/>
                    </a:cubicBezTo>
                    <a:cubicBezTo>
                      <a:pt x="0" y="2915"/>
                      <a:pt x="0" y="2998"/>
                      <a:pt x="32" y="3050"/>
                    </a:cubicBezTo>
                    <a:cubicBezTo>
                      <a:pt x="53" y="3071"/>
                      <a:pt x="83" y="3092"/>
                      <a:pt x="115" y="3092"/>
                    </a:cubicBezTo>
                    <a:cubicBezTo>
                      <a:pt x="123" y="3094"/>
                      <a:pt x="131" y="3095"/>
                      <a:pt x="138" y="3095"/>
                    </a:cubicBezTo>
                    <a:cubicBezTo>
                      <a:pt x="157" y="3095"/>
                      <a:pt x="175" y="3086"/>
                      <a:pt x="198" y="3071"/>
                    </a:cubicBezTo>
                    <a:cubicBezTo>
                      <a:pt x="260" y="3029"/>
                      <a:pt x="322" y="2998"/>
                      <a:pt x="385" y="2956"/>
                    </a:cubicBezTo>
                    <a:cubicBezTo>
                      <a:pt x="447" y="2915"/>
                      <a:pt x="519" y="2863"/>
                      <a:pt x="581" y="2822"/>
                    </a:cubicBezTo>
                    <a:cubicBezTo>
                      <a:pt x="716" y="2718"/>
                      <a:pt x="841" y="2614"/>
                      <a:pt x="965" y="2500"/>
                    </a:cubicBezTo>
                    <a:cubicBezTo>
                      <a:pt x="1235" y="2282"/>
                      <a:pt x="1473" y="2033"/>
                      <a:pt x="1702" y="1774"/>
                    </a:cubicBezTo>
                    <a:cubicBezTo>
                      <a:pt x="1816" y="1649"/>
                      <a:pt x="1909" y="1515"/>
                      <a:pt x="2013" y="1380"/>
                    </a:cubicBezTo>
                    <a:cubicBezTo>
                      <a:pt x="2106" y="1245"/>
                      <a:pt x="2199" y="1100"/>
                      <a:pt x="2282" y="955"/>
                    </a:cubicBezTo>
                    <a:cubicBezTo>
                      <a:pt x="2365" y="809"/>
                      <a:pt x="2438" y="664"/>
                      <a:pt x="2501" y="519"/>
                    </a:cubicBezTo>
                    <a:cubicBezTo>
                      <a:pt x="2563" y="363"/>
                      <a:pt x="2604" y="218"/>
                      <a:pt x="2646" y="63"/>
                    </a:cubicBezTo>
                    <a:cubicBezTo>
                      <a:pt x="2656" y="31"/>
                      <a:pt x="2625" y="0"/>
                      <a:pt x="2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1"/>
              <p:cNvSpPr/>
              <p:nvPr/>
            </p:nvSpPr>
            <p:spPr>
              <a:xfrm>
                <a:off x="3964435" y="3163139"/>
                <a:ext cx="201614" cy="222153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407" extrusionOk="0">
                    <a:moveTo>
                      <a:pt x="3040" y="0"/>
                    </a:moveTo>
                    <a:cubicBezTo>
                      <a:pt x="3020" y="0"/>
                      <a:pt x="2999" y="10"/>
                      <a:pt x="2999" y="31"/>
                    </a:cubicBezTo>
                    <a:cubicBezTo>
                      <a:pt x="2999" y="42"/>
                      <a:pt x="2988" y="42"/>
                      <a:pt x="2988" y="52"/>
                    </a:cubicBezTo>
                    <a:lnTo>
                      <a:pt x="2988" y="42"/>
                    </a:lnTo>
                    <a:cubicBezTo>
                      <a:pt x="2905" y="342"/>
                      <a:pt x="2781" y="633"/>
                      <a:pt x="2625" y="902"/>
                    </a:cubicBezTo>
                    <a:cubicBezTo>
                      <a:pt x="2389" y="1313"/>
                      <a:pt x="2092" y="1684"/>
                      <a:pt x="1764" y="2013"/>
                    </a:cubicBezTo>
                    <a:lnTo>
                      <a:pt x="1764" y="2013"/>
                    </a:lnTo>
                    <a:cubicBezTo>
                      <a:pt x="1567" y="2200"/>
                      <a:pt x="1360" y="2386"/>
                      <a:pt x="1142" y="2552"/>
                    </a:cubicBezTo>
                    <a:cubicBezTo>
                      <a:pt x="934" y="2707"/>
                      <a:pt x="706" y="2863"/>
                      <a:pt x="478" y="2988"/>
                    </a:cubicBezTo>
                    <a:lnTo>
                      <a:pt x="488" y="2988"/>
                    </a:lnTo>
                    <a:cubicBezTo>
                      <a:pt x="426" y="3029"/>
                      <a:pt x="353" y="3060"/>
                      <a:pt x="291" y="3091"/>
                    </a:cubicBezTo>
                    <a:cubicBezTo>
                      <a:pt x="219" y="3133"/>
                      <a:pt x="157" y="3164"/>
                      <a:pt x="84" y="3195"/>
                    </a:cubicBezTo>
                    <a:cubicBezTo>
                      <a:pt x="21" y="3216"/>
                      <a:pt x="1" y="3278"/>
                      <a:pt x="21" y="3340"/>
                    </a:cubicBezTo>
                    <a:cubicBezTo>
                      <a:pt x="32" y="3361"/>
                      <a:pt x="53" y="3382"/>
                      <a:pt x="84" y="3392"/>
                    </a:cubicBezTo>
                    <a:cubicBezTo>
                      <a:pt x="98" y="3400"/>
                      <a:pt x="118" y="3407"/>
                      <a:pt x="140" y="3407"/>
                    </a:cubicBezTo>
                    <a:cubicBezTo>
                      <a:pt x="149" y="3407"/>
                      <a:pt x="158" y="3406"/>
                      <a:pt x="167" y="3403"/>
                    </a:cubicBezTo>
                    <a:cubicBezTo>
                      <a:pt x="229" y="3361"/>
                      <a:pt x="302" y="3320"/>
                      <a:pt x="374" y="3288"/>
                    </a:cubicBezTo>
                    <a:cubicBezTo>
                      <a:pt x="447" y="3247"/>
                      <a:pt x="530" y="3195"/>
                      <a:pt x="602" y="3154"/>
                    </a:cubicBezTo>
                    <a:cubicBezTo>
                      <a:pt x="747" y="3060"/>
                      <a:pt x="893" y="2967"/>
                      <a:pt x="1028" y="2863"/>
                    </a:cubicBezTo>
                    <a:cubicBezTo>
                      <a:pt x="1173" y="2749"/>
                      <a:pt x="1308" y="2635"/>
                      <a:pt x="1443" y="2521"/>
                    </a:cubicBezTo>
                    <a:cubicBezTo>
                      <a:pt x="1577" y="2396"/>
                      <a:pt x="1702" y="2272"/>
                      <a:pt x="1826" y="2137"/>
                    </a:cubicBezTo>
                    <a:cubicBezTo>
                      <a:pt x="2075" y="1877"/>
                      <a:pt x="2303" y="1598"/>
                      <a:pt x="2501" y="1287"/>
                    </a:cubicBezTo>
                    <a:cubicBezTo>
                      <a:pt x="2605" y="1151"/>
                      <a:pt x="2688" y="996"/>
                      <a:pt x="2771" y="840"/>
                    </a:cubicBezTo>
                    <a:cubicBezTo>
                      <a:pt x="2843" y="695"/>
                      <a:pt x="2916" y="540"/>
                      <a:pt x="2978" y="374"/>
                    </a:cubicBezTo>
                    <a:cubicBezTo>
                      <a:pt x="3020" y="270"/>
                      <a:pt x="3050" y="155"/>
                      <a:pt x="3082" y="42"/>
                    </a:cubicBezTo>
                    <a:cubicBezTo>
                      <a:pt x="3092" y="21"/>
                      <a:pt x="3061" y="0"/>
                      <a:pt x="3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1"/>
              <p:cNvSpPr/>
              <p:nvPr/>
            </p:nvSpPr>
            <p:spPr>
              <a:xfrm>
                <a:off x="4120734" y="3259188"/>
                <a:ext cx="105567" cy="1759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98" extrusionOk="0">
                    <a:moveTo>
                      <a:pt x="52" y="0"/>
                    </a:moveTo>
                    <a:cubicBezTo>
                      <a:pt x="42" y="0"/>
                      <a:pt x="21" y="10"/>
                      <a:pt x="10" y="21"/>
                    </a:cubicBezTo>
                    <a:cubicBezTo>
                      <a:pt x="0" y="42"/>
                      <a:pt x="10" y="72"/>
                      <a:pt x="31" y="83"/>
                    </a:cubicBezTo>
                    <a:cubicBezTo>
                      <a:pt x="72" y="104"/>
                      <a:pt x="114" y="135"/>
                      <a:pt x="155" y="155"/>
                    </a:cubicBezTo>
                    <a:cubicBezTo>
                      <a:pt x="301" y="259"/>
                      <a:pt x="425" y="384"/>
                      <a:pt x="540" y="519"/>
                    </a:cubicBezTo>
                    <a:lnTo>
                      <a:pt x="540" y="508"/>
                    </a:lnTo>
                    <a:cubicBezTo>
                      <a:pt x="726" y="736"/>
                      <a:pt x="871" y="985"/>
                      <a:pt x="996" y="1255"/>
                    </a:cubicBezTo>
                    <a:cubicBezTo>
                      <a:pt x="1037" y="1349"/>
                      <a:pt x="1079" y="1442"/>
                      <a:pt x="1120" y="1545"/>
                    </a:cubicBezTo>
                    <a:cubicBezTo>
                      <a:pt x="1162" y="1649"/>
                      <a:pt x="1193" y="1753"/>
                      <a:pt x="1224" y="1867"/>
                    </a:cubicBezTo>
                    <a:cubicBezTo>
                      <a:pt x="1276" y="2064"/>
                      <a:pt x="1328" y="2262"/>
                      <a:pt x="1369" y="2469"/>
                    </a:cubicBezTo>
                    <a:lnTo>
                      <a:pt x="1369" y="2458"/>
                    </a:lnTo>
                    <a:cubicBezTo>
                      <a:pt x="1369" y="2500"/>
                      <a:pt x="1379" y="2541"/>
                      <a:pt x="1390" y="2594"/>
                    </a:cubicBezTo>
                    <a:lnTo>
                      <a:pt x="1390" y="2614"/>
                    </a:lnTo>
                    <a:cubicBezTo>
                      <a:pt x="1400" y="2635"/>
                      <a:pt x="1411" y="2656"/>
                      <a:pt x="1421" y="2666"/>
                    </a:cubicBezTo>
                    <a:cubicBezTo>
                      <a:pt x="1442" y="2686"/>
                      <a:pt x="1473" y="2697"/>
                      <a:pt x="1504" y="2697"/>
                    </a:cubicBezTo>
                    <a:cubicBezTo>
                      <a:pt x="1535" y="2697"/>
                      <a:pt x="1566" y="2686"/>
                      <a:pt x="1587" y="2656"/>
                    </a:cubicBezTo>
                    <a:cubicBezTo>
                      <a:pt x="1608" y="2645"/>
                      <a:pt x="1618" y="2603"/>
                      <a:pt x="1618" y="2583"/>
                    </a:cubicBezTo>
                    <a:cubicBezTo>
                      <a:pt x="1577" y="2334"/>
                      <a:pt x="1515" y="2096"/>
                      <a:pt x="1421" y="1857"/>
                    </a:cubicBezTo>
                    <a:cubicBezTo>
                      <a:pt x="1379" y="1732"/>
                      <a:pt x="1328" y="1608"/>
                      <a:pt x="1266" y="1494"/>
                    </a:cubicBezTo>
                    <a:cubicBezTo>
                      <a:pt x="1213" y="1359"/>
                      <a:pt x="1151" y="1234"/>
                      <a:pt x="1079" y="1110"/>
                    </a:cubicBezTo>
                    <a:cubicBezTo>
                      <a:pt x="954" y="882"/>
                      <a:pt x="809" y="664"/>
                      <a:pt x="632" y="467"/>
                    </a:cubicBezTo>
                    <a:cubicBezTo>
                      <a:pt x="477" y="280"/>
                      <a:pt x="291" y="125"/>
                      <a:pt x="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1"/>
              <p:cNvSpPr/>
              <p:nvPr/>
            </p:nvSpPr>
            <p:spPr>
              <a:xfrm>
                <a:off x="4147077" y="3225346"/>
                <a:ext cx="114370" cy="16438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21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0" y="52"/>
                      <a:pt x="11" y="73"/>
                      <a:pt x="32" y="84"/>
                    </a:cubicBezTo>
                    <a:cubicBezTo>
                      <a:pt x="53" y="94"/>
                      <a:pt x="62" y="114"/>
                      <a:pt x="83" y="125"/>
                    </a:cubicBezTo>
                    <a:cubicBezTo>
                      <a:pt x="83" y="123"/>
                      <a:pt x="83" y="122"/>
                      <a:pt x="83" y="121"/>
                    </a:cubicBezTo>
                    <a:lnTo>
                      <a:pt x="83" y="121"/>
                    </a:lnTo>
                    <a:cubicBezTo>
                      <a:pt x="328" y="296"/>
                      <a:pt x="542" y="501"/>
                      <a:pt x="737" y="727"/>
                    </a:cubicBezTo>
                    <a:cubicBezTo>
                      <a:pt x="830" y="840"/>
                      <a:pt x="924" y="976"/>
                      <a:pt x="1007" y="1100"/>
                    </a:cubicBezTo>
                    <a:cubicBezTo>
                      <a:pt x="1048" y="1162"/>
                      <a:pt x="1090" y="1235"/>
                      <a:pt x="1131" y="1297"/>
                    </a:cubicBezTo>
                    <a:cubicBezTo>
                      <a:pt x="1162" y="1370"/>
                      <a:pt x="1204" y="1432"/>
                      <a:pt x="1235" y="1504"/>
                    </a:cubicBezTo>
                    <a:cubicBezTo>
                      <a:pt x="1307" y="1650"/>
                      <a:pt x="1360" y="1806"/>
                      <a:pt x="1411" y="1961"/>
                    </a:cubicBezTo>
                    <a:cubicBezTo>
                      <a:pt x="1463" y="2117"/>
                      <a:pt x="1505" y="2283"/>
                      <a:pt x="1546" y="2449"/>
                    </a:cubicBezTo>
                    <a:cubicBezTo>
                      <a:pt x="1556" y="2490"/>
                      <a:pt x="1608" y="2521"/>
                      <a:pt x="1650" y="2521"/>
                    </a:cubicBezTo>
                    <a:cubicBezTo>
                      <a:pt x="1681" y="2521"/>
                      <a:pt x="1701" y="2500"/>
                      <a:pt x="1722" y="2479"/>
                    </a:cubicBezTo>
                    <a:cubicBezTo>
                      <a:pt x="1743" y="2469"/>
                      <a:pt x="1754" y="2438"/>
                      <a:pt x="1754" y="2407"/>
                    </a:cubicBezTo>
                    <a:cubicBezTo>
                      <a:pt x="1733" y="2283"/>
                      <a:pt x="1712" y="2158"/>
                      <a:pt x="1671" y="2034"/>
                    </a:cubicBezTo>
                    <a:cubicBezTo>
                      <a:pt x="1629" y="1919"/>
                      <a:pt x="1588" y="1795"/>
                      <a:pt x="1535" y="1681"/>
                    </a:cubicBezTo>
                    <a:cubicBezTo>
                      <a:pt x="1443" y="1453"/>
                      <a:pt x="1307" y="1235"/>
                      <a:pt x="1162" y="1027"/>
                    </a:cubicBezTo>
                    <a:cubicBezTo>
                      <a:pt x="1090" y="934"/>
                      <a:pt x="1007" y="830"/>
                      <a:pt x="924" y="737"/>
                    </a:cubicBezTo>
                    <a:cubicBezTo>
                      <a:pt x="841" y="644"/>
                      <a:pt x="758" y="561"/>
                      <a:pt x="664" y="467"/>
                    </a:cubicBezTo>
                    <a:cubicBezTo>
                      <a:pt x="581" y="384"/>
                      <a:pt x="488" y="301"/>
                      <a:pt x="384" y="229"/>
                    </a:cubicBezTo>
                    <a:cubicBezTo>
                      <a:pt x="291" y="146"/>
                      <a:pt x="187" y="73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1"/>
              <p:cNvSpPr/>
              <p:nvPr/>
            </p:nvSpPr>
            <p:spPr>
              <a:xfrm>
                <a:off x="4173485" y="3182701"/>
                <a:ext cx="105567" cy="1536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56" extrusionOk="0">
                    <a:moveTo>
                      <a:pt x="42" y="1"/>
                    </a:moveTo>
                    <a:cubicBezTo>
                      <a:pt x="31" y="1"/>
                      <a:pt x="10" y="11"/>
                      <a:pt x="10" y="21"/>
                    </a:cubicBezTo>
                    <a:cubicBezTo>
                      <a:pt x="0" y="42"/>
                      <a:pt x="10" y="63"/>
                      <a:pt x="21" y="74"/>
                    </a:cubicBezTo>
                    <a:cubicBezTo>
                      <a:pt x="42" y="84"/>
                      <a:pt x="72" y="104"/>
                      <a:pt x="93" y="115"/>
                    </a:cubicBezTo>
                    <a:cubicBezTo>
                      <a:pt x="287" y="268"/>
                      <a:pt x="471" y="430"/>
                      <a:pt x="634" y="623"/>
                    </a:cubicBezTo>
                    <a:lnTo>
                      <a:pt x="634" y="623"/>
                    </a:lnTo>
                    <a:cubicBezTo>
                      <a:pt x="634" y="623"/>
                      <a:pt x="633" y="623"/>
                      <a:pt x="633" y="623"/>
                    </a:cubicBezTo>
                    <a:cubicBezTo>
                      <a:pt x="726" y="727"/>
                      <a:pt x="799" y="831"/>
                      <a:pt x="872" y="945"/>
                    </a:cubicBezTo>
                    <a:cubicBezTo>
                      <a:pt x="902" y="1007"/>
                      <a:pt x="944" y="1059"/>
                      <a:pt x="975" y="1121"/>
                    </a:cubicBezTo>
                    <a:cubicBezTo>
                      <a:pt x="1006" y="1173"/>
                      <a:pt x="1038" y="1236"/>
                      <a:pt x="1058" y="1298"/>
                    </a:cubicBezTo>
                    <a:lnTo>
                      <a:pt x="1058" y="1287"/>
                    </a:lnTo>
                    <a:cubicBezTo>
                      <a:pt x="1089" y="1360"/>
                      <a:pt x="1130" y="1443"/>
                      <a:pt x="1151" y="1515"/>
                    </a:cubicBezTo>
                    <a:cubicBezTo>
                      <a:pt x="1183" y="1598"/>
                      <a:pt x="1213" y="1681"/>
                      <a:pt x="1234" y="1764"/>
                    </a:cubicBezTo>
                    <a:cubicBezTo>
                      <a:pt x="1296" y="1930"/>
                      <a:pt x="1328" y="2107"/>
                      <a:pt x="1379" y="2273"/>
                    </a:cubicBezTo>
                    <a:cubicBezTo>
                      <a:pt x="1390" y="2324"/>
                      <a:pt x="1442" y="2356"/>
                      <a:pt x="1494" y="2356"/>
                    </a:cubicBezTo>
                    <a:cubicBezTo>
                      <a:pt x="1525" y="2356"/>
                      <a:pt x="1556" y="2345"/>
                      <a:pt x="1577" y="2314"/>
                    </a:cubicBezTo>
                    <a:cubicBezTo>
                      <a:pt x="1598" y="2294"/>
                      <a:pt x="1618" y="2262"/>
                      <a:pt x="1608" y="2231"/>
                    </a:cubicBezTo>
                    <a:cubicBezTo>
                      <a:pt x="1577" y="2003"/>
                      <a:pt x="1504" y="1775"/>
                      <a:pt x="1400" y="1567"/>
                    </a:cubicBezTo>
                    <a:cubicBezTo>
                      <a:pt x="1349" y="1453"/>
                      <a:pt x="1296" y="1360"/>
                      <a:pt x="1234" y="1256"/>
                    </a:cubicBezTo>
                    <a:cubicBezTo>
                      <a:pt x="1183" y="1153"/>
                      <a:pt x="1110" y="1049"/>
                      <a:pt x="1047" y="955"/>
                    </a:cubicBezTo>
                    <a:cubicBezTo>
                      <a:pt x="985" y="862"/>
                      <a:pt x="902" y="779"/>
                      <a:pt x="830" y="696"/>
                    </a:cubicBezTo>
                    <a:cubicBezTo>
                      <a:pt x="757" y="602"/>
                      <a:pt x="685" y="519"/>
                      <a:pt x="602" y="447"/>
                    </a:cubicBezTo>
                    <a:cubicBezTo>
                      <a:pt x="519" y="364"/>
                      <a:pt x="436" y="291"/>
                      <a:pt x="342" y="219"/>
                    </a:cubicBezTo>
                    <a:cubicBezTo>
                      <a:pt x="249" y="136"/>
                      <a:pt x="155" y="74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1"/>
              <p:cNvSpPr/>
              <p:nvPr/>
            </p:nvSpPr>
            <p:spPr>
              <a:xfrm>
                <a:off x="4025338" y="3372125"/>
                <a:ext cx="167772" cy="87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49" extrusionOk="0">
                    <a:moveTo>
                      <a:pt x="2521" y="0"/>
                    </a:moveTo>
                    <a:cubicBezTo>
                      <a:pt x="2510" y="0"/>
                      <a:pt x="2500" y="0"/>
                      <a:pt x="2500" y="11"/>
                    </a:cubicBezTo>
                    <a:cubicBezTo>
                      <a:pt x="2397" y="94"/>
                      <a:pt x="2303" y="177"/>
                      <a:pt x="2199" y="260"/>
                    </a:cubicBezTo>
                    <a:lnTo>
                      <a:pt x="2189" y="260"/>
                    </a:lnTo>
                    <a:cubicBezTo>
                      <a:pt x="2075" y="343"/>
                      <a:pt x="1950" y="426"/>
                      <a:pt x="1826" y="498"/>
                    </a:cubicBezTo>
                    <a:cubicBezTo>
                      <a:pt x="1701" y="571"/>
                      <a:pt x="1577" y="633"/>
                      <a:pt x="1442" y="696"/>
                    </a:cubicBezTo>
                    <a:lnTo>
                      <a:pt x="1432" y="696"/>
                    </a:lnTo>
                    <a:cubicBezTo>
                      <a:pt x="1380" y="716"/>
                      <a:pt x="1318" y="747"/>
                      <a:pt x="1266" y="768"/>
                    </a:cubicBezTo>
                    <a:cubicBezTo>
                      <a:pt x="1090" y="841"/>
                      <a:pt x="903" y="903"/>
                      <a:pt x="716" y="954"/>
                    </a:cubicBezTo>
                    <a:cubicBezTo>
                      <a:pt x="622" y="986"/>
                      <a:pt x="519" y="1007"/>
                      <a:pt x="415" y="1027"/>
                    </a:cubicBezTo>
                    <a:cubicBezTo>
                      <a:pt x="311" y="1058"/>
                      <a:pt x="218" y="1079"/>
                      <a:pt x="115" y="1100"/>
                    </a:cubicBezTo>
                    <a:cubicBezTo>
                      <a:pt x="42" y="1110"/>
                      <a:pt x="0" y="1183"/>
                      <a:pt x="21" y="1256"/>
                    </a:cubicBezTo>
                    <a:cubicBezTo>
                      <a:pt x="32" y="1286"/>
                      <a:pt x="52" y="1318"/>
                      <a:pt x="83" y="1328"/>
                    </a:cubicBezTo>
                    <a:cubicBezTo>
                      <a:pt x="115" y="1349"/>
                      <a:pt x="135" y="1349"/>
                      <a:pt x="177" y="1349"/>
                    </a:cubicBezTo>
                    <a:cubicBezTo>
                      <a:pt x="394" y="1318"/>
                      <a:pt x="613" y="1245"/>
                      <a:pt x="820" y="1173"/>
                    </a:cubicBezTo>
                    <a:cubicBezTo>
                      <a:pt x="924" y="1131"/>
                      <a:pt x="1027" y="1090"/>
                      <a:pt x="1131" y="1037"/>
                    </a:cubicBezTo>
                    <a:cubicBezTo>
                      <a:pt x="1245" y="996"/>
                      <a:pt x="1349" y="934"/>
                      <a:pt x="1452" y="871"/>
                    </a:cubicBezTo>
                    <a:cubicBezTo>
                      <a:pt x="1494" y="851"/>
                      <a:pt x="1535" y="820"/>
                      <a:pt x="1588" y="789"/>
                    </a:cubicBezTo>
                    <a:cubicBezTo>
                      <a:pt x="1629" y="758"/>
                      <a:pt x="1681" y="737"/>
                      <a:pt x="1733" y="696"/>
                    </a:cubicBezTo>
                    <a:cubicBezTo>
                      <a:pt x="1837" y="633"/>
                      <a:pt x="1929" y="571"/>
                      <a:pt x="2033" y="498"/>
                    </a:cubicBezTo>
                    <a:cubicBezTo>
                      <a:pt x="2210" y="364"/>
                      <a:pt x="2386" y="218"/>
                      <a:pt x="2552" y="62"/>
                    </a:cubicBezTo>
                    <a:cubicBezTo>
                      <a:pt x="2573" y="52"/>
                      <a:pt x="2573" y="21"/>
                      <a:pt x="2552" y="11"/>
                    </a:cubicBezTo>
                    <a:cubicBezTo>
                      <a:pt x="2542" y="0"/>
                      <a:pt x="2531" y="0"/>
                      <a:pt x="2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1"/>
              <p:cNvSpPr/>
              <p:nvPr/>
            </p:nvSpPr>
            <p:spPr>
              <a:xfrm>
                <a:off x="4088261" y="3422138"/>
                <a:ext cx="117760" cy="5627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3" extrusionOk="0">
                    <a:moveTo>
                      <a:pt x="1774" y="1"/>
                    </a:moveTo>
                    <a:cubicBezTo>
                      <a:pt x="1764" y="1"/>
                      <a:pt x="1753" y="1"/>
                      <a:pt x="1743" y="12"/>
                    </a:cubicBezTo>
                    <a:cubicBezTo>
                      <a:pt x="1732" y="22"/>
                      <a:pt x="1711" y="32"/>
                      <a:pt x="1691" y="53"/>
                    </a:cubicBezTo>
                    <a:lnTo>
                      <a:pt x="1701" y="42"/>
                    </a:lnTo>
                    <a:lnTo>
                      <a:pt x="1701" y="42"/>
                    </a:lnTo>
                    <a:cubicBezTo>
                      <a:pt x="1577" y="136"/>
                      <a:pt x="1462" y="208"/>
                      <a:pt x="1328" y="281"/>
                    </a:cubicBezTo>
                    <a:cubicBezTo>
                      <a:pt x="1203" y="353"/>
                      <a:pt x="1068" y="416"/>
                      <a:pt x="934" y="468"/>
                    </a:cubicBezTo>
                    <a:lnTo>
                      <a:pt x="923" y="478"/>
                    </a:lnTo>
                    <a:lnTo>
                      <a:pt x="934" y="478"/>
                    </a:lnTo>
                    <a:cubicBezTo>
                      <a:pt x="861" y="499"/>
                      <a:pt x="789" y="519"/>
                      <a:pt x="716" y="551"/>
                    </a:cubicBezTo>
                    <a:cubicBezTo>
                      <a:pt x="653" y="572"/>
                      <a:pt x="581" y="582"/>
                      <a:pt x="498" y="602"/>
                    </a:cubicBezTo>
                    <a:cubicBezTo>
                      <a:pt x="436" y="623"/>
                      <a:pt x="363" y="634"/>
                      <a:pt x="291" y="644"/>
                    </a:cubicBezTo>
                    <a:lnTo>
                      <a:pt x="72" y="675"/>
                    </a:lnTo>
                    <a:cubicBezTo>
                      <a:pt x="52" y="675"/>
                      <a:pt x="42" y="685"/>
                      <a:pt x="31" y="696"/>
                    </a:cubicBezTo>
                    <a:cubicBezTo>
                      <a:pt x="10" y="717"/>
                      <a:pt x="0" y="738"/>
                      <a:pt x="0" y="758"/>
                    </a:cubicBezTo>
                    <a:cubicBezTo>
                      <a:pt x="0" y="789"/>
                      <a:pt x="10" y="810"/>
                      <a:pt x="31" y="831"/>
                    </a:cubicBezTo>
                    <a:cubicBezTo>
                      <a:pt x="42" y="841"/>
                      <a:pt x="72" y="862"/>
                      <a:pt x="93" y="862"/>
                    </a:cubicBezTo>
                    <a:cubicBezTo>
                      <a:pt x="249" y="841"/>
                      <a:pt x="394" y="810"/>
                      <a:pt x="540" y="758"/>
                    </a:cubicBezTo>
                    <a:cubicBezTo>
                      <a:pt x="623" y="738"/>
                      <a:pt x="695" y="706"/>
                      <a:pt x="768" y="675"/>
                    </a:cubicBezTo>
                    <a:cubicBezTo>
                      <a:pt x="851" y="644"/>
                      <a:pt x="923" y="602"/>
                      <a:pt x="996" y="572"/>
                    </a:cubicBezTo>
                    <a:cubicBezTo>
                      <a:pt x="1141" y="499"/>
                      <a:pt x="1276" y="416"/>
                      <a:pt x="1411" y="333"/>
                    </a:cubicBezTo>
                    <a:cubicBezTo>
                      <a:pt x="1545" y="250"/>
                      <a:pt x="1670" y="157"/>
                      <a:pt x="1794" y="53"/>
                    </a:cubicBezTo>
                    <a:cubicBezTo>
                      <a:pt x="1805" y="42"/>
                      <a:pt x="1805" y="22"/>
                      <a:pt x="1794" y="12"/>
                    </a:cubicBezTo>
                    <a:cubicBezTo>
                      <a:pt x="1784" y="1"/>
                      <a:pt x="1774" y="1"/>
                      <a:pt x="1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1"/>
              <p:cNvSpPr/>
              <p:nvPr/>
            </p:nvSpPr>
            <p:spPr>
              <a:xfrm>
                <a:off x="4080110" y="3298377"/>
                <a:ext cx="46752" cy="11397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748" extrusionOk="0">
                    <a:moveTo>
                      <a:pt x="114" y="1"/>
                    </a:moveTo>
                    <a:cubicBezTo>
                      <a:pt x="52" y="1"/>
                      <a:pt x="1" y="63"/>
                      <a:pt x="21" y="125"/>
                    </a:cubicBezTo>
                    <a:lnTo>
                      <a:pt x="114" y="530"/>
                    </a:lnTo>
                    <a:cubicBezTo>
                      <a:pt x="156" y="665"/>
                      <a:pt x="197" y="799"/>
                      <a:pt x="250" y="934"/>
                    </a:cubicBezTo>
                    <a:cubicBezTo>
                      <a:pt x="353" y="1214"/>
                      <a:pt x="478" y="1463"/>
                      <a:pt x="623" y="1723"/>
                    </a:cubicBezTo>
                    <a:cubicBezTo>
                      <a:pt x="630" y="1738"/>
                      <a:pt x="649" y="1747"/>
                      <a:pt x="667" y="1747"/>
                    </a:cubicBezTo>
                    <a:cubicBezTo>
                      <a:pt x="674" y="1747"/>
                      <a:pt x="680" y="1746"/>
                      <a:pt x="685" y="1744"/>
                    </a:cubicBezTo>
                    <a:cubicBezTo>
                      <a:pt x="706" y="1733"/>
                      <a:pt x="716" y="1702"/>
                      <a:pt x="706" y="1671"/>
                    </a:cubicBezTo>
                    <a:cubicBezTo>
                      <a:pt x="602" y="1495"/>
                      <a:pt x="519" y="1308"/>
                      <a:pt x="446" y="1121"/>
                    </a:cubicBezTo>
                    <a:cubicBezTo>
                      <a:pt x="395" y="976"/>
                      <a:pt x="353" y="820"/>
                      <a:pt x="312" y="675"/>
                    </a:cubicBezTo>
                    <a:cubicBezTo>
                      <a:pt x="270" y="520"/>
                      <a:pt x="239" y="354"/>
                      <a:pt x="218" y="198"/>
                    </a:cubicBezTo>
                    <a:lnTo>
                      <a:pt x="218" y="105"/>
                    </a:lnTo>
                    <a:cubicBezTo>
                      <a:pt x="208" y="73"/>
                      <a:pt x="208" y="52"/>
                      <a:pt x="187" y="32"/>
                    </a:cubicBezTo>
                    <a:cubicBezTo>
                      <a:pt x="167" y="11"/>
                      <a:pt x="14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1"/>
              <p:cNvSpPr/>
              <p:nvPr/>
            </p:nvSpPr>
            <p:spPr>
              <a:xfrm>
                <a:off x="4036814" y="3340370"/>
                <a:ext cx="41340" cy="9200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411" extrusionOk="0">
                    <a:moveTo>
                      <a:pt x="381" y="832"/>
                    </a:moveTo>
                    <a:lnTo>
                      <a:pt x="381" y="832"/>
                    </a:lnTo>
                    <a:cubicBezTo>
                      <a:pt x="382" y="835"/>
                      <a:pt x="383" y="837"/>
                      <a:pt x="384" y="840"/>
                    </a:cubicBezTo>
                    <a:cubicBezTo>
                      <a:pt x="384" y="836"/>
                      <a:pt x="383" y="834"/>
                      <a:pt x="381" y="832"/>
                    </a:cubicBezTo>
                    <a:close/>
                    <a:moveTo>
                      <a:pt x="105" y="0"/>
                    </a:moveTo>
                    <a:cubicBezTo>
                      <a:pt x="94" y="0"/>
                      <a:pt x="94" y="0"/>
                      <a:pt x="84" y="10"/>
                    </a:cubicBezTo>
                    <a:cubicBezTo>
                      <a:pt x="32" y="21"/>
                      <a:pt x="1" y="72"/>
                      <a:pt x="11" y="125"/>
                    </a:cubicBezTo>
                    <a:cubicBezTo>
                      <a:pt x="52" y="342"/>
                      <a:pt x="115" y="560"/>
                      <a:pt x="198" y="768"/>
                    </a:cubicBezTo>
                    <a:cubicBezTo>
                      <a:pt x="239" y="871"/>
                      <a:pt x="291" y="964"/>
                      <a:pt x="343" y="1068"/>
                    </a:cubicBezTo>
                    <a:cubicBezTo>
                      <a:pt x="395" y="1172"/>
                      <a:pt x="457" y="1276"/>
                      <a:pt x="520" y="1379"/>
                    </a:cubicBezTo>
                    <a:cubicBezTo>
                      <a:pt x="533" y="1400"/>
                      <a:pt x="550" y="1411"/>
                      <a:pt x="567" y="1411"/>
                    </a:cubicBezTo>
                    <a:cubicBezTo>
                      <a:pt x="576" y="1411"/>
                      <a:pt x="584" y="1407"/>
                      <a:pt x="592" y="1400"/>
                    </a:cubicBezTo>
                    <a:cubicBezTo>
                      <a:pt x="623" y="1390"/>
                      <a:pt x="633" y="1358"/>
                      <a:pt x="612" y="1328"/>
                    </a:cubicBezTo>
                    <a:cubicBezTo>
                      <a:pt x="521" y="1175"/>
                      <a:pt x="449" y="1002"/>
                      <a:pt x="378" y="829"/>
                    </a:cubicBezTo>
                    <a:lnTo>
                      <a:pt x="378" y="829"/>
                    </a:lnTo>
                    <a:cubicBezTo>
                      <a:pt x="379" y="830"/>
                      <a:pt x="380" y="831"/>
                      <a:pt x="381" y="832"/>
                    </a:cubicBezTo>
                    <a:lnTo>
                      <a:pt x="381" y="832"/>
                    </a:lnTo>
                    <a:cubicBezTo>
                      <a:pt x="341" y="721"/>
                      <a:pt x="301" y="599"/>
                      <a:pt x="271" y="487"/>
                    </a:cubicBezTo>
                    <a:cubicBezTo>
                      <a:pt x="239" y="353"/>
                      <a:pt x="218" y="217"/>
                      <a:pt x="198" y="83"/>
                    </a:cubicBezTo>
                    <a:cubicBezTo>
                      <a:pt x="198" y="51"/>
                      <a:pt x="177" y="31"/>
                      <a:pt x="156" y="21"/>
                    </a:cubicBezTo>
                    <a:cubicBezTo>
                      <a:pt x="135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1"/>
              <p:cNvSpPr/>
              <p:nvPr/>
            </p:nvSpPr>
            <p:spPr>
              <a:xfrm>
                <a:off x="3984062" y="3202328"/>
                <a:ext cx="2849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433" extrusionOk="0">
                    <a:moveTo>
                      <a:pt x="52" y="1"/>
                    </a:moveTo>
                    <a:cubicBezTo>
                      <a:pt x="31" y="1"/>
                      <a:pt x="11" y="22"/>
                      <a:pt x="11" y="32"/>
                    </a:cubicBezTo>
                    <a:cubicBezTo>
                      <a:pt x="11" y="156"/>
                      <a:pt x="1" y="271"/>
                      <a:pt x="1" y="395"/>
                    </a:cubicBezTo>
                    <a:cubicBezTo>
                      <a:pt x="1" y="509"/>
                      <a:pt x="11" y="623"/>
                      <a:pt x="31" y="727"/>
                    </a:cubicBezTo>
                    <a:cubicBezTo>
                      <a:pt x="42" y="841"/>
                      <a:pt x="73" y="955"/>
                      <a:pt x="114" y="1059"/>
                    </a:cubicBezTo>
                    <a:cubicBezTo>
                      <a:pt x="156" y="1173"/>
                      <a:pt x="197" y="1287"/>
                      <a:pt x="270" y="1391"/>
                    </a:cubicBezTo>
                    <a:cubicBezTo>
                      <a:pt x="280" y="1412"/>
                      <a:pt x="291" y="1422"/>
                      <a:pt x="312" y="1432"/>
                    </a:cubicBezTo>
                    <a:cubicBezTo>
                      <a:pt x="333" y="1432"/>
                      <a:pt x="363" y="1432"/>
                      <a:pt x="384" y="1422"/>
                    </a:cubicBezTo>
                    <a:cubicBezTo>
                      <a:pt x="426" y="1401"/>
                      <a:pt x="436" y="1349"/>
                      <a:pt x="416" y="1308"/>
                    </a:cubicBezTo>
                    <a:cubicBezTo>
                      <a:pt x="343" y="1173"/>
                      <a:pt x="270" y="1048"/>
                      <a:pt x="218" y="903"/>
                    </a:cubicBezTo>
                    <a:lnTo>
                      <a:pt x="218" y="914"/>
                    </a:lnTo>
                    <a:cubicBezTo>
                      <a:pt x="156" y="737"/>
                      <a:pt x="114" y="561"/>
                      <a:pt x="94" y="374"/>
                    </a:cubicBezTo>
                    <a:lnTo>
                      <a:pt x="94" y="364"/>
                    </a:lnTo>
                    <a:cubicBezTo>
                      <a:pt x="84" y="260"/>
                      <a:pt x="84" y="146"/>
                      <a:pt x="84" y="42"/>
                    </a:cubicBezTo>
                    <a:cubicBezTo>
                      <a:pt x="8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1"/>
              <p:cNvSpPr/>
              <p:nvPr/>
            </p:nvSpPr>
            <p:spPr>
              <a:xfrm>
                <a:off x="4011775" y="3174616"/>
                <a:ext cx="27125" cy="9774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499" extrusionOk="0">
                    <a:moveTo>
                      <a:pt x="104" y="0"/>
                    </a:moveTo>
                    <a:cubicBezTo>
                      <a:pt x="63" y="0"/>
                      <a:pt x="32" y="32"/>
                      <a:pt x="32" y="73"/>
                    </a:cubicBezTo>
                    <a:cubicBezTo>
                      <a:pt x="21" y="187"/>
                      <a:pt x="11" y="311"/>
                      <a:pt x="11" y="426"/>
                    </a:cubicBezTo>
                    <a:cubicBezTo>
                      <a:pt x="1" y="540"/>
                      <a:pt x="11" y="654"/>
                      <a:pt x="21" y="768"/>
                    </a:cubicBezTo>
                    <a:cubicBezTo>
                      <a:pt x="32" y="892"/>
                      <a:pt x="53" y="1007"/>
                      <a:pt x="84" y="1111"/>
                    </a:cubicBezTo>
                    <a:cubicBezTo>
                      <a:pt x="115" y="1224"/>
                      <a:pt x="157" y="1339"/>
                      <a:pt x="219" y="1442"/>
                    </a:cubicBezTo>
                    <a:cubicBezTo>
                      <a:pt x="240" y="1478"/>
                      <a:pt x="275" y="1498"/>
                      <a:pt x="312" y="1498"/>
                    </a:cubicBezTo>
                    <a:cubicBezTo>
                      <a:pt x="330" y="1498"/>
                      <a:pt x="347" y="1494"/>
                      <a:pt x="364" y="1484"/>
                    </a:cubicBezTo>
                    <a:cubicBezTo>
                      <a:pt x="385" y="1473"/>
                      <a:pt x="406" y="1452"/>
                      <a:pt x="406" y="1422"/>
                    </a:cubicBezTo>
                    <a:cubicBezTo>
                      <a:pt x="416" y="1401"/>
                      <a:pt x="416" y="1369"/>
                      <a:pt x="406" y="1349"/>
                    </a:cubicBezTo>
                    <a:cubicBezTo>
                      <a:pt x="364" y="1266"/>
                      <a:pt x="333" y="1194"/>
                      <a:pt x="302" y="1111"/>
                    </a:cubicBezTo>
                    <a:cubicBezTo>
                      <a:pt x="229" y="934"/>
                      <a:pt x="187" y="747"/>
                      <a:pt x="167" y="560"/>
                    </a:cubicBezTo>
                    <a:lnTo>
                      <a:pt x="167" y="550"/>
                    </a:lnTo>
                    <a:cubicBezTo>
                      <a:pt x="157" y="394"/>
                      <a:pt x="157" y="239"/>
                      <a:pt x="177" y="73"/>
                    </a:cubicBezTo>
                    <a:cubicBezTo>
                      <a:pt x="177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1"/>
              <p:cNvSpPr/>
              <p:nvPr/>
            </p:nvSpPr>
            <p:spPr>
              <a:xfrm>
                <a:off x="4077437" y="2473846"/>
                <a:ext cx="168425" cy="16509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532" extrusionOk="0">
                    <a:moveTo>
                      <a:pt x="1151" y="1"/>
                    </a:moveTo>
                    <a:cubicBezTo>
                      <a:pt x="1006" y="21"/>
                      <a:pt x="882" y="84"/>
                      <a:pt x="778" y="177"/>
                    </a:cubicBezTo>
                    <a:cubicBezTo>
                      <a:pt x="726" y="229"/>
                      <a:pt x="695" y="302"/>
                      <a:pt x="674" y="374"/>
                    </a:cubicBezTo>
                    <a:cubicBezTo>
                      <a:pt x="664" y="406"/>
                      <a:pt x="664" y="426"/>
                      <a:pt x="664" y="457"/>
                    </a:cubicBezTo>
                    <a:cubicBezTo>
                      <a:pt x="623" y="457"/>
                      <a:pt x="591" y="468"/>
                      <a:pt x="560" y="478"/>
                    </a:cubicBezTo>
                    <a:lnTo>
                      <a:pt x="560" y="489"/>
                    </a:lnTo>
                    <a:lnTo>
                      <a:pt x="560" y="499"/>
                    </a:lnTo>
                    <a:cubicBezTo>
                      <a:pt x="570" y="499"/>
                      <a:pt x="570" y="509"/>
                      <a:pt x="581" y="509"/>
                    </a:cubicBezTo>
                    <a:lnTo>
                      <a:pt x="591" y="519"/>
                    </a:lnTo>
                    <a:lnTo>
                      <a:pt x="602" y="530"/>
                    </a:lnTo>
                    <a:lnTo>
                      <a:pt x="612" y="540"/>
                    </a:lnTo>
                    <a:lnTo>
                      <a:pt x="612" y="561"/>
                    </a:lnTo>
                    <a:lnTo>
                      <a:pt x="612" y="572"/>
                    </a:lnTo>
                    <a:cubicBezTo>
                      <a:pt x="591" y="613"/>
                      <a:pt x="560" y="644"/>
                      <a:pt x="540" y="685"/>
                    </a:cubicBezTo>
                    <a:cubicBezTo>
                      <a:pt x="540" y="748"/>
                      <a:pt x="529" y="821"/>
                      <a:pt x="467" y="841"/>
                    </a:cubicBezTo>
                    <a:cubicBezTo>
                      <a:pt x="457" y="841"/>
                      <a:pt x="436" y="851"/>
                      <a:pt x="425" y="851"/>
                    </a:cubicBezTo>
                    <a:cubicBezTo>
                      <a:pt x="425" y="851"/>
                      <a:pt x="415" y="862"/>
                      <a:pt x="404" y="862"/>
                    </a:cubicBezTo>
                    <a:cubicBezTo>
                      <a:pt x="363" y="872"/>
                      <a:pt x="321" y="883"/>
                      <a:pt x="270" y="904"/>
                    </a:cubicBezTo>
                    <a:cubicBezTo>
                      <a:pt x="259" y="904"/>
                      <a:pt x="249" y="904"/>
                      <a:pt x="238" y="914"/>
                    </a:cubicBezTo>
                    <a:cubicBezTo>
                      <a:pt x="218" y="924"/>
                      <a:pt x="208" y="934"/>
                      <a:pt x="187" y="945"/>
                    </a:cubicBezTo>
                    <a:lnTo>
                      <a:pt x="187" y="955"/>
                    </a:lnTo>
                    <a:lnTo>
                      <a:pt x="176" y="955"/>
                    </a:lnTo>
                    <a:cubicBezTo>
                      <a:pt x="166" y="966"/>
                      <a:pt x="155" y="976"/>
                      <a:pt x="145" y="997"/>
                    </a:cubicBezTo>
                    <a:cubicBezTo>
                      <a:pt x="114" y="1017"/>
                      <a:pt x="104" y="1038"/>
                      <a:pt x="83" y="1070"/>
                    </a:cubicBezTo>
                    <a:cubicBezTo>
                      <a:pt x="62" y="1100"/>
                      <a:pt x="42" y="1132"/>
                      <a:pt x="31" y="1163"/>
                    </a:cubicBezTo>
                    <a:cubicBezTo>
                      <a:pt x="21" y="1173"/>
                      <a:pt x="21" y="1183"/>
                      <a:pt x="21" y="1194"/>
                    </a:cubicBezTo>
                    <a:cubicBezTo>
                      <a:pt x="10" y="1236"/>
                      <a:pt x="10" y="1287"/>
                      <a:pt x="0" y="1328"/>
                    </a:cubicBezTo>
                    <a:lnTo>
                      <a:pt x="0" y="1630"/>
                    </a:lnTo>
                    <a:cubicBezTo>
                      <a:pt x="42" y="1713"/>
                      <a:pt x="93" y="1806"/>
                      <a:pt x="166" y="1889"/>
                    </a:cubicBezTo>
                    <a:cubicBezTo>
                      <a:pt x="270" y="2034"/>
                      <a:pt x="394" y="2169"/>
                      <a:pt x="540" y="2273"/>
                    </a:cubicBezTo>
                    <a:cubicBezTo>
                      <a:pt x="643" y="2366"/>
                      <a:pt x="747" y="2418"/>
                      <a:pt x="840" y="2460"/>
                    </a:cubicBezTo>
                    <a:cubicBezTo>
                      <a:pt x="955" y="2511"/>
                      <a:pt x="1048" y="2532"/>
                      <a:pt x="1151" y="2532"/>
                    </a:cubicBezTo>
                    <a:cubicBezTo>
                      <a:pt x="1204" y="2532"/>
                      <a:pt x="1255" y="2522"/>
                      <a:pt x="1296" y="2511"/>
                    </a:cubicBezTo>
                    <a:cubicBezTo>
                      <a:pt x="1349" y="2490"/>
                      <a:pt x="1400" y="2470"/>
                      <a:pt x="1452" y="2428"/>
                    </a:cubicBezTo>
                    <a:cubicBezTo>
                      <a:pt x="1515" y="2366"/>
                      <a:pt x="1577" y="2294"/>
                      <a:pt x="1618" y="2190"/>
                    </a:cubicBezTo>
                    <a:cubicBezTo>
                      <a:pt x="1691" y="2190"/>
                      <a:pt x="1774" y="2169"/>
                      <a:pt x="1857" y="2128"/>
                    </a:cubicBezTo>
                    <a:cubicBezTo>
                      <a:pt x="1898" y="2107"/>
                      <a:pt x="1940" y="2086"/>
                      <a:pt x="1981" y="2045"/>
                    </a:cubicBezTo>
                    <a:cubicBezTo>
                      <a:pt x="2023" y="2024"/>
                      <a:pt x="2054" y="1982"/>
                      <a:pt x="2085" y="1930"/>
                    </a:cubicBezTo>
                    <a:cubicBezTo>
                      <a:pt x="2106" y="1899"/>
                      <a:pt x="2126" y="1858"/>
                      <a:pt x="2137" y="1816"/>
                    </a:cubicBezTo>
                    <a:cubicBezTo>
                      <a:pt x="2147" y="1785"/>
                      <a:pt x="2158" y="1733"/>
                      <a:pt x="2147" y="1681"/>
                    </a:cubicBezTo>
                    <a:cubicBezTo>
                      <a:pt x="2147" y="1630"/>
                      <a:pt x="2126" y="1588"/>
                      <a:pt x="2116" y="1547"/>
                    </a:cubicBezTo>
                    <a:lnTo>
                      <a:pt x="2116" y="1547"/>
                    </a:lnTo>
                    <a:cubicBezTo>
                      <a:pt x="2147" y="1557"/>
                      <a:pt x="2179" y="1567"/>
                      <a:pt x="2209" y="1567"/>
                    </a:cubicBezTo>
                    <a:lnTo>
                      <a:pt x="2241" y="1567"/>
                    </a:lnTo>
                    <a:cubicBezTo>
                      <a:pt x="2282" y="1557"/>
                      <a:pt x="2324" y="1547"/>
                      <a:pt x="2375" y="1536"/>
                    </a:cubicBezTo>
                    <a:cubicBezTo>
                      <a:pt x="2437" y="1505"/>
                      <a:pt x="2500" y="1453"/>
                      <a:pt x="2531" y="1381"/>
                    </a:cubicBezTo>
                    <a:cubicBezTo>
                      <a:pt x="2573" y="1298"/>
                      <a:pt x="2583" y="1204"/>
                      <a:pt x="2573" y="1080"/>
                    </a:cubicBezTo>
                    <a:cubicBezTo>
                      <a:pt x="2573" y="1017"/>
                      <a:pt x="2562" y="966"/>
                      <a:pt x="2552" y="924"/>
                    </a:cubicBezTo>
                    <a:cubicBezTo>
                      <a:pt x="2531" y="872"/>
                      <a:pt x="2511" y="821"/>
                      <a:pt x="2479" y="758"/>
                    </a:cubicBezTo>
                    <a:cubicBezTo>
                      <a:pt x="2417" y="665"/>
                      <a:pt x="2345" y="561"/>
                      <a:pt x="2230" y="468"/>
                    </a:cubicBezTo>
                    <a:cubicBezTo>
                      <a:pt x="2126" y="374"/>
                      <a:pt x="2013" y="291"/>
                      <a:pt x="1888" y="219"/>
                    </a:cubicBezTo>
                    <a:cubicBezTo>
                      <a:pt x="1774" y="146"/>
                      <a:pt x="1639" y="94"/>
                      <a:pt x="1515" y="53"/>
                    </a:cubicBezTo>
                    <a:cubicBezTo>
                      <a:pt x="1400" y="21"/>
                      <a:pt x="1307" y="1"/>
                      <a:pt x="1213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1"/>
              <p:cNvSpPr/>
              <p:nvPr/>
            </p:nvSpPr>
            <p:spPr>
              <a:xfrm>
                <a:off x="4089565" y="253611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1"/>
              <p:cNvSpPr/>
              <p:nvPr/>
            </p:nvSpPr>
            <p:spPr>
              <a:xfrm>
                <a:off x="4156532" y="2510362"/>
                <a:ext cx="61619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49" extrusionOk="0">
                    <a:moveTo>
                      <a:pt x="42" y="1"/>
                    </a:moveTo>
                    <a:cubicBezTo>
                      <a:pt x="21" y="1"/>
                      <a:pt x="0" y="12"/>
                      <a:pt x="0" y="32"/>
                    </a:cubicBezTo>
                    <a:cubicBezTo>
                      <a:pt x="11" y="136"/>
                      <a:pt x="32" y="250"/>
                      <a:pt x="74" y="344"/>
                    </a:cubicBezTo>
                    <a:cubicBezTo>
                      <a:pt x="125" y="468"/>
                      <a:pt x="187" y="582"/>
                      <a:pt x="270" y="676"/>
                    </a:cubicBezTo>
                    <a:cubicBezTo>
                      <a:pt x="302" y="727"/>
                      <a:pt x="343" y="779"/>
                      <a:pt x="395" y="821"/>
                    </a:cubicBezTo>
                    <a:cubicBezTo>
                      <a:pt x="436" y="862"/>
                      <a:pt x="488" y="904"/>
                      <a:pt x="540" y="934"/>
                    </a:cubicBezTo>
                    <a:cubicBezTo>
                      <a:pt x="581" y="966"/>
                      <a:pt x="644" y="997"/>
                      <a:pt x="696" y="1017"/>
                    </a:cubicBezTo>
                    <a:cubicBezTo>
                      <a:pt x="747" y="1038"/>
                      <a:pt x="810" y="1049"/>
                      <a:pt x="872" y="1049"/>
                    </a:cubicBezTo>
                    <a:cubicBezTo>
                      <a:pt x="903" y="1049"/>
                      <a:pt x="924" y="1028"/>
                      <a:pt x="934" y="997"/>
                    </a:cubicBezTo>
                    <a:cubicBezTo>
                      <a:pt x="945" y="966"/>
                      <a:pt x="924" y="924"/>
                      <a:pt x="893" y="914"/>
                    </a:cubicBezTo>
                    <a:lnTo>
                      <a:pt x="800" y="883"/>
                    </a:lnTo>
                    <a:cubicBezTo>
                      <a:pt x="706" y="841"/>
                      <a:pt x="602" y="779"/>
                      <a:pt x="519" y="717"/>
                    </a:cubicBezTo>
                    <a:cubicBezTo>
                      <a:pt x="468" y="676"/>
                      <a:pt x="415" y="634"/>
                      <a:pt x="374" y="593"/>
                    </a:cubicBezTo>
                    <a:cubicBezTo>
                      <a:pt x="332" y="551"/>
                      <a:pt x="291" y="510"/>
                      <a:pt x="260" y="468"/>
                    </a:cubicBezTo>
                    <a:cubicBezTo>
                      <a:pt x="229" y="427"/>
                      <a:pt x="208" y="395"/>
                      <a:pt x="187" y="364"/>
                    </a:cubicBezTo>
                    <a:cubicBezTo>
                      <a:pt x="156" y="323"/>
                      <a:pt x="136" y="281"/>
                      <a:pt x="125" y="229"/>
                    </a:cubicBezTo>
                    <a:lnTo>
                      <a:pt x="125" y="240"/>
                    </a:lnTo>
                    <a:cubicBezTo>
                      <a:pt x="104" y="188"/>
                      <a:pt x="83" y="136"/>
                      <a:pt x="83" y="84"/>
                    </a:cubicBezTo>
                    <a:lnTo>
                      <a:pt x="83" y="95"/>
                    </a:lnTo>
                    <a:cubicBezTo>
                      <a:pt x="74" y="74"/>
                      <a:pt x="74" y="53"/>
                      <a:pt x="74" y="32"/>
                    </a:cubicBezTo>
                    <a:cubicBezTo>
                      <a:pt x="74" y="1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1"/>
              <p:cNvSpPr/>
              <p:nvPr/>
            </p:nvSpPr>
            <p:spPr>
              <a:xfrm>
                <a:off x="4108540" y="2508406"/>
                <a:ext cx="79159" cy="110262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1" extrusionOk="0">
                    <a:moveTo>
                      <a:pt x="218" y="0"/>
                    </a:moveTo>
                    <a:cubicBezTo>
                      <a:pt x="208" y="0"/>
                      <a:pt x="197" y="10"/>
                      <a:pt x="187" y="21"/>
                    </a:cubicBezTo>
                    <a:cubicBezTo>
                      <a:pt x="156" y="52"/>
                      <a:pt x="125" y="83"/>
                      <a:pt x="104" y="114"/>
                    </a:cubicBezTo>
                    <a:cubicBezTo>
                      <a:pt x="83" y="135"/>
                      <a:pt x="73" y="155"/>
                      <a:pt x="63" y="176"/>
                    </a:cubicBezTo>
                    <a:cubicBezTo>
                      <a:pt x="63" y="218"/>
                      <a:pt x="52" y="259"/>
                      <a:pt x="21" y="291"/>
                    </a:cubicBezTo>
                    <a:cubicBezTo>
                      <a:pt x="0" y="353"/>
                      <a:pt x="0" y="425"/>
                      <a:pt x="10" y="487"/>
                    </a:cubicBezTo>
                    <a:cubicBezTo>
                      <a:pt x="10" y="581"/>
                      <a:pt x="42" y="674"/>
                      <a:pt x="73" y="757"/>
                    </a:cubicBezTo>
                    <a:cubicBezTo>
                      <a:pt x="104" y="861"/>
                      <a:pt x="156" y="954"/>
                      <a:pt x="218" y="1047"/>
                    </a:cubicBezTo>
                    <a:cubicBezTo>
                      <a:pt x="332" y="1224"/>
                      <a:pt x="488" y="1379"/>
                      <a:pt x="653" y="1504"/>
                    </a:cubicBezTo>
                    <a:cubicBezTo>
                      <a:pt x="727" y="1566"/>
                      <a:pt x="810" y="1608"/>
                      <a:pt x="892" y="1649"/>
                    </a:cubicBezTo>
                    <a:lnTo>
                      <a:pt x="1017" y="1681"/>
                    </a:lnTo>
                    <a:cubicBezTo>
                      <a:pt x="1038" y="1691"/>
                      <a:pt x="1058" y="1691"/>
                      <a:pt x="1079" y="1691"/>
                    </a:cubicBezTo>
                    <a:lnTo>
                      <a:pt x="1151" y="1691"/>
                    </a:lnTo>
                    <a:cubicBezTo>
                      <a:pt x="1183" y="1691"/>
                      <a:pt x="1214" y="1670"/>
                      <a:pt x="1214" y="1639"/>
                    </a:cubicBezTo>
                    <a:cubicBezTo>
                      <a:pt x="1214" y="1603"/>
                      <a:pt x="1191" y="1575"/>
                      <a:pt x="1164" y="1575"/>
                    </a:cubicBezTo>
                    <a:cubicBezTo>
                      <a:pt x="1160" y="1575"/>
                      <a:pt x="1156" y="1575"/>
                      <a:pt x="1151" y="1577"/>
                    </a:cubicBezTo>
                    <a:cubicBezTo>
                      <a:pt x="1121" y="1577"/>
                      <a:pt x="1089" y="1566"/>
                      <a:pt x="1058" y="1566"/>
                    </a:cubicBezTo>
                    <a:cubicBezTo>
                      <a:pt x="1006" y="1556"/>
                      <a:pt x="955" y="1545"/>
                      <a:pt x="902" y="1525"/>
                    </a:cubicBezTo>
                    <a:lnTo>
                      <a:pt x="923" y="1525"/>
                    </a:lnTo>
                    <a:cubicBezTo>
                      <a:pt x="830" y="1494"/>
                      <a:pt x="747" y="1442"/>
                      <a:pt x="674" y="1379"/>
                    </a:cubicBezTo>
                    <a:lnTo>
                      <a:pt x="664" y="1379"/>
                    </a:lnTo>
                    <a:cubicBezTo>
                      <a:pt x="561" y="1286"/>
                      <a:pt x="467" y="1193"/>
                      <a:pt x="374" y="1089"/>
                    </a:cubicBezTo>
                    <a:lnTo>
                      <a:pt x="374" y="1079"/>
                    </a:lnTo>
                    <a:cubicBezTo>
                      <a:pt x="301" y="975"/>
                      <a:pt x="229" y="871"/>
                      <a:pt x="176" y="757"/>
                    </a:cubicBezTo>
                    <a:lnTo>
                      <a:pt x="176" y="747"/>
                    </a:lnTo>
                    <a:cubicBezTo>
                      <a:pt x="146" y="674"/>
                      <a:pt x="125" y="602"/>
                      <a:pt x="114" y="529"/>
                    </a:cubicBezTo>
                    <a:cubicBezTo>
                      <a:pt x="104" y="477"/>
                      <a:pt x="104" y="415"/>
                      <a:pt x="114" y="363"/>
                    </a:cubicBezTo>
                    <a:cubicBezTo>
                      <a:pt x="114" y="321"/>
                      <a:pt x="125" y="291"/>
                      <a:pt x="135" y="249"/>
                    </a:cubicBezTo>
                    <a:lnTo>
                      <a:pt x="146" y="249"/>
                    </a:lnTo>
                    <a:cubicBezTo>
                      <a:pt x="156" y="218"/>
                      <a:pt x="176" y="187"/>
                      <a:pt x="197" y="155"/>
                    </a:cubicBezTo>
                    <a:lnTo>
                      <a:pt x="259" y="93"/>
                    </a:lnTo>
                    <a:cubicBezTo>
                      <a:pt x="280" y="72"/>
                      <a:pt x="280" y="42"/>
                      <a:pt x="259" y="21"/>
                    </a:cubicBezTo>
                    <a:cubicBezTo>
                      <a:pt x="249" y="10"/>
                      <a:pt x="239" y="0"/>
                      <a:pt x="218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1"/>
              <p:cNvSpPr/>
              <p:nvPr/>
            </p:nvSpPr>
            <p:spPr>
              <a:xfrm>
                <a:off x="4117278" y="252464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1"/>
              <p:cNvSpPr/>
              <p:nvPr/>
            </p:nvSpPr>
            <p:spPr>
              <a:xfrm>
                <a:off x="4077437" y="2529337"/>
                <a:ext cx="109610" cy="11287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31" extrusionOk="0">
                    <a:moveTo>
                      <a:pt x="577" y="1370"/>
                    </a:moveTo>
                    <a:lnTo>
                      <a:pt x="577" y="1370"/>
                    </a:lnTo>
                    <a:cubicBezTo>
                      <a:pt x="581" y="1373"/>
                      <a:pt x="586" y="1377"/>
                      <a:pt x="591" y="1380"/>
                    </a:cubicBezTo>
                    <a:cubicBezTo>
                      <a:pt x="584" y="1372"/>
                      <a:pt x="582" y="1370"/>
                      <a:pt x="577" y="1370"/>
                    </a:cubicBezTo>
                    <a:close/>
                    <a:moveTo>
                      <a:pt x="425" y="0"/>
                    </a:moveTo>
                    <a:cubicBezTo>
                      <a:pt x="425" y="0"/>
                      <a:pt x="415" y="11"/>
                      <a:pt x="404" y="11"/>
                    </a:cubicBezTo>
                    <a:cubicBezTo>
                      <a:pt x="363" y="21"/>
                      <a:pt x="321" y="32"/>
                      <a:pt x="270" y="53"/>
                    </a:cubicBezTo>
                    <a:cubicBezTo>
                      <a:pt x="259" y="53"/>
                      <a:pt x="249" y="53"/>
                      <a:pt x="238" y="63"/>
                    </a:cubicBezTo>
                    <a:cubicBezTo>
                      <a:pt x="218" y="73"/>
                      <a:pt x="208" y="83"/>
                      <a:pt x="187" y="94"/>
                    </a:cubicBezTo>
                    <a:lnTo>
                      <a:pt x="187" y="104"/>
                    </a:lnTo>
                    <a:cubicBezTo>
                      <a:pt x="166" y="115"/>
                      <a:pt x="155" y="125"/>
                      <a:pt x="145" y="136"/>
                    </a:cubicBezTo>
                    <a:cubicBezTo>
                      <a:pt x="125" y="166"/>
                      <a:pt x="104" y="187"/>
                      <a:pt x="83" y="219"/>
                    </a:cubicBezTo>
                    <a:cubicBezTo>
                      <a:pt x="62" y="249"/>
                      <a:pt x="42" y="281"/>
                      <a:pt x="31" y="312"/>
                    </a:cubicBezTo>
                    <a:lnTo>
                      <a:pt x="21" y="322"/>
                    </a:lnTo>
                    <a:lnTo>
                      <a:pt x="21" y="343"/>
                    </a:lnTo>
                    <a:cubicBezTo>
                      <a:pt x="10" y="385"/>
                      <a:pt x="10" y="436"/>
                      <a:pt x="0" y="477"/>
                    </a:cubicBezTo>
                    <a:lnTo>
                      <a:pt x="0" y="696"/>
                    </a:lnTo>
                    <a:lnTo>
                      <a:pt x="0" y="706"/>
                    </a:lnTo>
                    <a:cubicBezTo>
                      <a:pt x="10" y="768"/>
                      <a:pt x="31" y="830"/>
                      <a:pt x="52" y="892"/>
                    </a:cubicBezTo>
                    <a:cubicBezTo>
                      <a:pt x="93" y="975"/>
                      <a:pt x="135" y="1058"/>
                      <a:pt x="187" y="1131"/>
                    </a:cubicBezTo>
                    <a:cubicBezTo>
                      <a:pt x="280" y="1266"/>
                      <a:pt x="404" y="1380"/>
                      <a:pt x="529" y="1484"/>
                    </a:cubicBezTo>
                    <a:cubicBezTo>
                      <a:pt x="653" y="1567"/>
                      <a:pt x="789" y="1639"/>
                      <a:pt x="934" y="1692"/>
                    </a:cubicBezTo>
                    <a:cubicBezTo>
                      <a:pt x="1015" y="1717"/>
                      <a:pt x="1097" y="1730"/>
                      <a:pt x="1178" y="1730"/>
                    </a:cubicBezTo>
                    <a:cubicBezTo>
                      <a:pt x="1232" y="1730"/>
                      <a:pt x="1285" y="1724"/>
                      <a:pt x="1338" y="1712"/>
                    </a:cubicBezTo>
                    <a:cubicBezTo>
                      <a:pt x="1400" y="1692"/>
                      <a:pt x="1462" y="1660"/>
                      <a:pt x="1515" y="1619"/>
                    </a:cubicBezTo>
                    <a:cubicBezTo>
                      <a:pt x="1577" y="1567"/>
                      <a:pt x="1628" y="1494"/>
                      <a:pt x="1670" y="1422"/>
                    </a:cubicBezTo>
                    <a:cubicBezTo>
                      <a:pt x="1681" y="1401"/>
                      <a:pt x="1681" y="1390"/>
                      <a:pt x="1681" y="1370"/>
                    </a:cubicBezTo>
                    <a:cubicBezTo>
                      <a:pt x="1670" y="1349"/>
                      <a:pt x="1660" y="1328"/>
                      <a:pt x="1639" y="1318"/>
                    </a:cubicBezTo>
                    <a:cubicBezTo>
                      <a:pt x="1634" y="1313"/>
                      <a:pt x="1626" y="1310"/>
                      <a:pt x="1617" y="1310"/>
                    </a:cubicBezTo>
                    <a:cubicBezTo>
                      <a:pt x="1608" y="1310"/>
                      <a:pt x="1597" y="1313"/>
                      <a:pt x="1587" y="1318"/>
                    </a:cubicBezTo>
                    <a:cubicBezTo>
                      <a:pt x="1566" y="1318"/>
                      <a:pt x="1556" y="1328"/>
                      <a:pt x="1545" y="1349"/>
                    </a:cubicBezTo>
                    <a:lnTo>
                      <a:pt x="1515" y="1380"/>
                    </a:lnTo>
                    <a:cubicBezTo>
                      <a:pt x="1483" y="1422"/>
                      <a:pt x="1442" y="1463"/>
                      <a:pt x="1400" y="1505"/>
                    </a:cubicBezTo>
                    <a:cubicBezTo>
                      <a:pt x="1369" y="1526"/>
                      <a:pt x="1338" y="1546"/>
                      <a:pt x="1296" y="1556"/>
                    </a:cubicBezTo>
                    <a:cubicBezTo>
                      <a:pt x="1266" y="1577"/>
                      <a:pt x="1234" y="1577"/>
                      <a:pt x="1193" y="1588"/>
                    </a:cubicBezTo>
                    <a:lnTo>
                      <a:pt x="1048" y="1588"/>
                    </a:lnTo>
                    <a:cubicBezTo>
                      <a:pt x="975" y="1577"/>
                      <a:pt x="902" y="1556"/>
                      <a:pt x="840" y="1526"/>
                    </a:cubicBezTo>
                    <a:cubicBezTo>
                      <a:pt x="747" y="1484"/>
                      <a:pt x="653" y="1432"/>
                      <a:pt x="570" y="1370"/>
                    </a:cubicBezTo>
                    <a:cubicBezTo>
                      <a:pt x="573" y="1370"/>
                      <a:pt x="575" y="1370"/>
                      <a:pt x="577" y="1370"/>
                    </a:cubicBezTo>
                    <a:lnTo>
                      <a:pt x="577" y="1370"/>
                    </a:lnTo>
                    <a:cubicBezTo>
                      <a:pt x="473" y="1292"/>
                      <a:pt x="386" y="1204"/>
                      <a:pt x="308" y="1100"/>
                    </a:cubicBezTo>
                    <a:lnTo>
                      <a:pt x="308" y="1100"/>
                    </a:lnTo>
                    <a:cubicBezTo>
                      <a:pt x="309" y="1100"/>
                      <a:pt x="310" y="1100"/>
                      <a:pt x="311" y="1100"/>
                    </a:cubicBezTo>
                    <a:cubicBezTo>
                      <a:pt x="249" y="1028"/>
                      <a:pt x="197" y="945"/>
                      <a:pt x="166" y="862"/>
                    </a:cubicBezTo>
                    <a:lnTo>
                      <a:pt x="166" y="851"/>
                    </a:lnTo>
                    <a:cubicBezTo>
                      <a:pt x="135" y="789"/>
                      <a:pt x="125" y="726"/>
                      <a:pt x="114" y="664"/>
                    </a:cubicBezTo>
                    <a:cubicBezTo>
                      <a:pt x="104" y="602"/>
                      <a:pt x="104" y="530"/>
                      <a:pt x="104" y="457"/>
                    </a:cubicBezTo>
                    <a:cubicBezTo>
                      <a:pt x="114" y="405"/>
                      <a:pt x="125" y="353"/>
                      <a:pt x="145" y="312"/>
                    </a:cubicBezTo>
                    <a:cubicBezTo>
                      <a:pt x="166" y="270"/>
                      <a:pt x="176" y="239"/>
                      <a:pt x="208" y="219"/>
                    </a:cubicBezTo>
                    <a:cubicBezTo>
                      <a:pt x="218" y="198"/>
                      <a:pt x="238" y="177"/>
                      <a:pt x="249" y="166"/>
                    </a:cubicBezTo>
                    <a:cubicBezTo>
                      <a:pt x="270" y="146"/>
                      <a:pt x="291" y="136"/>
                      <a:pt x="311" y="125"/>
                    </a:cubicBezTo>
                    <a:cubicBezTo>
                      <a:pt x="332" y="115"/>
                      <a:pt x="353" y="115"/>
                      <a:pt x="384" y="104"/>
                    </a:cubicBezTo>
                    <a:lnTo>
                      <a:pt x="487" y="104"/>
                    </a:lnTo>
                    <a:cubicBezTo>
                      <a:pt x="492" y="106"/>
                      <a:pt x="496" y="106"/>
                      <a:pt x="500" y="106"/>
                    </a:cubicBezTo>
                    <a:cubicBezTo>
                      <a:pt x="524" y="106"/>
                      <a:pt x="540" y="79"/>
                      <a:pt x="540" y="53"/>
                    </a:cubicBezTo>
                    <a:cubicBezTo>
                      <a:pt x="540" y="42"/>
                      <a:pt x="540" y="21"/>
                      <a:pt x="529" y="11"/>
                    </a:cubicBezTo>
                    <a:cubicBezTo>
                      <a:pt x="519" y="0"/>
                      <a:pt x="498" y="0"/>
                      <a:pt x="487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1"/>
              <p:cNvSpPr/>
              <p:nvPr/>
            </p:nvSpPr>
            <p:spPr>
              <a:xfrm>
                <a:off x="3209612" y="2433288"/>
                <a:ext cx="998354" cy="645334"/>
              </a:xfrm>
              <a:custGeom>
                <a:avLst/>
                <a:gdLst/>
                <a:ahLst/>
                <a:cxnLst/>
                <a:rect l="l" t="t" r="r" b="b"/>
                <a:pathLst>
                  <a:path w="15311" h="9897" extrusionOk="0">
                    <a:moveTo>
                      <a:pt x="13734" y="0"/>
                    </a:moveTo>
                    <a:cubicBezTo>
                      <a:pt x="13423" y="0"/>
                      <a:pt x="13091" y="42"/>
                      <a:pt x="12738" y="115"/>
                    </a:cubicBezTo>
                    <a:cubicBezTo>
                      <a:pt x="12365" y="208"/>
                      <a:pt x="11961" y="343"/>
                      <a:pt x="11514" y="551"/>
                    </a:cubicBezTo>
                    <a:cubicBezTo>
                      <a:pt x="11079" y="737"/>
                      <a:pt x="10674" y="965"/>
                      <a:pt x="10322" y="1152"/>
                    </a:cubicBezTo>
                    <a:lnTo>
                      <a:pt x="9730" y="1494"/>
                    </a:lnTo>
                    <a:cubicBezTo>
                      <a:pt x="9554" y="1598"/>
                      <a:pt x="9367" y="1702"/>
                      <a:pt x="9181" y="1805"/>
                    </a:cubicBezTo>
                    <a:cubicBezTo>
                      <a:pt x="8963" y="1930"/>
                      <a:pt x="8797" y="2023"/>
                      <a:pt x="8631" y="2106"/>
                    </a:cubicBezTo>
                    <a:cubicBezTo>
                      <a:pt x="8506" y="2169"/>
                      <a:pt x="8372" y="2241"/>
                      <a:pt x="8247" y="2303"/>
                    </a:cubicBezTo>
                    <a:lnTo>
                      <a:pt x="7998" y="2428"/>
                    </a:lnTo>
                    <a:lnTo>
                      <a:pt x="7718" y="2573"/>
                    </a:lnTo>
                    <a:cubicBezTo>
                      <a:pt x="6961" y="2957"/>
                      <a:pt x="6173" y="3361"/>
                      <a:pt x="5384" y="3735"/>
                    </a:cubicBezTo>
                    <a:cubicBezTo>
                      <a:pt x="4398" y="4202"/>
                      <a:pt x="3559" y="4564"/>
                      <a:pt x="2739" y="4866"/>
                    </a:cubicBezTo>
                    <a:lnTo>
                      <a:pt x="2770" y="4855"/>
                    </a:lnTo>
                    <a:lnTo>
                      <a:pt x="2770" y="4855"/>
                    </a:lnTo>
                    <a:cubicBezTo>
                      <a:pt x="2189" y="5062"/>
                      <a:pt x="1639" y="5239"/>
                      <a:pt x="1100" y="5384"/>
                    </a:cubicBezTo>
                    <a:cubicBezTo>
                      <a:pt x="1090" y="5384"/>
                      <a:pt x="1079" y="5374"/>
                      <a:pt x="1058" y="5374"/>
                    </a:cubicBezTo>
                    <a:cubicBezTo>
                      <a:pt x="1038" y="5374"/>
                      <a:pt x="1007" y="5384"/>
                      <a:pt x="996" y="5405"/>
                    </a:cubicBezTo>
                    <a:cubicBezTo>
                      <a:pt x="986" y="5405"/>
                      <a:pt x="975" y="5415"/>
                      <a:pt x="965" y="5426"/>
                    </a:cubicBezTo>
                    <a:cubicBezTo>
                      <a:pt x="664" y="5498"/>
                      <a:pt x="374" y="5571"/>
                      <a:pt x="83" y="5623"/>
                    </a:cubicBezTo>
                    <a:cubicBezTo>
                      <a:pt x="62" y="5633"/>
                      <a:pt x="42" y="5643"/>
                      <a:pt x="21" y="5664"/>
                    </a:cubicBezTo>
                    <a:cubicBezTo>
                      <a:pt x="11" y="5696"/>
                      <a:pt x="0" y="5716"/>
                      <a:pt x="11" y="5747"/>
                    </a:cubicBezTo>
                    <a:cubicBezTo>
                      <a:pt x="21" y="5789"/>
                      <a:pt x="62" y="5820"/>
                      <a:pt x="104" y="5820"/>
                    </a:cubicBezTo>
                    <a:lnTo>
                      <a:pt x="125" y="5820"/>
                    </a:lnTo>
                    <a:cubicBezTo>
                      <a:pt x="322" y="5779"/>
                      <a:pt x="530" y="5737"/>
                      <a:pt x="737" y="5685"/>
                    </a:cubicBezTo>
                    <a:lnTo>
                      <a:pt x="737" y="5685"/>
                    </a:lnTo>
                    <a:cubicBezTo>
                      <a:pt x="218" y="6380"/>
                      <a:pt x="156" y="7407"/>
                      <a:pt x="560" y="8268"/>
                    </a:cubicBezTo>
                    <a:cubicBezTo>
                      <a:pt x="675" y="8486"/>
                      <a:pt x="809" y="8683"/>
                      <a:pt x="975" y="8849"/>
                    </a:cubicBezTo>
                    <a:cubicBezTo>
                      <a:pt x="1121" y="8994"/>
                      <a:pt x="1286" y="9119"/>
                      <a:pt x="1463" y="9212"/>
                    </a:cubicBezTo>
                    <a:cubicBezTo>
                      <a:pt x="1224" y="9305"/>
                      <a:pt x="975" y="9409"/>
                      <a:pt x="716" y="9513"/>
                    </a:cubicBezTo>
                    <a:cubicBezTo>
                      <a:pt x="550" y="9585"/>
                      <a:pt x="394" y="9647"/>
                      <a:pt x="228" y="9710"/>
                    </a:cubicBezTo>
                    <a:cubicBezTo>
                      <a:pt x="208" y="9720"/>
                      <a:pt x="187" y="9741"/>
                      <a:pt x="177" y="9772"/>
                    </a:cubicBezTo>
                    <a:cubicBezTo>
                      <a:pt x="166" y="9793"/>
                      <a:pt x="177" y="9824"/>
                      <a:pt x="187" y="9845"/>
                    </a:cubicBezTo>
                    <a:cubicBezTo>
                      <a:pt x="198" y="9866"/>
                      <a:pt x="218" y="9886"/>
                      <a:pt x="239" y="9896"/>
                    </a:cubicBezTo>
                    <a:lnTo>
                      <a:pt x="270" y="9896"/>
                    </a:lnTo>
                    <a:cubicBezTo>
                      <a:pt x="291" y="9896"/>
                      <a:pt x="301" y="9896"/>
                      <a:pt x="322" y="9886"/>
                    </a:cubicBezTo>
                    <a:cubicBezTo>
                      <a:pt x="1837" y="9305"/>
                      <a:pt x="3361" y="8600"/>
                      <a:pt x="4834" y="7791"/>
                    </a:cubicBezTo>
                    <a:cubicBezTo>
                      <a:pt x="5477" y="7427"/>
                      <a:pt x="6152" y="7033"/>
                      <a:pt x="6899" y="6588"/>
                    </a:cubicBezTo>
                    <a:cubicBezTo>
                      <a:pt x="7583" y="6162"/>
                      <a:pt x="8247" y="5726"/>
                      <a:pt x="8859" y="5311"/>
                    </a:cubicBezTo>
                    <a:cubicBezTo>
                      <a:pt x="10270" y="4336"/>
                      <a:pt x="11463" y="3372"/>
                      <a:pt x="12500" y="2355"/>
                    </a:cubicBezTo>
                    <a:cubicBezTo>
                      <a:pt x="12894" y="1961"/>
                      <a:pt x="13289" y="1556"/>
                      <a:pt x="13641" y="1141"/>
                    </a:cubicBezTo>
                    <a:cubicBezTo>
                      <a:pt x="13724" y="1194"/>
                      <a:pt x="13796" y="1224"/>
                      <a:pt x="13879" y="1256"/>
                    </a:cubicBezTo>
                    <a:cubicBezTo>
                      <a:pt x="14004" y="1297"/>
                      <a:pt x="14139" y="1318"/>
                      <a:pt x="14284" y="1328"/>
                    </a:cubicBezTo>
                    <a:lnTo>
                      <a:pt x="14347" y="1328"/>
                    </a:lnTo>
                    <a:cubicBezTo>
                      <a:pt x="14564" y="1328"/>
                      <a:pt x="14782" y="1277"/>
                      <a:pt x="14969" y="1173"/>
                    </a:cubicBezTo>
                    <a:cubicBezTo>
                      <a:pt x="15052" y="1121"/>
                      <a:pt x="15135" y="1058"/>
                      <a:pt x="15197" y="986"/>
                    </a:cubicBezTo>
                    <a:cubicBezTo>
                      <a:pt x="15218" y="955"/>
                      <a:pt x="15239" y="913"/>
                      <a:pt x="15259" y="882"/>
                    </a:cubicBezTo>
                    <a:cubicBezTo>
                      <a:pt x="15269" y="862"/>
                      <a:pt x="15280" y="841"/>
                      <a:pt x="15280" y="820"/>
                    </a:cubicBezTo>
                    <a:cubicBezTo>
                      <a:pt x="15290" y="799"/>
                      <a:pt x="15301" y="768"/>
                      <a:pt x="15301" y="747"/>
                    </a:cubicBezTo>
                    <a:cubicBezTo>
                      <a:pt x="15311" y="664"/>
                      <a:pt x="15301" y="581"/>
                      <a:pt x="15249" y="498"/>
                    </a:cubicBezTo>
                    <a:cubicBezTo>
                      <a:pt x="15207" y="415"/>
                      <a:pt x="15124" y="343"/>
                      <a:pt x="15020" y="270"/>
                    </a:cubicBezTo>
                    <a:cubicBezTo>
                      <a:pt x="14917" y="208"/>
                      <a:pt x="14782" y="156"/>
                      <a:pt x="14605" y="104"/>
                    </a:cubicBezTo>
                    <a:cubicBezTo>
                      <a:pt x="14430" y="53"/>
                      <a:pt x="14232" y="21"/>
                      <a:pt x="14004" y="11"/>
                    </a:cubicBezTo>
                    <a:cubicBezTo>
                      <a:pt x="13911" y="0"/>
                      <a:pt x="13817" y="0"/>
                      <a:pt x="13734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1"/>
              <p:cNvSpPr/>
              <p:nvPr/>
            </p:nvSpPr>
            <p:spPr>
              <a:xfrm>
                <a:off x="4093673" y="2485388"/>
                <a:ext cx="717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1"/>
              <p:cNvSpPr/>
              <p:nvPr/>
            </p:nvSpPr>
            <p:spPr>
              <a:xfrm>
                <a:off x="3220436" y="2485388"/>
                <a:ext cx="977423" cy="59323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098" extrusionOk="0">
                    <a:moveTo>
                      <a:pt x="13392" y="0"/>
                    </a:moveTo>
                    <a:cubicBezTo>
                      <a:pt x="13361" y="10"/>
                      <a:pt x="13330" y="10"/>
                      <a:pt x="13298" y="21"/>
                    </a:cubicBezTo>
                    <a:cubicBezTo>
                      <a:pt x="13226" y="42"/>
                      <a:pt x="13164" y="83"/>
                      <a:pt x="13102" y="125"/>
                    </a:cubicBezTo>
                    <a:cubicBezTo>
                      <a:pt x="12977" y="208"/>
                      <a:pt x="12863" y="301"/>
                      <a:pt x="12749" y="395"/>
                    </a:cubicBezTo>
                    <a:cubicBezTo>
                      <a:pt x="12604" y="540"/>
                      <a:pt x="12459" y="685"/>
                      <a:pt x="12323" y="830"/>
                    </a:cubicBezTo>
                    <a:cubicBezTo>
                      <a:pt x="12189" y="976"/>
                      <a:pt x="12054" y="1121"/>
                      <a:pt x="11919" y="1255"/>
                    </a:cubicBezTo>
                    <a:cubicBezTo>
                      <a:pt x="11867" y="1317"/>
                      <a:pt x="11805" y="1370"/>
                      <a:pt x="11742" y="1432"/>
                    </a:cubicBezTo>
                    <a:cubicBezTo>
                      <a:pt x="11670" y="1494"/>
                      <a:pt x="11597" y="1566"/>
                      <a:pt x="11525" y="1629"/>
                    </a:cubicBezTo>
                    <a:cubicBezTo>
                      <a:pt x="11328" y="1805"/>
                      <a:pt x="11120" y="1971"/>
                      <a:pt x="10913" y="2137"/>
                    </a:cubicBezTo>
                    <a:cubicBezTo>
                      <a:pt x="10083" y="2822"/>
                      <a:pt x="9222" y="3475"/>
                      <a:pt x="8330" y="4077"/>
                    </a:cubicBezTo>
                    <a:cubicBezTo>
                      <a:pt x="7427" y="4678"/>
                      <a:pt x="6494" y="5249"/>
                      <a:pt x="5539" y="5768"/>
                    </a:cubicBezTo>
                    <a:cubicBezTo>
                      <a:pt x="4575" y="6297"/>
                      <a:pt x="3589" y="6774"/>
                      <a:pt x="2583" y="7199"/>
                    </a:cubicBezTo>
                    <a:cubicBezTo>
                      <a:pt x="1961" y="7469"/>
                      <a:pt x="1328" y="7707"/>
                      <a:pt x="696" y="7925"/>
                    </a:cubicBezTo>
                    <a:cubicBezTo>
                      <a:pt x="726" y="7977"/>
                      <a:pt x="768" y="8018"/>
                      <a:pt x="809" y="8060"/>
                    </a:cubicBezTo>
                    <a:cubicBezTo>
                      <a:pt x="955" y="8195"/>
                      <a:pt x="1120" y="8320"/>
                      <a:pt x="1297" y="8413"/>
                    </a:cubicBezTo>
                    <a:lnTo>
                      <a:pt x="1111" y="8486"/>
                    </a:lnTo>
                    <a:cubicBezTo>
                      <a:pt x="924" y="8558"/>
                      <a:pt x="737" y="8641"/>
                      <a:pt x="550" y="8714"/>
                    </a:cubicBezTo>
                    <a:cubicBezTo>
                      <a:pt x="384" y="8776"/>
                      <a:pt x="228" y="8848"/>
                      <a:pt x="62" y="8911"/>
                    </a:cubicBezTo>
                    <a:cubicBezTo>
                      <a:pt x="32" y="8921"/>
                      <a:pt x="21" y="8942"/>
                      <a:pt x="11" y="8963"/>
                    </a:cubicBezTo>
                    <a:cubicBezTo>
                      <a:pt x="0" y="8994"/>
                      <a:pt x="0" y="9025"/>
                      <a:pt x="21" y="9046"/>
                    </a:cubicBezTo>
                    <a:cubicBezTo>
                      <a:pt x="32" y="9067"/>
                      <a:pt x="52" y="9087"/>
                      <a:pt x="73" y="9097"/>
                    </a:cubicBezTo>
                    <a:lnTo>
                      <a:pt x="104" y="9097"/>
                    </a:lnTo>
                    <a:cubicBezTo>
                      <a:pt x="125" y="9097"/>
                      <a:pt x="135" y="9097"/>
                      <a:pt x="156" y="9087"/>
                    </a:cubicBezTo>
                    <a:cubicBezTo>
                      <a:pt x="1671" y="8506"/>
                      <a:pt x="3195" y="7801"/>
                      <a:pt x="4668" y="6992"/>
                    </a:cubicBezTo>
                    <a:cubicBezTo>
                      <a:pt x="5311" y="6639"/>
                      <a:pt x="5986" y="6245"/>
                      <a:pt x="6733" y="5789"/>
                    </a:cubicBezTo>
                    <a:cubicBezTo>
                      <a:pt x="7427" y="5363"/>
                      <a:pt x="8091" y="4927"/>
                      <a:pt x="8693" y="4512"/>
                    </a:cubicBezTo>
                    <a:cubicBezTo>
                      <a:pt x="10104" y="3537"/>
                      <a:pt x="11297" y="2573"/>
                      <a:pt x="12334" y="1556"/>
                    </a:cubicBezTo>
                    <a:cubicBezTo>
                      <a:pt x="12738" y="1162"/>
                      <a:pt x="13123" y="757"/>
                      <a:pt x="13475" y="353"/>
                    </a:cubicBezTo>
                    <a:cubicBezTo>
                      <a:pt x="13547" y="395"/>
                      <a:pt x="13630" y="425"/>
                      <a:pt x="13713" y="457"/>
                    </a:cubicBezTo>
                    <a:cubicBezTo>
                      <a:pt x="13838" y="498"/>
                      <a:pt x="13973" y="529"/>
                      <a:pt x="14118" y="529"/>
                    </a:cubicBezTo>
                    <a:lnTo>
                      <a:pt x="14181" y="529"/>
                    </a:lnTo>
                    <a:cubicBezTo>
                      <a:pt x="14398" y="529"/>
                      <a:pt x="14616" y="478"/>
                      <a:pt x="14803" y="374"/>
                    </a:cubicBezTo>
                    <a:cubicBezTo>
                      <a:pt x="14875" y="332"/>
                      <a:pt x="14937" y="291"/>
                      <a:pt x="14990" y="229"/>
                    </a:cubicBezTo>
                    <a:lnTo>
                      <a:pt x="14990" y="229"/>
                    </a:lnTo>
                    <a:cubicBezTo>
                      <a:pt x="14907" y="259"/>
                      <a:pt x="14824" y="280"/>
                      <a:pt x="14741" y="291"/>
                    </a:cubicBezTo>
                    <a:cubicBezTo>
                      <a:pt x="14647" y="301"/>
                      <a:pt x="14564" y="312"/>
                      <a:pt x="14471" y="312"/>
                    </a:cubicBezTo>
                    <a:cubicBezTo>
                      <a:pt x="14430" y="312"/>
                      <a:pt x="14388" y="301"/>
                      <a:pt x="14336" y="301"/>
                    </a:cubicBezTo>
                    <a:cubicBezTo>
                      <a:pt x="14294" y="301"/>
                      <a:pt x="14253" y="301"/>
                      <a:pt x="14201" y="291"/>
                    </a:cubicBezTo>
                    <a:cubicBezTo>
                      <a:pt x="14149" y="280"/>
                      <a:pt x="14087" y="259"/>
                      <a:pt x="14035" y="239"/>
                    </a:cubicBezTo>
                    <a:cubicBezTo>
                      <a:pt x="13962" y="218"/>
                      <a:pt x="13890" y="187"/>
                      <a:pt x="13828" y="156"/>
                    </a:cubicBezTo>
                    <a:cubicBezTo>
                      <a:pt x="13755" y="125"/>
                      <a:pt x="13693" y="93"/>
                      <a:pt x="13620" y="63"/>
                    </a:cubicBezTo>
                    <a:cubicBezTo>
                      <a:pt x="13568" y="42"/>
                      <a:pt x="13517" y="21"/>
                      <a:pt x="13454" y="10"/>
                    </a:cubicBezTo>
                    <a:cubicBezTo>
                      <a:pt x="13434" y="10"/>
                      <a:pt x="13413" y="0"/>
                      <a:pt x="13392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1"/>
              <p:cNvSpPr/>
              <p:nvPr/>
            </p:nvSpPr>
            <p:spPr>
              <a:xfrm>
                <a:off x="2916055" y="2745756"/>
                <a:ext cx="418029" cy="41066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6298" extrusionOk="0">
                    <a:moveTo>
                      <a:pt x="5145" y="1"/>
                    </a:moveTo>
                    <a:cubicBezTo>
                      <a:pt x="5125" y="11"/>
                      <a:pt x="5104" y="11"/>
                      <a:pt x="5094" y="32"/>
                    </a:cubicBezTo>
                    <a:cubicBezTo>
                      <a:pt x="4389" y="395"/>
                      <a:pt x="3808" y="706"/>
                      <a:pt x="3185" y="987"/>
                    </a:cubicBezTo>
                    <a:cubicBezTo>
                      <a:pt x="2480" y="1308"/>
                      <a:pt x="1837" y="1547"/>
                      <a:pt x="1224" y="1713"/>
                    </a:cubicBezTo>
                    <a:lnTo>
                      <a:pt x="1235" y="1713"/>
                    </a:lnTo>
                    <a:cubicBezTo>
                      <a:pt x="882" y="1806"/>
                      <a:pt x="530" y="1879"/>
                      <a:pt x="187" y="1930"/>
                    </a:cubicBezTo>
                    <a:cubicBezTo>
                      <a:pt x="166" y="1941"/>
                      <a:pt x="136" y="1951"/>
                      <a:pt x="115" y="1962"/>
                    </a:cubicBezTo>
                    <a:cubicBezTo>
                      <a:pt x="73" y="1972"/>
                      <a:pt x="42" y="1982"/>
                      <a:pt x="11" y="2003"/>
                    </a:cubicBezTo>
                    <a:cubicBezTo>
                      <a:pt x="0" y="2024"/>
                      <a:pt x="0" y="2045"/>
                      <a:pt x="0" y="2065"/>
                    </a:cubicBezTo>
                    <a:cubicBezTo>
                      <a:pt x="0" y="2075"/>
                      <a:pt x="0" y="2086"/>
                      <a:pt x="11" y="2086"/>
                    </a:cubicBezTo>
                    <a:cubicBezTo>
                      <a:pt x="0" y="2107"/>
                      <a:pt x="0" y="2138"/>
                      <a:pt x="0" y="2158"/>
                    </a:cubicBezTo>
                    <a:cubicBezTo>
                      <a:pt x="42" y="2283"/>
                      <a:pt x="83" y="2418"/>
                      <a:pt x="125" y="2543"/>
                    </a:cubicBezTo>
                    <a:cubicBezTo>
                      <a:pt x="198" y="2812"/>
                      <a:pt x="291" y="3092"/>
                      <a:pt x="374" y="3372"/>
                    </a:cubicBezTo>
                    <a:cubicBezTo>
                      <a:pt x="498" y="3735"/>
                      <a:pt x="633" y="4088"/>
                      <a:pt x="779" y="4410"/>
                    </a:cubicBezTo>
                    <a:cubicBezTo>
                      <a:pt x="986" y="4866"/>
                      <a:pt x="1287" y="5447"/>
                      <a:pt x="1764" y="5841"/>
                    </a:cubicBezTo>
                    <a:cubicBezTo>
                      <a:pt x="1867" y="5934"/>
                      <a:pt x="1992" y="6007"/>
                      <a:pt x="2116" y="6079"/>
                    </a:cubicBezTo>
                    <a:cubicBezTo>
                      <a:pt x="2231" y="6142"/>
                      <a:pt x="2355" y="6194"/>
                      <a:pt x="2511" y="6235"/>
                    </a:cubicBezTo>
                    <a:cubicBezTo>
                      <a:pt x="2646" y="6266"/>
                      <a:pt x="2791" y="6287"/>
                      <a:pt x="2957" y="6298"/>
                    </a:cubicBezTo>
                    <a:lnTo>
                      <a:pt x="3040" y="6298"/>
                    </a:lnTo>
                    <a:cubicBezTo>
                      <a:pt x="3185" y="6298"/>
                      <a:pt x="3330" y="6287"/>
                      <a:pt x="3486" y="6266"/>
                    </a:cubicBezTo>
                    <a:cubicBezTo>
                      <a:pt x="3880" y="6215"/>
                      <a:pt x="4274" y="6142"/>
                      <a:pt x="4658" y="6028"/>
                    </a:cubicBezTo>
                    <a:cubicBezTo>
                      <a:pt x="5042" y="5924"/>
                      <a:pt x="5426" y="5789"/>
                      <a:pt x="5779" y="5613"/>
                    </a:cubicBezTo>
                    <a:cubicBezTo>
                      <a:pt x="5830" y="5592"/>
                      <a:pt x="5892" y="5561"/>
                      <a:pt x="5944" y="5530"/>
                    </a:cubicBezTo>
                    <a:cubicBezTo>
                      <a:pt x="5965" y="5519"/>
                      <a:pt x="5986" y="5509"/>
                      <a:pt x="5996" y="5488"/>
                    </a:cubicBezTo>
                    <a:cubicBezTo>
                      <a:pt x="6007" y="5478"/>
                      <a:pt x="6027" y="5468"/>
                      <a:pt x="6037" y="5447"/>
                    </a:cubicBezTo>
                    <a:cubicBezTo>
                      <a:pt x="6193" y="5063"/>
                      <a:pt x="6307" y="4669"/>
                      <a:pt x="6359" y="4264"/>
                    </a:cubicBezTo>
                    <a:cubicBezTo>
                      <a:pt x="6401" y="3974"/>
                      <a:pt x="6411" y="3652"/>
                      <a:pt x="6401" y="3248"/>
                    </a:cubicBezTo>
                    <a:cubicBezTo>
                      <a:pt x="6369" y="2563"/>
                      <a:pt x="6245" y="1920"/>
                      <a:pt x="6037" y="1349"/>
                    </a:cubicBezTo>
                    <a:cubicBezTo>
                      <a:pt x="5954" y="1090"/>
                      <a:pt x="5841" y="851"/>
                      <a:pt x="5705" y="623"/>
                    </a:cubicBezTo>
                    <a:cubicBezTo>
                      <a:pt x="5571" y="406"/>
                      <a:pt x="5405" y="198"/>
                      <a:pt x="5218" y="21"/>
                    </a:cubicBezTo>
                    <a:cubicBezTo>
                      <a:pt x="5208" y="11"/>
                      <a:pt x="5177" y="1"/>
                      <a:pt x="5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1"/>
              <p:cNvSpPr/>
              <p:nvPr/>
            </p:nvSpPr>
            <p:spPr>
              <a:xfrm>
                <a:off x="2941094" y="2967652"/>
                <a:ext cx="374798" cy="189421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905" extrusionOk="0">
                    <a:moveTo>
                      <a:pt x="1" y="0"/>
                    </a:moveTo>
                    <a:cubicBezTo>
                      <a:pt x="125" y="353"/>
                      <a:pt x="249" y="695"/>
                      <a:pt x="395" y="1007"/>
                    </a:cubicBezTo>
                    <a:cubicBezTo>
                      <a:pt x="602" y="1463"/>
                      <a:pt x="903" y="2044"/>
                      <a:pt x="1380" y="2448"/>
                    </a:cubicBezTo>
                    <a:cubicBezTo>
                      <a:pt x="1483" y="2531"/>
                      <a:pt x="1608" y="2614"/>
                      <a:pt x="1732" y="2676"/>
                    </a:cubicBezTo>
                    <a:cubicBezTo>
                      <a:pt x="1847" y="2739"/>
                      <a:pt x="1981" y="2791"/>
                      <a:pt x="2127" y="2832"/>
                    </a:cubicBezTo>
                    <a:cubicBezTo>
                      <a:pt x="2262" y="2874"/>
                      <a:pt x="2407" y="2895"/>
                      <a:pt x="2573" y="2895"/>
                    </a:cubicBezTo>
                    <a:cubicBezTo>
                      <a:pt x="2604" y="2905"/>
                      <a:pt x="2624" y="2905"/>
                      <a:pt x="2656" y="2905"/>
                    </a:cubicBezTo>
                    <a:cubicBezTo>
                      <a:pt x="2801" y="2905"/>
                      <a:pt x="2956" y="2884"/>
                      <a:pt x="3102" y="2863"/>
                    </a:cubicBezTo>
                    <a:cubicBezTo>
                      <a:pt x="3496" y="2812"/>
                      <a:pt x="3890" y="2739"/>
                      <a:pt x="4274" y="2625"/>
                    </a:cubicBezTo>
                    <a:cubicBezTo>
                      <a:pt x="4658" y="2521"/>
                      <a:pt x="5042" y="2386"/>
                      <a:pt x="5395" y="2210"/>
                    </a:cubicBezTo>
                    <a:cubicBezTo>
                      <a:pt x="5446" y="2189"/>
                      <a:pt x="5508" y="2158"/>
                      <a:pt x="5560" y="2127"/>
                    </a:cubicBezTo>
                    <a:cubicBezTo>
                      <a:pt x="5581" y="2116"/>
                      <a:pt x="5602" y="2106"/>
                      <a:pt x="5612" y="2085"/>
                    </a:cubicBezTo>
                    <a:cubicBezTo>
                      <a:pt x="5633" y="2075"/>
                      <a:pt x="5643" y="2065"/>
                      <a:pt x="5653" y="2044"/>
                    </a:cubicBezTo>
                    <a:cubicBezTo>
                      <a:pt x="5685" y="1961"/>
                      <a:pt x="5716" y="1888"/>
                      <a:pt x="5747" y="1805"/>
                    </a:cubicBezTo>
                    <a:lnTo>
                      <a:pt x="5747" y="1805"/>
                    </a:lnTo>
                    <a:cubicBezTo>
                      <a:pt x="5643" y="1837"/>
                      <a:pt x="5550" y="1846"/>
                      <a:pt x="5446" y="1867"/>
                    </a:cubicBezTo>
                    <a:cubicBezTo>
                      <a:pt x="5049" y="1938"/>
                      <a:pt x="4640" y="1972"/>
                      <a:pt x="4232" y="1972"/>
                    </a:cubicBezTo>
                    <a:cubicBezTo>
                      <a:pt x="4097" y="1972"/>
                      <a:pt x="3962" y="1969"/>
                      <a:pt x="3828" y="1961"/>
                    </a:cubicBezTo>
                    <a:cubicBezTo>
                      <a:pt x="3288" y="1919"/>
                      <a:pt x="2760" y="1816"/>
                      <a:pt x="2251" y="1629"/>
                    </a:cubicBezTo>
                    <a:cubicBezTo>
                      <a:pt x="1764" y="1452"/>
                      <a:pt x="1287" y="1203"/>
                      <a:pt x="872" y="882"/>
                    </a:cubicBezTo>
                    <a:cubicBezTo>
                      <a:pt x="654" y="716"/>
                      <a:pt x="457" y="539"/>
                      <a:pt x="280" y="343"/>
                    </a:cubicBezTo>
                    <a:cubicBezTo>
                      <a:pt x="197" y="239"/>
                      <a:pt x="104" y="135"/>
                      <a:pt x="21" y="32"/>
                    </a:cubicBezTo>
                    <a:cubicBezTo>
                      <a:pt x="21" y="21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1"/>
              <p:cNvSpPr/>
              <p:nvPr/>
            </p:nvSpPr>
            <p:spPr>
              <a:xfrm>
                <a:off x="2397929" y="2856019"/>
                <a:ext cx="792110" cy="1330508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20405" extrusionOk="0">
                    <a:moveTo>
                      <a:pt x="4544" y="1"/>
                    </a:moveTo>
                    <a:cubicBezTo>
                      <a:pt x="4502" y="1"/>
                      <a:pt x="4461" y="11"/>
                      <a:pt x="4430" y="11"/>
                    </a:cubicBezTo>
                    <a:cubicBezTo>
                      <a:pt x="4046" y="281"/>
                      <a:pt x="3704" y="603"/>
                      <a:pt x="3361" y="1007"/>
                    </a:cubicBezTo>
                    <a:cubicBezTo>
                      <a:pt x="3050" y="1370"/>
                      <a:pt x="2760" y="1785"/>
                      <a:pt x="2459" y="2283"/>
                    </a:cubicBezTo>
                    <a:cubicBezTo>
                      <a:pt x="1888" y="3237"/>
                      <a:pt x="1453" y="4264"/>
                      <a:pt x="1132" y="5042"/>
                    </a:cubicBezTo>
                    <a:cubicBezTo>
                      <a:pt x="613" y="6328"/>
                      <a:pt x="281" y="7511"/>
                      <a:pt x="136" y="8641"/>
                    </a:cubicBezTo>
                    <a:cubicBezTo>
                      <a:pt x="74" y="9056"/>
                      <a:pt x="53" y="9482"/>
                      <a:pt x="32" y="9907"/>
                    </a:cubicBezTo>
                    <a:cubicBezTo>
                      <a:pt x="21" y="10259"/>
                      <a:pt x="11" y="10623"/>
                      <a:pt x="11" y="10965"/>
                    </a:cubicBezTo>
                    <a:cubicBezTo>
                      <a:pt x="1" y="11774"/>
                      <a:pt x="32" y="12562"/>
                      <a:pt x="94" y="13288"/>
                    </a:cubicBezTo>
                    <a:cubicBezTo>
                      <a:pt x="177" y="14150"/>
                      <a:pt x="302" y="14927"/>
                      <a:pt x="489" y="15653"/>
                    </a:cubicBezTo>
                    <a:cubicBezTo>
                      <a:pt x="685" y="16453"/>
                      <a:pt x="966" y="17168"/>
                      <a:pt x="1308" y="17790"/>
                    </a:cubicBezTo>
                    <a:cubicBezTo>
                      <a:pt x="1671" y="18454"/>
                      <a:pt x="2127" y="19014"/>
                      <a:pt x="2667" y="19429"/>
                    </a:cubicBezTo>
                    <a:cubicBezTo>
                      <a:pt x="2947" y="19657"/>
                      <a:pt x="3258" y="19844"/>
                      <a:pt x="3590" y="19989"/>
                    </a:cubicBezTo>
                    <a:cubicBezTo>
                      <a:pt x="3932" y="20145"/>
                      <a:pt x="4295" y="20259"/>
                      <a:pt x="4668" y="20321"/>
                    </a:cubicBezTo>
                    <a:cubicBezTo>
                      <a:pt x="4970" y="20374"/>
                      <a:pt x="5302" y="20404"/>
                      <a:pt x="5685" y="20404"/>
                    </a:cubicBezTo>
                    <a:lnTo>
                      <a:pt x="5800" y="20404"/>
                    </a:lnTo>
                    <a:cubicBezTo>
                      <a:pt x="6204" y="20394"/>
                      <a:pt x="6629" y="20363"/>
                      <a:pt x="7107" y="20291"/>
                    </a:cubicBezTo>
                    <a:cubicBezTo>
                      <a:pt x="8029" y="20155"/>
                      <a:pt x="8921" y="19906"/>
                      <a:pt x="9751" y="19544"/>
                    </a:cubicBezTo>
                    <a:cubicBezTo>
                      <a:pt x="10166" y="19367"/>
                      <a:pt x="10550" y="19160"/>
                      <a:pt x="10882" y="18942"/>
                    </a:cubicBezTo>
                    <a:cubicBezTo>
                      <a:pt x="11224" y="18703"/>
                      <a:pt x="11505" y="18465"/>
                      <a:pt x="11733" y="18205"/>
                    </a:cubicBezTo>
                    <a:cubicBezTo>
                      <a:pt x="11795" y="18122"/>
                      <a:pt x="11857" y="18050"/>
                      <a:pt x="11899" y="17967"/>
                    </a:cubicBezTo>
                    <a:cubicBezTo>
                      <a:pt x="11950" y="17884"/>
                      <a:pt x="11992" y="17790"/>
                      <a:pt x="12033" y="17677"/>
                    </a:cubicBezTo>
                    <a:cubicBezTo>
                      <a:pt x="12096" y="17490"/>
                      <a:pt x="12127" y="17282"/>
                      <a:pt x="12137" y="17033"/>
                    </a:cubicBezTo>
                    <a:cubicBezTo>
                      <a:pt x="12148" y="16774"/>
                      <a:pt x="12116" y="16515"/>
                      <a:pt x="12096" y="16328"/>
                    </a:cubicBezTo>
                    <a:cubicBezTo>
                      <a:pt x="12054" y="16058"/>
                      <a:pt x="12003" y="15809"/>
                      <a:pt x="11961" y="15591"/>
                    </a:cubicBezTo>
                    <a:cubicBezTo>
                      <a:pt x="11920" y="15415"/>
                      <a:pt x="11878" y="15249"/>
                      <a:pt x="11826" y="15073"/>
                    </a:cubicBezTo>
                    <a:cubicBezTo>
                      <a:pt x="11764" y="14803"/>
                      <a:pt x="11691" y="14512"/>
                      <a:pt x="11639" y="14233"/>
                    </a:cubicBezTo>
                    <a:cubicBezTo>
                      <a:pt x="11618" y="14118"/>
                      <a:pt x="11598" y="14005"/>
                      <a:pt x="11588" y="13890"/>
                    </a:cubicBezTo>
                    <a:cubicBezTo>
                      <a:pt x="11577" y="13807"/>
                      <a:pt x="11567" y="13724"/>
                      <a:pt x="11556" y="13652"/>
                    </a:cubicBezTo>
                    <a:cubicBezTo>
                      <a:pt x="11546" y="13610"/>
                      <a:pt x="11546" y="13569"/>
                      <a:pt x="11535" y="13527"/>
                    </a:cubicBezTo>
                    <a:cubicBezTo>
                      <a:pt x="11535" y="13507"/>
                      <a:pt x="11535" y="13496"/>
                      <a:pt x="11525" y="13475"/>
                    </a:cubicBezTo>
                    <a:cubicBezTo>
                      <a:pt x="11525" y="13424"/>
                      <a:pt x="11515" y="13371"/>
                      <a:pt x="11505" y="13309"/>
                    </a:cubicBezTo>
                    <a:cubicBezTo>
                      <a:pt x="11307" y="11826"/>
                      <a:pt x="11183" y="10508"/>
                      <a:pt x="11120" y="9284"/>
                    </a:cubicBezTo>
                    <a:cubicBezTo>
                      <a:pt x="11079" y="8590"/>
                      <a:pt x="11069" y="7915"/>
                      <a:pt x="11069" y="7262"/>
                    </a:cubicBezTo>
                    <a:cubicBezTo>
                      <a:pt x="11079" y="6930"/>
                      <a:pt x="11079" y="6587"/>
                      <a:pt x="11100" y="6255"/>
                    </a:cubicBezTo>
                    <a:cubicBezTo>
                      <a:pt x="11100" y="6121"/>
                      <a:pt x="11111" y="5976"/>
                      <a:pt x="11120" y="5851"/>
                    </a:cubicBezTo>
                    <a:cubicBezTo>
                      <a:pt x="11120" y="5706"/>
                      <a:pt x="11131" y="5561"/>
                      <a:pt x="11141" y="5416"/>
                    </a:cubicBezTo>
                    <a:cubicBezTo>
                      <a:pt x="11162" y="4865"/>
                      <a:pt x="11152" y="4399"/>
                      <a:pt x="11111" y="3973"/>
                    </a:cubicBezTo>
                    <a:cubicBezTo>
                      <a:pt x="11058" y="3455"/>
                      <a:pt x="10965" y="3009"/>
                      <a:pt x="10820" y="2604"/>
                    </a:cubicBezTo>
                    <a:cubicBezTo>
                      <a:pt x="10747" y="2387"/>
                      <a:pt x="10654" y="2179"/>
                      <a:pt x="10540" y="1982"/>
                    </a:cubicBezTo>
                    <a:cubicBezTo>
                      <a:pt x="10436" y="1795"/>
                      <a:pt x="10301" y="1598"/>
                      <a:pt x="10145" y="1422"/>
                    </a:cubicBezTo>
                    <a:cubicBezTo>
                      <a:pt x="10000" y="1246"/>
                      <a:pt x="9813" y="1080"/>
                      <a:pt x="9617" y="924"/>
                    </a:cubicBezTo>
                    <a:cubicBezTo>
                      <a:pt x="9389" y="737"/>
                      <a:pt x="9150" y="592"/>
                      <a:pt x="8911" y="488"/>
                    </a:cubicBezTo>
                    <a:cubicBezTo>
                      <a:pt x="8776" y="426"/>
                      <a:pt x="8631" y="374"/>
                      <a:pt x="8486" y="333"/>
                    </a:cubicBezTo>
                    <a:cubicBezTo>
                      <a:pt x="8351" y="301"/>
                      <a:pt x="8206" y="281"/>
                      <a:pt x="8040" y="281"/>
                    </a:cubicBezTo>
                    <a:cubicBezTo>
                      <a:pt x="8019" y="281"/>
                      <a:pt x="7988" y="291"/>
                      <a:pt x="7978" y="312"/>
                    </a:cubicBezTo>
                    <a:cubicBezTo>
                      <a:pt x="7926" y="312"/>
                      <a:pt x="7884" y="354"/>
                      <a:pt x="7884" y="416"/>
                    </a:cubicBezTo>
                    <a:cubicBezTo>
                      <a:pt x="7884" y="467"/>
                      <a:pt x="7874" y="520"/>
                      <a:pt x="7863" y="561"/>
                    </a:cubicBezTo>
                    <a:cubicBezTo>
                      <a:pt x="7843" y="727"/>
                      <a:pt x="7801" y="882"/>
                      <a:pt x="7750" y="1027"/>
                    </a:cubicBezTo>
                    <a:cubicBezTo>
                      <a:pt x="7687" y="1163"/>
                      <a:pt x="7604" y="1308"/>
                      <a:pt x="7501" y="1442"/>
                    </a:cubicBezTo>
                    <a:cubicBezTo>
                      <a:pt x="7407" y="1567"/>
                      <a:pt x="7314" y="1661"/>
                      <a:pt x="7210" y="1744"/>
                    </a:cubicBezTo>
                    <a:cubicBezTo>
                      <a:pt x="7127" y="1806"/>
                      <a:pt x="7033" y="1857"/>
                      <a:pt x="6941" y="1899"/>
                    </a:cubicBezTo>
                    <a:cubicBezTo>
                      <a:pt x="6868" y="1930"/>
                      <a:pt x="6775" y="1951"/>
                      <a:pt x="6692" y="1961"/>
                    </a:cubicBezTo>
                    <a:cubicBezTo>
                      <a:pt x="6639" y="1972"/>
                      <a:pt x="6588" y="1972"/>
                      <a:pt x="6546" y="1972"/>
                    </a:cubicBezTo>
                    <a:cubicBezTo>
                      <a:pt x="6494" y="1972"/>
                      <a:pt x="6443" y="1972"/>
                      <a:pt x="6390" y="1961"/>
                    </a:cubicBezTo>
                    <a:cubicBezTo>
                      <a:pt x="6277" y="1951"/>
                      <a:pt x="6152" y="1910"/>
                      <a:pt x="6038" y="1868"/>
                    </a:cubicBezTo>
                    <a:cubicBezTo>
                      <a:pt x="5892" y="1806"/>
                      <a:pt x="5737" y="1712"/>
                      <a:pt x="5592" y="1598"/>
                    </a:cubicBezTo>
                    <a:cubicBezTo>
                      <a:pt x="5415" y="1463"/>
                      <a:pt x="5249" y="1297"/>
                      <a:pt x="5094" y="1100"/>
                    </a:cubicBezTo>
                    <a:cubicBezTo>
                      <a:pt x="4938" y="893"/>
                      <a:pt x="4804" y="665"/>
                      <a:pt x="4710" y="437"/>
                    </a:cubicBezTo>
                    <a:lnTo>
                      <a:pt x="4710" y="447"/>
                    </a:lnTo>
                    <a:cubicBezTo>
                      <a:pt x="4668" y="333"/>
                      <a:pt x="4627" y="208"/>
                      <a:pt x="4596" y="84"/>
                    </a:cubicBezTo>
                    <a:lnTo>
                      <a:pt x="4585" y="73"/>
                    </a:lnTo>
                    <a:cubicBezTo>
                      <a:pt x="4585" y="63"/>
                      <a:pt x="4585" y="52"/>
                      <a:pt x="4575" y="32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1"/>
              <p:cNvSpPr/>
              <p:nvPr/>
            </p:nvSpPr>
            <p:spPr>
              <a:xfrm>
                <a:off x="2397929" y="2876363"/>
                <a:ext cx="583780" cy="1310164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20093" extrusionOk="0">
                    <a:moveTo>
                      <a:pt x="4046" y="0"/>
                    </a:moveTo>
                    <a:cubicBezTo>
                      <a:pt x="3808" y="197"/>
                      <a:pt x="3580" y="425"/>
                      <a:pt x="3361" y="695"/>
                    </a:cubicBezTo>
                    <a:cubicBezTo>
                      <a:pt x="3050" y="1058"/>
                      <a:pt x="2760" y="1473"/>
                      <a:pt x="2459" y="1971"/>
                    </a:cubicBezTo>
                    <a:cubicBezTo>
                      <a:pt x="1888" y="2925"/>
                      <a:pt x="1443" y="3942"/>
                      <a:pt x="1132" y="4730"/>
                    </a:cubicBezTo>
                    <a:cubicBezTo>
                      <a:pt x="602" y="6016"/>
                      <a:pt x="281" y="7188"/>
                      <a:pt x="125" y="8329"/>
                    </a:cubicBezTo>
                    <a:cubicBezTo>
                      <a:pt x="74" y="8744"/>
                      <a:pt x="53" y="9170"/>
                      <a:pt x="32" y="9595"/>
                    </a:cubicBezTo>
                    <a:cubicBezTo>
                      <a:pt x="21" y="9958"/>
                      <a:pt x="11" y="10311"/>
                      <a:pt x="1" y="10653"/>
                    </a:cubicBezTo>
                    <a:cubicBezTo>
                      <a:pt x="1" y="11462"/>
                      <a:pt x="32" y="12250"/>
                      <a:pt x="94" y="12976"/>
                    </a:cubicBezTo>
                    <a:cubicBezTo>
                      <a:pt x="177" y="13848"/>
                      <a:pt x="302" y="14615"/>
                      <a:pt x="489" y="15341"/>
                    </a:cubicBezTo>
                    <a:cubicBezTo>
                      <a:pt x="685" y="16141"/>
                      <a:pt x="966" y="16856"/>
                      <a:pt x="1298" y="17478"/>
                    </a:cubicBezTo>
                    <a:cubicBezTo>
                      <a:pt x="1671" y="18153"/>
                      <a:pt x="2127" y="18702"/>
                      <a:pt x="2667" y="19117"/>
                    </a:cubicBezTo>
                    <a:cubicBezTo>
                      <a:pt x="2947" y="19345"/>
                      <a:pt x="3258" y="19532"/>
                      <a:pt x="3590" y="19677"/>
                    </a:cubicBezTo>
                    <a:cubicBezTo>
                      <a:pt x="3932" y="19833"/>
                      <a:pt x="4295" y="19947"/>
                      <a:pt x="4668" y="20009"/>
                    </a:cubicBezTo>
                    <a:cubicBezTo>
                      <a:pt x="4970" y="20072"/>
                      <a:pt x="5312" y="20092"/>
                      <a:pt x="5685" y="20092"/>
                    </a:cubicBezTo>
                    <a:lnTo>
                      <a:pt x="5800" y="20092"/>
                    </a:lnTo>
                    <a:cubicBezTo>
                      <a:pt x="6204" y="20092"/>
                      <a:pt x="6629" y="20051"/>
                      <a:pt x="7107" y="19979"/>
                    </a:cubicBezTo>
                    <a:cubicBezTo>
                      <a:pt x="7739" y="19885"/>
                      <a:pt x="8361" y="19740"/>
                      <a:pt x="8953" y="19543"/>
                    </a:cubicBezTo>
                    <a:lnTo>
                      <a:pt x="8932" y="19543"/>
                    </a:lnTo>
                    <a:cubicBezTo>
                      <a:pt x="8662" y="19522"/>
                      <a:pt x="8393" y="19491"/>
                      <a:pt x="8133" y="19449"/>
                    </a:cubicBezTo>
                    <a:cubicBezTo>
                      <a:pt x="7667" y="19377"/>
                      <a:pt x="7220" y="19253"/>
                      <a:pt x="6775" y="19097"/>
                    </a:cubicBezTo>
                    <a:cubicBezTo>
                      <a:pt x="6349" y="18941"/>
                      <a:pt x="5924" y="18744"/>
                      <a:pt x="5530" y="18516"/>
                    </a:cubicBezTo>
                    <a:cubicBezTo>
                      <a:pt x="4731" y="18049"/>
                      <a:pt x="4015" y="17458"/>
                      <a:pt x="3414" y="16752"/>
                    </a:cubicBezTo>
                    <a:cubicBezTo>
                      <a:pt x="3123" y="16400"/>
                      <a:pt x="2854" y="16026"/>
                      <a:pt x="2625" y="15632"/>
                    </a:cubicBezTo>
                    <a:cubicBezTo>
                      <a:pt x="2397" y="15238"/>
                      <a:pt x="2200" y="14823"/>
                      <a:pt x="2044" y="14398"/>
                    </a:cubicBezTo>
                    <a:cubicBezTo>
                      <a:pt x="1888" y="13962"/>
                      <a:pt x="1775" y="13516"/>
                      <a:pt x="1702" y="13059"/>
                    </a:cubicBezTo>
                    <a:cubicBezTo>
                      <a:pt x="1671" y="12831"/>
                      <a:pt x="1650" y="12593"/>
                      <a:pt x="1639" y="12354"/>
                    </a:cubicBezTo>
                    <a:cubicBezTo>
                      <a:pt x="1630" y="12084"/>
                      <a:pt x="1639" y="11815"/>
                      <a:pt x="1650" y="11545"/>
                    </a:cubicBezTo>
                    <a:cubicBezTo>
                      <a:pt x="1681" y="10933"/>
                      <a:pt x="1764" y="10321"/>
                      <a:pt x="1878" y="9719"/>
                    </a:cubicBezTo>
                    <a:cubicBezTo>
                      <a:pt x="1992" y="9108"/>
                      <a:pt x="2137" y="8495"/>
                      <a:pt x="2314" y="7894"/>
                    </a:cubicBezTo>
                    <a:cubicBezTo>
                      <a:pt x="2490" y="7292"/>
                      <a:pt x="2677" y="6701"/>
                      <a:pt x="2884" y="6120"/>
                    </a:cubicBezTo>
                    <a:cubicBezTo>
                      <a:pt x="3050" y="5664"/>
                      <a:pt x="3227" y="5207"/>
                      <a:pt x="3393" y="4761"/>
                    </a:cubicBezTo>
                    <a:cubicBezTo>
                      <a:pt x="3569" y="4263"/>
                      <a:pt x="3746" y="3776"/>
                      <a:pt x="3891" y="3267"/>
                    </a:cubicBezTo>
                    <a:cubicBezTo>
                      <a:pt x="4025" y="2769"/>
                      <a:pt x="4140" y="2261"/>
                      <a:pt x="4191" y="1743"/>
                    </a:cubicBezTo>
                    <a:cubicBezTo>
                      <a:pt x="4212" y="1535"/>
                      <a:pt x="4223" y="1317"/>
                      <a:pt x="4223" y="1110"/>
                    </a:cubicBezTo>
                    <a:cubicBezTo>
                      <a:pt x="4212" y="1006"/>
                      <a:pt x="4212" y="892"/>
                      <a:pt x="4202" y="788"/>
                    </a:cubicBezTo>
                    <a:cubicBezTo>
                      <a:pt x="4191" y="695"/>
                      <a:pt x="4181" y="591"/>
                      <a:pt x="4161" y="498"/>
                    </a:cubicBezTo>
                    <a:cubicBezTo>
                      <a:pt x="4140" y="353"/>
                      <a:pt x="4108" y="208"/>
                      <a:pt x="4057" y="62"/>
                    </a:cubicBezTo>
                    <a:cubicBezTo>
                      <a:pt x="4057" y="42"/>
                      <a:pt x="4046" y="21"/>
                      <a:pt x="4046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1"/>
              <p:cNvSpPr/>
              <p:nvPr/>
            </p:nvSpPr>
            <p:spPr>
              <a:xfrm>
                <a:off x="2263344" y="4252080"/>
                <a:ext cx="357193" cy="217915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342" extrusionOk="0">
                    <a:moveTo>
                      <a:pt x="4513" y="1"/>
                    </a:moveTo>
                    <a:cubicBezTo>
                      <a:pt x="4450" y="11"/>
                      <a:pt x="4378" y="22"/>
                      <a:pt x="4305" y="42"/>
                    </a:cubicBezTo>
                    <a:cubicBezTo>
                      <a:pt x="4274" y="52"/>
                      <a:pt x="4254" y="63"/>
                      <a:pt x="4243" y="84"/>
                    </a:cubicBezTo>
                    <a:cubicBezTo>
                      <a:pt x="4233" y="84"/>
                      <a:pt x="4233" y="94"/>
                      <a:pt x="4233" y="94"/>
                    </a:cubicBezTo>
                    <a:cubicBezTo>
                      <a:pt x="4088" y="146"/>
                      <a:pt x="3942" y="188"/>
                      <a:pt x="3797" y="229"/>
                    </a:cubicBezTo>
                    <a:cubicBezTo>
                      <a:pt x="3703" y="250"/>
                      <a:pt x="3611" y="281"/>
                      <a:pt x="3528" y="301"/>
                    </a:cubicBezTo>
                    <a:cubicBezTo>
                      <a:pt x="3071" y="447"/>
                      <a:pt x="2687" y="561"/>
                      <a:pt x="2334" y="686"/>
                    </a:cubicBezTo>
                    <a:cubicBezTo>
                      <a:pt x="1868" y="852"/>
                      <a:pt x="1494" y="1007"/>
                      <a:pt x="1163" y="1173"/>
                    </a:cubicBezTo>
                    <a:cubicBezTo>
                      <a:pt x="986" y="1266"/>
                      <a:pt x="810" y="1359"/>
                      <a:pt x="665" y="1463"/>
                    </a:cubicBezTo>
                    <a:cubicBezTo>
                      <a:pt x="509" y="1567"/>
                      <a:pt x="395" y="1661"/>
                      <a:pt x="291" y="1764"/>
                    </a:cubicBezTo>
                    <a:cubicBezTo>
                      <a:pt x="177" y="1889"/>
                      <a:pt x="104" y="2003"/>
                      <a:pt x="52" y="2117"/>
                    </a:cubicBezTo>
                    <a:cubicBezTo>
                      <a:pt x="11" y="2242"/>
                      <a:pt x="1" y="2376"/>
                      <a:pt x="31" y="2500"/>
                    </a:cubicBezTo>
                    <a:cubicBezTo>
                      <a:pt x="63" y="2636"/>
                      <a:pt x="135" y="2760"/>
                      <a:pt x="250" y="2895"/>
                    </a:cubicBezTo>
                    <a:cubicBezTo>
                      <a:pt x="312" y="2957"/>
                      <a:pt x="395" y="3030"/>
                      <a:pt x="467" y="3081"/>
                    </a:cubicBezTo>
                    <a:cubicBezTo>
                      <a:pt x="550" y="3134"/>
                      <a:pt x="633" y="3175"/>
                      <a:pt x="748" y="3217"/>
                    </a:cubicBezTo>
                    <a:cubicBezTo>
                      <a:pt x="841" y="3247"/>
                      <a:pt x="944" y="3268"/>
                      <a:pt x="1069" y="3300"/>
                    </a:cubicBezTo>
                    <a:cubicBezTo>
                      <a:pt x="1172" y="3310"/>
                      <a:pt x="1287" y="3330"/>
                      <a:pt x="1421" y="3330"/>
                    </a:cubicBezTo>
                    <a:cubicBezTo>
                      <a:pt x="1484" y="3341"/>
                      <a:pt x="1546" y="3341"/>
                      <a:pt x="1608" y="3341"/>
                    </a:cubicBezTo>
                    <a:cubicBezTo>
                      <a:pt x="1795" y="3341"/>
                      <a:pt x="1992" y="3330"/>
                      <a:pt x="2221" y="3300"/>
                    </a:cubicBezTo>
                    <a:cubicBezTo>
                      <a:pt x="2728" y="3237"/>
                      <a:pt x="3268" y="3113"/>
                      <a:pt x="3828" y="2915"/>
                    </a:cubicBezTo>
                    <a:cubicBezTo>
                      <a:pt x="4067" y="2832"/>
                      <a:pt x="4284" y="2749"/>
                      <a:pt x="4482" y="2656"/>
                    </a:cubicBezTo>
                    <a:cubicBezTo>
                      <a:pt x="4575" y="2604"/>
                      <a:pt x="4658" y="2563"/>
                      <a:pt x="4731" y="2521"/>
                    </a:cubicBezTo>
                    <a:cubicBezTo>
                      <a:pt x="4814" y="2470"/>
                      <a:pt x="4886" y="2417"/>
                      <a:pt x="4959" y="2366"/>
                    </a:cubicBezTo>
                    <a:cubicBezTo>
                      <a:pt x="5104" y="2242"/>
                      <a:pt x="5218" y="2076"/>
                      <a:pt x="5312" y="1868"/>
                    </a:cubicBezTo>
                    <a:cubicBezTo>
                      <a:pt x="5395" y="1681"/>
                      <a:pt x="5446" y="1474"/>
                      <a:pt x="5467" y="1256"/>
                    </a:cubicBezTo>
                    <a:cubicBezTo>
                      <a:pt x="5478" y="1080"/>
                      <a:pt x="5467" y="903"/>
                      <a:pt x="5436" y="748"/>
                    </a:cubicBezTo>
                    <a:cubicBezTo>
                      <a:pt x="5395" y="571"/>
                      <a:pt x="5332" y="426"/>
                      <a:pt x="5239" y="301"/>
                    </a:cubicBezTo>
                    <a:cubicBezTo>
                      <a:pt x="5146" y="177"/>
                      <a:pt x="5011" y="84"/>
                      <a:pt x="4855" y="32"/>
                    </a:cubicBezTo>
                    <a:cubicBezTo>
                      <a:pt x="4782" y="11"/>
                      <a:pt x="4699" y="1"/>
                      <a:pt x="46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1"/>
              <p:cNvSpPr/>
              <p:nvPr/>
            </p:nvSpPr>
            <p:spPr>
              <a:xfrm>
                <a:off x="2263344" y="4333914"/>
                <a:ext cx="110327" cy="13608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087" extrusionOk="0">
                    <a:moveTo>
                      <a:pt x="1007" y="1"/>
                    </a:moveTo>
                    <a:cubicBezTo>
                      <a:pt x="882" y="74"/>
                      <a:pt x="768" y="136"/>
                      <a:pt x="665" y="208"/>
                    </a:cubicBezTo>
                    <a:cubicBezTo>
                      <a:pt x="509" y="312"/>
                      <a:pt x="384" y="406"/>
                      <a:pt x="291" y="509"/>
                    </a:cubicBezTo>
                    <a:cubicBezTo>
                      <a:pt x="177" y="634"/>
                      <a:pt x="104" y="748"/>
                      <a:pt x="52" y="862"/>
                    </a:cubicBezTo>
                    <a:cubicBezTo>
                      <a:pt x="11" y="987"/>
                      <a:pt x="1" y="1121"/>
                      <a:pt x="31" y="1245"/>
                    </a:cubicBezTo>
                    <a:cubicBezTo>
                      <a:pt x="63" y="1381"/>
                      <a:pt x="135" y="1515"/>
                      <a:pt x="250" y="1640"/>
                    </a:cubicBezTo>
                    <a:cubicBezTo>
                      <a:pt x="312" y="1713"/>
                      <a:pt x="384" y="1775"/>
                      <a:pt x="467" y="1826"/>
                    </a:cubicBezTo>
                    <a:cubicBezTo>
                      <a:pt x="550" y="1879"/>
                      <a:pt x="633" y="1920"/>
                      <a:pt x="748" y="1962"/>
                    </a:cubicBezTo>
                    <a:cubicBezTo>
                      <a:pt x="841" y="1992"/>
                      <a:pt x="944" y="2024"/>
                      <a:pt x="1069" y="2045"/>
                    </a:cubicBezTo>
                    <a:cubicBezTo>
                      <a:pt x="1172" y="2065"/>
                      <a:pt x="1287" y="2075"/>
                      <a:pt x="1421" y="2086"/>
                    </a:cubicBezTo>
                    <a:lnTo>
                      <a:pt x="1587" y="2086"/>
                    </a:lnTo>
                    <a:cubicBezTo>
                      <a:pt x="1619" y="1982"/>
                      <a:pt x="1640" y="1868"/>
                      <a:pt x="1660" y="1754"/>
                    </a:cubicBezTo>
                    <a:cubicBezTo>
                      <a:pt x="1691" y="1536"/>
                      <a:pt x="1691" y="1318"/>
                      <a:pt x="1660" y="1111"/>
                    </a:cubicBezTo>
                    <a:cubicBezTo>
                      <a:pt x="1640" y="945"/>
                      <a:pt x="1598" y="779"/>
                      <a:pt x="1536" y="623"/>
                    </a:cubicBezTo>
                    <a:cubicBezTo>
                      <a:pt x="1484" y="509"/>
                      <a:pt x="1421" y="406"/>
                      <a:pt x="1349" y="302"/>
                    </a:cubicBezTo>
                    <a:cubicBezTo>
                      <a:pt x="1287" y="229"/>
                      <a:pt x="1214" y="157"/>
                      <a:pt x="1142" y="94"/>
                    </a:cubicBezTo>
                    <a:cubicBezTo>
                      <a:pt x="1100" y="63"/>
                      <a:pt x="1048" y="32"/>
                      <a:pt x="1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1"/>
              <p:cNvSpPr/>
              <p:nvPr/>
            </p:nvSpPr>
            <p:spPr>
              <a:xfrm>
                <a:off x="2351306" y="435354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1"/>
              <p:cNvSpPr/>
              <p:nvPr/>
            </p:nvSpPr>
            <p:spPr>
              <a:xfrm>
                <a:off x="2543403" y="3706241"/>
                <a:ext cx="1292559" cy="705518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10820" extrusionOk="0">
                    <a:moveTo>
                      <a:pt x="16441" y="0"/>
                    </a:moveTo>
                    <a:cubicBezTo>
                      <a:pt x="16254" y="0"/>
                      <a:pt x="16058" y="11"/>
                      <a:pt x="15850" y="42"/>
                    </a:cubicBezTo>
                    <a:cubicBezTo>
                      <a:pt x="15383" y="104"/>
                      <a:pt x="14885" y="239"/>
                      <a:pt x="14294" y="478"/>
                    </a:cubicBezTo>
                    <a:cubicBezTo>
                      <a:pt x="13765" y="685"/>
                      <a:pt x="13246" y="955"/>
                      <a:pt x="12810" y="1194"/>
                    </a:cubicBezTo>
                    <a:cubicBezTo>
                      <a:pt x="11701" y="1785"/>
                      <a:pt x="10664" y="2459"/>
                      <a:pt x="9689" y="3112"/>
                    </a:cubicBezTo>
                    <a:lnTo>
                      <a:pt x="9159" y="3465"/>
                    </a:lnTo>
                    <a:cubicBezTo>
                      <a:pt x="8827" y="3683"/>
                      <a:pt x="8495" y="3912"/>
                      <a:pt x="8153" y="4129"/>
                    </a:cubicBezTo>
                    <a:lnTo>
                      <a:pt x="7997" y="4233"/>
                    </a:lnTo>
                    <a:cubicBezTo>
                      <a:pt x="7977" y="4243"/>
                      <a:pt x="7967" y="4253"/>
                      <a:pt x="7956" y="4264"/>
                    </a:cubicBezTo>
                    <a:lnTo>
                      <a:pt x="7935" y="4274"/>
                    </a:lnTo>
                    <a:lnTo>
                      <a:pt x="7748" y="4399"/>
                    </a:lnTo>
                    <a:cubicBezTo>
                      <a:pt x="7614" y="4482"/>
                      <a:pt x="7479" y="4575"/>
                      <a:pt x="7344" y="4658"/>
                    </a:cubicBezTo>
                    <a:cubicBezTo>
                      <a:pt x="6390" y="5260"/>
                      <a:pt x="5321" y="5872"/>
                      <a:pt x="4066" y="6505"/>
                    </a:cubicBezTo>
                    <a:cubicBezTo>
                      <a:pt x="2915" y="7106"/>
                      <a:pt x="1628" y="7708"/>
                      <a:pt x="145" y="8361"/>
                    </a:cubicBezTo>
                    <a:cubicBezTo>
                      <a:pt x="104" y="8382"/>
                      <a:pt x="83" y="8413"/>
                      <a:pt x="83" y="8455"/>
                    </a:cubicBezTo>
                    <a:cubicBezTo>
                      <a:pt x="0" y="8828"/>
                      <a:pt x="21" y="9243"/>
                      <a:pt x="135" y="9689"/>
                    </a:cubicBezTo>
                    <a:cubicBezTo>
                      <a:pt x="249" y="10135"/>
                      <a:pt x="457" y="10509"/>
                      <a:pt x="726" y="10788"/>
                    </a:cubicBezTo>
                    <a:cubicBezTo>
                      <a:pt x="736" y="10799"/>
                      <a:pt x="757" y="10809"/>
                      <a:pt x="768" y="10809"/>
                    </a:cubicBezTo>
                    <a:cubicBezTo>
                      <a:pt x="789" y="10809"/>
                      <a:pt x="798" y="10820"/>
                      <a:pt x="809" y="10820"/>
                    </a:cubicBezTo>
                    <a:cubicBezTo>
                      <a:pt x="809" y="10820"/>
                      <a:pt x="819" y="10820"/>
                      <a:pt x="819" y="10809"/>
                    </a:cubicBezTo>
                    <a:cubicBezTo>
                      <a:pt x="1296" y="10737"/>
                      <a:pt x="1764" y="10664"/>
                      <a:pt x="2230" y="10581"/>
                    </a:cubicBezTo>
                    <a:lnTo>
                      <a:pt x="2375" y="10560"/>
                    </a:lnTo>
                    <a:lnTo>
                      <a:pt x="2531" y="10539"/>
                    </a:lnTo>
                    <a:lnTo>
                      <a:pt x="2541" y="10539"/>
                    </a:lnTo>
                    <a:lnTo>
                      <a:pt x="2552" y="10530"/>
                    </a:lnTo>
                    <a:cubicBezTo>
                      <a:pt x="4512" y="10218"/>
                      <a:pt x="6545" y="9896"/>
                      <a:pt x="8506" y="9409"/>
                    </a:cubicBezTo>
                    <a:cubicBezTo>
                      <a:pt x="9678" y="9119"/>
                      <a:pt x="10860" y="8755"/>
                      <a:pt x="12022" y="8351"/>
                    </a:cubicBezTo>
                    <a:cubicBezTo>
                      <a:pt x="13184" y="7936"/>
                      <a:pt x="14315" y="7459"/>
                      <a:pt x="15362" y="6950"/>
                    </a:cubicBezTo>
                    <a:cubicBezTo>
                      <a:pt x="16109" y="6577"/>
                      <a:pt x="16991" y="6131"/>
                      <a:pt x="17810" y="5571"/>
                    </a:cubicBezTo>
                    <a:cubicBezTo>
                      <a:pt x="18257" y="5270"/>
                      <a:pt x="18630" y="4970"/>
                      <a:pt x="18931" y="4658"/>
                    </a:cubicBezTo>
                    <a:cubicBezTo>
                      <a:pt x="19087" y="4502"/>
                      <a:pt x="19232" y="4326"/>
                      <a:pt x="19366" y="4150"/>
                    </a:cubicBezTo>
                    <a:cubicBezTo>
                      <a:pt x="19511" y="3953"/>
                      <a:pt x="19626" y="3755"/>
                      <a:pt x="19698" y="3559"/>
                    </a:cubicBezTo>
                    <a:cubicBezTo>
                      <a:pt x="19781" y="3341"/>
                      <a:pt x="19823" y="3092"/>
                      <a:pt x="19813" y="2833"/>
                    </a:cubicBezTo>
                    <a:cubicBezTo>
                      <a:pt x="19802" y="2614"/>
                      <a:pt x="19760" y="2386"/>
                      <a:pt x="19667" y="2137"/>
                    </a:cubicBezTo>
                    <a:cubicBezTo>
                      <a:pt x="19584" y="1930"/>
                      <a:pt x="19470" y="1712"/>
                      <a:pt x="19304" y="1484"/>
                    </a:cubicBezTo>
                    <a:cubicBezTo>
                      <a:pt x="19159" y="1287"/>
                      <a:pt x="18993" y="1100"/>
                      <a:pt x="18785" y="913"/>
                    </a:cubicBezTo>
                    <a:cubicBezTo>
                      <a:pt x="18381" y="540"/>
                      <a:pt x="17893" y="270"/>
                      <a:pt x="17395" y="125"/>
                    </a:cubicBezTo>
                    <a:cubicBezTo>
                      <a:pt x="17105" y="42"/>
                      <a:pt x="16784" y="0"/>
                      <a:pt x="16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1"/>
              <p:cNvSpPr/>
              <p:nvPr/>
            </p:nvSpPr>
            <p:spPr>
              <a:xfrm>
                <a:off x="3134560" y="4235192"/>
                <a:ext cx="430875" cy="20500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3144" extrusionOk="0">
                    <a:moveTo>
                      <a:pt x="2209" y="0"/>
                    </a:moveTo>
                    <a:cubicBezTo>
                      <a:pt x="1774" y="11"/>
                      <a:pt x="1390" y="42"/>
                      <a:pt x="1027" y="125"/>
                    </a:cubicBezTo>
                    <a:cubicBezTo>
                      <a:pt x="840" y="166"/>
                      <a:pt x="685" y="218"/>
                      <a:pt x="550" y="281"/>
                    </a:cubicBezTo>
                    <a:cubicBezTo>
                      <a:pt x="394" y="353"/>
                      <a:pt x="270" y="436"/>
                      <a:pt x="176" y="530"/>
                    </a:cubicBezTo>
                    <a:cubicBezTo>
                      <a:pt x="104" y="613"/>
                      <a:pt x="52" y="716"/>
                      <a:pt x="21" y="820"/>
                    </a:cubicBezTo>
                    <a:cubicBezTo>
                      <a:pt x="0" y="924"/>
                      <a:pt x="10" y="1048"/>
                      <a:pt x="52" y="1173"/>
                    </a:cubicBezTo>
                    <a:cubicBezTo>
                      <a:pt x="72" y="1245"/>
                      <a:pt x="104" y="1307"/>
                      <a:pt x="135" y="1359"/>
                    </a:cubicBezTo>
                    <a:cubicBezTo>
                      <a:pt x="166" y="1422"/>
                      <a:pt x="208" y="1494"/>
                      <a:pt x="270" y="1567"/>
                    </a:cubicBezTo>
                    <a:cubicBezTo>
                      <a:pt x="321" y="1629"/>
                      <a:pt x="404" y="1733"/>
                      <a:pt x="498" y="1816"/>
                    </a:cubicBezTo>
                    <a:cubicBezTo>
                      <a:pt x="612" y="1899"/>
                      <a:pt x="747" y="1961"/>
                      <a:pt x="892" y="1982"/>
                    </a:cubicBezTo>
                    <a:lnTo>
                      <a:pt x="913" y="1982"/>
                    </a:lnTo>
                    <a:cubicBezTo>
                      <a:pt x="923" y="1982"/>
                      <a:pt x="944" y="1982"/>
                      <a:pt x="955" y="1971"/>
                    </a:cubicBezTo>
                    <a:cubicBezTo>
                      <a:pt x="1224" y="2044"/>
                      <a:pt x="1525" y="2127"/>
                      <a:pt x="1877" y="2252"/>
                    </a:cubicBezTo>
                    <a:cubicBezTo>
                      <a:pt x="2033" y="2303"/>
                      <a:pt x="2199" y="2365"/>
                      <a:pt x="2354" y="2418"/>
                    </a:cubicBezTo>
                    <a:cubicBezTo>
                      <a:pt x="2935" y="2614"/>
                      <a:pt x="3527" y="2822"/>
                      <a:pt x="4139" y="2957"/>
                    </a:cubicBezTo>
                    <a:cubicBezTo>
                      <a:pt x="4647" y="3071"/>
                      <a:pt x="5062" y="3133"/>
                      <a:pt x="5456" y="3144"/>
                    </a:cubicBezTo>
                    <a:lnTo>
                      <a:pt x="5549" y="3144"/>
                    </a:lnTo>
                    <a:cubicBezTo>
                      <a:pt x="5788" y="3144"/>
                      <a:pt x="5985" y="3112"/>
                      <a:pt x="6151" y="3061"/>
                    </a:cubicBezTo>
                    <a:cubicBezTo>
                      <a:pt x="6255" y="3029"/>
                      <a:pt x="6338" y="2978"/>
                      <a:pt x="6411" y="2925"/>
                    </a:cubicBezTo>
                    <a:cubicBezTo>
                      <a:pt x="6462" y="2884"/>
                      <a:pt x="6535" y="2812"/>
                      <a:pt x="6577" y="2718"/>
                    </a:cubicBezTo>
                    <a:cubicBezTo>
                      <a:pt x="6597" y="2656"/>
                      <a:pt x="6607" y="2583"/>
                      <a:pt x="6597" y="2521"/>
                    </a:cubicBezTo>
                    <a:cubicBezTo>
                      <a:pt x="6587" y="2438"/>
                      <a:pt x="6556" y="2365"/>
                      <a:pt x="6524" y="2314"/>
                    </a:cubicBezTo>
                    <a:cubicBezTo>
                      <a:pt x="6483" y="2241"/>
                      <a:pt x="6432" y="2169"/>
                      <a:pt x="6390" y="2116"/>
                    </a:cubicBezTo>
                    <a:cubicBezTo>
                      <a:pt x="6338" y="2044"/>
                      <a:pt x="6275" y="1982"/>
                      <a:pt x="6203" y="1899"/>
                    </a:cubicBezTo>
                    <a:cubicBezTo>
                      <a:pt x="6068" y="1764"/>
                      <a:pt x="5913" y="1629"/>
                      <a:pt x="5705" y="1463"/>
                    </a:cubicBezTo>
                    <a:cubicBezTo>
                      <a:pt x="5529" y="1318"/>
                      <a:pt x="5332" y="1183"/>
                      <a:pt x="5114" y="1028"/>
                    </a:cubicBezTo>
                    <a:cubicBezTo>
                      <a:pt x="4720" y="758"/>
                      <a:pt x="4357" y="540"/>
                      <a:pt x="3993" y="343"/>
                    </a:cubicBezTo>
                    <a:lnTo>
                      <a:pt x="3983" y="343"/>
                    </a:lnTo>
                    <a:cubicBezTo>
                      <a:pt x="3880" y="281"/>
                      <a:pt x="3776" y="228"/>
                      <a:pt x="3672" y="177"/>
                    </a:cubicBezTo>
                    <a:cubicBezTo>
                      <a:pt x="3537" y="135"/>
                      <a:pt x="3403" y="104"/>
                      <a:pt x="3299" y="83"/>
                    </a:cubicBezTo>
                    <a:cubicBezTo>
                      <a:pt x="3154" y="62"/>
                      <a:pt x="2988" y="42"/>
                      <a:pt x="2801" y="21"/>
                    </a:cubicBezTo>
                    <a:cubicBezTo>
                      <a:pt x="2614" y="11"/>
                      <a:pt x="2428" y="0"/>
                      <a:pt x="2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1"/>
              <p:cNvSpPr/>
              <p:nvPr/>
            </p:nvSpPr>
            <p:spPr>
              <a:xfrm>
                <a:off x="3166315" y="4342717"/>
                <a:ext cx="125194" cy="44209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678" extrusionOk="0">
                    <a:moveTo>
                      <a:pt x="115" y="1"/>
                    </a:moveTo>
                    <a:cubicBezTo>
                      <a:pt x="73" y="1"/>
                      <a:pt x="32" y="2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54" y="333"/>
                      <a:pt x="1224" y="499"/>
                      <a:pt x="1785" y="675"/>
                    </a:cubicBezTo>
                    <a:cubicBezTo>
                      <a:pt x="1793" y="677"/>
                      <a:pt x="1802" y="678"/>
                      <a:pt x="1811" y="678"/>
                    </a:cubicBezTo>
                    <a:cubicBezTo>
                      <a:pt x="1853" y="678"/>
                      <a:pt x="1892" y="656"/>
                      <a:pt x="1909" y="613"/>
                    </a:cubicBezTo>
                    <a:cubicBezTo>
                      <a:pt x="1920" y="561"/>
                      <a:pt x="1899" y="499"/>
                      <a:pt x="1847" y="488"/>
                    </a:cubicBezTo>
                    <a:cubicBezTo>
                      <a:pt x="1277" y="312"/>
                      <a:pt x="716" y="146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1"/>
              <p:cNvSpPr/>
              <p:nvPr/>
            </p:nvSpPr>
            <p:spPr>
              <a:xfrm>
                <a:off x="3159534" y="4346825"/>
                <a:ext cx="138756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50" extrusionOk="0">
                    <a:moveTo>
                      <a:pt x="94" y="0"/>
                    </a:moveTo>
                    <a:cubicBezTo>
                      <a:pt x="84" y="0"/>
                      <a:pt x="74" y="0"/>
                      <a:pt x="53" y="10"/>
                    </a:cubicBezTo>
                    <a:cubicBezTo>
                      <a:pt x="32" y="21"/>
                      <a:pt x="11" y="42"/>
                      <a:pt x="11" y="72"/>
                    </a:cubicBezTo>
                    <a:cubicBezTo>
                      <a:pt x="1" y="93"/>
                      <a:pt x="1" y="125"/>
                      <a:pt x="11" y="145"/>
                    </a:cubicBezTo>
                    <a:cubicBezTo>
                      <a:pt x="21" y="166"/>
                      <a:pt x="42" y="187"/>
                      <a:pt x="74" y="197"/>
                    </a:cubicBezTo>
                    <a:cubicBezTo>
                      <a:pt x="717" y="332"/>
                      <a:pt x="1349" y="487"/>
                      <a:pt x="1982" y="643"/>
                    </a:cubicBezTo>
                    <a:cubicBezTo>
                      <a:pt x="1993" y="648"/>
                      <a:pt x="2005" y="650"/>
                      <a:pt x="2016" y="650"/>
                    </a:cubicBezTo>
                    <a:cubicBezTo>
                      <a:pt x="2058" y="650"/>
                      <a:pt x="2098" y="622"/>
                      <a:pt x="2107" y="581"/>
                    </a:cubicBezTo>
                    <a:cubicBezTo>
                      <a:pt x="2127" y="529"/>
                      <a:pt x="2096" y="467"/>
                      <a:pt x="2045" y="457"/>
                    </a:cubicBezTo>
                    <a:cubicBezTo>
                      <a:pt x="1411" y="301"/>
                      <a:pt x="768" y="145"/>
                      <a:pt x="136" y="10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1"/>
              <p:cNvSpPr/>
              <p:nvPr/>
            </p:nvSpPr>
            <p:spPr>
              <a:xfrm>
                <a:off x="3162924" y="4344738"/>
                <a:ext cx="192811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973" extrusionOk="0">
                    <a:moveTo>
                      <a:pt x="115" y="1"/>
                    </a:moveTo>
                    <a:cubicBezTo>
                      <a:pt x="73" y="1"/>
                      <a:pt x="32" y="32"/>
                      <a:pt x="22" y="74"/>
                    </a:cubicBezTo>
                    <a:cubicBezTo>
                      <a:pt x="1" y="125"/>
                      <a:pt x="32" y="187"/>
                      <a:pt x="84" y="198"/>
                    </a:cubicBezTo>
                    <a:cubicBezTo>
                      <a:pt x="986" y="478"/>
                      <a:pt x="1910" y="706"/>
                      <a:pt x="2812" y="966"/>
                    </a:cubicBezTo>
                    <a:cubicBezTo>
                      <a:pt x="2823" y="970"/>
                      <a:pt x="2834" y="972"/>
                      <a:pt x="2846" y="972"/>
                    </a:cubicBezTo>
                    <a:cubicBezTo>
                      <a:pt x="2888" y="972"/>
                      <a:pt x="2928" y="944"/>
                      <a:pt x="2936" y="903"/>
                    </a:cubicBezTo>
                    <a:cubicBezTo>
                      <a:pt x="2957" y="851"/>
                      <a:pt x="2926" y="789"/>
                      <a:pt x="2874" y="779"/>
                    </a:cubicBezTo>
                    <a:cubicBezTo>
                      <a:pt x="1961" y="519"/>
                      <a:pt x="1048" y="281"/>
                      <a:pt x="146" y="11"/>
                    </a:cubicBezTo>
                    <a:cubicBezTo>
                      <a:pt x="135" y="1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1"/>
              <p:cNvSpPr/>
              <p:nvPr/>
            </p:nvSpPr>
            <p:spPr>
              <a:xfrm>
                <a:off x="3179813" y="4351520"/>
                <a:ext cx="184791" cy="62988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66" extrusionOk="0">
                    <a:moveTo>
                      <a:pt x="115" y="0"/>
                    </a:moveTo>
                    <a:cubicBezTo>
                      <a:pt x="74" y="0"/>
                      <a:pt x="32" y="32"/>
                      <a:pt x="22" y="73"/>
                    </a:cubicBezTo>
                    <a:cubicBezTo>
                      <a:pt x="1" y="125"/>
                      <a:pt x="32" y="177"/>
                      <a:pt x="84" y="198"/>
                    </a:cubicBezTo>
                    <a:cubicBezTo>
                      <a:pt x="934" y="530"/>
                      <a:pt x="1816" y="758"/>
                      <a:pt x="2698" y="965"/>
                    </a:cubicBezTo>
                    <a:cubicBezTo>
                      <a:pt x="2719" y="965"/>
                      <a:pt x="2750" y="965"/>
                      <a:pt x="2771" y="955"/>
                    </a:cubicBezTo>
                    <a:cubicBezTo>
                      <a:pt x="2792" y="945"/>
                      <a:pt x="2812" y="924"/>
                      <a:pt x="2822" y="892"/>
                    </a:cubicBezTo>
                    <a:cubicBezTo>
                      <a:pt x="2833" y="851"/>
                      <a:pt x="2812" y="789"/>
                      <a:pt x="2760" y="768"/>
                    </a:cubicBezTo>
                    <a:cubicBezTo>
                      <a:pt x="1868" y="571"/>
                      <a:pt x="997" y="343"/>
                      <a:pt x="146" y="11"/>
                    </a:cubicBezTo>
                    <a:cubicBezTo>
                      <a:pt x="136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1"/>
              <p:cNvSpPr/>
              <p:nvPr/>
            </p:nvSpPr>
            <p:spPr>
              <a:xfrm>
                <a:off x="3177856" y="4352237"/>
                <a:ext cx="213742" cy="6683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025" extrusionOk="0">
                    <a:moveTo>
                      <a:pt x="114" y="0"/>
                    </a:moveTo>
                    <a:cubicBezTo>
                      <a:pt x="72" y="0"/>
                      <a:pt x="31" y="21"/>
                      <a:pt x="21" y="72"/>
                    </a:cubicBezTo>
                    <a:cubicBezTo>
                      <a:pt x="0" y="114"/>
                      <a:pt x="31" y="176"/>
                      <a:pt x="83" y="197"/>
                    </a:cubicBezTo>
                    <a:cubicBezTo>
                      <a:pt x="1100" y="477"/>
                      <a:pt x="2105" y="819"/>
                      <a:pt x="3143" y="1017"/>
                    </a:cubicBezTo>
                    <a:cubicBezTo>
                      <a:pt x="3153" y="1022"/>
                      <a:pt x="3163" y="1024"/>
                      <a:pt x="3175" y="1024"/>
                    </a:cubicBezTo>
                    <a:cubicBezTo>
                      <a:pt x="3187" y="1024"/>
                      <a:pt x="3200" y="1022"/>
                      <a:pt x="3216" y="1017"/>
                    </a:cubicBezTo>
                    <a:cubicBezTo>
                      <a:pt x="3236" y="1006"/>
                      <a:pt x="3257" y="985"/>
                      <a:pt x="3267" y="954"/>
                    </a:cubicBezTo>
                    <a:cubicBezTo>
                      <a:pt x="3278" y="934"/>
                      <a:pt x="3267" y="902"/>
                      <a:pt x="3257" y="881"/>
                    </a:cubicBezTo>
                    <a:cubicBezTo>
                      <a:pt x="3246" y="861"/>
                      <a:pt x="3226" y="840"/>
                      <a:pt x="3205" y="830"/>
                    </a:cubicBezTo>
                    <a:cubicBezTo>
                      <a:pt x="2168" y="623"/>
                      <a:pt x="1162" y="291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1"/>
              <p:cNvSpPr/>
              <p:nvPr/>
            </p:nvSpPr>
            <p:spPr>
              <a:xfrm>
                <a:off x="3160251" y="4346825"/>
                <a:ext cx="128584" cy="41731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640" extrusionOk="0">
                    <a:moveTo>
                      <a:pt x="114" y="0"/>
                    </a:moveTo>
                    <a:cubicBezTo>
                      <a:pt x="93" y="0"/>
                      <a:pt x="83" y="10"/>
                      <a:pt x="73" y="10"/>
                    </a:cubicBezTo>
                    <a:cubicBezTo>
                      <a:pt x="42" y="31"/>
                      <a:pt x="31" y="52"/>
                      <a:pt x="21" y="72"/>
                    </a:cubicBezTo>
                    <a:cubicBezTo>
                      <a:pt x="0" y="125"/>
                      <a:pt x="31" y="187"/>
                      <a:pt x="83" y="197"/>
                    </a:cubicBezTo>
                    <a:cubicBezTo>
                      <a:pt x="674" y="332"/>
                      <a:pt x="1255" y="498"/>
                      <a:pt x="1836" y="632"/>
                    </a:cubicBezTo>
                    <a:cubicBezTo>
                      <a:pt x="1847" y="637"/>
                      <a:pt x="1858" y="639"/>
                      <a:pt x="1869" y="639"/>
                    </a:cubicBezTo>
                    <a:cubicBezTo>
                      <a:pt x="1909" y="639"/>
                      <a:pt x="1944" y="611"/>
                      <a:pt x="1960" y="570"/>
                    </a:cubicBezTo>
                    <a:cubicBezTo>
                      <a:pt x="1971" y="519"/>
                      <a:pt x="1951" y="457"/>
                      <a:pt x="1898" y="446"/>
                    </a:cubicBezTo>
                    <a:cubicBezTo>
                      <a:pt x="1307" y="311"/>
                      <a:pt x="736" y="135"/>
                      <a:pt x="146" y="10"/>
                    </a:cubicBezTo>
                    <a:cubicBezTo>
                      <a:pt x="135" y="10"/>
                      <a:pt x="125" y="0"/>
                      <a:pt x="11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1"/>
              <p:cNvSpPr/>
              <p:nvPr/>
            </p:nvSpPr>
            <p:spPr>
              <a:xfrm>
                <a:off x="3151448" y="4347477"/>
                <a:ext cx="122520" cy="37884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581" extrusionOk="0">
                    <a:moveTo>
                      <a:pt x="115" y="0"/>
                    </a:moveTo>
                    <a:cubicBezTo>
                      <a:pt x="94" y="0"/>
                      <a:pt x="83" y="0"/>
                      <a:pt x="73" y="11"/>
                    </a:cubicBezTo>
                    <a:cubicBezTo>
                      <a:pt x="42" y="21"/>
                      <a:pt x="32" y="4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33" y="322"/>
                      <a:pt x="1193" y="457"/>
                      <a:pt x="1743" y="581"/>
                    </a:cubicBezTo>
                    <a:cubicBezTo>
                      <a:pt x="1774" y="581"/>
                      <a:pt x="1795" y="581"/>
                      <a:pt x="1826" y="571"/>
                    </a:cubicBezTo>
                    <a:cubicBezTo>
                      <a:pt x="1847" y="560"/>
                      <a:pt x="1867" y="540"/>
                      <a:pt x="1867" y="519"/>
                    </a:cubicBezTo>
                    <a:cubicBezTo>
                      <a:pt x="1878" y="488"/>
                      <a:pt x="1878" y="467"/>
                      <a:pt x="1867" y="436"/>
                    </a:cubicBezTo>
                    <a:cubicBezTo>
                      <a:pt x="1857" y="415"/>
                      <a:pt x="1837" y="394"/>
                      <a:pt x="1805" y="394"/>
                    </a:cubicBezTo>
                    <a:cubicBezTo>
                      <a:pt x="1245" y="270"/>
                      <a:pt x="696" y="135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1"/>
              <p:cNvSpPr/>
              <p:nvPr/>
            </p:nvSpPr>
            <p:spPr>
              <a:xfrm>
                <a:off x="3141276" y="4345455"/>
                <a:ext cx="145472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651" extrusionOk="0">
                    <a:moveTo>
                      <a:pt x="115" y="0"/>
                    </a:moveTo>
                    <a:cubicBezTo>
                      <a:pt x="73" y="0"/>
                      <a:pt x="32" y="31"/>
                      <a:pt x="11" y="73"/>
                    </a:cubicBezTo>
                    <a:cubicBezTo>
                      <a:pt x="1" y="125"/>
                      <a:pt x="32" y="187"/>
                      <a:pt x="84" y="197"/>
                    </a:cubicBezTo>
                    <a:cubicBezTo>
                      <a:pt x="748" y="374"/>
                      <a:pt x="1422" y="498"/>
                      <a:pt x="2096" y="644"/>
                    </a:cubicBezTo>
                    <a:cubicBezTo>
                      <a:pt x="2107" y="649"/>
                      <a:pt x="2117" y="651"/>
                      <a:pt x="2129" y="651"/>
                    </a:cubicBezTo>
                    <a:cubicBezTo>
                      <a:pt x="2140" y="651"/>
                      <a:pt x="2153" y="649"/>
                      <a:pt x="2169" y="644"/>
                    </a:cubicBezTo>
                    <a:cubicBezTo>
                      <a:pt x="2189" y="623"/>
                      <a:pt x="2210" y="602"/>
                      <a:pt x="2221" y="581"/>
                    </a:cubicBezTo>
                    <a:cubicBezTo>
                      <a:pt x="2231" y="529"/>
                      <a:pt x="2200" y="467"/>
                      <a:pt x="2148" y="457"/>
                    </a:cubicBezTo>
                    <a:cubicBezTo>
                      <a:pt x="1484" y="301"/>
                      <a:pt x="799" y="187"/>
                      <a:pt x="135" y="10"/>
                    </a:cubicBezTo>
                    <a:cubicBezTo>
                      <a:pt x="135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1"/>
              <p:cNvSpPr/>
              <p:nvPr/>
            </p:nvSpPr>
            <p:spPr>
              <a:xfrm>
                <a:off x="3141276" y="4346107"/>
                <a:ext cx="202331" cy="56728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870" extrusionOk="0">
                    <a:moveTo>
                      <a:pt x="94" y="0"/>
                    </a:moveTo>
                    <a:cubicBezTo>
                      <a:pt x="84" y="0"/>
                      <a:pt x="63" y="11"/>
                      <a:pt x="52" y="11"/>
                    </a:cubicBezTo>
                    <a:cubicBezTo>
                      <a:pt x="32" y="21"/>
                      <a:pt x="11" y="53"/>
                      <a:pt x="1" y="73"/>
                    </a:cubicBezTo>
                    <a:cubicBezTo>
                      <a:pt x="1" y="94"/>
                      <a:pt x="1" y="125"/>
                      <a:pt x="11" y="146"/>
                    </a:cubicBezTo>
                    <a:cubicBezTo>
                      <a:pt x="22" y="166"/>
                      <a:pt x="42" y="198"/>
                      <a:pt x="63" y="198"/>
                    </a:cubicBezTo>
                    <a:cubicBezTo>
                      <a:pt x="1038" y="385"/>
                      <a:pt x="1993" y="654"/>
                      <a:pt x="2957" y="862"/>
                    </a:cubicBezTo>
                    <a:cubicBezTo>
                      <a:pt x="2973" y="867"/>
                      <a:pt x="2986" y="869"/>
                      <a:pt x="2999" y="869"/>
                    </a:cubicBezTo>
                    <a:cubicBezTo>
                      <a:pt x="3012" y="869"/>
                      <a:pt x="3024" y="867"/>
                      <a:pt x="3040" y="862"/>
                    </a:cubicBezTo>
                    <a:cubicBezTo>
                      <a:pt x="3061" y="851"/>
                      <a:pt x="3081" y="830"/>
                      <a:pt x="3081" y="800"/>
                    </a:cubicBezTo>
                    <a:cubicBezTo>
                      <a:pt x="3102" y="758"/>
                      <a:pt x="3071" y="685"/>
                      <a:pt x="3019" y="675"/>
                    </a:cubicBezTo>
                    <a:cubicBezTo>
                      <a:pt x="2055" y="468"/>
                      <a:pt x="1100" y="187"/>
                      <a:pt x="125" y="11"/>
                    </a:cubicBezTo>
                    <a:cubicBezTo>
                      <a:pt x="115" y="0"/>
                      <a:pt x="105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1"/>
              <p:cNvSpPr/>
              <p:nvPr/>
            </p:nvSpPr>
            <p:spPr>
              <a:xfrm>
                <a:off x="3173096" y="4352889"/>
                <a:ext cx="228674" cy="6918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1061" extrusionOk="0">
                    <a:moveTo>
                      <a:pt x="104" y="0"/>
                    </a:moveTo>
                    <a:cubicBezTo>
                      <a:pt x="94" y="0"/>
                      <a:pt x="73" y="0"/>
                      <a:pt x="62" y="11"/>
                    </a:cubicBezTo>
                    <a:cubicBezTo>
                      <a:pt x="42" y="21"/>
                      <a:pt x="21" y="42"/>
                      <a:pt x="11" y="62"/>
                    </a:cubicBezTo>
                    <a:cubicBezTo>
                      <a:pt x="0" y="115"/>
                      <a:pt x="21" y="177"/>
                      <a:pt x="73" y="187"/>
                    </a:cubicBezTo>
                    <a:cubicBezTo>
                      <a:pt x="1183" y="447"/>
                      <a:pt x="2282" y="726"/>
                      <a:pt x="3361" y="1058"/>
                    </a:cubicBezTo>
                    <a:cubicBezTo>
                      <a:pt x="3370" y="1060"/>
                      <a:pt x="3379" y="1061"/>
                      <a:pt x="3388" y="1061"/>
                    </a:cubicBezTo>
                    <a:cubicBezTo>
                      <a:pt x="3433" y="1061"/>
                      <a:pt x="3477" y="1038"/>
                      <a:pt x="3485" y="986"/>
                    </a:cubicBezTo>
                    <a:cubicBezTo>
                      <a:pt x="3506" y="944"/>
                      <a:pt x="3475" y="882"/>
                      <a:pt x="3423" y="861"/>
                    </a:cubicBezTo>
                    <a:cubicBezTo>
                      <a:pt x="2334" y="539"/>
                      <a:pt x="1235" y="260"/>
                      <a:pt x="13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1"/>
              <p:cNvSpPr/>
              <p:nvPr/>
            </p:nvSpPr>
            <p:spPr>
              <a:xfrm>
                <a:off x="3201461" y="4355562"/>
                <a:ext cx="192876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983" extrusionOk="0">
                    <a:moveTo>
                      <a:pt x="104" y="1"/>
                    </a:moveTo>
                    <a:cubicBezTo>
                      <a:pt x="63" y="1"/>
                      <a:pt x="21" y="32"/>
                      <a:pt x="12" y="74"/>
                    </a:cubicBezTo>
                    <a:cubicBezTo>
                      <a:pt x="1" y="104"/>
                      <a:pt x="1" y="125"/>
                      <a:pt x="12" y="146"/>
                    </a:cubicBezTo>
                    <a:cubicBezTo>
                      <a:pt x="21" y="177"/>
                      <a:pt x="42" y="187"/>
                      <a:pt x="74" y="198"/>
                    </a:cubicBezTo>
                    <a:cubicBezTo>
                      <a:pt x="955" y="561"/>
                      <a:pt x="1889" y="768"/>
                      <a:pt x="2812" y="976"/>
                    </a:cubicBezTo>
                    <a:cubicBezTo>
                      <a:pt x="2825" y="980"/>
                      <a:pt x="2836" y="983"/>
                      <a:pt x="2847" y="983"/>
                    </a:cubicBezTo>
                    <a:cubicBezTo>
                      <a:pt x="2862" y="983"/>
                      <a:pt x="2877" y="978"/>
                      <a:pt x="2895" y="966"/>
                    </a:cubicBezTo>
                    <a:cubicBezTo>
                      <a:pt x="2916" y="955"/>
                      <a:pt x="2937" y="934"/>
                      <a:pt x="2947" y="913"/>
                    </a:cubicBezTo>
                    <a:cubicBezTo>
                      <a:pt x="2957" y="862"/>
                      <a:pt x="2926" y="800"/>
                      <a:pt x="2874" y="789"/>
                    </a:cubicBezTo>
                    <a:cubicBezTo>
                      <a:pt x="1951" y="581"/>
                      <a:pt x="1017" y="374"/>
                      <a:pt x="136" y="11"/>
                    </a:cubicBezTo>
                    <a:cubicBezTo>
                      <a:pt x="125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1"/>
              <p:cNvSpPr/>
              <p:nvPr/>
            </p:nvSpPr>
            <p:spPr>
              <a:xfrm>
                <a:off x="3175770" y="4268969"/>
                <a:ext cx="404532" cy="191572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2938" extrusionOk="0">
                    <a:moveTo>
                      <a:pt x="3527" y="1"/>
                    </a:moveTo>
                    <a:cubicBezTo>
                      <a:pt x="3486" y="1"/>
                      <a:pt x="3444" y="32"/>
                      <a:pt x="3434" y="74"/>
                    </a:cubicBezTo>
                    <a:cubicBezTo>
                      <a:pt x="3424" y="95"/>
                      <a:pt x="3424" y="125"/>
                      <a:pt x="3434" y="146"/>
                    </a:cubicBezTo>
                    <a:cubicBezTo>
                      <a:pt x="3455" y="167"/>
                      <a:pt x="3476" y="188"/>
                      <a:pt x="3497" y="198"/>
                    </a:cubicBezTo>
                    <a:cubicBezTo>
                      <a:pt x="3600" y="240"/>
                      <a:pt x="3704" y="281"/>
                      <a:pt x="3797" y="333"/>
                    </a:cubicBezTo>
                    <a:cubicBezTo>
                      <a:pt x="4316" y="582"/>
                      <a:pt x="4834" y="883"/>
                      <a:pt x="5270" y="1256"/>
                    </a:cubicBezTo>
                    <a:cubicBezTo>
                      <a:pt x="5447" y="1412"/>
                      <a:pt x="5623" y="1588"/>
                      <a:pt x="5758" y="1785"/>
                    </a:cubicBezTo>
                    <a:cubicBezTo>
                      <a:pt x="5830" y="1900"/>
                      <a:pt x="5892" y="2024"/>
                      <a:pt x="5945" y="2148"/>
                    </a:cubicBezTo>
                    <a:cubicBezTo>
                      <a:pt x="5975" y="2221"/>
                      <a:pt x="5986" y="2304"/>
                      <a:pt x="5996" y="2377"/>
                    </a:cubicBezTo>
                    <a:lnTo>
                      <a:pt x="5996" y="2501"/>
                    </a:lnTo>
                    <a:cubicBezTo>
                      <a:pt x="5986" y="2522"/>
                      <a:pt x="5975" y="2553"/>
                      <a:pt x="5965" y="2573"/>
                    </a:cubicBezTo>
                    <a:cubicBezTo>
                      <a:pt x="5965" y="2594"/>
                      <a:pt x="5955" y="2615"/>
                      <a:pt x="5934" y="2626"/>
                    </a:cubicBezTo>
                    <a:cubicBezTo>
                      <a:pt x="5924" y="2646"/>
                      <a:pt x="5903" y="2656"/>
                      <a:pt x="5882" y="2677"/>
                    </a:cubicBezTo>
                    <a:cubicBezTo>
                      <a:pt x="5862" y="2688"/>
                      <a:pt x="5830" y="2698"/>
                      <a:pt x="5809" y="2709"/>
                    </a:cubicBezTo>
                    <a:cubicBezTo>
                      <a:pt x="5758" y="2719"/>
                      <a:pt x="5717" y="2729"/>
                      <a:pt x="5664" y="2739"/>
                    </a:cubicBezTo>
                    <a:cubicBezTo>
                      <a:pt x="5641" y="2741"/>
                      <a:pt x="5618" y="2742"/>
                      <a:pt x="5594" y="2742"/>
                    </a:cubicBezTo>
                    <a:cubicBezTo>
                      <a:pt x="5449" y="2742"/>
                      <a:pt x="5299" y="2716"/>
                      <a:pt x="5156" y="2698"/>
                    </a:cubicBezTo>
                    <a:cubicBezTo>
                      <a:pt x="4804" y="2626"/>
                      <a:pt x="4461" y="2522"/>
                      <a:pt x="4119" y="2407"/>
                    </a:cubicBezTo>
                    <a:cubicBezTo>
                      <a:pt x="3953" y="2345"/>
                      <a:pt x="3776" y="2294"/>
                      <a:pt x="3610" y="2231"/>
                    </a:cubicBezTo>
                    <a:cubicBezTo>
                      <a:pt x="3444" y="2179"/>
                      <a:pt x="3268" y="2128"/>
                      <a:pt x="3103" y="2075"/>
                    </a:cubicBezTo>
                    <a:cubicBezTo>
                      <a:pt x="2262" y="1837"/>
                      <a:pt x="1411" y="1609"/>
                      <a:pt x="571" y="1370"/>
                    </a:cubicBezTo>
                    <a:lnTo>
                      <a:pt x="136" y="1246"/>
                    </a:lnTo>
                    <a:cubicBezTo>
                      <a:pt x="127" y="1244"/>
                      <a:pt x="119" y="1243"/>
                      <a:pt x="111" y="1243"/>
                    </a:cubicBezTo>
                    <a:cubicBezTo>
                      <a:pt x="68" y="1243"/>
                      <a:pt x="29" y="1265"/>
                      <a:pt x="11" y="1308"/>
                    </a:cubicBezTo>
                    <a:cubicBezTo>
                      <a:pt x="1" y="1360"/>
                      <a:pt x="21" y="1422"/>
                      <a:pt x="74" y="1432"/>
                    </a:cubicBezTo>
                    <a:cubicBezTo>
                      <a:pt x="924" y="1681"/>
                      <a:pt x="1764" y="1909"/>
                      <a:pt x="2615" y="2148"/>
                    </a:cubicBezTo>
                    <a:cubicBezTo>
                      <a:pt x="2812" y="2200"/>
                      <a:pt x="3020" y="2262"/>
                      <a:pt x="3216" y="2314"/>
                    </a:cubicBezTo>
                    <a:cubicBezTo>
                      <a:pt x="3382" y="2366"/>
                      <a:pt x="3548" y="2418"/>
                      <a:pt x="3704" y="2470"/>
                    </a:cubicBezTo>
                    <a:cubicBezTo>
                      <a:pt x="4057" y="2594"/>
                      <a:pt x="4410" y="2719"/>
                      <a:pt x="4762" y="2812"/>
                    </a:cubicBezTo>
                    <a:cubicBezTo>
                      <a:pt x="4938" y="2854"/>
                      <a:pt x="5115" y="2895"/>
                      <a:pt x="5291" y="2916"/>
                    </a:cubicBezTo>
                    <a:cubicBezTo>
                      <a:pt x="5387" y="2929"/>
                      <a:pt x="5482" y="2937"/>
                      <a:pt x="5580" y="2937"/>
                    </a:cubicBezTo>
                    <a:cubicBezTo>
                      <a:pt x="5641" y="2937"/>
                      <a:pt x="5704" y="2934"/>
                      <a:pt x="5768" y="2926"/>
                    </a:cubicBezTo>
                    <a:cubicBezTo>
                      <a:pt x="5882" y="2905"/>
                      <a:pt x="5996" y="2854"/>
                      <a:pt x="6079" y="2771"/>
                    </a:cubicBezTo>
                    <a:cubicBezTo>
                      <a:pt x="6121" y="2719"/>
                      <a:pt x="6141" y="2677"/>
                      <a:pt x="6162" y="2626"/>
                    </a:cubicBezTo>
                    <a:cubicBezTo>
                      <a:pt x="6183" y="2573"/>
                      <a:pt x="6194" y="2511"/>
                      <a:pt x="6194" y="2460"/>
                    </a:cubicBezTo>
                    <a:cubicBezTo>
                      <a:pt x="6204" y="2407"/>
                      <a:pt x="6194" y="2345"/>
                      <a:pt x="6183" y="2294"/>
                    </a:cubicBezTo>
                    <a:cubicBezTo>
                      <a:pt x="6173" y="2231"/>
                      <a:pt x="6162" y="2169"/>
                      <a:pt x="6141" y="2107"/>
                    </a:cubicBezTo>
                    <a:cubicBezTo>
                      <a:pt x="6090" y="1972"/>
                      <a:pt x="6028" y="1847"/>
                      <a:pt x="5955" y="1723"/>
                    </a:cubicBezTo>
                    <a:cubicBezTo>
                      <a:pt x="5779" y="1453"/>
                      <a:pt x="5551" y="1225"/>
                      <a:pt x="5302" y="1028"/>
                    </a:cubicBezTo>
                    <a:cubicBezTo>
                      <a:pt x="5042" y="810"/>
                      <a:pt x="4741" y="613"/>
                      <a:pt x="4440" y="447"/>
                    </a:cubicBezTo>
                    <a:cubicBezTo>
                      <a:pt x="4161" y="281"/>
                      <a:pt x="3859" y="136"/>
                      <a:pt x="3559" y="12"/>
                    </a:cubicBezTo>
                    <a:cubicBezTo>
                      <a:pt x="3548" y="1"/>
                      <a:pt x="3538" y="1"/>
                      <a:pt x="35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1"/>
              <p:cNvSpPr/>
              <p:nvPr/>
            </p:nvSpPr>
            <p:spPr>
              <a:xfrm>
                <a:off x="3466588" y="4396121"/>
                <a:ext cx="105632" cy="54511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836" extrusionOk="0">
                    <a:moveTo>
                      <a:pt x="1370" y="1"/>
                    </a:moveTo>
                    <a:cubicBezTo>
                      <a:pt x="1340" y="1"/>
                      <a:pt x="1319" y="12"/>
                      <a:pt x="1298" y="22"/>
                    </a:cubicBezTo>
                    <a:cubicBezTo>
                      <a:pt x="1257" y="63"/>
                      <a:pt x="1257" y="125"/>
                      <a:pt x="1287" y="167"/>
                    </a:cubicBezTo>
                    <a:cubicBezTo>
                      <a:pt x="1308" y="188"/>
                      <a:pt x="1329" y="208"/>
                      <a:pt x="1340" y="229"/>
                    </a:cubicBezTo>
                    <a:cubicBezTo>
                      <a:pt x="1340" y="240"/>
                      <a:pt x="1329" y="250"/>
                      <a:pt x="1319" y="261"/>
                    </a:cubicBezTo>
                    <a:cubicBezTo>
                      <a:pt x="1308" y="281"/>
                      <a:pt x="1308" y="302"/>
                      <a:pt x="1308" y="333"/>
                    </a:cubicBezTo>
                    <a:lnTo>
                      <a:pt x="1308" y="406"/>
                    </a:lnTo>
                    <a:cubicBezTo>
                      <a:pt x="1308" y="416"/>
                      <a:pt x="1298" y="437"/>
                      <a:pt x="1298" y="447"/>
                    </a:cubicBezTo>
                    <a:cubicBezTo>
                      <a:pt x="1287" y="457"/>
                      <a:pt x="1277" y="468"/>
                      <a:pt x="1277" y="478"/>
                    </a:cubicBezTo>
                    <a:cubicBezTo>
                      <a:pt x="1257" y="489"/>
                      <a:pt x="1246" y="499"/>
                      <a:pt x="1236" y="510"/>
                    </a:cubicBezTo>
                    <a:cubicBezTo>
                      <a:pt x="1215" y="530"/>
                      <a:pt x="1194" y="540"/>
                      <a:pt x="1163" y="551"/>
                    </a:cubicBezTo>
                    <a:cubicBezTo>
                      <a:pt x="1121" y="561"/>
                      <a:pt x="1070" y="572"/>
                      <a:pt x="1028" y="582"/>
                    </a:cubicBezTo>
                    <a:cubicBezTo>
                      <a:pt x="862" y="572"/>
                      <a:pt x="706" y="561"/>
                      <a:pt x="540" y="540"/>
                    </a:cubicBezTo>
                    <a:cubicBezTo>
                      <a:pt x="535" y="539"/>
                      <a:pt x="529" y="538"/>
                      <a:pt x="524" y="538"/>
                    </a:cubicBezTo>
                    <a:cubicBezTo>
                      <a:pt x="496" y="538"/>
                      <a:pt x="466" y="556"/>
                      <a:pt x="457" y="582"/>
                    </a:cubicBezTo>
                    <a:cubicBezTo>
                      <a:pt x="385" y="561"/>
                      <a:pt x="323" y="540"/>
                      <a:pt x="271" y="520"/>
                    </a:cubicBezTo>
                    <a:cubicBezTo>
                      <a:pt x="302" y="478"/>
                      <a:pt x="302" y="416"/>
                      <a:pt x="271" y="385"/>
                    </a:cubicBezTo>
                    <a:cubicBezTo>
                      <a:pt x="250" y="359"/>
                      <a:pt x="227" y="349"/>
                      <a:pt x="203" y="349"/>
                    </a:cubicBezTo>
                    <a:cubicBezTo>
                      <a:pt x="180" y="349"/>
                      <a:pt x="157" y="359"/>
                      <a:pt x="136" y="374"/>
                    </a:cubicBezTo>
                    <a:lnTo>
                      <a:pt x="125" y="374"/>
                    </a:lnTo>
                    <a:cubicBezTo>
                      <a:pt x="105" y="385"/>
                      <a:pt x="74" y="395"/>
                      <a:pt x="53" y="416"/>
                    </a:cubicBezTo>
                    <a:cubicBezTo>
                      <a:pt x="42" y="427"/>
                      <a:pt x="33" y="437"/>
                      <a:pt x="22" y="457"/>
                    </a:cubicBezTo>
                    <a:cubicBezTo>
                      <a:pt x="12" y="478"/>
                      <a:pt x="1" y="510"/>
                      <a:pt x="1" y="530"/>
                    </a:cubicBezTo>
                    <a:cubicBezTo>
                      <a:pt x="1" y="561"/>
                      <a:pt x="22" y="603"/>
                      <a:pt x="42" y="623"/>
                    </a:cubicBezTo>
                    <a:cubicBezTo>
                      <a:pt x="250" y="759"/>
                      <a:pt x="510" y="810"/>
                      <a:pt x="748" y="831"/>
                    </a:cubicBezTo>
                    <a:cubicBezTo>
                      <a:pt x="785" y="834"/>
                      <a:pt x="822" y="835"/>
                      <a:pt x="860" y="835"/>
                    </a:cubicBezTo>
                    <a:cubicBezTo>
                      <a:pt x="951" y="835"/>
                      <a:pt x="1044" y="828"/>
                      <a:pt x="1132" y="821"/>
                    </a:cubicBezTo>
                    <a:cubicBezTo>
                      <a:pt x="1257" y="810"/>
                      <a:pt x="1370" y="779"/>
                      <a:pt x="1485" y="748"/>
                    </a:cubicBezTo>
                    <a:cubicBezTo>
                      <a:pt x="1515" y="738"/>
                      <a:pt x="1536" y="727"/>
                      <a:pt x="1547" y="696"/>
                    </a:cubicBezTo>
                    <a:cubicBezTo>
                      <a:pt x="1557" y="686"/>
                      <a:pt x="1568" y="665"/>
                      <a:pt x="1568" y="655"/>
                    </a:cubicBezTo>
                    <a:cubicBezTo>
                      <a:pt x="1588" y="634"/>
                      <a:pt x="1598" y="623"/>
                      <a:pt x="1598" y="603"/>
                    </a:cubicBezTo>
                    <a:cubicBezTo>
                      <a:pt x="1609" y="551"/>
                      <a:pt x="1619" y="499"/>
                      <a:pt x="1619" y="447"/>
                    </a:cubicBezTo>
                    <a:cubicBezTo>
                      <a:pt x="1619" y="406"/>
                      <a:pt x="1609" y="354"/>
                      <a:pt x="1598" y="312"/>
                    </a:cubicBezTo>
                    <a:cubicBezTo>
                      <a:pt x="1568" y="208"/>
                      <a:pt x="1505" y="115"/>
                      <a:pt x="1443" y="33"/>
                    </a:cubicBezTo>
                    <a:cubicBezTo>
                      <a:pt x="1422" y="12"/>
                      <a:pt x="1391" y="1"/>
                      <a:pt x="13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1"/>
              <p:cNvSpPr/>
              <p:nvPr/>
            </p:nvSpPr>
            <p:spPr>
              <a:xfrm>
                <a:off x="3346218" y="4391426"/>
                <a:ext cx="151602" cy="5425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832" extrusionOk="0">
                    <a:moveTo>
                      <a:pt x="270" y="73"/>
                    </a:moveTo>
                    <a:cubicBezTo>
                      <a:pt x="277" y="76"/>
                      <a:pt x="283" y="79"/>
                      <a:pt x="289" y="82"/>
                    </a:cubicBezTo>
                    <a:lnTo>
                      <a:pt x="289" y="82"/>
                    </a:lnTo>
                    <a:cubicBezTo>
                      <a:pt x="286" y="79"/>
                      <a:pt x="278" y="73"/>
                      <a:pt x="270" y="73"/>
                    </a:cubicBezTo>
                    <a:close/>
                    <a:moveTo>
                      <a:pt x="84" y="1"/>
                    </a:moveTo>
                    <a:cubicBezTo>
                      <a:pt x="53" y="11"/>
                      <a:pt x="32" y="22"/>
                      <a:pt x="21" y="42"/>
                    </a:cubicBezTo>
                    <a:cubicBezTo>
                      <a:pt x="1" y="73"/>
                      <a:pt x="1" y="94"/>
                      <a:pt x="1" y="125"/>
                    </a:cubicBezTo>
                    <a:cubicBezTo>
                      <a:pt x="11" y="146"/>
                      <a:pt x="21" y="177"/>
                      <a:pt x="42" y="187"/>
                    </a:cubicBezTo>
                    <a:cubicBezTo>
                      <a:pt x="385" y="353"/>
                      <a:pt x="737" y="499"/>
                      <a:pt x="1100" y="612"/>
                    </a:cubicBezTo>
                    <a:cubicBezTo>
                      <a:pt x="1464" y="716"/>
                      <a:pt x="1837" y="799"/>
                      <a:pt x="2210" y="831"/>
                    </a:cubicBezTo>
                    <a:cubicBezTo>
                      <a:pt x="2215" y="831"/>
                      <a:pt x="2219" y="832"/>
                      <a:pt x="2223" y="832"/>
                    </a:cubicBezTo>
                    <a:cubicBezTo>
                      <a:pt x="2270" y="832"/>
                      <a:pt x="2314" y="785"/>
                      <a:pt x="2314" y="737"/>
                    </a:cubicBezTo>
                    <a:cubicBezTo>
                      <a:pt x="2324" y="685"/>
                      <a:pt x="2273" y="644"/>
                      <a:pt x="2220" y="633"/>
                    </a:cubicBezTo>
                    <a:cubicBezTo>
                      <a:pt x="2086" y="623"/>
                      <a:pt x="1961" y="602"/>
                      <a:pt x="1826" y="582"/>
                    </a:cubicBezTo>
                    <a:cubicBezTo>
                      <a:pt x="1294" y="479"/>
                      <a:pt x="781" y="316"/>
                      <a:pt x="289" y="82"/>
                    </a:cubicBezTo>
                    <a:lnTo>
                      <a:pt x="289" y="82"/>
                    </a:lnTo>
                    <a:cubicBezTo>
                      <a:pt x="290" y="83"/>
                      <a:pt x="291" y="84"/>
                      <a:pt x="291" y="84"/>
                    </a:cubicBezTo>
                    <a:cubicBezTo>
                      <a:pt x="250" y="63"/>
                      <a:pt x="198" y="42"/>
                      <a:pt x="157" y="22"/>
                    </a:cubicBezTo>
                    <a:cubicBezTo>
                      <a:pt x="136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1"/>
              <p:cNvSpPr/>
              <p:nvPr/>
            </p:nvSpPr>
            <p:spPr>
              <a:xfrm>
                <a:off x="3339437" y="4396838"/>
                <a:ext cx="152971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818" extrusionOk="0">
                    <a:moveTo>
                      <a:pt x="105" y="1"/>
                    </a:moveTo>
                    <a:cubicBezTo>
                      <a:pt x="63" y="1"/>
                      <a:pt x="22" y="31"/>
                      <a:pt x="12" y="63"/>
                    </a:cubicBezTo>
                    <a:cubicBezTo>
                      <a:pt x="1" y="94"/>
                      <a:pt x="12" y="114"/>
                      <a:pt x="22" y="146"/>
                    </a:cubicBezTo>
                    <a:cubicBezTo>
                      <a:pt x="32" y="167"/>
                      <a:pt x="53" y="177"/>
                      <a:pt x="74" y="187"/>
                    </a:cubicBezTo>
                    <a:cubicBezTo>
                      <a:pt x="768" y="478"/>
                      <a:pt x="1485" y="675"/>
                      <a:pt x="2221" y="810"/>
                    </a:cubicBezTo>
                    <a:cubicBezTo>
                      <a:pt x="2231" y="815"/>
                      <a:pt x="2241" y="817"/>
                      <a:pt x="2253" y="817"/>
                    </a:cubicBezTo>
                    <a:cubicBezTo>
                      <a:pt x="2265" y="817"/>
                      <a:pt x="2278" y="815"/>
                      <a:pt x="2294" y="810"/>
                    </a:cubicBezTo>
                    <a:cubicBezTo>
                      <a:pt x="2314" y="789"/>
                      <a:pt x="2335" y="768"/>
                      <a:pt x="2345" y="748"/>
                    </a:cubicBezTo>
                    <a:cubicBezTo>
                      <a:pt x="2345" y="727"/>
                      <a:pt x="2345" y="695"/>
                      <a:pt x="2335" y="675"/>
                    </a:cubicBezTo>
                    <a:cubicBezTo>
                      <a:pt x="2324" y="654"/>
                      <a:pt x="2304" y="623"/>
                      <a:pt x="2273" y="623"/>
                    </a:cubicBezTo>
                    <a:cubicBezTo>
                      <a:pt x="1547" y="488"/>
                      <a:pt x="821" y="291"/>
                      <a:pt x="136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1"/>
              <p:cNvSpPr/>
              <p:nvPr/>
            </p:nvSpPr>
            <p:spPr>
              <a:xfrm>
                <a:off x="3344849" y="4396838"/>
                <a:ext cx="16242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849" extrusionOk="0">
                    <a:moveTo>
                      <a:pt x="115" y="1"/>
                    </a:moveTo>
                    <a:cubicBezTo>
                      <a:pt x="74" y="1"/>
                      <a:pt x="32" y="31"/>
                      <a:pt x="22" y="73"/>
                    </a:cubicBezTo>
                    <a:cubicBezTo>
                      <a:pt x="1" y="125"/>
                      <a:pt x="32" y="177"/>
                      <a:pt x="84" y="197"/>
                    </a:cubicBezTo>
                    <a:cubicBezTo>
                      <a:pt x="821" y="488"/>
                      <a:pt x="1588" y="695"/>
                      <a:pt x="2356" y="841"/>
                    </a:cubicBezTo>
                    <a:cubicBezTo>
                      <a:pt x="2371" y="846"/>
                      <a:pt x="2384" y="849"/>
                      <a:pt x="2397" y="849"/>
                    </a:cubicBezTo>
                    <a:cubicBezTo>
                      <a:pt x="2410" y="849"/>
                      <a:pt x="2423" y="846"/>
                      <a:pt x="2439" y="841"/>
                    </a:cubicBezTo>
                    <a:cubicBezTo>
                      <a:pt x="2460" y="831"/>
                      <a:pt x="2480" y="810"/>
                      <a:pt x="2480" y="778"/>
                    </a:cubicBezTo>
                    <a:cubicBezTo>
                      <a:pt x="2490" y="758"/>
                      <a:pt x="2490" y="727"/>
                      <a:pt x="2480" y="706"/>
                    </a:cubicBezTo>
                    <a:cubicBezTo>
                      <a:pt x="2470" y="685"/>
                      <a:pt x="2449" y="665"/>
                      <a:pt x="2418" y="654"/>
                    </a:cubicBezTo>
                    <a:cubicBezTo>
                      <a:pt x="1640" y="509"/>
                      <a:pt x="883" y="301"/>
                      <a:pt x="146" y="11"/>
                    </a:cubicBezTo>
                    <a:cubicBezTo>
                      <a:pt x="136" y="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1"/>
              <p:cNvSpPr/>
              <p:nvPr/>
            </p:nvSpPr>
            <p:spPr>
              <a:xfrm>
                <a:off x="3375952" y="4404989"/>
                <a:ext cx="159100" cy="43361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665" extrusionOk="0">
                    <a:moveTo>
                      <a:pt x="105" y="0"/>
                    </a:moveTo>
                    <a:cubicBezTo>
                      <a:pt x="63" y="0"/>
                      <a:pt x="22" y="31"/>
                      <a:pt x="12" y="72"/>
                    </a:cubicBezTo>
                    <a:cubicBezTo>
                      <a:pt x="1" y="125"/>
                      <a:pt x="33" y="176"/>
                      <a:pt x="74" y="197"/>
                    </a:cubicBezTo>
                    <a:cubicBezTo>
                      <a:pt x="437" y="342"/>
                      <a:pt x="810" y="446"/>
                      <a:pt x="1184" y="519"/>
                    </a:cubicBezTo>
                    <a:cubicBezTo>
                      <a:pt x="1557" y="602"/>
                      <a:pt x="1941" y="643"/>
                      <a:pt x="2335" y="664"/>
                    </a:cubicBezTo>
                    <a:cubicBezTo>
                      <a:pt x="2387" y="664"/>
                      <a:pt x="2428" y="623"/>
                      <a:pt x="2439" y="560"/>
                    </a:cubicBezTo>
                    <a:cubicBezTo>
                      <a:pt x="2439" y="508"/>
                      <a:pt x="2398" y="457"/>
                      <a:pt x="2345" y="457"/>
                    </a:cubicBezTo>
                    <a:cubicBezTo>
                      <a:pt x="2013" y="446"/>
                      <a:pt x="1681" y="415"/>
                      <a:pt x="1360" y="353"/>
                    </a:cubicBezTo>
                    <a:cubicBezTo>
                      <a:pt x="945" y="280"/>
                      <a:pt x="530" y="166"/>
                      <a:pt x="136" y="10"/>
                    </a:cubicBezTo>
                    <a:cubicBezTo>
                      <a:pt x="125" y="10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1"/>
              <p:cNvSpPr/>
              <p:nvPr/>
            </p:nvSpPr>
            <p:spPr>
              <a:xfrm>
                <a:off x="3482824" y="4344738"/>
                <a:ext cx="77203" cy="968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486" extrusionOk="0">
                    <a:moveTo>
                      <a:pt x="105" y="1"/>
                    </a:moveTo>
                    <a:cubicBezTo>
                      <a:pt x="74" y="1"/>
                      <a:pt x="32" y="21"/>
                      <a:pt x="22" y="53"/>
                    </a:cubicBezTo>
                    <a:cubicBezTo>
                      <a:pt x="1" y="74"/>
                      <a:pt x="1" y="94"/>
                      <a:pt x="1" y="125"/>
                    </a:cubicBezTo>
                    <a:cubicBezTo>
                      <a:pt x="12" y="157"/>
                      <a:pt x="32" y="167"/>
                      <a:pt x="53" y="187"/>
                    </a:cubicBezTo>
                    <a:cubicBezTo>
                      <a:pt x="167" y="281"/>
                      <a:pt x="291" y="374"/>
                      <a:pt x="406" y="478"/>
                    </a:cubicBezTo>
                    <a:lnTo>
                      <a:pt x="406" y="468"/>
                    </a:lnTo>
                    <a:cubicBezTo>
                      <a:pt x="561" y="602"/>
                      <a:pt x="706" y="758"/>
                      <a:pt x="821" y="924"/>
                    </a:cubicBezTo>
                    <a:cubicBezTo>
                      <a:pt x="872" y="996"/>
                      <a:pt x="904" y="1069"/>
                      <a:pt x="934" y="1142"/>
                    </a:cubicBezTo>
                    <a:cubicBezTo>
                      <a:pt x="955" y="1194"/>
                      <a:pt x="966" y="1245"/>
                      <a:pt x="966" y="1298"/>
                    </a:cubicBezTo>
                    <a:lnTo>
                      <a:pt x="966" y="1381"/>
                    </a:lnTo>
                    <a:cubicBezTo>
                      <a:pt x="966" y="1443"/>
                      <a:pt x="1008" y="1484"/>
                      <a:pt x="1059" y="1484"/>
                    </a:cubicBezTo>
                    <a:cubicBezTo>
                      <a:pt x="1065" y="1485"/>
                      <a:pt x="1071" y="1486"/>
                      <a:pt x="1077" y="1486"/>
                    </a:cubicBezTo>
                    <a:cubicBezTo>
                      <a:pt x="1129" y="1486"/>
                      <a:pt x="1163" y="1447"/>
                      <a:pt x="1163" y="1391"/>
                    </a:cubicBezTo>
                    <a:cubicBezTo>
                      <a:pt x="1183" y="1100"/>
                      <a:pt x="1017" y="830"/>
                      <a:pt x="831" y="613"/>
                    </a:cubicBezTo>
                    <a:cubicBezTo>
                      <a:pt x="634" y="385"/>
                      <a:pt x="395" y="208"/>
                      <a:pt x="157" y="21"/>
                    </a:cubicBezTo>
                    <a:cubicBezTo>
                      <a:pt x="146" y="1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1"/>
              <p:cNvSpPr/>
              <p:nvPr/>
            </p:nvSpPr>
            <p:spPr>
              <a:xfrm>
                <a:off x="3269145" y="4235192"/>
                <a:ext cx="131258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79" extrusionOk="0">
                    <a:moveTo>
                      <a:pt x="0" y="0"/>
                    </a:moveTo>
                    <a:lnTo>
                      <a:pt x="32" y="94"/>
                    </a:lnTo>
                    <a:cubicBezTo>
                      <a:pt x="52" y="135"/>
                      <a:pt x="83" y="187"/>
                      <a:pt x="104" y="228"/>
                    </a:cubicBezTo>
                    <a:cubicBezTo>
                      <a:pt x="156" y="311"/>
                      <a:pt x="218" y="384"/>
                      <a:pt x="290" y="457"/>
                    </a:cubicBezTo>
                    <a:cubicBezTo>
                      <a:pt x="353" y="519"/>
                      <a:pt x="436" y="571"/>
                      <a:pt x="519" y="623"/>
                    </a:cubicBezTo>
                    <a:cubicBezTo>
                      <a:pt x="602" y="675"/>
                      <a:pt x="705" y="716"/>
                      <a:pt x="809" y="737"/>
                    </a:cubicBezTo>
                    <a:lnTo>
                      <a:pt x="799" y="737"/>
                    </a:lnTo>
                    <a:cubicBezTo>
                      <a:pt x="913" y="768"/>
                      <a:pt x="1027" y="779"/>
                      <a:pt x="1141" y="779"/>
                    </a:cubicBezTo>
                    <a:cubicBezTo>
                      <a:pt x="1245" y="779"/>
                      <a:pt x="1359" y="758"/>
                      <a:pt x="1463" y="737"/>
                    </a:cubicBezTo>
                    <a:lnTo>
                      <a:pt x="1452" y="737"/>
                    </a:lnTo>
                    <a:cubicBezTo>
                      <a:pt x="1556" y="706"/>
                      <a:pt x="1650" y="664"/>
                      <a:pt x="1743" y="613"/>
                    </a:cubicBezTo>
                    <a:cubicBezTo>
                      <a:pt x="1823" y="562"/>
                      <a:pt x="1894" y="503"/>
                      <a:pt x="1963" y="434"/>
                    </a:cubicBezTo>
                    <a:lnTo>
                      <a:pt x="1963" y="434"/>
                    </a:lnTo>
                    <a:cubicBezTo>
                      <a:pt x="1962" y="434"/>
                      <a:pt x="1962" y="435"/>
                      <a:pt x="1961" y="436"/>
                    </a:cubicBezTo>
                    <a:lnTo>
                      <a:pt x="1971" y="426"/>
                    </a:lnTo>
                    <a:lnTo>
                      <a:pt x="1971" y="426"/>
                    </a:lnTo>
                    <a:cubicBezTo>
                      <a:pt x="1968" y="429"/>
                      <a:pt x="1966" y="431"/>
                      <a:pt x="1963" y="434"/>
                    </a:cubicBezTo>
                    <a:lnTo>
                      <a:pt x="1963" y="434"/>
                    </a:lnTo>
                    <a:cubicBezTo>
                      <a:pt x="1982" y="414"/>
                      <a:pt x="1992" y="394"/>
                      <a:pt x="2012" y="384"/>
                    </a:cubicBezTo>
                    <a:cubicBezTo>
                      <a:pt x="1982" y="364"/>
                      <a:pt x="1961" y="353"/>
                      <a:pt x="1940" y="343"/>
                    </a:cubicBezTo>
                    <a:lnTo>
                      <a:pt x="1919" y="332"/>
                    </a:lnTo>
                    <a:cubicBezTo>
                      <a:pt x="1826" y="281"/>
                      <a:pt x="1712" y="218"/>
                      <a:pt x="1608" y="177"/>
                    </a:cubicBezTo>
                    <a:cubicBezTo>
                      <a:pt x="1473" y="125"/>
                      <a:pt x="1339" y="104"/>
                      <a:pt x="1235" y="83"/>
                    </a:cubicBezTo>
                    <a:cubicBezTo>
                      <a:pt x="1079" y="52"/>
                      <a:pt x="924" y="32"/>
                      <a:pt x="737" y="21"/>
                    </a:cubicBezTo>
                    <a:cubicBezTo>
                      <a:pt x="550" y="11"/>
                      <a:pt x="353" y="0"/>
                      <a:pt x="1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1"/>
              <p:cNvSpPr/>
              <p:nvPr/>
            </p:nvSpPr>
            <p:spPr>
              <a:xfrm>
                <a:off x="3482824" y="4362344"/>
                <a:ext cx="97481" cy="9813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05" extrusionOk="0">
                    <a:moveTo>
                      <a:pt x="1028" y="0"/>
                    </a:moveTo>
                    <a:cubicBezTo>
                      <a:pt x="1028" y="11"/>
                      <a:pt x="1028" y="11"/>
                      <a:pt x="1017" y="11"/>
                    </a:cubicBezTo>
                    <a:cubicBezTo>
                      <a:pt x="966" y="21"/>
                      <a:pt x="914" y="42"/>
                      <a:pt x="862" y="63"/>
                    </a:cubicBezTo>
                    <a:cubicBezTo>
                      <a:pt x="821" y="94"/>
                      <a:pt x="769" y="115"/>
                      <a:pt x="717" y="146"/>
                    </a:cubicBezTo>
                    <a:cubicBezTo>
                      <a:pt x="665" y="177"/>
                      <a:pt x="603" y="219"/>
                      <a:pt x="551" y="260"/>
                    </a:cubicBezTo>
                    <a:cubicBezTo>
                      <a:pt x="499" y="302"/>
                      <a:pt x="447" y="353"/>
                      <a:pt x="406" y="405"/>
                    </a:cubicBezTo>
                    <a:lnTo>
                      <a:pt x="406" y="394"/>
                    </a:lnTo>
                    <a:cubicBezTo>
                      <a:pt x="312" y="498"/>
                      <a:pt x="229" y="602"/>
                      <a:pt x="167" y="726"/>
                    </a:cubicBezTo>
                    <a:lnTo>
                      <a:pt x="157" y="726"/>
                    </a:lnTo>
                    <a:cubicBezTo>
                      <a:pt x="136" y="779"/>
                      <a:pt x="105" y="830"/>
                      <a:pt x="84" y="882"/>
                    </a:cubicBezTo>
                    <a:cubicBezTo>
                      <a:pt x="63" y="934"/>
                      <a:pt x="53" y="975"/>
                      <a:pt x="32" y="1028"/>
                    </a:cubicBezTo>
                    <a:lnTo>
                      <a:pt x="32" y="1038"/>
                    </a:lnTo>
                    <a:cubicBezTo>
                      <a:pt x="22" y="1079"/>
                      <a:pt x="12" y="1121"/>
                      <a:pt x="12" y="1162"/>
                    </a:cubicBezTo>
                    <a:cubicBezTo>
                      <a:pt x="1" y="1214"/>
                      <a:pt x="1" y="1256"/>
                      <a:pt x="1" y="1297"/>
                    </a:cubicBezTo>
                    <a:lnTo>
                      <a:pt x="1" y="1370"/>
                    </a:lnTo>
                    <a:cubicBezTo>
                      <a:pt x="22" y="1370"/>
                      <a:pt x="42" y="1380"/>
                      <a:pt x="53" y="1380"/>
                    </a:cubicBezTo>
                    <a:cubicBezTo>
                      <a:pt x="229" y="1422"/>
                      <a:pt x="406" y="1463"/>
                      <a:pt x="582" y="1484"/>
                    </a:cubicBezTo>
                    <a:cubicBezTo>
                      <a:pt x="686" y="1505"/>
                      <a:pt x="779" y="1505"/>
                      <a:pt x="872" y="1505"/>
                    </a:cubicBezTo>
                    <a:cubicBezTo>
                      <a:pt x="934" y="1505"/>
                      <a:pt x="997" y="1505"/>
                      <a:pt x="1059" y="1494"/>
                    </a:cubicBezTo>
                    <a:cubicBezTo>
                      <a:pt x="1183" y="1473"/>
                      <a:pt x="1298" y="1422"/>
                      <a:pt x="1370" y="1339"/>
                    </a:cubicBezTo>
                    <a:cubicBezTo>
                      <a:pt x="1412" y="1297"/>
                      <a:pt x="1432" y="1245"/>
                      <a:pt x="1453" y="1194"/>
                    </a:cubicBezTo>
                    <a:cubicBezTo>
                      <a:pt x="1474" y="1152"/>
                      <a:pt x="1485" y="1100"/>
                      <a:pt x="1495" y="1028"/>
                    </a:cubicBezTo>
                    <a:cubicBezTo>
                      <a:pt x="1495" y="975"/>
                      <a:pt x="1495" y="924"/>
                      <a:pt x="1485" y="862"/>
                    </a:cubicBezTo>
                    <a:cubicBezTo>
                      <a:pt x="1474" y="799"/>
                      <a:pt x="1453" y="737"/>
                      <a:pt x="1432" y="675"/>
                    </a:cubicBezTo>
                    <a:cubicBezTo>
                      <a:pt x="1391" y="540"/>
                      <a:pt x="1329" y="415"/>
                      <a:pt x="1246" y="291"/>
                    </a:cubicBezTo>
                    <a:cubicBezTo>
                      <a:pt x="1183" y="198"/>
                      <a:pt x="1111" y="104"/>
                      <a:pt x="1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1"/>
              <p:cNvSpPr/>
              <p:nvPr/>
            </p:nvSpPr>
            <p:spPr>
              <a:xfrm>
                <a:off x="3549139" y="4362344"/>
                <a:ext cx="782" cy="78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0" y="11"/>
                    </a:moveTo>
                    <a:cubicBezTo>
                      <a:pt x="11" y="11"/>
                      <a:pt x="11" y="11"/>
                      <a:pt x="11" y="0"/>
                    </a:cubicBezTo>
                    <a:cubicBezTo>
                      <a:pt x="11" y="11"/>
                      <a:pt x="11" y="11"/>
                      <a:pt x="0" y="11"/>
                    </a:cubicBez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1"/>
              <p:cNvSpPr/>
              <p:nvPr/>
            </p:nvSpPr>
            <p:spPr>
              <a:xfrm>
                <a:off x="3484911" y="442931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1"/>
              <p:cNvSpPr/>
              <p:nvPr/>
            </p:nvSpPr>
            <p:spPr>
              <a:xfrm>
                <a:off x="1994826" y="3638622"/>
                <a:ext cx="1251349" cy="733947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11256" extrusionOk="0">
                    <a:moveTo>
                      <a:pt x="1940" y="0"/>
                    </a:moveTo>
                    <a:cubicBezTo>
                      <a:pt x="1795" y="0"/>
                      <a:pt x="1660" y="11"/>
                      <a:pt x="1535" y="42"/>
                    </a:cubicBezTo>
                    <a:cubicBezTo>
                      <a:pt x="1442" y="52"/>
                      <a:pt x="1349" y="83"/>
                      <a:pt x="1245" y="125"/>
                    </a:cubicBezTo>
                    <a:cubicBezTo>
                      <a:pt x="1162" y="156"/>
                      <a:pt x="1058" y="198"/>
                      <a:pt x="955" y="270"/>
                    </a:cubicBezTo>
                    <a:cubicBezTo>
                      <a:pt x="799" y="364"/>
                      <a:pt x="633" y="509"/>
                      <a:pt x="488" y="685"/>
                    </a:cubicBezTo>
                    <a:cubicBezTo>
                      <a:pt x="364" y="830"/>
                      <a:pt x="270" y="996"/>
                      <a:pt x="187" y="1173"/>
                    </a:cubicBezTo>
                    <a:cubicBezTo>
                      <a:pt x="115" y="1339"/>
                      <a:pt x="73" y="1515"/>
                      <a:pt x="42" y="1712"/>
                    </a:cubicBezTo>
                    <a:cubicBezTo>
                      <a:pt x="11" y="1878"/>
                      <a:pt x="0" y="2065"/>
                      <a:pt x="21" y="2282"/>
                    </a:cubicBezTo>
                    <a:cubicBezTo>
                      <a:pt x="32" y="2459"/>
                      <a:pt x="53" y="2656"/>
                      <a:pt x="104" y="2874"/>
                    </a:cubicBezTo>
                    <a:cubicBezTo>
                      <a:pt x="187" y="3247"/>
                      <a:pt x="332" y="3641"/>
                      <a:pt x="540" y="4066"/>
                    </a:cubicBezTo>
                    <a:cubicBezTo>
                      <a:pt x="716" y="4440"/>
                      <a:pt x="934" y="4803"/>
                      <a:pt x="1194" y="5197"/>
                    </a:cubicBezTo>
                    <a:cubicBezTo>
                      <a:pt x="1422" y="5519"/>
                      <a:pt x="1660" y="5841"/>
                      <a:pt x="1920" y="6152"/>
                    </a:cubicBezTo>
                    <a:cubicBezTo>
                      <a:pt x="2438" y="6753"/>
                      <a:pt x="3061" y="7314"/>
                      <a:pt x="3766" y="7801"/>
                    </a:cubicBezTo>
                    <a:cubicBezTo>
                      <a:pt x="4471" y="8289"/>
                      <a:pt x="5260" y="8714"/>
                      <a:pt x="6162" y="9098"/>
                    </a:cubicBezTo>
                    <a:cubicBezTo>
                      <a:pt x="6971" y="9440"/>
                      <a:pt x="7842" y="9730"/>
                      <a:pt x="8849" y="9990"/>
                    </a:cubicBezTo>
                    <a:cubicBezTo>
                      <a:pt x="9709" y="10207"/>
                      <a:pt x="10633" y="10394"/>
                      <a:pt x="11680" y="10571"/>
                    </a:cubicBezTo>
                    <a:cubicBezTo>
                      <a:pt x="12531" y="10705"/>
                      <a:pt x="13454" y="10820"/>
                      <a:pt x="14522" y="10933"/>
                    </a:cubicBezTo>
                    <a:cubicBezTo>
                      <a:pt x="15415" y="11016"/>
                      <a:pt x="16348" y="11099"/>
                      <a:pt x="17168" y="11162"/>
                    </a:cubicBezTo>
                    <a:lnTo>
                      <a:pt x="17230" y="11172"/>
                    </a:lnTo>
                    <a:cubicBezTo>
                      <a:pt x="17593" y="11203"/>
                      <a:pt x="17956" y="11224"/>
                      <a:pt x="18319" y="11255"/>
                    </a:cubicBezTo>
                    <a:cubicBezTo>
                      <a:pt x="18361" y="11255"/>
                      <a:pt x="18381" y="11255"/>
                      <a:pt x="18402" y="11235"/>
                    </a:cubicBezTo>
                    <a:lnTo>
                      <a:pt x="18413" y="11235"/>
                    </a:lnTo>
                    <a:cubicBezTo>
                      <a:pt x="18443" y="11235"/>
                      <a:pt x="18464" y="11224"/>
                      <a:pt x="18485" y="11203"/>
                    </a:cubicBezTo>
                    <a:cubicBezTo>
                      <a:pt x="18589" y="11110"/>
                      <a:pt x="18692" y="10986"/>
                      <a:pt x="18796" y="10809"/>
                    </a:cubicBezTo>
                    <a:cubicBezTo>
                      <a:pt x="18900" y="10654"/>
                      <a:pt x="18973" y="10477"/>
                      <a:pt x="19045" y="10269"/>
                    </a:cubicBezTo>
                    <a:cubicBezTo>
                      <a:pt x="19107" y="10083"/>
                      <a:pt x="19149" y="9896"/>
                      <a:pt x="19170" y="9709"/>
                    </a:cubicBezTo>
                    <a:cubicBezTo>
                      <a:pt x="19190" y="9513"/>
                      <a:pt x="19180" y="9347"/>
                      <a:pt x="19139" y="9191"/>
                    </a:cubicBezTo>
                    <a:cubicBezTo>
                      <a:pt x="19139" y="9170"/>
                      <a:pt x="19118" y="9149"/>
                      <a:pt x="19107" y="9139"/>
                    </a:cubicBezTo>
                    <a:cubicBezTo>
                      <a:pt x="19107" y="9128"/>
                      <a:pt x="19097" y="9118"/>
                      <a:pt x="19097" y="9118"/>
                    </a:cubicBezTo>
                    <a:cubicBezTo>
                      <a:pt x="19077" y="9087"/>
                      <a:pt x="19045" y="9077"/>
                      <a:pt x="19024" y="9077"/>
                    </a:cubicBezTo>
                    <a:cubicBezTo>
                      <a:pt x="18973" y="9066"/>
                      <a:pt x="18931" y="9045"/>
                      <a:pt x="18879" y="9035"/>
                    </a:cubicBezTo>
                    <a:cubicBezTo>
                      <a:pt x="18600" y="8953"/>
                      <a:pt x="18340" y="8859"/>
                      <a:pt x="18049" y="8745"/>
                    </a:cubicBezTo>
                    <a:lnTo>
                      <a:pt x="17977" y="8724"/>
                    </a:lnTo>
                    <a:lnTo>
                      <a:pt x="17925" y="8704"/>
                    </a:lnTo>
                    <a:cubicBezTo>
                      <a:pt x="17707" y="8621"/>
                      <a:pt x="17448" y="8527"/>
                      <a:pt x="17210" y="8423"/>
                    </a:cubicBezTo>
                    <a:cubicBezTo>
                      <a:pt x="16701" y="8216"/>
                      <a:pt x="16182" y="7987"/>
                      <a:pt x="15633" y="7718"/>
                    </a:cubicBezTo>
                    <a:cubicBezTo>
                      <a:pt x="14688" y="7261"/>
                      <a:pt x="13693" y="6733"/>
                      <a:pt x="12604" y="6079"/>
                    </a:cubicBezTo>
                    <a:cubicBezTo>
                      <a:pt x="11318" y="5301"/>
                      <a:pt x="10041" y="4471"/>
                      <a:pt x="8807" y="3662"/>
                    </a:cubicBezTo>
                    <a:lnTo>
                      <a:pt x="8797" y="3641"/>
                    </a:lnTo>
                    <a:lnTo>
                      <a:pt x="8724" y="3600"/>
                    </a:lnTo>
                    <a:cubicBezTo>
                      <a:pt x="8040" y="3144"/>
                      <a:pt x="7355" y="2708"/>
                      <a:pt x="6691" y="2272"/>
                    </a:cubicBezTo>
                    <a:cubicBezTo>
                      <a:pt x="6152" y="1940"/>
                      <a:pt x="5664" y="1629"/>
                      <a:pt x="5187" y="1339"/>
                    </a:cubicBezTo>
                    <a:lnTo>
                      <a:pt x="5011" y="1235"/>
                    </a:lnTo>
                    <a:cubicBezTo>
                      <a:pt x="4730" y="1069"/>
                      <a:pt x="4419" y="871"/>
                      <a:pt x="4098" y="696"/>
                    </a:cubicBezTo>
                    <a:cubicBezTo>
                      <a:pt x="3621" y="436"/>
                      <a:pt x="3206" y="260"/>
                      <a:pt x="2812" y="145"/>
                    </a:cubicBezTo>
                    <a:cubicBezTo>
                      <a:pt x="2490" y="42"/>
                      <a:pt x="2210" y="0"/>
                      <a:pt x="1940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1"/>
              <p:cNvSpPr/>
              <p:nvPr/>
            </p:nvSpPr>
            <p:spPr>
              <a:xfrm>
                <a:off x="2014453" y="3638622"/>
                <a:ext cx="1231722" cy="703497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10789" extrusionOk="0">
                    <a:moveTo>
                      <a:pt x="1639" y="0"/>
                    </a:moveTo>
                    <a:cubicBezTo>
                      <a:pt x="1494" y="0"/>
                      <a:pt x="1359" y="11"/>
                      <a:pt x="1234" y="32"/>
                    </a:cubicBezTo>
                    <a:cubicBezTo>
                      <a:pt x="1131" y="52"/>
                      <a:pt x="1038" y="83"/>
                      <a:pt x="944" y="115"/>
                    </a:cubicBezTo>
                    <a:cubicBezTo>
                      <a:pt x="851" y="156"/>
                      <a:pt x="757" y="198"/>
                      <a:pt x="654" y="260"/>
                    </a:cubicBezTo>
                    <a:cubicBezTo>
                      <a:pt x="488" y="364"/>
                      <a:pt x="332" y="509"/>
                      <a:pt x="187" y="685"/>
                    </a:cubicBezTo>
                    <a:cubicBezTo>
                      <a:pt x="114" y="768"/>
                      <a:pt x="52" y="862"/>
                      <a:pt x="0" y="954"/>
                    </a:cubicBezTo>
                    <a:cubicBezTo>
                      <a:pt x="0" y="1007"/>
                      <a:pt x="0" y="1058"/>
                      <a:pt x="10" y="1100"/>
                    </a:cubicBezTo>
                    <a:cubicBezTo>
                      <a:pt x="31" y="1369"/>
                      <a:pt x="73" y="1639"/>
                      <a:pt x="125" y="1899"/>
                    </a:cubicBezTo>
                    <a:cubicBezTo>
                      <a:pt x="187" y="2148"/>
                      <a:pt x="249" y="2397"/>
                      <a:pt x="342" y="2635"/>
                    </a:cubicBezTo>
                    <a:cubicBezTo>
                      <a:pt x="436" y="2915"/>
                      <a:pt x="561" y="3195"/>
                      <a:pt x="695" y="3455"/>
                    </a:cubicBezTo>
                    <a:cubicBezTo>
                      <a:pt x="830" y="3714"/>
                      <a:pt x="985" y="3963"/>
                      <a:pt x="1151" y="4202"/>
                    </a:cubicBezTo>
                    <a:cubicBezTo>
                      <a:pt x="1380" y="4534"/>
                      <a:pt x="1629" y="4845"/>
                      <a:pt x="1909" y="5135"/>
                    </a:cubicBezTo>
                    <a:cubicBezTo>
                      <a:pt x="2189" y="5426"/>
                      <a:pt x="2479" y="5705"/>
                      <a:pt x="2790" y="5965"/>
                    </a:cubicBezTo>
                    <a:cubicBezTo>
                      <a:pt x="2790" y="5964"/>
                      <a:pt x="2790" y="5963"/>
                      <a:pt x="2790" y="5963"/>
                    </a:cubicBezTo>
                    <a:lnTo>
                      <a:pt x="2790" y="5963"/>
                    </a:lnTo>
                    <a:cubicBezTo>
                      <a:pt x="3794" y="6799"/>
                      <a:pt x="4942" y="7461"/>
                      <a:pt x="6121" y="8008"/>
                    </a:cubicBezTo>
                    <a:cubicBezTo>
                      <a:pt x="6421" y="8143"/>
                      <a:pt x="6732" y="8278"/>
                      <a:pt x="7033" y="8402"/>
                    </a:cubicBezTo>
                    <a:cubicBezTo>
                      <a:pt x="7801" y="8704"/>
                      <a:pt x="8569" y="8973"/>
                      <a:pt x="9357" y="9191"/>
                    </a:cubicBezTo>
                    <a:cubicBezTo>
                      <a:pt x="9720" y="9294"/>
                      <a:pt x="10093" y="9388"/>
                      <a:pt x="10456" y="9471"/>
                    </a:cubicBezTo>
                    <a:cubicBezTo>
                      <a:pt x="11079" y="9616"/>
                      <a:pt x="11701" y="9741"/>
                      <a:pt x="12334" y="9845"/>
                    </a:cubicBezTo>
                    <a:lnTo>
                      <a:pt x="12324" y="9845"/>
                    </a:lnTo>
                    <a:cubicBezTo>
                      <a:pt x="12365" y="9855"/>
                      <a:pt x="12407" y="9855"/>
                      <a:pt x="12437" y="9865"/>
                    </a:cubicBezTo>
                    <a:cubicBezTo>
                      <a:pt x="13744" y="10094"/>
                      <a:pt x="15062" y="10260"/>
                      <a:pt x="16369" y="10446"/>
                    </a:cubicBezTo>
                    <a:cubicBezTo>
                      <a:pt x="17084" y="10550"/>
                      <a:pt x="17801" y="10664"/>
                      <a:pt x="18516" y="10788"/>
                    </a:cubicBezTo>
                    <a:cubicBezTo>
                      <a:pt x="18610" y="10643"/>
                      <a:pt x="18682" y="10467"/>
                      <a:pt x="18744" y="10269"/>
                    </a:cubicBezTo>
                    <a:cubicBezTo>
                      <a:pt x="18806" y="10083"/>
                      <a:pt x="18848" y="9896"/>
                      <a:pt x="18869" y="9709"/>
                    </a:cubicBezTo>
                    <a:cubicBezTo>
                      <a:pt x="18889" y="9513"/>
                      <a:pt x="18879" y="9347"/>
                      <a:pt x="18838" y="9181"/>
                    </a:cubicBezTo>
                    <a:cubicBezTo>
                      <a:pt x="18838" y="9160"/>
                      <a:pt x="18827" y="9149"/>
                      <a:pt x="18806" y="9139"/>
                    </a:cubicBezTo>
                    <a:cubicBezTo>
                      <a:pt x="18806" y="9128"/>
                      <a:pt x="18796" y="9118"/>
                      <a:pt x="18796" y="9118"/>
                    </a:cubicBezTo>
                    <a:cubicBezTo>
                      <a:pt x="18776" y="9087"/>
                      <a:pt x="18744" y="9077"/>
                      <a:pt x="18723" y="9066"/>
                    </a:cubicBezTo>
                    <a:cubicBezTo>
                      <a:pt x="18672" y="9056"/>
                      <a:pt x="18630" y="9045"/>
                      <a:pt x="18578" y="9035"/>
                    </a:cubicBezTo>
                    <a:cubicBezTo>
                      <a:pt x="18299" y="8953"/>
                      <a:pt x="18039" y="8859"/>
                      <a:pt x="17748" y="8745"/>
                    </a:cubicBezTo>
                    <a:lnTo>
                      <a:pt x="17686" y="8724"/>
                    </a:lnTo>
                    <a:lnTo>
                      <a:pt x="17624" y="8704"/>
                    </a:lnTo>
                    <a:lnTo>
                      <a:pt x="17603" y="8693"/>
                    </a:lnTo>
                    <a:cubicBezTo>
                      <a:pt x="17386" y="8610"/>
                      <a:pt x="17147" y="8517"/>
                      <a:pt x="16909" y="8423"/>
                    </a:cubicBezTo>
                    <a:cubicBezTo>
                      <a:pt x="16390" y="8216"/>
                      <a:pt x="15881" y="7977"/>
                      <a:pt x="15332" y="7718"/>
                    </a:cubicBezTo>
                    <a:cubicBezTo>
                      <a:pt x="14387" y="7261"/>
                      <a:pt x="13402" y="6722"/>
                      <a:pt x="12303" y="6069"/>
                    </a:cubicBezTo>
                    <a:cubicBezTo>
                      <a:pt x="11006" y="5301"/>
                      <a:pt x="9740" y="4461"/>
                      <a:pt x="8516" y="3651"/>
                    </a:cubicBezTo>
                    <a:lnTo>
                      <a:pt x="8496" y="3641"/>
                    </a:lnTo>
                    <a:lnTo>
                      <a:pt x="8423" y="3600"/>
                    </a:lnTo>
                    <a:cubicBezTo>
                      <a:pt x="7707" y="3123"/>
                      <a:pt x="7054" y="2697"/>
                      <a:pt x="6390" y="2272"/>
                    </a:cubicBezTo>
                    <a:cubicBezTo>
                      <a:pt x="5861" y="1940"/>
                      <a:pt x="5374" y="1629"/>
                      <a:pt x="4886" y="1339"/>
                    </a:cubicBezTo>
                    <a:lnTo>
                      <a:pt x="4710" y="1224"/>
                    </a:lnTo>
                    <a:cubicBezTo>
                      <a:pt x="4429" y="1058"/>
                      <a:pt x="4118" y="871"/>
                      <a:pt x="3797" y="696"/>
                    </a:cubicBezTo>
                    <a:cubicBezTo>
                      <a:pt x="3320" y="436"/>
                      <a:pt x="2905" y="260"/>
                      <a:pt x="2511" y="145"/>
                    </a:cubicBezTo>
                    <a:cubicBezTo>
                      <a:pt x="2189" y="42"/>
                      <a:pt x="1909" y="0"/>
                      <a:pt x="1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1"/>
              <p:cNvSpPr/>
              <p:nvPr/>
            </p:nvSpPr>
            <p:spPr>
              <a:xfrm>
                <a:off x="2178119" y="3127928"/>
                <a:ext cx="633793" cy="985574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15115" extrusionOk="0">
                    <a:moveTo>
                      <a:pt x="2532" y="1"/>
                    </a:moveTo>
                    <a:cubicBezTo>
                      <a:pt x="2376" y="11"/>
                      <a:pt x="2231" y="42"/>
                      <a:pt x="2075" y="94"/>
                    </a:cubicBezTo>
                    <a:cubicBezTo>
                      <a:pt x="2055" y="105"/>
                      <a:pt x="2023" y="115"/>
                      <a:pt x="1992" y="135"/>
                    </a:cubicBezTo>
                    <a:cubicBezTo>
                      <a:pt x="1982" y="125"/>
                      <a:pt x="1982" y="115"/>
                      <a:pt x="1972" y="105"/>
                    </a:cubicBezTo>
                    <a:cubicBezTo>
                      <a:pt x="1951" y="94"/>
                      <a:pt x="1930" y="84"/>
                      <a:pt x="1909" y="84"/>
                    </a:cubicBezTo>
                    <a:cubicBezTo>
                      <a:pt x="1878" y="84"/>
                      <a:pt x="1847" y="105"/>
                      <a:pt x="1826" y="125"/>
                    </a:cubicBezTo>
                    <a:lnTo>
                      <a:pt x="1733" y="281"/>
                    </a:lnTo>
                    <a:lnTo>
                      <a:pt x="1712" y="291"/>
                    </a:lnTo>
                    <a:lnTo>
                      <a:pt x="1681" y="322"/>
                    </a:lnTo>
                    <a:cubicBezTo>
                      <a:pt x="1650" y="343"/>
                      <a:pt x="1640" y="384"/>
                      <a:pt x="1640" y="416"/>
                    </a:cubicBezTo>
                    <a:cubicBezTo>
                      <a:pt x="893" y="1671"/>
                      <a:pt x="384" y="3040"/>
                      <a:pt x="146" y="4492"/>
                    </a:cubicBezTo>
                    <a:cubicBezTo>
                      <a:pt x="31" y="5208"/>
                      <a:pt x="1" y="5789"/>
                      <a:pt x="42" y="6338"/>
                    </a:cubicBezTo>
                    <a:lnTo>
                      <a:pt x="73" y="6619"/>
                    </a:lnTo>
                    <a:lnTo>
                      <a:pt x="73" y="6660"/>
                    </a:lnTo>
                    <a:lnTo>
                      <a:pt x="84" y="6670"/>
                    </a:lnTo>
                    <a:cubicBezTo>
                      <a:pt x="94" y="6816"/>
                      <a:pt x="125" y="6951"/>
                      <a:pt x="167" y="7117"/>
                    </a:cubicBezTo>
                    <a:cubicBezTo>
                      <a:pt x="239" y="7376"/>
                      <a:pt x="353" y="7635"/>
                      <a:pt x="509" y="7905"/>
                    </a:cubicBezTo>
                    <a:cubicBezTo>
                      <a:pt x="768" y="8362"/>
                      <a:pt x="1152" y="8786"/>
                      <a:pt x="1670" y="9201"/>
                    </a:cubicBezTo>
                    <a:cubicBezTo>
                      <a:pt x="2085" y="9544"/>
                      <a:pt x="2583" y="9855"/>
                      <a:pt x="3185" y="10166"/>
                    </a:cubicBezTo>
                    <a:cubicBezTo>
                      <a:pt x="3424" y="10291"/>
                      <a:pt x="3673" y="10405"/>
                      <a:pt x="3952" y="10529"/>
                    </a:cubicBezTo>
                    <a:cubicBezTo>
                      <a:pt x="4077" y="10581"/>
                      <a:pt x="4212" y="10633"/>
                      <a:pt x="4337" y="10695"/>
                    </a:cubicBezTo>
                    <a:cubicBezTo>
                      <a:pt x="4544" y="10778"/>
                      <a:pt x="4762" y="10872"/>
                      <a:pt x="4980" y="10976"/>
                    </a:cubicBezTo>
                    <a:cubicBezTo>
                      <a:pt x="5291" y="11110"/>
                      <a:pt x="5550" y="11245"/>
                      <a:pt x="5778" y="11380"/>
                    </a:cubicBezTo>
                    <a:cubicBezTo>
                      <a:pt x="6048" y="11546"/>
                      <a:pt x="6276" y="11712"/>
                      <a:pt x="6494" y="11888"/>
                    </a:cubicBezTo>
                    <a:cubicBezTo>
                      <a:pt x="6515" y="12023"/>
                      <a:pt x="6536" y="12137"/>
                      <a:pt x="6577" y="12262"/>
                    </a:cubicBezTo>
                    <a:cubicBezTo>
                      <a:pt x="6608" y="12366"/>
                      <a:pt x="6660" y="12479"/>
                      <a:pt x="6732" y="12604"/>
                    </a:cubicBezTo>
                    <a:cubicBezTo>
                      <a:pt x="6857" y="12811"/>
                      <a:pt x="7023" y="12988"/>
                      <a:pt x="7230" y="13122"/>
                    </a:cubicBezTo>
                    <a:lnTo>
                      <a:pt x="7262" y="13341"/>
                    </a:lnTo>
                    <a:lnTo>
                      <a:pt x="7272" y="13371"/>
                    </a:lnTo>
                    <a:cubicBezTo>
                      <a:pt x="7283" y="13434"/>
                      <a:pt x="7293" y="13507"/>
                      <a:pt x="7293" y="13579"/>
                    </a:cubicBezTo>
                    <a:lnTo>
                      <a:pt x="7313" y="13735"/>
                    </a:lnTo>
                    <a:cubicBezTo>
                      <a:pt x="7334" y="13880"/>
                      <a:pt x="7355" y="14005"/>
                      <a:pt x="7386" y="14118"/>
                    </a:cubicBezTo>
                    <a:cubicBezTo>
                      <a:pt x="7417" y="14263"/>
                      <a:pt x="7449" y="14378"/>
                      <a:pt x="7479" y="14482"/>
                    </a:cubicBezTo>
                    <a:cubicBezTo>
                      <a:pt x="7532" y="14595"/>
                      <a:pt x="7573" y="14678"/>
                      <a:pt x="7635" y="14741"/>
                    </a:cubicBezTo>
                    <a:cubicBezTo>
                      <a:pt x="7698" y="14814"/>
                      <a:pt x="7790" y="14865"/>
                      <a:pt x="7873" y="14876"/>
                    </a:cubicBezTo>
                    <a:cubicBezTo>
                      <a:pt x="7894" y="14886"/>
                      <a:pt x="7905" y="14886"/>
                      <a:pt x="7915" y="14886"/>
                    </a:cubicBezTo>
                    <a:cubicBezTo>
                      <a:pt x="7988" y="14886"/>
                      <a:pt x="8050" y="14855"/>
                      <a:pt x="8102" y="14803"/>
                    </a:cubicBezTo>
                    <a:cubicBezTo>
                      <a:pt x="8154" y="14741"/>
                      <a:pt x="8175" y="14658"/>
                      <a:pt x="8195" y="14585"/>
                    </a:cubicBezTo>
                    <a:cubicBezTo>
                      <a:pt x="8205" y="14544"/>
                      <a:pt x="8216" y="14492"/>
                      <a:pt x="8226" y="14440"/>
                    </a:cubicBezTo>
                    <a:cubicBezTo>
                      <a:pt x="8258" y="14544"/>
                      <a:pt x="8288" y="14637"/>
                      <a:pt x="8330" y="14731"/>
                    </a:cubicBezTo>
                    <a:cubicBezTo>
                      <a:pt x="8382" y="14844"/>
                      <a:pt x="8434" y="14917"/>
                      <a:pt x="8486" y="14980"/>
                    </a:cubicBezTo>
                    <a:cubicBezTo>
                      <a:pt x="8558" y="15052"/>
                      <a:pt x="8631" y="15104"/>
                      <a:pt x="8714" y="15114"/>
                    </a:cubicBezTo>
                    <a:lnTo>
                      <a:pt x="8756" y="15114"/>
                    </a:lnTo>
                    <a:cubicBezTo>
                      <a:pt x="8828" y="15114"/>
                      <a:pt x="8901" y="15093"/>
                      <a:pt x="8952" y="15042"/>
                    </a:cubicBezTo>
                    <a:cubicBezTo>
                      <a:pt x="9005" y="14990"/>
                      <a:pt x="9046" y="14927"/>
                      <a:pt x="9067" y="14824"/>
                    </a:cubicBezTo>
                    <a:cubicBezTo>
                      <a:pt x="9088" y="14761"/>
                      <a:pt x="9088" y="14699"/>
                      <a:pt x="9088" y="14658"/>
                    </a:cubicBezTo>
                    <a:cubicBezTo>
                      <a:pt x="9088" y="14585"/>
                      <a:pt x="9088" y="14512"/>
                      <a:pt x="9077" y="14429"/>
                    </a:cubicBezTo>
                    <a:cubicBezTo>
                      <a:pt x="9067" y="14305"/>
                      <a:pt x="9035" y="14170"/>
                      <a:pt x="8994" y="13994"/>
                    </a:cubicBezTo>
                    <a:lnTo>
                      <a:pt x="8984" y="13963"/>
                    </a:lnTo>
                    <a:lnTo>
                      <a:pt x="8984" y="13931"/>
                    </a:lnTo>
                    <a:lnTo>
                      <a:pt x="9005" y="13952"/>
                    </a:lnTo>
                    <a:cubicBezTo>
                      <a:pt x="9077" y="14046"/>
                      <a:pt x="9150" y="14108"/>
                      <a:pt x="9222" y="14160"/>
                    </a:cubicBezTo>
                    <a:cubicBezTo>
                      <a:pt x="9295" y="14222"/>
                      <a:pt x="9357" y="14263"/>
                      <a:pt x="9429" y="14274"/>
                    </a:cubicBezTo>
                    <a:cubicBezTo>
                      <a:pt x="9450" y="14284"/>
                      <a:pt x="9461" y="14284"/>
                      <a:pt x="9482" y="14284"/>
                    </a:cubicBezTo>
                    <a:cubicBezTo>
                      <a:pt x="9502" y="14284"/>
                      <a:pt x="9512" y="14284"/>
                      <a:pt x="9523" y="14274"/>
                    </a:cubicBezTo>
                    <a:cubicBezTo>
                      <a:pt x="9554" y="14274"/>
                      <a:pt x="9565" y="14263"/>
                      <a:pt x="9595" y="14253"/>
                    </a:cubicBezTo>
                    <a:cubicBezTo>
                      <a:pt x="9606" y="14243"/>
                      <a:pt x="9627" y="14233"/>
                      <a:pt x="9637" y="14212"/>
                    </a:cubicBezTo>
                    <a:cubicBezTo>
                      <a:pt x="9668" y="14180"/>
                      <a:pt x="9678" y="14150"/>
                      <a:pt x="9689" y="14118"/>
                    </a:cubicBezTo>
                    <a:cubicBezTo>
                      <a:pt x="9699" y="14077"/>
                      <a:pt x="9710" y="14025"/>
                      <a:pt x="9710" y="13963"/>
                    </a:cubicBezTo>
                    <a:cubicBezTo>
                      <a:pt x="9720" y="13818"/>
                      <a:pt x="9689" y="13662"/>
                      <a:pt x="9668" y="13517"/>
                    </a:cubicBezTo>
                    <a:cubicBezTo>
                      <a:pt x="9637" y="13351"/>
                      <a:pt x="9585" y="13175"/>
                      <a:pt x="9523" y="12988"/>
                    </a:cubicBezTo>
                    <a:cubicBezTo>
                      <a:pt x="9419" y="12656"/>
                      <a:pt x="9274" y="12313"/>
                      <a:pt x="9077" y="11951"/>
                    </a:cubicBezTo>
                    <a:cubicBezTo>
                      <a:pt x="8901" y="11629"/>
                      <a:pt x="8703" y="11308"/>
                      <a:pt x="8465" y="10976"/>
                    </a:cubicBezTo>
                    <a:cubicBezTo>
                      <a:pt x="8050" y="10395"/>
                      <a:pt x="7562" y="9835"/>
                      <a:pt x="6961" y="9274"/>
                    </a:cubicBezTo>
                    <a:cubicBezTo>
                      <a:pt x="5944" y="8320"/>
                      <a:pt x="4782" y="7500"/>
                      <a:pt x="3683" y="6753"/>
                    </a:cubicBezTo>
                    <a:cubicBezTo>
                      <a:pt x="3849" y="6089"/>
                      <a:pt x="4108" y="5446"/>
                      <a:pt x="4357" y="4824"/>
                    </a:cubicBezTo>
                    <a:cubicBezTo>
                      <a:pt x="4399" y="4720"/>
                      <a:pt x="4440" y="4627"/>
                      <a:pt x="4482" y="4524"/>
                    </a:cubicBezTo>
                    <a:cubicBezTo>
                      <a:pt x="4616" y="4192"/>
                      <a:pt x="4762" y="3807"/>
                      <a:pt x="4886" y="3403"/>
                    </a:cubicBezTo>
                    <a:cubicBezTo>
                      <a:pt x="4959" y="3196"/>
                      <a:pt x="5001" y="3009"/>
                      <a:pt x="5042" y="2832"/>
                    </a:cubicBezTo>
                    <a:cubicBezTo>
                      <a:pt x="5084" y="2656"/>
                      <a:pt x="5104" y="2470"/>
                      <a:pt x="5104" y="2293"/>
                    </a:cubicBezTo>
                    <a:cubicBezTo>
                      <a:pt x="5104" y="2106"/>
                      <a:pt x="5084" y="1930"/>
                      <a:pt x="5042" y="1764"/>
                    </a:cubicBezTo>
                    <a:cubicBezTo>
                      <a:pt x="5001" y="1588"/>
                      <a:pt x="4938" y="1422"/>
                      <a:pt x="4855" y="1256"/>
                    </a:cubicBezTo>
                    <a:cubicBezTo>
                      <a:pt x="4772" y="1110"/>
                      <a:pt x="4669" y="976"/>
                      <a:pt x="4554" y="841"/>
                    </a:cubicBezTo>
                    <a:cubicBezTo>
                      <a:pt x="4461" y="748"/>
                      <a:pt x="4357" y="644"/>
                      <a:pt x="4233" y="550"/>
                    </a:cubicBezTo>
                    <a:cubicBezTo>
                      <a:pt x="4005" y="374"/>
                      <a:pt x="3724" y="229"/>
                      <a:pt x="3434" y="125"/>
                    </a:cubicBezTo>
                    <a:cubicBezTo>
                      <a:pt x="3289" y="73"/>
                      <a:pt x="3133" y="42"/>
                      <a:pt x="2977" y="22"/>
                    </a:cubicBezTo>
                    <a:cubicBezTo>
                      <a:pt x="2884" y="1"/>
                      <a:pt x="2781" y="1"/>
                      <a:pt x="2677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1"/>
              <p:cNvSpPr/>
              <p:nvPr/>
            </p:nvSpPr>
            <p:spPr>
              <a:xfrm>
                <a:off x="2178119" y="3130667"/>
                <a:ext cx="511403" cy="967251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14834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179" y="21"/>
                      <a:pt x="2127" y="31"/>
                      <a:pt x="2075" y="52"/>
                    </a:cubicBezTo>
                    <a:cubicBezTo>
                      <a:pt x="2044" y="63"/>
                      <a:pt x="2023" y="73"/>
                      <a:pt x="1992" y="83"/>
                    </a:cubicBezTo>
                    <a:cubicBezTo>
                      <a:pt x="1992" y="73"/>
                      <a:pt x="1982" y="73"/>
                      <a:pt x="1972" y="63"/>
                    </a:cubicBezTo>
                    <a:cubicBezTo>
                      <a:pt x="1951" y="52"/>
                      <a:pt x="1930" y="42"/>
                      <a:pt x="1909" y="42"/>
                    </a:cubicBezTo>
                    <a:cubicBezTo>
                      <a:pt x="1878" y="42"/>
                      <a:pt x="1836" y="63"/>
                      <a:pt x="1826" y="83"/>
                    </a:cubicBezTo>
                    <a:lnTo>
                      <a:pt x="1733" y="239"/>
                    </a:lnTo>
                    <a:lnTo>
                      <a:pt x="1712" y="249"/>
                    </a:lnTo>
                    <a:cubicBezTo>
                      <a:pt x="1702" y="259"/>
                      <a:pt x="1691" y="259"/>
                      <a:pt x="1681" y="270"/>
                    </a:cubicBezTo>
                    <a:cubicBezTo>
                      <a:pt x="1650" y="301"/>
                      <a:pt x="1629" y="342"/>
                      <a:pt x="1640" y="374"/>
                    </a:cubicBezTo>
                    <a:cubicBezTo>
                      <a:pt x="893" y="1629"/>
                      <a:pt x="384" y="2998"/>
                      <a:pt x="146" y="4450"/>
                    </a:cubicBezTo>
                    <a:cubicBezTo>
                      <a:pt x="31" y="5166"/>
                      <a:pt x="1" y="5747"/>
                      <a:pt x="42" y="6296"/>
                    </a:cubicBezTo>
                    <a:cubicBezTo>
                      <a:pt x="42" y="6379"/>
                      <a:pt x="52" y="6483"/>
                      <a:pt x="73" y="6577"/>
                    </a:cubicBezTo>
                    <a:lnTo>
                      <a:pt x="73" y="6618"/>
                    </a:lnTo>
                    <a:lnTo>
                      <a:pt x="73" y="6628"/>
                    </a:lnTo>
                    <a:cubicBezTo>
                      <a:pt x="94" y="6774"/>
                      <a:pt x="125" y="6919"/>
                      <a:pt x="167" y="7075"/>
                    </a:cubicBezTo>
                    <a:cubicBezTo>
                      <a:pt x="239" y="7334"/>
                      <a:pt x="353" y="7593"/>
                      <a:pt x="509" y="7863"/>
                    </a:cubicBezTo>
                    <a:cubicBezTo>
                      <a:pt x="768" y="8320"/>
                      <a:pt x="1152" y="8744"/>
                      <a:pt x="1660" y="9170"/>
                    </a:cubicBezTo>
                    <a:cubicBezTo>
                      <a:pt x="2085" y="9502"/>
                      <a:pt x="2583" y="9823"/>
                      <a:pt x="3185" y="10124"/>
                    </a:cubicBezTo>
                    <a:cubicBezTo>
                      <a:pt x="3424" y="10249"/>
                      <a:pt x="3673" y="10373"/>
                      <a:pt x="3952" y="10487"/>
                    </a:cubicBezTo>
                    <a:cubicBezTo>
                      <a:pt x="4035" y="10529"/>
                      <a:pt x="4118" y="10560"/>
                      <a:pt x="4201" y="10591"/>
                    </a:cubicBezTo>
                    <a:lnTo>
                      <a:pt x="4274" y="10622"/>
                    </a:lnTo>
                    <a:lnTo>
                      <a:pt x="4337" y="10653"/>
                    </a:lnTo>
                    <a:lnTo>
                      <a:pt x="4347" y="10653"/>
                    </a:lnTo>
                    <a:lnTo>
                      <a:pt x="4367" y="10664"/>
                    </a:lnTo>
                    <a:cubicBezTo>
                      <a:pt x="4575" y="10747"/>
                      <a:pt x="4782" y="10840"/>
                      <a:pt x="4980" y="10934"/>
                    </a:cubicBezTo>
                    <a:cubicBezTo>
                      <a:pt x="5291" y="11068"/>
                      <a:pt x="5540" y="11203"/>
                      <a:pt x="5778" y="11338"/>
                    </a:cubicBezTo>
                    <a:cubicBezTo>
                      <a:pt x="6048" y="11504"/>
                      <a:pt x="6276" y="11670"/>
                      <a:pt x="6483" y="11856"/>
                    </a:cubicBezTo>
                    <a:cubicBezTo>
                      <a:pt x="6504" y="11981"/>
                      <a:pt x="6536" y="12095"/>
                      <a:pt x="6577" y="12220"/>
                    </a:cubicBezTo>
                    <a:cubicBezTo>
                      <a:pt x="6608" y="12334"/>
                      <a:pt x="6660" y="12437"/>
                      <a:pt x="6732" y="12562"/>
                    </a:cubicBezTo>
                    <a:cubicBezTo>
                      <a:pt x="6857" y="12769"/>
                      <a:pt x="7023" y="12946"/>
                      <a:pt x="7230" y="13080"/>
                    </a:cubicBezTo>
                    <a:cubicBezTo>
                      <a:pt x="7241" y="13143"/>
                      <a:pt x="7251" y="13205"/>
                      <a:pt x="7262" y="13278"/>
                    </a:cubicBezTo>
                    <a:lnTo>
                      <a:pt x="7262" y="13329"/>
                    </a:lnTo>
                    <a:cubicBezTo>
                      <a:pt x="7272" y="13392"/>
                      <a:pt x="7283" y="13465"/>
                      <a:pt x="7293" y="13537"/>
                    </a:cubicBezTo>
                    <a:lnTo>
                      <a:pt x="7313" y="13693"/>
                    </a:lnTo>
                    <a:cubicBezTo>
                      <a:pt x="7334" y="13838"/>
                      <a:pt x="7355" y="13963"/>
                      <a:pt x="7386" y="14076"/>
                    </a:cubicBezTo>
                    <a:cubicBezTo>
                      <a:pt x="7407" y="14221"/>
                      <a:pt x="7449" y="14336"/>
                      <a:pt x="7479" y="14440"/>
                    </a:cubicBezTo>
                    <a:cubicBezTo>
                      <a:pt x="7521" y="14553"/>
                      <a:pt x="7573" y="14647"/>
                      <a:pt x="7635" y="14709"/>
                    </a:cubicBezTo>
                    <a:cubicBezTo>
                      <a:pt x="7687" y="14772"/>
                      <a:pt x="7760" y="14813"/>
                      <a:pt x="7843" y="14834"/>
                    </a:cubicBezTo>
                    <a:cubicBezTo>
                      <a:pt x="7822" y="14802"/>
                      <a:pt x="7811" y="14782"/>
                      <a:pt x="7790" y="14751"/>
                    </a:cubicBezTo>
                    <a:cubicBezTo>
                      <a:pt x="7698" y="14553"/>
                      <a:pt x="7625" y="14357"/>
                      <a:pt x="7573" y="14138"/>
                    </a:cubicBezTo>
                    <a:cubicBezTo>
                      <a:pt x="7479" y="13714"/>
                      <a:pt x="7469" y="13288"/>
                      <a:pt x="7469" y="12852"/>
                    </a:cubicBezTo>
                    <a:cubicBezTo>
                      <a:pt x="7417" y="12842"/>
                      <a:pt x="7355" y="12821"/>
                      <a:pt x="7303" y="12790"/>
                    </a:cubicBezTo>
                    <a:cubicBezTo>
                      <a:pt x="7251" y="12769"/>
                      <a:pt x="7210" y="12739"/>
                      <a:pt x="7158" y="12707"/>
                    </a:cubicBezTo>
                    <a:cubicBezTo>
                      <a:pt x="7117" y="12676"/>
                      <a:pt x="7075" y="12635"/>
                      <a:pt x="7044" y="12593"/>
                    </a:cubicBezTo>
                    <a:cubicBezTo>
                      <a:pt x="7002" y="12552"/>
                      <a:pt x="6971" y="12510"/>
                      <a:pt x="6951" y="12458"/>
                    </a:cubicBezTo>
                    <a:cubicBezTo>
                      <a:pt x="6888" y="12354"/>
                      <a:pt x="6847" y="12251"/>
                      <a:pt x="6805" y="12137"/>
                    </a:cubicBezTo>
                    <a:cubicBezTo>
                      <a:pt x="6764" y="12033"/>
                      <a:pt x="6722" y="11919"/>
                      <a:pt x="6681" y="11805"/>
                    </a:cubicBezTo>
                    <a:lnTo>
                      <a:pt x="6681" y="11815"/>
                    </a:lnTo>
                    <a:cubicBezTo>
                      <a:pt x="6649" y="11743"/>
                      <a:pt x="6608" y="11670"/>
                      <a:pt x="6566" y="11597"/>
                    </a:cubicBezTo>
                    <a:cubicBezTo>
                      <a:pt x="6536" y="11535"/>
                      <a:pt x="6494" y="11483"/>
                      <a:pt x="6453" y="11421"/>
                    </a:cubicBezTo>
                    <a:cubicBezTo>
                      <a:pt x="6391" y="11338"/>
                      <a:pt x="6328" y="11266"/>
                      <a:pt x="6255" y="11193"/>
                    </a:cubicBezTo>
                    <a:cubicBezTo>
                      <a:pt x="6183" y="11130"/>
                      <a:pt x="6110" y="11058"/>
                      <a:pt x="6027" y="11006"/>
                    </a:cubicBezTo>
                    <a:cubicBezTo>
                      <a:pt x="5851" y="10861"/>
                      <a:pt x="5664" y="10747"/>
                      <a:pt x="5467" y="10643"/>
                    </a:cubicBezTo>
                    <a:cubicBezTo>
                      <a:pt x="5259" y="10529"/>
                      <a:pt x="5042" y="10436"/>
                      <a:pt x="4824" y="10342"/>
                    </a:cubicBezTo>
                    <a:lnTo>
                      <a:pt x="4835" y="10342"/>
                    </a:lnTo>
                    <a:cubicBezTo>
                      <a:pt x="4378" y="10155"/>
                      <a:pt x="3922" y="9989"/>
                      <a:pt x="3465" y="9813"/>
                    </a:cubicBezTo>
                    <a:cubicBezTo>
                      <a:pt x="3206" y="9720"/>
                      <a:pt x="2957" y="9616"/>
                      <a:pt x="2708" y="9491"/>
                    </a:cubicBezTo>
                    <a:cubicBezTo>
                      <a:pt x="2594" y="9440"/>
                      <a:pt x="2490" y="9378"/>
                      <a:pt x="2387" y="9315"/>
                    </a:cubicBezTo>
                    <a:cubicBezTo>
                      <a:pt x="2272" y="9242"/>
                      <a:pt x="2158" y="9159"/>
                      <a:pt x="2055" y="9087"/>
                    </a:cubicBezTo>
                    <a:cubicBezTo>
                      <a:pt x="1847" y="8921"/>
                      <a:pt x="1650" y="8735"/>
                      <a:pt x="1484" y="8537"/>
                    </a:cubicBezTo>
                    <a:cubicBezTo>
                      <a:pt x="1318" y="8340"/>
                      <a:pt x="1172" y="8133"/>
                      <a:pt x="1048" y="7915"/>
                    </a:cubicBezTo>
                    <a:cubicBezTo>
                      <a:pt x="789" y="7469"/>
                      <a:pt x="623" y="6981"/>
                      <a:pt x="540" y="6483"/>
                    </a:cubicBezTo>
                    <a:cubicBezTo>
                      <a:pt x="446" y="5955"/>
                      <a:pt x="426" y="5415"/>
                      <a:pt x="457" y="4886"/>
                    </a:cubicBezTo>
                    <a:cubicBezTo>
                      <a:pt x="499" y="4336"/>
                      <a:pt x="602" y="3786"/>
                      <a:pt x="748" y="3247"/>
                    </a:cubicBezTo>
                    <a:cubicBezTo>
                      <a:pt x="893" y="2707"/>
                      <a:pt x="1080" y="2168"/>
                      <a:pt x="1308" y="1660"/>
                    </a:cubicBezTo>
                    <a:cubicBezTo>
                      <a:pt x="1536" y="1162"/>
                      <a:pt x="1785" y="685"/>
                      <a:pt x="2085" y="229"/>
                    </a:cubicBezTo>
                    <a:cubicBezTo>
                      <a:pt x="2138" y="156"/>
                      <a:pt x="2179" y="73"/>
                      <a:pt x="2231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1"/>
              <p:cNvSpPr/>
              <p:nvPr/>
            </p:nvSpPr>
            <p:spPr>
              <a:xfrm>
                <a:off x="2698919" y="3992365"/>
                <a:ext cx="20409" cy="7583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63" extrusionOk="0">
                    <a:moveTo>
                      <a:pt x="52" y="1"/>
                    </a:moveTo>
                    <a:cubicBezTo>
                      <a:pt x="22" y="11"/>
                      <a:pt x="1" y="42"/>
                      <a:pt x="11" y="73"/>
                    </a:cubicBezTo>
                    <a:cubicBezTo>
                      <a:pt x="73" y="312"/>
                      <a:pt x="125" y="540"/>
                      <a:pt x="167" y="789"/>
                    </a:cubicBezTo>
                    <a:cubicBezTo>
                      <a:pt x="177" y="893"/>
                      <a:pt x="188" y="996"/>
                      <a:pt x="188" y="1100"/>
                    </a:cubicBezTo>
                    <a:cubicBezTo>
                      <a:pt x="188" y="1131"/>
                      <a:pt x="218" y="1162"/>
                      <a:pt x="250" y="1162"/>
                    </a:cubicBezTo>
                    <a:cubicBezTo>
                      <a:pt x="281" y="1162"/>
                      <a:pt x="312" y="1131"/>
                      <a:pt x="312" y="1100"/>
                    </a:cubicBezTo>
                    <a:cubicBezTo>
                      <a:pt x="301" y="923"/>
                      <a:pt x="281" y="748"/>
                      <a:pt x="250" y="582"/>
                    </a:cubicBezTo>
                    <a:cubicBezTo>
                      <a:pt x="208" y="405"/>
                      <a:pt x="167" y="218"/>
                      <a:pt x="115" y="42"/>
                    </a:cubicBezTo>
                    <a:cubicBezTo>
                      <a:pt x="115" y="21"/>
                      <a:pt x="84" y="1"/>
                      <a:pt x="63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1"/>
              <p:cNvSpPr/>
              <p:nvPr/>
            </p:nvSpPr>
            <p:spPr>
              <a:xfrm>
                <a:off x="2739542" y="3965304"/>
                <a:ext cx="27777" cy="7244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11" extrusionOk="0">
                    <a:moveTo>
                      <a:pt x="52" y="1"/>
                    </a:moveTo>
                    <a:cubicBezTo>
                      <a:pt x="31" y="1"/>
                      <a:pt x="21" y="11"/>
                      <a:pt x="10" y="21"/>
                    </a:cubicBezTo>
                    <a:cubicBezTo>
                      <a:pt x="0" y="42"/>
                      <a:pt x="0" y="63"/>
                      <a:pt x="10" y="73"/>
                    </a:cubicBezTo>
                    <a:cubicBezTo>
                      <a:pt x="63" y="218"/>
                      <a:pt x="125" y="363"/>
                      <a:pt x="176" y="509"/>
                    </a:cubicBezTo>
                    <a:cubicBezTo>
                      <a:pt x="239" y="654"/>
                      <a:pt x="280" y="810"/>
                      <a:pt x="301" y="965"/>
                    </a:cubicBezTo>
                    <a:cubicBezTo>
                      <a:pt x="301" y="997"/>
                      <a:pt x="312" y="1027"/>
                      <a:pt x="312" y="1059"/>
                    </a:cubicBezTo>
                    <a:cubicBezTo>
                      <a:pt x="312" y="1089"/>
                      <a:pt x="332" y="1110"/>
                      <a:pt x="363" y="1110"/>
                    </a:cubicBezTo>
                    <a:cubicBezTo>
                      <a:pt x="395" y="1110"/>
                      <a:pt x="425" y="1089"/>
                      <a:pt x="425" y="1059"/>
                    </a:cubicBezTo>
                    <a:cubicBezTo>
                      <a:pt x="404" y="882"/>
                      <a:pt x="374" y="706"/>
                      <a:pt x="322" y="540"/>
                    </a:cubicBezTo>
                    <a:cubicBezTo>
                      <a:pt x="259" y="363"/>
                      <a:pt x="197" y="197"/>
                      <a:pt x="114" y="21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1"/>
              <p:cNvSpPr/>
              <p:nvPr/>
            </p:nvSpPr>
            <p:spPr>
              <a:xfrm>
                <a:off x="2274820" y="2856019"/>
                <a:ext cx="430940" cy="488451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7491" extrusionOk="0">
                    <a:moveTo>
                      <a:pt x="6381" y="1"/>
                    </a:moveTo>
                    <a:cubicBezTo>
                      <a:pt x="5830" y="42"/>
                      <a:pt x="5260" y="177"/>
                      <a:pt x="4627" y="437"/>
                    </a:cubicBezTo>
                    <a:cubicBezTo>
                      <a:pt x="4046" y="665"/>
                      <a:pt x="3445" y="976"/>
                      <a:pt x="2864" y="1370"/>
                    </a:cubicBezTo>
                    <a:cubicBezTo>
                      <a:pt x="2294" y="1744"/>
                      <a:pt x="1764" y="2179"/>
                      <a:pt x="1287" y="2636"/>
                    </a:cubicBezTo>
                    <a:cubicBezTo>
                      <a:pt x="1059" y="2864"/>
                      <a:pt x="841" y="3102"/>
                      <a:pt x="655" y="3341"/>
                    </a:cubicBezTo>
                    <a:cubicBezTo>
                      <a:pt x="447" y="3590"/>
                      <a:pt x="281" y="3828"/>
                      <a:pt x="136" y="4067"/>
                    </a:cubicBezTo>
                    <a:cubicBezTo>
                      <a:pt x="94" y="4139"/>
                      <a:pt x="53" y="4202"/>
                      <a:pt x="21" y="4275"/>
                    </a:cubicBezTo>
                    <a:cubicBezTo>
                      <a:pt x="11" y="4295"/>
                      <a:pt x="1" y="4316"/>
                      <a:pt x="11" y="4337"/>
                    </a:cubicBezTo>
                    <a:lnTo>
                      <a:pt x="11" y="4378"/>
                    </a:lnTo>
                    <a:cubicBezTo>
                      <a:pt x="219" y="4928"/>
                      <a:pt x="592" y="5478"/>
                      <a:pt x="1132" y="5997"/>
                    </a:cubicBezTo>
                    <a:cubicBezTo>
                      <a:pt x="1370" y="6225"/>
                      <a:pt x="1640" y="6453"/>
                      <a:pt x="1941" y="6650"/>
                    </a:cubicBezTo>
                    <a:cubicBezTo>
                      <a:pt x="2231" y="6857"/>
                      <a:pt x="2532" y="7023"/>
                      <a:pt x="2833" y="7168"/>
                    </a:cubicBezTo>
                    <a:cubicBezTo>
                      <a:pt x="2988" y="7241"/>
                      <a:pt x="3144" y="7304"/>
                      <a:pt x="3310" y="7355"/>
                    </a:cubicBezTo>
                    <a:cubicBezTo>
                      <a:pt x="3465" y="7407"/>
                      <a:pt x="3631" y="7470"/>
                      <a:pt x="3797" y="7490"/>
                    </a:cubicBezTo>
                    <a:lnTo>
                      <a:pt x="3818" y="7490"/>
                    </a:lnTo>
                    <a:cubicBezTo>
                      <a:pt x="3839" y="7490"/>
                      <a:pt x="3870" y="7479"/>
                      <a:pt x="3891" y="7470"/>
                    </a:cubicBezTo>
                    <a:cubicBezTo>
                      <a:pt x="3912" y="7449"/>
                      <a:pt x="3922" y="7428"/>
                      <a:pt x="3932" y="7407"/>
                    </a:cubicBezTo>
                    <a:cubicBezTo>
                      <a:pt x="3974" y="7221"/>
                      <a:pt x="4025" y="7055"/>
                      <a:pt x="4067" y="6909"/>
                    </a:cubicBezTo>
                    <a:cubicBezTo>
                      <a:pt x="4108" y="6795"/>
                      <a:pt x="4161" y="6670"/>
                      <a:pt x="4212" y="6525"/>
                    </a:cubicBezTo>
                    <a:lnTo>
                      <a:pt x="4212" y="6546"/>
                    </a:lnTo>
                    <a:cubicBezTo>
                      <a:pt x="4451" y="5986"/>
                      <a:pt x="4762" y="5457"/>
                      <a:pt x="5063" y="4948"/>
                    </a:cubicBezTo>
                    <a:lnTo>
                      <a:pt x="5073" y="4928"/>
                    </a:lnTo>
                    <a:lnTo>
                      <a:pt x="5156" y="4803"/>
                    </a:lnTo>
                    <a:cubicBezTo>
                      <a:pt x="5457" y="4295"/>
                      <a:pt x="5768" y="3766"/>
                      <a:pt x="6028" y="3237"/>
                    </a:cubicBezTo>
                    <a:cubicBezTo>
                      <a:pt x="6298" y="2656"/>
                      <a:pt x="6463" y="2179"/>
                      <a:pt x="6546" y="1712"/>
                    </a:cubicBezTo>
                    <a:cubicBezTo>
                      <a:pt x="6588" y="1453"/>
                      <a:pt x="6609" y="1193"/>
                      <a:pt x="6588" y="955"/>
                    </a:cubicBezTo>
                    <a:cubicBezTo>
                      <a:pt x="6577" y="695"/>
                      <a:pt x="6526" y="447"/>
                      <a:pt x="6443" y="198"/>
                    </a:cubicBezTo>
                    <a:lnTo>
                      <a:pt x="6432" y="177"/>
                    </a:lnTo>
                    <a:cubicBezTo>
                      <a:pt x="6463" y="156"/>
                      <a:pt x="6473" y="125"/>
                      <a:pt x="6473" y="105"/>
                    </a:cubicBezTo>
                    <a:cubicBezTo>
                      <a:pt x="6473" y="73"/>
                      <a:pt x="6463" y="52"/>
                      <a:pt x="6443" y="32"/>
                    </a:cubicBezTo>
                    <a:cubicBezTo>
                      <a:pt x="6432" y="11"/>
                      <a:pt x="6401" y="1"/>
                      <a:pt x="6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1"/>
              <p:cNvSpPr/>
              <p:nvPr/>
            </p:nvSpPr>
            <p:spPr>
              <a:xfrm>
                <a:off x="2274820" y="2864170"/>
                <a:ext cx="361953" cy="331502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5084" extrusionOk="0">
                    <a:moveTo>
                      <a:pt x="5551" y="0"/>
                    </a:moveTo>
                    <a:cubicBezTo>
                      <a:pt x="5260" y="73"/>
                      <a:pt x="4949" y="176"/>
                      <a:pt x="4627" y="301"/>
                    </a:cubicBezTo>
                    <a:cubicBezTo>
                      <a:pt x="4046" y="540"/>
                      <a:pt x="3445" y="851"/>
                      <a:pt x="2864" y="1245"/>
                    </a:cubicBezTo>
                    <a:cubicBezTo>
                      <a:pt x="2294" y="1619"/>
                      <a:pt x="1764" y="2043"/>
                      <a:pt x="1287" y="2511"/>
                    </a:cubicBezTo>
                    <a:cubicBezTo>
                      <a:pt x="1059" y="2739"/>
                      <a:pt x="841" y="2977"/>
                      <a:pt x="644" y="3216"/>
                    </a:cubicBezTo>
                    <a:cubicBezTo>
                      <a:pt x="447" y="3465"/>
                      <a:pt x="281" y="3703"/>
                      <a:pt x="136" y="3942"/>
                    </a:cubicBezTo>
                    <a:cubicBezTo>
                      <a:pt x="94" y="4014"/>
                      <a:pt x="53" y="4077"/>
                      <a:pt x="21" y="4150"/>
                    </a:cubicBezTo>
                    <a:cubicBezTo>
                      <a:pt x="11" y="4170"/>
                      <a:pt x="1" y="4191"/>
                      <a:pt x="1" y="4212"/>
                    </a:cubicBezTo>
                    <a:cubicBezTo>
                      <a:pt x="1" y="4233"/>
                      <a:pt x="11" y="4243"/>
                      <a:pt x="11" y="4253"/>
                    </a:cubicBezTo>
                    <a:cubicBezTo>
                      <a:pt x="115" y="4533"/>
                      <a:pt x="260" y="4813"/>
                      <a:pt x="457" y="5083"/>
                    </a:cubicBezTo>
                    <a:cubicBezTo>
                      <a:pt x="489" y="5000"/>
                      <a:pt x="530" y="4917"/>
                      <a:pt x="572" y="4834"/>
                    </a:cubicBezTo>
                    <a:cubicBezTo>
                      <a:pt x="1142" y="3662"/>
                      <a:pt x="1982" y="2624"/>
                      <a:pt x="2957" y="1753"/>
                    </a:cubicBezTo>
                    <a:cubicBezTo>
                      <a:pt x="3746" y="1068"/>
                      <a:pt x="4617" y="478"/>
                      <a:pt x="555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1"/>
              <p:cNvSpPr/>
              <p:nvPr/>
            </p:nvSpPr>
            <p:spPr>
              <a:xfrm>
                <a:off x="3707394" y="3935570"/>
                <a:ext cx="182704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156" extrusionOk="0">
                    <a:moveTo>
                      <a:pt x="602" y="0"/>
                    </a:moveTo>
                    <a:cubicBezTo>
                      <a:pt x="540" y="0"/>
                      <a:pt x="478" y="0"/>
                      <a:pt x="426" y="21"/>
                    </a:cubicBezTo>
                    <a:cubicBezTo>
                      <a:pt x="333" y="42"/>
                      <a:pt x="261" y="83"/>
                      <a:pt x="198" y="135"/>
                    </a:cubicBezTo>
                    <a:cubicBezTo>
                      <a:pt x="136" y="187"/>
                      <a:pt x="84" y="259"/>
                      <a:pt x="53" y="342"/>
                    </a:cubicBezTo>
                    <a:cubicBezTo>
                      <a:pt x="32" y="415"/>
                      <a:pt x="12" y="498"/>
                      <a:pt x="12" y="591"/>
                    </a:cubicBezTo>
                    <a:cubicBezTo>
                      <a:pt x="1" y="685"/>
                      <a:pt x="1" y="778"/>
                      <a:pt x="22" y="892"/>
                    </a:cubicBezTo>
                    <a:cubicBezTo>
                      <a:pt x="42" y="1110"/>
                      <a:pt x="105" y="1328"/>
                      <a:pt x="167" y="1515"/>
                    </a:cubicBezTo>
                    <a:cubicBezTo>
                      <a:pt x="219" y="1670"/>
                      <a:pt x="270" y="1826"/>
                      <a:pt x="312" y="1930"/>
                    </a:cubicBezTo>
                    <a:cubicBezTo>
                      <a:pt x="344" y="2013"/>
                      <a:pt x="374" y="2085"/>
                      <a:pt x="395" y="2168"/>
                    </a:cubicBezTo>
                    <a:cubicBezTo>
                      <a:pt x="426" y="2262"/>
                      <a:pt x="457" y="2355"/>
                      <a:pt x="478" y="2448"/>
                    </a:cubicBezTo>
                    <a:cubicBezTo>
                      <a:pt x="530" y="2624"/>
                      <a:pt x="572" y="2811"/>
                      <a:pt x="602" y="2977"/>
                    </a:cubicBezTo>
                    <a:lnTo>
                      <a:pt x="613" y="3029"/>
                    </a:lnTo>
                    <a:cubicBezTo>
                      <a:pt x="675" y="3309"/>
                      <a:pt x="748" y="3610"/>
                      <a:pt x="841" y="3911"/>
                    </a:cubicBezTo>
                    <a:cubicBezTo>
                      <a:pt x="945" y="4274"/>
                      <a:pt x="1142" y="4793"/>
                      <a:pt x="1547" y="5135"/>
                    </a:cubicBezTo>
                    <a:cubicBezTo>
                      <a:pt x="1568" y="5155"/>
                      <a:pt x="1588" y="5155"/>
                      <a:pt x="1609" y="5155"/>
                    </a:cubicBezTo>
                    <a:cubicBezTo>
                      <a:pt x="1640" y="5155"/>
                      <a:pt x="1671" y="5145"/>
                      <a:pt x="1692" y="5114"/>
                    </a:cubicBezTo>
                    <a:cubicBezTo>
                      <a:pt x="1702" y="5114"/>
                      <a:pt x="1702" y="5104"/>
                      <a:pt x="1713" y="5093"/>
                    </a:cubicBezTo>
                    <a:lnTo>
                      <a:pt x="1713" y="5093"/>
                    </a:lnTo>
                    <a:cubicBezTo>
                      <a:pt x="1702" y="5104"/>
                      <a:pt x="1713" y="5114"/>
                      <a:pt x="1723" y="5114"/>
                    </a:cubicBezTo>
                    <a:cubicBezTo>
                      <a:pt x="1733" y="5135"/>
                      <a:pt x="1754" y="5135"/>
                      <a:pt x="1785" y="5135"/>
                    </a:cubicBezTo>
                    <a:cubicBezTo>
                      <a:pt x="1816" y="5135"/>
                      <a:pt x="1837" y="5125"/>
                      <a:pt x="1868" y="5104"/>
                    </a:cubicBezTo>
                    <a:lnTo>
                      <a:pt x="1899" y="5062"/>
                    </a:lnTo>
                    <a:cubicBezTo>
                      <a:pt x="1909" y="5052"/>
                      <a:pt x="1930" y="5031"/>
                      <a:pt x="1941" y="5010"/>
                    </a:cubicBezTo>
                    <a:lnTo>
                      <a:pt x="1992" y="4948"/>
                    </a:lnTo>
                    <a:cubicBezTo>
                      <a:pt x="2024" y="4906"/>
                      <a:pt x="2065" y="4855"/>
                      <a:pt x="2096" y="4803"/>
                    </a:cubicBezTo>
                    <a:cubicBezTo>
                      <a:pt x="2158" y="4720"/>
                      <a:pt x="2221" y="4616"/>
                      <a:pt x="2283" y="4502"/>
                    </a:cubicBezTo>
                    <a:cubicBezTo>
                      <a:pt x="2397" y="4295"/>
                      <a:pt x="2490" y="4077"/>
                      <a:pt x="2563" y="3838"/>
                    </a:cubicBezTo>
                    <a:cubicBezTo>
                      <a:pt x="2729" y="3350"/>
                      <a:pt x="2801" y="2853"/>
                      <a:pt x="2771" y="2365"/>
                    </a:cubicBezTo>
                    <a:cubicBezTo>
                      <a:pt x="2760" y="2126"/>
                      <a:pt x="2719" y="1888"/>
                      <a:pt x="2646" y="1649"/>
                    </a:cubicBezTo>
                    <a:cubicBezTo>
                      <a:pt x="2584" y="1432"/>
                      <a:pt x="2480" y="1214"/>
                      <a:pt x="2345" y="1006"/>
                    </a:cubicBezTo>
                    <a:cubicBezTo>
                      <a:pt x="2221" y="809"/>
                      <a:pt x="2055" y="633"/>
                      <a:pt x="1858" y="477"/>
                    </a:cubicBezTo>
                    <a:cubicBezTo>
                      <a:pt x="1660" y="332"/>
                      <a:pt x="1422" y="197"/>
                      <a:pt x="1163" y="114"/>
                    </a:cubicBezTo>
                    <a:cubicBezTo>
                      <a:pt x="1007" y="63"/>
                      <a:pt x="872" y="21"/>
                      <a:pt x="738" y="10"/>
                    </a:cubicBezTo>
                    <a:cubicBezTo>
                      <a:pt x="696" y="0"/>
                      <a:pt x="655" y="0"/>
                      <a:pt x="6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1"/>
              <p:cNvSpPr/>
              <p:nvPr/>
            </p:nvSpPr>
            <p:spPr>
              <a:xfrm>
                <a:off x="3723630" y="3944308"/>
                <a:ext cx="5418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33" extrusionOk="0">
                    <a:moveTo>
                      <a:pt x="84" y="1"/>
                    </a:moveTo>
                    <a:cubicBezTo>
                      <a:pt x="63" y="1"/>
                      <a:pt x="42" y="1"/>
                      <a:pt x="32" y="22"/>
                    </a:cubicBezTo>
                    <a:cubicBezTo>
                      <a:pt x="12" y="32"/>
                      <a:pt x="1" y="53"/>
                      <a:pt x="1" y="74"/>
                    </a:cubicBezTo>
                    <a:cubicBezTo>
                      <a:pt x="1" y="104"/>
                      <a:pt x="21" y="125"/>
                      <a:pt x="42" y="146"/>
                    </a:cubicBezTo>
                    <a:cubicBezTo>
                      <a:pt x="53" y="157"/>
                      <a:pt x="74" y="178"/>
                      <a:pt x="95" y="187"/>
                    </a:cubicBezTo>
                    <a:lnTo>
                      <a:pt x="84" y="187"/>
                    </a:lnTo>
                    <a:cubicBezTo>
                      <a:pt x="187" y="270"/>
                      <a:pt x="281" y="374"/>
                      <a:pt x="364" y="478"/>
                    </a:cubicBezTo>
                    <a:lnTo>
                      <a:pt x="353" y="478"/>
                    </a:lnTo>
                    <a:lnTo>
                      <a:pt x="364" y="489"/>
                    </a:lnTo>
                    <a:cubicBezTo>
                      <a:pt x="416" y="561"/>
                      <a:pt x="468" y="644"/>
                      <a:pt x="509" y="738"/>
                    </a:cubicBezTo>
                    <a:cubicBezTo>
                      <a:pt x="561" y="821"/>
                      <a:pt x="592" y="904"/>
                      <a:pt x="634" y="997"/>
                    </a:cubicBezTo>
                    <a:lnTo>
                      <a:pt x="634" y="1007"/>
                    </a:lnTo>
                    <a:cubicBezTo>
                      <a:pt x="675" y="1132"/>
                      <a:pt x="717" y="1266"/>
                      <a:pt x="738" y="1391"/>
                    </a:cubicBezTo>
                    <a:cubicBezTo>
                      <a:pt x="748" y="1422"/>
                      <a:pt x="768" y="1432"/>
                      <a:pt x="789" y="1432"/>
                    </a:cubicBezTo>
                    <a:cubicBezTo>
                      <a:pt x="821" y="1422"/>
                      <a:pt x="831" y="1402"/>
                      <a:pt x="831" y="1381"/>
                    </a:cubicBezTo>
                    <a:cubicBezTo>
                      <a:pt x="779" y="1121"/>
                      <a:pt x="696" y="883"/>
                      <a:pt x="592" y="644"/>
                    </a:cubicBezTo>
                    <a:cubicBezTo>
                      <a:pt x="478" y="416"/>
                      <a:pt x="333" y="198"/>
                      <a:pt x="146" y="22"/>
                    </a:cubicBezTo>
                    <a:cubicBezTo>
                      <a:pt x="125" y="12"/>
                      <a:pt x="115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1"/>
              <p:cNvSpPr/>
              <p:nvPr/>
            </p:nvSpPr>
            <p:spPr>
              <a:xfrm>
                <a:off x="3758841" y="3936222"/>
                <a:ext cx="53533" cy="7713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83" extrusionOk="0">
                    <a:moveTo>
                      <a:pt x="94" y="0"/>
                    </a:moveTo>
                    <a:cubicBezTo>
                      <a:pt x="73" y="0"/>
                      <a:pt x="52" y="11"/>
                      <a:pt x="42" y="21"/>
                    </a:cubicBezTo>
                    <a:cubicBezTo>
                      <a:pt x="11" y="42"/>
                      <a:pt x="0" y="94"/>
                      <a:pt x="32" y="125"/>
                    </a:cubicBezTo>
                    <a:cubicBezTo>
                      <a:pt x="73" y="166"/>
                      <a:pt x="115" y="198"/>
                      <a:pt x="156" y="239"/>
                    </a:cubicBezTo>
                    <a:cubicBezTo>
                      <a:pt x="198" y="281"/>
                      <a:pt x="249" y="322"/>
                      <a:pt x="291" y="364"/>
                    </a:cubicBezTo>
                    <a:cubicBezTo>
                      <a:pt x="364" y="447"/>
                      <a:pt x="436" y="530"/>
                      <a:pt x="498" y="613"/>
                    </a:cubicBezTo>
                    <a:cubicBezTo>
                      <a:pt x="571" y="716"/>
                      <a:pt x="633" y="830"/>
                      <a:pt x="685" y="955"/>
                    </a:cubicBezTo>
                    <a:cubicBezTo>
                      <a:pt x="705" y="1017"/>
                      <a:pt x="726" y="1079"/>
                      <a:pt x="737" y="1152"/>
                    </a:cubicBezTo>
                    <a:cubicBezTo>
                      <a:pt x="737" y="1173"/>
                      <a:pt x="768" y="1183"/>
                      <a:pt x="788" y="1183"/>
                    </a:cubicBezTo>
                    <a:cubicBezTo>
                      <a:pt x="809" y="1173"/>
                      <a:pt x="820" y="1152"/>
                      <a:pt x="820" y="1131"/>
                    </a:cubicBezTo>
                    <a:cubicBezTo>
                      <a:pt x="799" y="1017"/>
                      <a:pt x="768" y="913"/>
                      <a:pt x="726" y="809"/>
                    </a:cubicBezTo>
                    <a:cubicBezTo>
                      <a:pt x="696" y="706"/>
                      <a:pt x="643" y="602"/>
                      <a:pt x="581" y="498"/>
                    </a:cubicBezTo>
                    <a:cubicBezTo>
                      <a:pt x="560" y="457"/>
                      <a:pt x="530" y="405"/>
                      <a:pt x="498" y="364"/>
                    </a:cubicBezTo>
                    <a:cubicBezTo>
                      <a:pt x="467" y="322"/>
                      <a:pt x="436" y="281"/>
                      <a:pt x="394" y="239"/>
                    </a:cubicBezTo>
                    <a:cubicBezTo>
                      <a:pt x="364" y="198"/>
                      <a:pt x="322" y="156"/>
                      <a:pt x="281" y="125"/>
                    </a:cubicBezTo>
                    <a:cubicBezTo>
                      <a:pt x="228" y="83"/>
                      <a:pt x="187" y="42"/>
                      <a:pt x="125" y="11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1"/>
              <p:cNvSpPr/>
              <p:nvPr/>
            </p:nvSpPr>
            <p:spPr>
              <a:xfrm>
                <a:off x="4055071" y="3524968"/>
                <a:ext cx="272687" cy="56487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8663" extrusionOk="0">
                    <a:moveTo>
                      <a:pt x="966" y="0"/>
                    </a:moveTo>
                    <a:cubicBezTo>
                      <a:pt x="893" y="0"/>
                      <a:pt x="810" y="11"/>
                      <a:pt x="737" y="32"/>
                    </a:cubicBezTo>
                    <a:cubicBezTo>
                      <a:pt x="592" y="73"/>
                      <a:pt x="447" y="156"/>
                      <a:pt x="312" y="281"/>
                    </a:cubicBezTo>
                    <a:cubicBezTo>
                      <a:pt x="240" y="353"/>
                      <a:pt x="177" y="436"/>
                      <a:pt x="125" y="530"/>
                    </a:cubicBezTo>
                    <a:cubicBezTo>
                      <a:pt x="84" y="613"/>
                      <a:pt x="42" y="717"/>
                      <a:pt x="21" y="841"/>
                    </a:cubicBezTo>
                    <a:cubicBezTo>
                      <a:pt x="11" y="945"/>
                      <a:pt x="1" y="1049"/>
                      <a:pt x="11" y="1173"/>
                    </a:cubicBezTo>
                    <a:cubicBezTo>
                      <a:pt x="11" y="1298"/>
                      <a:pt x="32" y="1422"/>
                      <a:pt x="53" y="1556"/>
                    </a:cubicBezTo>
                    <a:cubicBezTo>
                      <a:pt x="104" y="1847"/>
                      <a:pt x="198" y="2107"/>
                      <a:pt x="281" y="2356"/>
                    </a:cubicBezTo>
                    <a:cubicBezTo>
                      <a:pt x="385" y="2646"/>
                      <a:pt x="519" y="2946"/>
                      <a:pt x="602" y="3154"/>
                    </a:cubicBezTo>
                    <a:lnTo>
                      <a:pt x="654" y="3278"/>
                    </a:lnTo>
                    <a:lnTo>
                      <a:pt x="664" y="3299"/>
                    </a:lnTo>
                    <a:cubicBezTo>
                      <a:pt x="727" y="3444"/>
                      <a:pt x="800" y="3610"/>
                      <a:pt x="862" y="3776"/>
                    </a:cubicBezTo>
                    <a:lnTo>
                      <a:pt x="872" y="3787"/>
                    </a:lnTo>
                    <a:cubicBezTo>
                      <a:pt x="893" y="3870"/>
                      <a:pt x="913" y="3942"/>
                      <a:pt x="945" y="4025"/>
                    </a:cubicBezTo>
                    <a:lnTo>
                      <a:pt x="955" y="4057"/>
                    </a:lnTo>
                    <a:cubicBezTo>
                      <a:pt x="996" y="4191"/>
                      <a:pt x="1038" y="4326"/>
                      <a:pt x="1069" y="4461"/>
                    </a:cubicBezTo>
                    <a:cubicBezTo>
                      <a:pt x="1152" y="4710"/>
                      <a:pt x="1215" y="4980"/>
                      <a:pt x="1277" y="5239"/>
                    </a:cubicBezTo>
                    <a:cubicBezTo>
                      <a:pt x="1401" y="5789"/>
                      <a:pt x="1494" y="6318"/>
                      <a:pt x="1536" y="6826"/>
                    </a:cubicBezTo>
                    <a:cubicBezTo>
                      <a:pt x="1567" y="7365"/>
                      <a:pt x="1567" y="7895"/>
                      <a:pt x="1515" y="8413"/>
                    </a:cubicBezTo>
                    <a:cubicBezTo>
                      <a:pt x="1515" y="8444"/>
                      <a:pt x="1515" y="8465"/>
                      <a:pt x="1536" y="8486"/>
                    </a:cubicBezTo>
                    <a:cubicBezTo>
                      <a:pt x="1556" y="8506"/>
                      <a:pt x="1588" y="8527"/>
                      <a:pt x="1609" y="8527"/>
                    </a:cubicBezTo>
                    <a:lnTo>
                      <a:pt x="1630" y="8517"/>
                    </a:lnTo>
                    <a:cubicBezTo>
                      <a:pt x="1920" y="8610"/>
                      <a:pt x="2179" y="8652"/>
                      <a:pt x="2428" y="8662"/>
                    </a:cubicBezTo>
                    <a:lnTo>
                      <a:pt x="2532" y="8662"/>
                    </a:lnTo>
                    <a:cubicBezTo>
                      <a:pt x="2729" y="8662"/>
                      <a:pt x="2905" y="8642"/>
                      <a:pt x="3071" y="8589"/>
                    </a:cubicBezTo>
                    <a:cubicBezTo>
                      <a:pt x="3268" y="8527"/>
                      <a:pt x="3434" y="8434"/>
                      <a:pt x="3569" y="8310"/>
                    </a:cubicBezTo>
                    <a:cubicBezTo>
                      <a:pt x="3704" y="8206"/>
                      <a:pt x="3808" y="8061"/>
                      <a:pt x="3901" y="7884"/>
                    </a:cubicBezTo>
                    <a:cubicBezTo>
                      <a:pt x="4067" y="7573"/>
                      <a:pt x="4150" y="7189"/>
                      <a:pt x="4181" y="6712"/>
                    </a:cubicBezTo>
                    <a:cubicBezTo>
                      <a:pt x="4181" y="6505"/>
                      <a:pt x="4181" y="6287"/>
                      <a:pt x="4161" y="6048"/>
                    </a:cubicBezTo>
                    <a:cubicBezTo>
                      <a:pt x="4140" y="5820"/>
                      <a:pt x="4119" y="5592"/>
                      <a:pt x="4078" y="5364"/>
                    </a:cubicBezTo>
                    <a:cubicBezTo>
                      <a:pt x="4046" y="5146"/>
                      <a:pt x="3995" y="4938"/>
                      <a:pt x="3942" y="4710"/>
                    </a:cubicBezTo>
                    <a:cubicBezTo>
                      <a:pt x="3912" y="4565"/>
                      <a:pt x="3880" y="4440"/>
                      <a:pt x="3839" y="4326"/>
                    </a:cubicBezTo>
                    <a:cubicBezTo>
                      <a:pt x="3756" y="4057"/>
                      <a:pt x="3663" y="3766"/>
                      <a:pt x="3527" y="3414"/>
                    </a:cubicBezTo>
                    <a:cubicBezTo>
                      <a:pt x="3372" y="3009"/>
                      <a:pt x="3195" y="2614"/>
                      <a:pt x="3019" y="2231"/>
                    </a:cubicBezTo>
                    <a:cubicBezTo>
                      <a:pt x="2801" y="1775"/>
                      <a:pt x="2584" y="1401"/>
                      <a:pt x="2356" y="1069"/>
                    </a:cubicBezTo>
                    <a:cubicBezTo>
                      <a:pt x="2179" y="800"/>
                      <a:pt x="1920" y="468"/>
                      <a:pt x="1588" y="229"/>
                    </a:cubicBezTo>
                    <a:cubicBezTo>
                      <a:pt x="1453" y="125"/>
                      <a:pt x="1318" y="63"/>
                      <a:pt x="1183" y="21"/>
                    </a:cubicBezTo>
                    <a:cubicBezTo>
                      <a:pt x="1111" y="11"/>
                      <a:pt x="1038" y="0"/>
                      <a:pt x="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1"/>
              <p:cNvSpPr/>
              <p:nvPr/>
            </p:nvSpPr>
            <p:spPr>
              <a:xfrm>
                <a:off x="4072677" y="3554702"/>
                <a:ext cx="4466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147" extrusionOk="0">
                    <a:moveTo>
                      <a:pt x="62" y="1"/>
                    </a:moveTo>
                    <a:cubicBezTo>
                      <a:pt x="53" y="1"/>
                      <a:pt x="32" y="1"/>
                      <a:pt x="21" y="12"/>
                    </a:cubicBezTo>
                    <a:cubicBezTo>
                      <a:pt x="0" y="32"/>
                      <a:pt x="0" y="63"/>
                      <a:pt x="11" y="95"/>
                    </a:cubicBezTo>
                    <a:cubicBezTo>
                      <a:pt x="156" y="271"/>
                      <a:pt x="291" y="447"/>
                      <a:pt x="405" y="644"/>
                    </a:cubicBezTo>
                    <a:lnTo>
                      <a:pt x="405" y="634"/>
                    </a:lnTo>
                    <a:cubicBezTo>
                      <a:pt x="447" y="706"/>
                      <a:pt x="488" y="789"/>
                      <a:pt x="519" y="862"/>
                    </a:cubicBezTo>
                    <a:cubicBezTo>
                      <a:pt x="560" y="945"/>
                      <a:pt x="592" y="1038"/>
                      <a:pt x="623" y="1121"/>
                    </a:cubicBezTo>
                    <a:cubicBezTo>
                      <a:pt x="623" y="1136"/>
                      <a:pt x="639" y="1146"/>
                      <a:pt x="652" y="1146"/>
                    </a:cubicBezTo>
                    <a:cubicBezTo>
                      <a:pt x="657" y="1146"/>
                      <a:pt x="661" y="1145"/>
                      <a:pt x="664" y="1142"/>
                    </a:cubicBezTo>
                    <a:cubicBezTo>
                      <a:pt x="685" y="1132"/>
                      <a:pt x="685" y="1111"/>
                      <a:pt x="685" y="1100"/>
                    </a:cubicBezTo>
                    <a:cubicBezTo>
                      <a:pt x="560" y="706"/>
                      <a:pt x="343" y="354"/>
                      <a:pt x="104" y="22"/>
                    </a:cubicBezTo>
                    <a:cubicBezTo>
                      <a:pt x="94" y="12"/>
                      <a:pt x="73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1"/>
              <p:cNvSpPr/>
              <p:nvPr/>
            </p:nvSpPr>
            <p:spPr>
              <a:xfrm>
                <a:off x="4100390" y="3527641"/>
                <a:ext cx="52881" cy="726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114" extrusionOk="0">
                    <a:moveTo>
                      <a:pt x="84" y="1"/>
                    </a:moveTo>
                    <a:cubicBezTo>
                      <a:pt x="63" y="1"/>
                      <a:pt x="42" y="22"/>
                      <a:pt x="32" y="32"/>
                    </a:cubicBezTo>
                    <a:cubicBezTo>
                      <a:pt x="1" y="74"/>
                      <a:pt x="1" y="136"/>
                      <a:pt x="42" y="167"/>
                    </a:cubicBezTo>
                    <a:cubicBezTo>
                      <a:pt x="125" y="219"/>
                      <a:pt x="198" y="281"/>
                      <a:pt x="271" y="344"/>
                    </a:cubicBezTo>
                    <a:cubicBezTo>
                      <a:pt x="322" y="395"/>
                      <a:pt x="374" y="457"/>
                      <a:pt x="426" y="520"/>
                    </a:cubicBezTo>
                    <a:cubicBezTo>
                      <a:pt x="478" y="582"/>
                      <a:pt x="520" y="644"/>
                      <a:pt x="561" y="717"/>
                    </a:cubicBezTo>
                    <a:cubicBezTo>
                      <a:pt x="623" y="821"/>
                      <a:pt x="675" y="925"/>
                      <a:pt x="706" y="1038"/>
                    </a:cubicBezTo>
                    <a:cubicBezTo>
                      <a:pt x="706" y="1049"/>
                      <a:pt x="706" y="1059"/>
                      <a:pt x="716" y="1070"/>
                    </a:cubicBezTo>
                    <a:cubicBezTo>
                      <a:pt x="716" y="1095"/>
                      <a:pt x="730" y="1114"/>
                      <a:pt x="753" y="1114"/>
                    </a:cubicBezTo>
                    <a:cubicBezTo>
                      <a:pt x="758" y="1114"/>
                      <a:pt x="763" y="1113"/>
                      <a:pt x="769" y="1111"/>
                    </a:cubicBezTo>
                    <a:cubicBezTo>
                      <a:pt x="789" y="1111"/>
                      <a:pt x="810" y="1091"/>
                      <a:pt x="810" y="1059"/>
                    </a:cubicBezTo>
                    <a:cubicBezTo>
                      <a:pt x="778" y="966"/>
                      <a:pt x="748" y="872"/>
                      <a:pt x="716" y="789"/>
                    </a:cubicBezTo>
                    <a:cubicBezTo>
                      <a:pt x="675" y="686"/>
                      <a:pt x="623" y="593"/>
                      <a:pt x="561" y="499"/>
                    </a:cubicBezTo>
                    <a:cubicBezTo>
                      <a:pt x="447" y="323"/>
                      <a:pt x="312" y="157"/>
                      <a:pt x="156" y="22"/>
                    </a:cubicBezTo>
                    <a:cubicBezTo>
                      <a:pt x="146" y="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1"/>
              <p:cNvSpPr/>
              <p:nvPr/>
            </p:nvSpPr>
            <p:spPr>
              <a:xfrm>
                <a:off x="3042554" y="3922007"/>
                <a:ext cx="1676747" cy="640574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9824" extrusionOk="0">
                    <a:moveTo>
                      <a:pt x="5083" y="1"/>
                    </a:moveTo>
                    <a:cubicBezTo>
                      <a:pt x="4855" y="1"/>
                      <a:pt x="4627" y="11"/>
                      <a:pt x="4388" y="42"/>
                    </a:cubicBezTo>
                    <a:cubicBezTo>
                      <a:pt x="3890" y="105"/>
                      <a:pt x="3371" y="250"/>
                      <a:pt x="2811" y="478"/>
                    </a:cubicBezTo>
                    <a:cubicBezTo>
                      <a:pt x="2262" y="706"/>
                      <a:pt x="1764" y="986"/>
                      <a:pt x="1338" y="1308"/>
                    </a:cubicBezTo>
                    <a:cubicBezTo>
                      <a:pt x="851" y="1671"/>
                      <a:pt x="488" y="2075"/>
                      <a:pt x="259" y="2521"/>
                    </a:cubicBezTo>
                    <a:cubicBezTo>
                      <a:pt x="156" y="2719"/>
                      <a:pt x="83" y="2936"/>
                      <a:pt x="42" y="3154"/>
                    </a:cubicBezTo>
                    <a:cubicBezTo>
                      <a:pt x="21" y="3268"/>
                      <a:pt x="0" y="3382"/>
                      <a:pt x="0" y="3507"/>
                    </a:cubicBezTo>
                    <a:cubicBezTo>
                      <a:pt x="0" y="3621"/>
                      <a:pt x="21" y="3745"/>
                      <a:pt x="52" y="3890"/>
                    </a:cubicBezTo>
                    <a:cubicBezTo>
                      <a:pt x="83" y="3994"/>
                      <a:pt x="125" y="4098"/>
                      <a:pt x="187" y="4222"/>
                    </a:cubicBezTo>
                    <a:cubicBezTo>
                      <a:pt x="239" y="4326"/>
                      <a:pt x="301" y="4420"/>
                      <a:pt x="384" y="4513"/>
                    </a:cubicBezTo>
                    <a:cubicBezTo>
                      <a:pt x="425" y="4554"/>
                      <a:pt x="457" y="4596"/>
                      <a:pt x="498" y="4627"/>
                    </a:cubicBezTo>
                    <a:cubicBezTo>
                      <a:pt x="540" y="4669"/>
                      <a:pt x="591" y="4710"/>
                      <a:pt x="644" y="4741"/>
                    </a:cubicBezTo>
                    <a:cubicBezTo>
                      <a:pt x="737" y="4803"/>
                      <a:pt x="851" y="4855"/>
                      <a:pt x="976" y="4897"/>
                    </a:cubicBezTo>
                    <a:cubicBezTo>
                      <a:pt x="1048" y="4907"/>
                      <a:pt x="1131" y="4918"/>
                      <a:pt x="1214" y="4918"/>
                    </a:cubicBezTo>
                    <a:lnTo>
                      <a:pt x="1328" y="4918"/>
                    </a:lnTo>
                    <a:cubicBezTo>
                      <a:pt x="1442" y="4907"/>
                      <a:pt x="1556" y="4876"/>
                      <a:pt x="1681" y="4824"/>
                    </a:cubicBezTo>
                    <a:cubicBezTo>
                      <a:pt x="1857" y="4741"/>
                      <a:pt x="2034" y="4616"/>
                      <a:pt x="2220" y="4420"/>
                    </a:cubicBezTo>
                    <a:cubicBezTo>
                      <a:pt x="2386" y="4243"/>
                      <a:pt x="2521" y="4056"/>
                      <a:pt x="2656" y="3849"/>
                    </a:cubicBezTo>
                    <a:cubicBezTo>
                      <a:pt x="2707" y="3766"/>
                      <a:pt x="2770" y="3673"/>
                      <a:pt x="2832" y="3590"/>
                    </a:cubicBezTo>
                    <a:cubicBezTo>
                      <a:pt x="2905" y="3465"/>
                      <a:pt x="2988" y="3341"/>
                      <a:pt x="3071" y="3226"/>
                    </a:cubicBezTo>
                    <a:cubicBezTo>
                      <a:pt x="3195" y="3040"/>
                      <a:pt x="3361" y="2832"/>
                      <a:pt x="3558" y="2666"/>
                    </a:cubicBezTo>
                    <a:cubicBezTo>
                      <a:pt x="3703" y="2542"/>
                      <a:pt x="3880" y="2438"/>
                      <a:pt x="4108" y="2334"/>
                    </a:cubicBezTo>
                    <a:cubicBezTo>
                      <a:pt x="4367" y="2210"/>
                      <a:pt x="4648" y="2127"/>
                      <a:pt x="4948" y="2075"/>
                    </a:cubicBezTo>
                    <a:cubicBezTo>
                      <a:pt x="5155" y="2034"/>
                      <a:pt x="5374" y="2023"/>
                      <a:pt x="5581" y="2023"/>
                    </a:cubicBezTo>
                    <a:cubicBezTo>
                      <a:pt x="5706" y="2023"/>
                      <a:pt x="5819" y="2023"/>
                      <a:pt x="5944" y="2034"/>
                    </a:cubicBezTo>
                    <a:cubicBezTo>
                      <a:pt x="6255" y="2065"/>
                      <a:pt x="6556" y="2138"/>
                      <a:pt x="6836" y="2241"/>
                    </a:cubicBezTo>
                    <a:cubicBezTo>
                      <a:pt x="6847" y="2241"/>
                      <a:pt x="6857" y="2251"/>
                      <a:pt x="6867" y="2251"/>
                    </a:cubicBezTo>
                    <a:lnTo>
                      <a:pt x="6847" y="2241"/>
                    </a:lnTo>
                    <a:lnTo>
                      <a:pt x="6847" y="2241"/>
                    </a:lnTo>
                    <a:cubicBezTo>
                      <a:pt x="7096" y="2345"/>
                      <a:pt x="7324" y="2459"/>
                      <a:pt x="7531" y="2604"/>
                    </a:cubicBezTo>
                    <a:cubicBezTo>
                      <a:pt x="7760" y="2770"/>
                      <a:pt x="7977" y="2978"/>
                      <a:pt x="8205" y="3247"/>
                    </a:cubicBezTo>
                    <a:cubicBezTo>
                      <a:pt x="8631" y="3756"/>
                      <a:pt x="8942" y="4347"/>
                      <a:pt x="9222" y="4876"/>
                    </a:cubicBezTo>
                    <a:cubicBezTo>
                      <a:pt x="9523" y="5446"/>
                      <a:pt x="9834" y="6027"/>
                      <a:pt x="10238" y="6525"/>
                    </a:cubicBezTo>
                    <a:cubicBezTo>
                      <a:pt x="10425" y="6764"/>
                      <a:pt x="10653" y="7002"/>
                      <a:pt x="10954" y="7272"/>
                    </a:cubicBezTo>
                    <a:cubicBezTo>
                      <a:pt x="11203" y="7511"/>
                      <a:pt x="11483" y="7728"/>
                      <a:pt x="11794" y="7967"/>
                    </a:cubicBezTo>
                    <a:cubicBezTo>
                      <a:pt x="12375" y="8382"/>
                      <a:pt x="13008" y="8745"/>
                      <a:pt x="13682" y="9046"/>
                    </a:cubicBezTo>
                    <a:cubicBezTo>
                      <a:pt x="14367" y="9337"/>
                      <a:pt x="15083" y="9554"/>
                      <a:pt x="15819" y="9689"/>
                    </a:cubicBezTo>
                    <a:cubicBezTo>
                      <a:pt x="16328" y="9772"/>
                      <a:pt x="16856" y="9824"/>
                      <a:pt x="17396" y="9824"/>
                    </a:cubicBezTo>
                    <a:cubicBezTo>
                      <a:pt x="17645" y="9824"/>
                      <a:pt x="17894" y="9814"/>
                      <a:pt x="18143" y="9793"/>
                    </a:cubicBezTo>
                    <a:cubicBezTo>
                      <a:pt x="18889" y="9731"/>
                      <a:pt x="19657" y="9586"/>
                      <a:pt x="20435" y="9337"/>
                    </a:cubicBezTo>
                    <a:cubicBezTo>
                      <a:pt x="20798" y="9222"/>
                      <a:pt x="21161" y="9088"/>
                      <a:pt x="21556" y="8922"/>
                    </a:cubicBezTo>
                    <a:cubicBezTo>
                      <a:pt x="21877" y="8786"/>
                      <a:pt x="22157" y="8641"/>
                      <a:pt x="22427" y="8496"/>
                    </a:cubicBezTo>
                    <a:cubicBezTo>
                      <a:pt x="22904" y="8237"/>
                      <a:pt x="23340" y="7936"/>
                      <a:pt x="23755" y="7604"/>
                    </a:cubicBezTo>
                    <a:cubicBezTo>
                      <a:pt x="24180" y="7251"/>
                      <a:pt x="24553" y="6868"/>
                      <a:pt x="24844" y="6474"/>
                    </a:cubicBezTo>
                    <a:cubicBezTo>
                      <a:pt x="25000" y="6266"/>
                      <a:pt x="25134" y="6059"/>
                      <a:pt x="25248" y="5840"/>
                    </a:cubicBezTo>
                    <a:cubicBezTo>
                      <a:pt x="25362" y="5612"/>
                      <a:pt x="25466" y="5374"/>
                      <a:pt x="25549" y="5114"/>
                    </a:cubicBezTo>
                    <a:cubicBezTo>
                      <a:pt x="25622" y="4886"/>
                      <a:pt x="25663" y="4637"/>
                      <a:pt x="25694" y="4347"/>
                    </a:cubicBezTo>
                    <a:cubicBezTo>
                      <a:pt x="25715" y="4088"/>
                      <a:pt x="25705" y="3818"/>
                      <a:pt x="25663" y="3528"/>
                    </a:cubicBezTo>
                    <a:cubicBezTo>
                      <a:pt x="25653" y="3496"/>
                      <a:pt x="25653" y="3475"/>
                      <a:pt x="25632" y="3455"/>
                    </a:cubicBezTo>
                    <a:cubicBezTo>
                      <a:pt x="25611" y="3445"/>
                      <a:pt x="25580" y="3434"/>
                      <a:pt x="25560" y="3434"/>
                    </a:cubicBezTo>
                    <a:cubicBezTo>
                      <a:pt x="25539" y="3434"/>
                      <a:pt x="25518" y="3434"/>
                      <a:pt x="25507" y="3445"/>
                    </a:cubicBezTo>
                    <a:lnTo>
                      <a:pt x="25373" y="3299"/>
                    </a:lnTo>
                    <a:cubicBezTo>
                      <a:pt x="25311" y="3217"/>
                      <a:pt x="25238" y="3134"/>
                      <a:pt x="25165" y="3061"/>
                    </a:cubicBezTo>
                    <a:cubicBezTo>
                      <a:pt x="25041" y="2915"/>
                      <a:pt x="24906" y="2781"/>
                      <a:pt x="24761" y="2656"/>
                    </a:cubicBezTo>
                    <a:cubicBezTo>
                      <a:pt x="24615" y="2532"/>
                      <a:pt x="24449" y="2428"/>
                      <a:pt x="24294" y="2324"/>
                    </a:cubicBezTo>
                    <a:cubicBezTo>
                      <a:pt x="24138" y="2231"/>
                      <a:pt x="23972" y="2127"/>
                      <a:pt x="23785" y="2034"/>
                    </a:cubicBezTo>
                    <a:cubicBezTo>
                      <a:pt x="23464" y="1857"/>
                      <a:pt x="23112" y="1702"/>
                      <a:pt x="22707" y="1546"/>
                    </a:cubicBezTo>
                    <a:cubicBezTo>
                      <a:pt x="22354" y="1401"/>
                      <a:pt x="22033" y="1297"/>
                      <a:pt x="21732" y="1214"/>
                    </a:cubicBezTo>
                    <a:cubicBezTo>
                      <a:pt x="21307" y="1090"/>
                      <a:pt x="20923" y="1017"/>
                      <a:pt x="20539" y="986"/>
                    </a:cubicBezTo>
                    <a:cubicBezTo>
                      <a:pt x="20415" y="976"/>
                      <a:pt x="20300" y="965"/>
                      <a:pt x="20186" y="965"/>
                    </a:cubicBezTo>
                    <a:cubicBezTo>
                      <a:pt x="20103" y="965"/>
                      <a:pt x="20030" y="965"/>
                      <a:pt x="19958" y="976"/>
                    </a:cubicBezTo>
                    <a:cubicBezTo>
                      <a:pt x="19854" y="986"/>
                      <a:pt x="19761" y="997"/>
                      <a:pt x="19678" y="1007"/>
                    </a:cubicBezTo>
                    <a:cubicBezTo>
                      <a:pt x="19606" y="1027"/>
                      <a:pt x="19543" y="1038"/>
                      <a:pt x="19470" y="1069"/>
                    </a:cubicBezTo>
                    <a:cubicBezTo>
                      <a:pt x="19450" y="1048"/>
                      <a:pt x="19429" y="1038"/>
                      <a:pt x="19408" y="1038"/>
                    </a:cubicBezTo>
                    <a:cubicBezTo>
                      <a:pt x="19377" y="1038"/>
                      <a:pt x="19357" y="1048"/>
                      <a:pt x="19325" y="1069"/>
                    </a:cubicBezTo>
                    <a:cubicBezTo>
                      <a:pt x="19304" y="1100"/>
                      <a:pt x="19284" y="1121"/>
                      <a:pt x="19253" y="1142"/>
                    </a:cubicBezTo>
                    <a:cubicBezTo>
                      <a:pt x="19108" y="1256"/>
                      <a:pt x="18942" y="1359"/>
                      <a:pt x="18776" y="1442"/>
                    </a:cubicBezTo>
                    <a:cubicBezTo>
                      <a:pt x="18568" y="1536"/>
                      <a:pt x="18350" y="1608"/>
                      <a:pt x="18122" y="1650"/>
                    </a:cubicBezTo>
                    <a:cubicBezTo>
                      <a:pt x="17904" y="1691"/>
                      <a:pt x="17676" y="1712"/>
                      <a:pt x="17448" y="1712"/>
                    </a:cubicBezTo>
                    <a:cubicBezTo>
                      <a:pt x="17344" y="1712"/>
                      <a:pt x="17240" y="1702"/>
                      <a:pt x="17137" y="1702"/>
                    </a:cubicBezTo>
                    <a:lnTo>
                      <a:pt x="17126" y="1702"/>
                    </a:lnTo>
                    <a:cubicBezTo>
                      <a:pt x="16826" y="1671"/>
                      <a:pt x="16535" y="1619"/>
                      <a:pt x="16255" y="1567"/>
                    </a:cubicBezTo>
                    <a:lnTo>
                      <a:pt x="16130" y="1546"/>
                    </a:lnTo>
                    <a:cubicBezTo>
                      <a:pt x="15768" y="1474"/>
                      <a:pt x="15436" y="1412"/>
                      <a:pt x="15083" y="1380"/>
                    </a:cubicBezTo>
                    <a:cubicBezTo>
                      <a:pt x="14906" y="1359"/>
                      <a:pt x="14740" y="1349"/>
                      <a:pt x="14574" y="1349"/>
                    </a:cubicBezTo>
                    <a:cubicBezTo>
                      <a:pt x="14387" y="1349"/>
                      <a:pt x="14222" y="1370"/>
                      <a:pt x="14056" y="1391"/>
                    </a:cubicBezTo>
                    <a:cubicBezTo>
                      <a:pt x="13880" y="1412"/>
                      <a:pt x="13714" y="1453"/>
                      <a:pt x="13548" y="1515"/>
                    </a:cubicBezTo>
                    <a:cubicBezTo>
                      <a:pt x="13382" y="1567"/>
                      <a:pt x="13226" y="1640"/>
                      <a:pt x="13060" y="1744"/>
                    </a:cubicBezTo>
                    <a:cubicBezTo>
                      <a:pt x="12925" y="1827"/>
                      <a:pt x="12780" y="1930"/>
                      <a:pt x="12635" y="2065"/>
                    </a:cubicBezTo>
                    <a:cubicBezTo>
                      <a:pt x="12520" y="2158"/>
                      <a:pt x="12417" y="2272"/>
                      <a:pt x="12303" y="2397"/>
                    </a:cubicBezTo>
                    <a:cubicBezTo>
                      <a:pt x="12105" y="2636"/>
                      <a:pt x="11929" y="2905"/>
                      <a:pt x="11773" y="3217"/>
                    </a:cubicBezTo>
                    <a:cubicBezTo>
                      <a:pt x="11639" y="3496"/>
                      <a:pt x="11525" y="3807"/>
                      <a:pt x="11442" y="4139"/>
                    </a:cubicBezTo>
                    <a:cubicBezTo>
                      <a:pt x="11359" y="4450"/>
                      <a:pt x="11317" y="4772"/>
                      <a:pt x="11307" y="5104"/>
                    </a:cubicBezTo>
                    <a:cubicBezTo>
                      <a:pt x="11296" y="5239"/>
                      <a:pt x="11296" y="5374"/>
                      <a:pt x="11307" y="5509"/>
                    </a:cubicBezTo>
                    <a:cubicBezTo>
                      <a:pt x="11120" y="5167"/>
                      <a:pt x="10944" y="4803"/>
                      <a:pt x="10768" y="4461"/>
                    </a:cubicBezTo>
                    <a:cubicBezTo>
                      <a:pt x="10374" y="3683"/>
                      <a:pt x="9969" y="2874"/>
                      <a:pt x="9450" y="2158"/>
                    </a:cubicBezTo>
                    <a:cubicBezTo>
                      <a:pt x="9242" y="1889"/>
                      <a:pt x="9025" y="1629"/>
                      <a:pt x="8797" y="1412"/>
                    </a:cubicBezTo>
                    <a:cubicBezTo>
                      <a:pt x="8589" y="1204"/>
                      <a:pt x="8350" y="1017"/>
                      <a:pt x="8060" y="831"/>
                    </a:cubicBezTo>
                    <a:cubicBezTo>
                      <a:pt x="7552" y="509"/>
                      <a:pt x="6960" y="271"/>
                      <a:pt x="6297" y="125"/>
                    </a:cubicBezTo>
                    <a:cubicBezTo>
                      <a:pt x="6006" y="63"/>
                      <a:pt x="5685" y="22"/>
                      <a:pt x="5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1"/>
              <p:cNvSpPr/>
              <p:nvPr/>
            </p:nvSpPr>
            <p:spPr>
              <a:xfrm>
                <a:off x="3635732" y="4210805"/>
                <a:ext cx="585150" cy="352889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5412" extrusionOk="0">
                    <a:moveTo>
                      <a:pt x="115" y="1"/>
                    </a:moveTo>
                    <a:cubicBezTo>
                      <a:pt x="104" y="1"/>
                      <a:pt x="83" y="1"/>
                      <a:pt x="73" y="12"/>
                    </a:cubicBezTo>
                    <a:cubicBezTo>
                      <a:pt x="21" y="32"/>
                      <a:pt x="0" y="95"/>
                      <a:pt x="32" y="136"/>
                    </a:cubicBezTo>
                    <a:cubicBezTo>
                      <a:pt x="311" y="727"/>
                      <a:pt x="633" y="1298"/>
                      <a:pt x="1007" y="1837"/>
                    </a:cubicBezTo>
                    <a:cubicBezTo>
                      <a:pt x="1369" y="2345"/>
                      <a:pt x="1784" y="2812"/>
                      <a:pt x="2252" y="3227"/>
                    </a:cubicBezTo>
                    <a:cubicBezTo>
                      <a:pt x="2729" y="3652"/>
                      <a:pt x="3268" y="4005"/>
                      <a:pt x="3838" y="4295"/>
                    </a:cubicBezTo>
                    <a:cubicBezTo>
                      <a:pt x="4139" y="4451"/>
                      <a:pt x="4451" y="4586"/>
                      <a:pt x="4772" y="4710"/>
                    </a:cubicBezTo>
                    <a:cubicBezTo>
                      <a:pt x="5104" y="4845"/>
                      <a:pt x="5456" y="4970"/>
                      <a:pt x="5799" y="5074"/>
                    </a:cubicBezTo>
                    <a:cubicBezTo>
                      <a:pt x="6307" y="5229"/>
                      <a:pt x="6836" y="5353"/>
                      <a:pt x="7376" y="5395"/>
                    </a:cubicBezTo>
                    <a:cubicBezTo>
                      <a:pt x="7509" y="5406"/>
                      <a:pt x="7643" y="5412"/>
                      <a:pt x="7777" y="5412"/>
                    </a:cubicBezTo>
                    <a:cubicBezTo>
                      <a:pt x="8154" y="5412"/>
                      <a:pt x="8530" y="5365"/>
                      <a:pt x="8890" y="5250"/>
                    </a:cubicBezTo>
                    <a:cubicBezTo>
                      <a:pt x="8911" y="5240"/>
                      <a:pt x="8932" y="5229"/>
                      <a:pt x="8953" y="5198"/>
                    </a:cubicBezTo>
                    <a:cubicBezTo>
                      <a:pt x="8963" y="5177"/>
                      <a:pt x="8973" y="5157"/>
                      <a:pt x="8963" y="5125"/>
                    </a:cubicBezTo>
                    <a:cubicBezTo>
                      <a:pt x="8963" y="5104"/>
                      <a:pt x="8942" y="5084"/>
                      <a:pt x="8921" y="5063"/>
                    </a:cubicBezTo>
                    <a:cubicBezTo>
                      <a:pt x="8906" y="5056"/>
                      <a:pt x="8892" y="5048"/>
                      <a:pt x="8874" y="5048"/>
                    </a:cubicBezTo>
                    <a:cubicBezTo>
                      <a:pt x="8866" y="5048"/>
                      <a:pt x="8858" y="5050"/>
                      <a:pt x="8849" y="5053"/>
                    </a:cubicBezTo>
                    <a:cubicBezTo>
                      <a:pt x="8568" y="5136"/>
                      <a:pt x="8278" y="5187"/>
                      <a:pt x="7987" y="5208"/>
                    </a:cubicBezTo>
                    <a:lnTo>
                      <a:pt x="8019" y="5208"/>
                    </a:lnTo>
                    <a:cubicBezTo>
                      <a:pt x="7950" y="5211"/>
                      <a:pt x="7880" y="5213"/>
                      <a:pt x="7811" y="5213"/>
                    </a:cubicBezTo>
                    <a:cubicBezTo>
                      <a:pt x="7411" y="5213"/>
                      <a:pt x="7007" y="5163"/>
                      <a:pt x="6618" y="5084"/>
                    </a:cubicBezTo>
                    <a:lnTo>
                      <a:pt x="6618" y="5084"/>
                    </a:lnTo>
                    <a:lnTo>
                      <a:pt x="6650" y="5094"/>
                    </a:lnTo>
                    <a:cubicBezTo>
                      <a:pt x="6173" y="4991"/>
                      <a:pt x="5705" y="4855"/>
                      <a:pt x="5260" y="4689"/>
                    </a:cubicBezTo>
                    <a:cubicBezTo>
                      <a:pt x="5042" y="4606"/>
                      <a:pt x="4824" y="4523"/>
                      <a:pt x="4606" y="4430"/>
                    </a:cubicBezTo>
                    <a:cubicBezTo>
                      <a:pt x="4409" y="4347"/>
                      <a:pt x="4212" y="4264"/>
                      <a:pt x="4015" y="4171"/>
                    </a:cubicBezTo>
                    <a:cubicBezTo>
                      <a:pt x="3413" y="3870"/>
                      <a:pt x="2863" y="3507"/>
                      <a:pt x="2355" y="3061"/>
                    </a:cubicBezTo>
                    <a:cubicBezTo>
                      <a:pt x="1826" y="2584"/>
                      <a:pt x="1369" y="2034"/>
                      <a:pt x="975" y="1443"/>
                    </a:cubicBezTo>
                    <a:cubicBezTo>
                      <a:pt x="685" y="997"/>
                      <a:pt x="436" y="530"/>
                      <a:pt x="208" y="53"/>
                    </a:cubicBezTo>
                    <a:cubicBezTo>
                      <a:pt x="187" y="21"/>
                      <a:pt x="15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1"/>
              <p:cNvSpPr/>
              <p:nvPr/>
            </p:nvSpPr>
            <p:spPr>
              <a:xfrm>
                <a:off x="3713523" y="4334631"/>
                <a:ext cx="84571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28" extrusionOk="0">
                    <a:moveTo>
                      <a:pt x="114" y="0"/>
                    </a:moveTo>
                    <a:cubicBezTo>
                      <a:pt x="104" y="0"/>
                      <a:pt x="93" y="0"/>
                      <a:pt x="73" y="10"/>
                    </a:cubicBezTo>
                    <a:cubicBezTo>
                      <a:pt x="31" y="31"/>
                      <a:pt x="1" y="93"/>
                      <a:pt x="31" y="135"/>
                    </a:cubicBezTo>
                    <a:cubicBezTo>
                      <a:pt x="270" y="623"/>
                      <a:pt x="674" y="1027"/>
                      <a:pt x="1121" y="1317"/>
                    </a:cubicBezTo>
                    <a:cubicBezTo>
                      <a:pt x="1138" y="1324"/>
                      <a:pt x="1157" y="1328"/>
                      <a:pt x="1175" y="1328"/>
                    </a:cubicBezTo>
                    <a:cubicBezTo>
                      <a:pt x="1211" y="1328"/>
                      <a:pt x="1245" y="1314"/>
                      <a:pt x="1266" y="1287"/>
                    </a:cubicBezTo>
                    <a:cubicBezTo>
                      <a:pt x="1297" y="1245"/>
                      <a:pt x="1276" y="1183"/>
                      <a:pt x="1235" y="1151"/>
                    </a:cubicBezTo>
                    <a:cubicBezTo>
                      <a:pt x="1089" y="1058"/>
                      <a:pt x="965" y="955"/>
                      <a:pt x="840" y="851"/>
                    </a:cubicBezTo>
                    <a:lnTo>
                      <a:pt x="840" y="851"/>
                    </a:lnTo>
                    <a:lnTo>
                      <a:pt x="861" y="872"/>
                    </a:lnTo>
                    <a:cubicBezTo>
                      <a:pt x="664" y="695"/>
                      <a:pt x="488" y="498"/>
                      <a:pt x="342" y="280"/>
                    </a:cubicBezTo>
                    <a:cubicBezTo>
                      <a:pt x="291" y="208"/>
                      <a:pt x="250" y="135"/>
                      <a:pt x="208" y="52"/>
                    </a:cubicBezTo>
                    <a:cubicBezTo>
                      <a:pt x="18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1"/>
              <p:cNvSpPr/>
              <p:nvPr/>
            </p:nvSpPr>
            <p:spPr>
              <a:xfrm>
                <a:off x="3712806" y="4336001"/>
                <a:ext cx="80593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84" extrusionOk="0">
                    <a:moveTo>
                      <a:pt x="104" y="0"/>
                    </a:moveTo>
                    <a:cubicBezTo>
                      <a:pt x="84" y="0"/>
                      <a:pt x="74" y="10"/>
                      <a:pt x="63" y="10"/>
                    </a:cubicBezTo>
                    <a:cubicBezTo>
                      <a:pt x="32" y="21"/>
                      <a:pt x="22" y="42"/>
                      <a:pt x="12" y="72"/>
                    </a:cubicBezTo>
                    <a:cubicBezTo>
                      <a:pt x="1" y="93"/>
                      <a:pt x="1" y="125"/>
                      <a:pt x="12" y="145"/>
                    </a:cubicBezTo>
                    <a:cubicBezTo>
                      <a:pt x="146" y="363"/>
                      <a:pt x="302" y="560"/>
                      <a:pt x="478" y="747"/>
                    </a:cubicBezTo>
                    <a:cubicBezTo>
                      <a:pt x="655" y="944"/>
                      <a:pt x="862" y="1110"/>
                      <a:pt x="1070" y="1266"/>
                    </a:cubicBezTo>
                    <a:cubicBezTo>
                      <a:pt x="1086" y="1278"/>
                      <a:pt x="1107" y="1284"/>
                      <a:pt x="1128" y="1284"/>
                    </a:cubicBezTo>
                    <a:cubicBezTo>
                      <a:pt x="1160" y="1284"/>
                      <a:pt x="1191" y="1270"/>
                      <a:pt x="1204" y="1245"/>
                    </a:cubicBezTo>
                    <a:cubicBezTo>
                      <a:pt x="1236" y="1193"/>
                      <a:pt x="1225" y="1130"/>
                      <a:pt x="1183" y="1100"/>
                    </a:cubicBezTo>
                    <a:cubicBezTo>
                      <a:pt x="1070" y="1017"/>
                      <a:pt x="955" y="934"/>
                      <a:pt x="851" y="840"/>
                    </a:cubicBezTo>
                    <a:cubicBezTo>
                      <a:pt x="623" y="633"/>
                      <a:pt x="416" y="404"/>
                      <a:pt x="250" y="155"/>
                    </a:cubicBezTo>
                    <a:lnTo>
                      <a:pt x="187" y="62"/>
                    </a:lnTo>
                    <a:cubicBezTo>
                      <a:pt x="178" y="31"/>
                      <a:pt x="167" y="21"/>
                      <a:pt x="136" y="10"/>
                    </a:cubicBezTo>
                    <a:cubicBezTo>
                      <a:pt x="125" y="0"/>
                      <a:pt x="115" y="0"/>
                      <a:pt x="10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1"/>
              <p:cNvSpPr/>
              <p:nvPr/>
            </p:nvSpPr>
            <p:spPr>
              <a:xfrm>
                <a:off x="3719587" y="4344738"/>
                <a:ext cx="82550" cy="81702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53" extrusionOk="0">
                    <a:moveTo>
                      <a:pt x="104" y="1"/>
                    </a:moveTo>
                    <a:cubicBezTo>
                      <a:pt x="94" y="1"/>
                      <a:pt x="74" y="1"/>
                      <a:pt x="63" y="11"/>
                    </a:cubicBezTo>
                    <a:cubicBezTo>
                      <a:pt x="42" y="21"/>
                      <a:pt x="21" y="42"/>
                      <a:pt x="11" y="74"/>
                    </a:cubicBezTo>
                    <a:cubicBezTo>
                      <a:pt x="0" y="94"/>
                      <a:pt x="0" y="125"/>
                      <a:pt x="11" y="146"/>
                    </a:cubicBezTo>
                    <a:cubicBezTo>
                      <a:pt x="146" y="364"/>
                      <a:pt x="312" y="572"/>
                      <a:pt x="488" y="747"/>
                    </a:cubicBezTo>
                    <a:cubicBezTo>
                      <a:pt x="675" y="934"/>
                      <a:pt x="883" y="1090"/>
                      <a:pt x="1090" y="1235"/>
                    </a:cubicBezTo>
                    <a:cubicBezTo>
                      <a:pt x="1109" y="1247"/>
                      <a:pt x="1130" y="1253"/>
                      <a:pt x="1150" y="1253"/>
                    </a:cubicBezTo>
                    <a:cubicBezTo>
                      <a:pt x="1184" y="1253"/>
                      <a:pt x="1216" y="1237"/>
                      <a:pt x="1235" y="1204"/>
                    </a:cubicBezTo>
                    <a:cubicBezTo>
                      <a:pt x="1266" y="1162"/>
                      <a:pt x="1245" y="1100"/>
                      <a:pt x="1204" y="1069"/>
                    </a:cubicBezTo>
                    <a:cubicBezTo>
                      <a:pt x="1059" y="976"/>
                      <a:pt x="913" y="872"/>
                      <a:pt x="789" y="747"/>
                    </a:cubicBezTo>
                    <a:cubicBezTo>
                      <a:pt x="581" y="572"/>
                      <a:pt x="405" y="374"/>
                      <a:pt x="249" y="146"/>
                    </a:cubicBezTo>
                    <a:cubicBezTo>
                      <a:pt x="229" y="125"/>
                      <a:pt x="208" y="94"/>
                      <a:pt x="198" y="63"/>
                    </a:cubicBezTo>
                    <a:cubicBezTo>
                      <a:pt x="177" y="32"/>
                      <a:pt x="166" y="11"/>
                      <a:pt x="136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1"/>
              <p:cNvSpPr/>
              <p:nvPr/>
            </p:nvSpPr>
            <p:spPr>
              <a:xfrm>
                <a:off x="3714892" y="4340695"/>
                <a:ext cx="92069" cy="8900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65" extrusionOk="0">
                    <a:moveTo>
                      <a:pt x="104" y="0"/>
                    </a:moveTo>
                    <a:cubicBezTo>
                      <a:pt x="83" y="0"/>
                      <a:pt x="63" y="11"/>
                      <a:pt x="42" y="21"/>
                    </a:cubicBezTo>
                    <a:cubicBezTo>
                      <a:pt x="21" y="42"/>
                      <a:pt x="10" y="63"/>
                      <a:pt x="10" y="94"/>
                    </a:cubicBezTo>
                    <a:cubicBezTo>
                      <a:pt x="0" y="115"/>
                      <a:pt x="10" y="136"/>
                      <a:pt x="31" y="166"/>
                    </a:cubicBezTo>
                    <a:cubicBezTo>
                      <a:pt x="187" y="395"/>
                      <a:pt x="374" y="602"/>
                      <a:pt x="570" y="800"/>
                    </a:cubicBezTo>
                    <a:cubicBezTo>
                      <a:pt x="768" y="1007"/>
                      <a:pt x="996" y="1183"/>
                      <a:pt x="1245" y="1349"/>
                    </a:cubicBezTo>
                    <a:cubicBezTo>
                      <a:pt x="1259" y="1359"/>
                      <a:pt x="1275" y="1364"/>
                      <a:pt x="1292" y="1364"/>
                    </a:cubicBezTo>
                    <a:cubicBezTo>
                      <a:pt x="1325" y="1364"/>
                      <a:pt x="1359" y="1346"/>
                      <a:pt x="1379" y="1318"/>
                    </a:cubicBezTo>
                    <a:cubicBezTo>
                      <a:pt x="1411" y="1277"/>
                      <a:pt x="1400" y="1214"/>
                      <a:pt x="1349" y="1183"/>
                    </a:cubicBezTo>
                    <a:cubicBezTo>
                      <a:pt x="1183" y="1069"/>
                      <a:pt x="1027" y="955"/>
                      <a:pt x="882" y="820"/>
                    </a:cubicBezTo>
                    <a:lnTo>
                      <a:pt x="872" y="820"/>
                    </a:lnTo>
                    <a:cubicBezTo>
                      <a:pt x="872" y="809"/>
                      <a:pt x="861" y="809"/>
                      <a:pt x="861" y="809"/>
                    </a:cubicBezTo>
                    <a:lnTo>
                      <a:pt x="861" y="809"/>
                    </a:lnTo>
                    <a:lnTo>
                      <a:pt x="872" y="820"/>
                    </a:lnTo>
                    <a:cubicBezTo>
                      <a:pt x="612" y="581"/>
                      <a:pt x="384" y="322"/>
                      <a:pt x="176" y="32"/>
                    </a:cubicBezTo>
                    <a:cubicBezTo>
                      <a:pt x="166" y="1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1"/>
              <p:cNvSpPr/>
              <p:nvPr/>
            </p:nvSpPr>
            <p:spPr>
              <a:xfrm>
                <a:off x="3699308" y="4315656"/>
                <a:ext cx="102828" cy="1101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689" extrusionOk="0">
                    <a:moveTo>
                      <a:pt x="115" y="1"/>
                    </a:moveTo>
                    <a:cubicBezTo>
                      <a:pt x="94" y="1"/>
                      <a:pt x="83" y="1"/>
                      <a:pt x="63" y="11"/>
                    </a:cubicBezTo>
                    <a:cubicBezTo>
                      <a:pt x="21" y="32"/>
                      <a:pt x="0" y="94"/>
                      <a:pt x="21" y="146"/>
                    </a:cubicBezTo>
                    <a:cubicBezTo>
                      <a:pt x="187" y="447"/>
                      <a:pt x="394" y="727"/>
                      <a:pt x="633" y="986"/>
                    </a:cubicBezTo>
                    <a:cubicBezTo>
                      <a:pt x="872" y="1235"/>
                      <a:pt x="1131" y="1463"/>
                      <a:pt x="1411" y="1671"/>
                    </a:cubicBezTo>
                    <a:cubicBezTo>
                      <a:pt x="1427" y="1682"/>
                      <a:pt x="1445" y="1688"/>
                      <a:pt x="1464" y="1688"/>
                    </a:cubicBezTo>
                    <a:cubicBezTo>
                      <a:pt x="1495" y="1688"/>
                      <a:pt x="1527" y="1672"/>
                      <a:pt x="1546" y="1640"/>
                    </a:cubicBezTo>
                    <a:cubicBezTo>
                      <a:pt x="1577" y="1598"/>
                      <a:pt x="1567" y="1536"/>
                      <a:pt x="1526" y="1505"/>
                    </a:cubicBezTo>
                    <a:cubicBezTo>
                      <a:pt x="1370" y="1401"/>
                      <a:pt x="1235" y="1276"/>
                      <a:pt x="1090" y="1163"/>
                    </a:cubicBezTo>
                    <a:cubicBezTo>
                      <a:pt x="820" y="914"/>
                      <a:pt x="560" y="633"/>
                      <a:pt x="353" y="322"/>
                    </a:cubicBezTo>
                    <a:cubicBezTo>
                      <a:pt x="302" y="239"/>
                      <a:pt x="249" y="146"/>
                      <a:pt x="198" y="52"/>
                    </a:cubicBezTo>
                    <a:cubicBezTo>
                      <a:pt x="177" y="22"/>
                      <a:pt x="14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1"/>
              <p:cNvSpPr/>
              <p:nvPr/>
            </p:nvSpPr>
            <p:spPr>
              <a:xfrm>
                <a:off x="3712154" y="4336001"/>
                <a:ext cx="91352" cy="923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16" extrusionOk="0">
                    <a:moveTo>
                      <a:pt x="105" y="0"/>
                    </a:moveTo>
                    <a:cubicBezTo>
                      <a:pt x="84" y="0"/>
                      <a:pt x="63" y="10"/>
                      <a:pt x="42" y="31"/>
                    </a:cubicBezTo>
                    <a:cubicBezTo>
                      <a:pt x="22" y="42"/>
                      <a:pt x="11" y="72"/>
                      <a:pt x="11" y="93"/>
                    </a:cubicBezTo>
                    <a:cubicBezTo>
                      <a:pt x="1" y="125"/>
                      <a:pt x="11" y="145"/>
                      <a:pt x="32" y="166"/>
                    </a:cubicBezTo>
                    <a:cubicBezTo>
                      <a:pt x="353" y="643"/>
                      <a:pt x="768" y="1058"/>
                      <a:pt x="1225" y="1400"/>
                    </a:cubicBezTo>
                    <a:cubicBezTo>
                      <a:pt x="1242" y="1411"/>
                      <a:pt x="1261" y="1415"/>
                      <a:pt x="1279" y="1415"/>
                    </a:cubicBezTo>
                    <a:cubicBezTo>
                      <a:pt x="1315" y="1415"/>
                      <a:pt x="1349" y="1397"/>
                      <a:pt x="1370" y="1369"/>
                    </a:cubicBezTo>
                    <a:cubicBezTo>
                      <a:pt x="1401" y="1317"/>
                      <a:pt x="1380" y="1266"/>
                      <a:pt x="1339" y="1234"/>
                    </a:cubicBezTo>
                    <a:cubicBezTo>
                      <a:pt x="1214" y="1130"/>
                      <a:pt x="1090" y="1037"/>
                      <a:pt x="965" y="934"/>
                    </a:cubicBezTo>
                    <a:cubicBezTo>
                      <a:pt x="675" y="664"/>
                      <a:pt x="405" y="363"/>
                      <a:pt x="177" y="42"/>
                    </a:cubicBezTo>
                    <a:cubicBezTo>
                      <a:pt x="167" y="2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1"/>
              <p:cNvSpPr/>
              <p:nvPr/>
            </p:nvSpPr>
            <p:spPr>
              <a:xfrm>
                <a:off x="3712806" y="4337957"/>
                <a:ext cx="108306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85" extrusionOk="0">
                    <a:moveTo>
                      <a:pt x="104" y="1"/>
                    </a:moveTo>
                    <a:cubicBezTo>
                      <a:pt x="84" y="1"/>
                      <a:pt x="53" y="12"/>
                      <a:pt x="42" y="22"/>
                    </a:cubicBezTo>
                    <a:cubicBezTo>
                      <a:pt x="22" y="42"/>
                      <a:pt x="12" y="63"/>
                      <a:pt x="1" y="95"/>
                    </a:cubicBezTo>
                    <a:cubicBezTo>
                      <a:pt x="1" y="125"/>
                      <a:pt x="12" y="146"/>
                      <a:pt x="32" y="167"/>
                    </a:cubicBezTo>
                    <a:cubicBezTo>
                      <a:pt x="416" y="727"/>
                      <a:pt x="934" y="1183"/>
                      <a:pt x="1494" y="1568"/>
                    </a:cubicBezTo>
                    <a:cubicBezTo>
                      <a:pt x="1510" y="1579"/>
                      <a:pt x="1528" y="1585"/>
                      <a:pt x="1547" y="1585"/>
                    </a:cubicBezTo>
                    <a:cubicBezTo>
                      <a:pt x="1578" y="1585"/>
                      <a:pt x="1610" y="1569"/>
                      <a:pt x="1630" y="1536"/>
                    </a:cubicBezTo>
                    <a:cubicBezTo>
                      <a:pt x="1660" y="1495"/>
                      <a:pt x="1650" y="1432"/>
                      <a:pt x="1609" y="1402"/>
                    </a:cubicBezTo>
                    <a:cubicBezTo>
                      <a:pt x="1370" y="1246"/>
                      <a:pt x="1142" y="1070"/>
                      <a:pt x="934" y="893"/>
                    </a:cubicBezTo>
                    <a:lnTo>
                      <a:pt x="934" y="883"/>
                    </a:lnTo>
                    <a:cubicBezTo>
                      <a:pt x="655" y="634"/>
                      <a:pt x="395" y="354"/>
                      <a:pt x="178" y="32"/>
                    </a:cubicBezTo>
                    <a:cubicBezTo>
                      <a:pt x="167" y="12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1"/>
              <p:cNvSpPr/>
              <p:nvPr/>
            </p:nvSpPr>
            <p:spPr>
              <a:xfrm>
                <a:off x="3049336" y="4009253"/>
                <a:ext cx="1669965" cy="554699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8507" extrusionOk="0">
                    <a:moveTo>
                      <a:pt x="5000" y="1"/>
                    </a:moveTo>
                    <a:cubicBezTo>
                      <a:pt x="4917" y="1"/>
                      <a:pt x="4834" y="11"/>
                      <a:pt x="4740" y="11"/>
                    </a:cubicBezTo>
                    <a:lnTo>
                      <a:pt x="4751" y="11"/>
                    </a:lnTo>
                    <a:cubicBezTo>
                      <a:pt x="4585" y="32"/>
                      <a:pt x="4419" y="53"/>
                      <a:pt x="4253" y="84"/>
                    </a:cubicBezTo>
                    <a:cubicBezTo>
                      <a:pt x="4180" y="104"/>
                      <a:pt x="4097" y="125"/>
                      <a:pt x="4014" y="146"/>
                    </a:cubicBezTo>
                    <a:cubicBezTo>
                      <a:pt x="3952" y="167"/>
                      <a:pt x="3880" y="187"/>
                      <a:pt x="3817" y="208"/>
                    </a:cubicBezTo>
                    <a:cubicBezTo>
                      <a:pt x="3714" y="250"/>
                      <a:pt x="3599" y="291"/>
                      <a:pt x="3496" y="353"/>
                    </a:cubicBezTo>
                    <a:cubicBezTo>
                      <a:pt x="3433" y="374"/>
                      <a:pt x="3382" y="406"/>
                      <a:pt x="3330" y="447"/>
                    </a:cubicBezTo>
                    <a:cubicBezTo>
                      <a:pt x="3288" y="468"/>
                      <a:pt x="3247" y="498"/>
                      <a:pt x="3205" y="519"/>
                    </a:cubicBezTo>
                    <a:cubicBezTo>
                      <a:pt x="3071" y="613"/>
                      <a:pt x="2935" y="727"/>
                      <a:pt x="2811" y="851"/>
                    </a:cubicBezTo>
                    <a:cubicBezTo>
                      <a:pt x="2697" y="955"/>
                      <a:pt x="2593" y="1079"/>
                      <a:pt x="2490" y="1194"/>
                    </a:cubicBezTo>
                    <a:lnTo>
                      <a:pt x="2490" y="1204"/>
                    </a:lnTo>
                    <a:cubicBezTo>
                      <a:pt x="2375" y="1339"/>
                      <a:pt x="2262" y="1484"/>
                      <a:pt x="2147" y="1630"/>
                    </a:cubicBezTo>
                    <a:cubicBezTo>
                      <a:pt x="2033" y="1775"/>
                      <a:pt x="1919" y="1930"/>
                      <a:pt x="1794" y="2065"/>
                    </a:cubicBezTo>
                    <a:cubicBezTo>
                      <a:pt x="1743" y="2137"/>
                      <a:pt x="1681" y="2210"/>
                      <a:pt x="1618" y="2273"/>
                    </a:cubicBezTo>
                    <a:cubicBezTo>
                      <a:pt x="1587" y="2314"/>
                      <a:pt x="1556" y="2345"/>
                      <a:pt x="1515" y="2386"/>
                    </a:cubicBezTo>
                    <a:cubicBezTo>
                      <a:pt x="1494" y="2407"/>
                      <a:pt x="1473" y="2439"/>
                      <a:pt x="1442" y="2459"/>
                    </a:cubicBezTo>
                    <a:cubicBezTo>
                      <a:pt x="1411" y="2490"/>
                      <a:pt x="1379" y="2522"/>
                      <a:pt x="1349" y="2542"/>
                    </a:cubicBezTo>
                    <a:cubicBezTo>
                      <a:pt x="1317" y="2563"/>
                      <a:pt x="1296" y="2584"/>
                      <a:pt x="1266" y="2605"/>
                    </a:cubicBezTo>
                    <a:cubicBezTo>
                      <a:pt x="1213" y="2635"/>
                      <a:pt x="1151" y="2677"/>
                      <a:pt x="1089" y="2708"/>
                    </a:cubicBezTo>
                    <a:cubicBezTo>
                      <a:pt x="1017" y="2739"/>
                      <a:pt x="955" y="2771"/>
                      <a:pt x="882" y="2791"/>
                    </a:cubicBezTo>
                    <a:cubicBezTo>
                      <a:pt x="809" y="2812"/>
                      <a:pt x="736" y="2833"/>
                      <a:pt x="664" y="2833"/>
                    </a:cubicBezTo>
                    <a:cubicBezTo>
                      <a:pt x="613" y="2840"/>
                      <a:pt x="562" y="2847"/>
                      <a:pt x="510" y="2847"/>
                    </a:cubicBezTo>
                    <a:cubicBezTo>
                      <a:pt x="489" y="2847"/>
                      <a:pt x="467" y="2846"/>
                      <a:pt x="446" y="2843"/>
                    </a:cubicBezTo>
                    <a:cubicBezTo>
                      <a:pt x="384" y="2843"/>
                      <a:pt x="321" y="2833"/>
                      <a:pt x="259" y="2812"/>
                    </a:cubicBezTo>
                    <a:cubicBezTo>
                      <a:pt x="187" y="2801"/>
                      <a:pt x="114" y="2771"/>
                      <a:pt x="52" y="2739"/>
                    </a:cubicBezTo>
                    <a:cubicBezTo>
                      <a:pt x="31" y="2729"/>
                      <a:pt x="21" y="2729"/>
                      <a:pt x="0" y="2718"/>
                    </a:cubicBezTo>
                    <a:lnTo>
                      <a:pt x="0" y="2718"/>
                    </a:lnTo>
                    <a:cubicBezTo>
                      <a:pt x="21" y="2771"/>
                      <a:pt x="52" y="2822"/>
                      <a:pt x="83" y="2884"/>
                    </a:cubicBezTo>
                    <a:cubicBezTo>
                      <a:pt x="135" y="2988"/>
                      <a:pt x="197" y="3092"/>
                      <a:pt x="280" y="3175"/>
                    </a:cubicBezTo>
                    <a:cubicBezTo>
                      <a:pt x="311" y="3216"/>
                      <a:pt x="353" y="3258"/>
                      <a:pt x="394" y="3299"/>
                    </a:cubicBezTo>
                    <a:cubicBezTo>
                      <a:pt x="436" y="3341"/>
                      <a:pt x="487" y="3372"/>
                      <a:pt x="540" y="3403"/>
                    </a:cubicBezTo>
                    <a:cubicBezTo>
                      <a:pt x="633" y="3476"/>
                      <a:pt x="747" y="3517"/>
                      <a:pt x="872" y="3559"/>
                    </a:cubicBezTo>
                    <a:cubicBezTo>
                      <a:pt x="944" y="3580"/>
                      <a:pt x="1027" y="3590"/>
                      <a:pt x="1110" y="3590"/>
                    </a:cubicBezTo>
                    <a:cubicBezTo>
                      <a:pt x="1151" y="3590"/>
                      <a:pt x="1193" y="3580"/>
                      <a:pt x="1224" y="3580"/>
                    </a:cubicBezTo>
                    <a:cubicBezTo>
                      <a:pt x="1338" y="3569"/>
                      <a:pt x="1452" y="3538"/>
                      <a:pt x="1577" y="3486"/>
                    </a:cubicBezTo>
                    <a:cubicBezTo>
                      <a:pt x="1764" y="3403"/>
                      <a:pt x="1930" y="3278"/>
                      <a:pt x="2116" y="3082"/>
                    </a:cubicBezTo>
                    <a:cubicBezTo>
                      <a:pt x="2282" y="2905"/>
                      <a:pt x="2417" y="2718"/>
                      <a:pt x="2552" y="2511"/>
                    </a:cubicBezTo>
                    <a:cubicBezTo>
                      <a:pt x="2614" y="2428"/>
                      <a:pt x="2666" y="2335"/>
                      <a:pt x="2728" y="2252"/>
                    </a:cubicBezTo>
                    <a:lnTo>
                      <a:pt x="2749" y="2220"/>
                    </a:lnTo>
                    <a:cubicBezTo>
                      <a:pt x="2822" y="2107"/>
                      <a:pt x="2894" y="1992"/>
                      <a:pt x="2967" y="1888"/>
                    </a:cubicBezTo>
                    <a:cubicBezTo>
                      <a:pt x="3101" y="1702"/>
                      <a:pt x="3257" y="1505"/>
                      <a:pt x="3454" y="1328"/>
                    </a:cubicBezTo>
                    <a:cubicBezTo>
                      <a:pt x="3599" y="1204"/>
                      <a:pt x="3776" y="1100"/>
                      <a:pt x="4004" y="996"/>
                    </a:cubicBezTo>
                    <a:cubicBezTo>
                      <a:pt x="4263" y="883"/>
                      <a:pt x="4544" y="789"/>
                      <a:pt x="4844" y="737"/>
                    </a:cubicBezTo>
                    <a:cubicBezTo>
                      <a:pt x="5051" y="706"/>
                      <a:pt x="5270" y="685"/>
                      <a:pt x="5477" y="685"/>
                    </a:cubicBezTo>
                    <a:cubicBezTo>
                      <a:pt x="5602" y="685"/>
                      <a:pt x="5726" y="685"/>
                      <a:pt x="5840" y="696"/>
                    </a:cubicBezTo>
                    <a:cubicBezTo>
                      <a:pt x="6141" y="737"/>
                      <a:pt x="6441" y="800"/>
                      <a:pt x="6732" y="903"/>
                    </a:cubicBezTo>
                    <a:cubicBezTo>
                      <a:pt x="6743" y="913"/>
                      <a:pt x="6753" y="913"/>
                      <a:pt x="6753" y="913"/>
                    </a:cubicBezTo>
                    <a:lnTo>
                      <a:pt x="6743" y="903"/>
                    </a:lnTo>
                    <a:lnTo>
                      <a:pt x="6743" y="903"/>
                    </a:lnTo>
                    <a:cubicBezTo>
                      <a:pt x="6992" y="1007"/>
                      <a:pt x="7220" y="1132"/>
                      <a:pt x="7417" y="1266"/>
                    </a:cubicBezTo>
                    <a:cubicBezTo>
                      <a:pt x="7656" y="1432"/>
                      <a:pt x="7873" y="1650"/>
                      <a:pt x="8101" y="1909"/>
                    </a:cubicBezTo>
                    <a:cubicBezTo>
                      <a:pt x="8527" y="2418"/>
                      <a:pt x="8838" y="3020"/>
                      <a:pt x="9118" y="3538"/>
                    </a:cubicBezTo>
                    <a:lnTo>
                      <a:pt x="9128" y="3548"/>
                    </a:lnTo>
                    <a:cubicBezTo>
                      <a:pt x="9419" y="4108"/>
                      <a:pt x="9730" y="4689"/>
                      <a:pt x="10134" y="5198"/>
                    </a:cubicBezTo>
                    <a:cubicBezTo>
                      <a:pt x="10249" y="5332"/>
                      <a:pt x="10383" y="5478"/>
                      <a:pt x="10539" y="5644"/>
                    </a:cubicBezTo>
                    <a:cubicBezTo>
                      <a:pt x="10611" y="5727"/>
                      <a:pt x="10684" y="5809"/>
                      <a:pt x="10767" y="5892"/>
                    </a:cubicBezTo>
                    <a:cubicBezTo>
                      <a:pt x="10860" y="5986"/>
                      <a:pt x="10954" y="6069"/>
                      <a:pt x="11047" y="6152"/>
                    </a:cubicBezTo>
                    <a:cubicBezTo>
                      <a:pt x="11109" y="6204"/>
                      <a:pt x="11172" y="6266"/>
                      <a:pt x="11234" y="6318"/>
                    </a:cubicBezTo>
                    <a:cubicBezTo>
                      <a:pt x="11711" y="6743"/>
                      <a:pt x="12250" y="7096"/>
                      <a:pt x="12821" y="7386"/>
                    </a:cubicBezTo>
                    <a:cubicBezTo>
                      <a:pt x="13174" y="7563"/>
                      <a:pt x="13527" y="7708"/>
                      <a:pt x="13765" y="7812"/>
                    </a:cubicBezTo>
                    <a:cubicBezTo>
                      <a:pt x="14118" y="7946"/>
                      <a:pt x="14460" y="8071"/>
                      <a:pt x="14792" y="8175"/>
                    </a:cubicBezTo>
                    <a:cubicBezTo>
                      <a:pt x="15362" y="8341"/>
                      <a:pt x="15871" y="8444"/>
                      <a:pt x="16369" y="8486"/>
                    </a:cubicBezTo>
                    <a:cubicBezTo>
                      <a:pt x="16503" y="8497"/>
                      <a:pt x="16628" y="8506"/>
                      <a:pt x="16763" y="8506"/>
                    </a:cubicBezTo>
                    <a:cubicBezTo>
                      <a:pt x="16897" y="8506"/>
                      <a:pt x="17033" y="8497"/>
                      <a:pt x="17157" y="8486"/>
                    </a:cubicBezTo>
                    <a:lnTo>
                      <a:pt x="17292" y="8486"/>
                    </a:lnTo>
                    <a:cubicBezTo>
                      <a:pt x="17531" y="8486"/>
                      <a:pt x="17790" y="8476"/>
                      <a:pt x="18049" y="8455"/>
                    </a:cubicBezTo>
                    <a:cubicBezTo>
                      <a:pt x="18785" y="8393"/>
                      <a:pt x="19553" y="8248"/>
                      <a:pt x="20331" y="7999"/>
                    </a:cubicBezTo>
                    <a:cubicBezTo>
                      <a:pt x="20694" y="7884"/>
                      <a:pt x="21067" y="7750"/>
                      <a:pt x="21452" y="7584"/>
                    </a:cubicBezTo>
                    <a:cubicBezTo>
                      <a:pt x="21763" y="7448"/>
                      <a:pt x="22053" y="7314"/>
                      <a:pt x="22333" y="7158"/>
                    </a:cubicBezTo>
                    <a:cubicBezTo>
                      <a:pt x="22800" y="6899"/>
                      <a:pt x="23246" y="6609"/>
                      <a:pt x="23651" y="6277"/>
                    </a:cubicBezTo>
                    <a:cubicBezTo>
                      <a:pt x="24076" y="5924"/>
                      <a:pt x="24449" y="5540"/>
                      <a:pt x="24750" y="5136"/>
                    </a:cubicBezTo>
                    <a:cubicBezTo>
                      <a:pt x="24896" y="4928"/>
                      <a:pt x="25030" y="4721"/>
                      <a:pt x="25144" y="4502"/>
                    </a:cubicBezTo>
                    <a:cubicBezTo>
                      <a:pt x="25269" y="4285"/>
                      <a:pt x="25362" y="4036"/>
                      <a:pt x="25445" y="3787"/>
                    </a:cubicBezTo>
                    <a:cubicBezTo>
                      <a:pt x="25518" y="3548"/>
                      <a:pt x="25559" y="3299"/>
                      <a:pt x="25590" y="3020"/>
                    </a:cubicBezTo>
                    <a:cubicBezTo>
                      <a:pt x="25611" y="2760"/>
                      <a:pt x="25601" y="2480"/>
                      <a:pt x="25559" y="2190"/>
                    </a:cubicBezTo>
                    <a:cubicBezTo>
                      <a:pt x="25559" y="2158"/>
                      <a:pt x="25549" y="2137"/>
                      <a:pt x="25528" y="2117"/>
                    </a:cubicBezTo>
                    <a:cubicBezTo>
                      <a:pt x="25507" y="2096"/>
                      <a:pt x="25476" y="2086"/>
                      <a:pt x="25456" y="2086"/>
                    </a:cubicBezTo>
                    <a:cubicBezTo>
                      <a:pt x="25435" y="2086"/>
                      <a:pt x="25414" y="2096"/>
                      <a:pt x="25403" y="2107"/>
                    </a:cubicBezTo>
                    <a:lnTo>
                      <a:pt x="25279" y="1961"/>
                    </a:lnTo>
                    <a:cubicBezTo>
                      <a:pt x="25207" y="1879"/>
                      <a:pt x="25134" y="1796"/>
                      <a:pt x="25071" y="1723"/>
                    </a:cubicBezTo>
                    <a:cubicBezTo>
                      <a:pt x="25061" y="1805"/>
                      <a:pt x="25061" y="1899"/>
                      <a:pt x="25051" y="1982"/>
                    </a:cubicBezTo>
                    <a:cubicBezTo>
                      <a:pt x="25020" y="2314"/>
                      <a:pt x="24968" y="2656"/>
                      <a:pt x="24896" y="2978"/>
                    </a:cubicBezTo>
                    <a:cubicBezTo>
                      <a:pt x="24813" y="3320"/>
                      <a:pt x="24709" y="3652"/>
                      <a:pt x="24574" y="3974"/>
                    </a:cubicBezTo>
                    <a:cubicBezTo>
                      <a:pt x="24449" y="4295"/>
                      <a:pt x="24294" y="4606"/>
                      <a:pt x="24107" y="4907"/>
                    </a:cubicBezTo>
                    <a:cubicBezTo>
                      <a:pt x="24003" y="5063"/>
                      <a:pt x="23900" y="5219"/>
                      <a:pt x="23785" y="5374"/>
                    </a:cubicBezTo>
                    <a:cubicBezTo>
                      <a:pt x="23692" y="5498"/>
                      <a:pt x="23589" y="5613"/>
                      <a:pt x="23485" y="5737"/>
                    </a:cubicBezTo>
                    <a:cubicBezTo>
                      <a:pt x="23246" y="5986"/>
                      <a:pt x="22987" y="6224"/>
                      <a:pt x="22706" y="6432"/>
                    </a:cubicBezTo>
                    <a:cubicBezTo>
                      <a:pt x="22427" y="6639"/>
                      <a:pt x="22146" y="6826"/>
                      <a:pt x="21846" y="6982"/>
                    </a:cubicBezTo>
                    <a:cubicBezTo>
                      <a:pt x="21659" y="7075"/>
                      <a:pt x="21482" y="7169"/>
                      <a:pt x="21306" y="7252"/>
                    </a:cubicBezTo>
                    <a:cubicBezTo>
                      <a:pt x="21130" y="7335"/>
                      <a:pt x="20954" y="7407"/>
                      <a:pt x="20777" y="7480"/>
                    </a:cubicBezTo>
                    <a:cubicBezTo>
                      <a:pt x="20424" y="7625"/>
                      <a:pt x="20072" y="7760"/>
                      <a:pt x="19698" y="7863"/>
                    </a:cubicBezTo>
                    <a:cubicBezTo>
                      <a:pt x="19325" y="7978"/>
                      <a:pt x="18941" y="8071"/>
                      <a:pt x="18547" y="8133"/>
                    </a:cubicBezTo>
                    <a:cubicBezTo>
                      <a:pt x="18174" y="8185"/>
                      <a:pt x="17790" y="8227"/>
                      <a:pt x="17416" y="8227"/>
                    </a:cubicBezTo>
                    <a:cubicBezTo>
                      <a:pt x="17022" y="8227"/>
                      <a:pt x="16639" y="8195"/>
                      <a:pt x="16254" y="8133"/>
                    </a:cubicBezTo>
                    <a:cubicBezTo>
                      <a:pt x="15892" y="8071"/>
                      <a:pt x="15518" y="7988"/>
                      <a:pt x="15166" y="7874"/>
                    </a:cubicBezTo>
                    <a:cubicBezTo>
                      <a:pt x="14968" y="7812"/>
                      <a:pt x="14781" y="7750"/>
                      <a:pt x="14585" y="7677"/>
                    </a:cubicBezTo>
                    <a:cubicBezTo>
                      <a:pt x="14429" y="7604"/>
                      <a:pt x="14263" y="7542"/>
                      <a:pt x="14108" y="7469"/>
                    </a:cubicBezTo>
                    <a:cubicBezTo>
                      <a:pt x="13786" y="7314"/>
                      <a:pt x="13474" y="7148"/>
                      <a:pt x="13163" y="6971"/>
                    </a:cubicBezTo>
                    <a:cubicBezTo>
                      <a:pt x="12863" y="6785"/>
                      <a:pt x="12562" y="6598"/>
                      <a:pt x="12282" y="6380"/>
                    </a:cubicBezTo>
                    <a:cubicBezTo>
                      <a:pt x="12001" y="6173"/>
                      <a:pt x="11743" y="5955"/>
                      <a:pt x="11483" y="5717"/>
                    </a:cubicBezTo>
                    <a:cubicBezTo>
                      <a:pt x="11224" y="5478"/>
                      <a:pt x="10985" y="5219"/>
                      <a:pt x="10757" y="4949"/>
                    </a:cubicBezTo>
                    <a:cubicBezTo>
                      <a:pt x="10632" y="4804"/>
                      <a:pt x="10518" y="4668"/>
                      <a:pt x="10404" y="4513"/>
                    </a:cubicBezTo>
                    <a:cubicBezTo>
                      <a:pt x="10321" y="4399"/>
                      <a:pt x="10238" y="4285"/>
                      <a:pt x="10166" y="4171"/>
                    </a:cubicBezTo>
                    <a:cubicBezTo>
                      <a:pt x="9792" y="3642"/>
                      <a:pt x="9460" y="3082"/>
                      <a:pt x="9087" y="2552"/>
                    </a:cubicBezTo>
                    <a:cubicBezTo>
                      <a:pt x="8880" y="2252"/>
                      <a:pt x="8661" y="1951"/>
                      <a:pt x="8423" y="1681"/>
                    </a:cubicBezTo>
                    <a:cubicBezTo>
                      <a:pt x="8309" y="1536"/>
                      <a:pt x="8195" y="1411"/>
                      <a:pt x="8060" y="1277"/>
                    </a:cubicBezTo>
                    <a:cubicBezTo>
                      <a:pt x="7946" y="1162"/>
                      <a:pt x="7831" y="1059"/>
                      <a:pt x="7707" y="945"/>
                    </a:cubicBezTo>
                    <a:lnTo>
                      <a:pt x="7697" y="945"/>
                    </a:lnTo>
                    <a:cubicBezTo>
                      <a:pt x="7562" y="830"/>
                      <a:pt x="7427" y="727"/>
                      <a:pt x="7271" y="634"/>
                    </a:cubicBezTo>
                    <a:cubicBezTo>
                      <a:pt x="7199" y="581"/>
                      <a:pt x="7116" y="540"/>
                      <a:pt x="7043" y="489"/>
                    </a:cubicBezTo>
                    <a:cubicBezTo>
                      <a:pt x="6960" y="447"/>
                      <a:pt x="6877" y="406"/>
                      <a:pt x="6784" y="364"/>
                    </a:cubicBezTo>
                    <a:cubicBezTo>
                      <a:pt x="6618" y="291"/>
                      <a:pt x="6452" y="229"/>
                      <a:pt x="6275" y="177"/>
                    </a:cubicBezTo>
                    <a:cubicBezTo>
                      <a:pt x="6193" y="146"/>
                      <a:pt x="6120" y="125"/>
                      <a:pt x="6037" y="104"/>
                    </a:cubicBezTo>
                    <a:cubicBezTo>
                      <a:pt x="5954" y="94"/>
                      <a:pt x="5871" y="74"/>
                      <a:pt x="5788" y="53"/>
                    </a:cubicBezTo>
                    <a:lnTo>
                      <a:pt x="5788" y="53"/>
                    </a:lnTo>
                    <a:cubicBezTo>
                      <a:pt x="5788" y="58"/>
                      <a:pt x="5788" y="60"/>
                      <a:pt x="5789" y="61"/>
                    </a:cubicBezTo>
                    <a:lnTo>
                      <a:pt x="5789" y="61"/>
                    </a:lnTo>
                    <a:cubicBezTo>
                      <a:pt x="5606" y="31"/>
                      <a:pt x="5433" y="11"/>
                      <a:pt x="5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1"/>
              <p:cNvSpPr/>
              <p:nvPr/>
            </p:nvSpPr>
            <p:spPr>
              <a:xfrm>
                <a:off x="3211633" y="4087044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1"/>
              <p:cNvSpPr/>
              <p:nvPr/>
            </p:nvSpPr>
            <p:spPr>
              <a:xfrm>
                <a:off x="3956350" y="4093825"/>
                <a:ext cx="421420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405" y="63"/>
                    </a:cubicBezTo>
                    <a:cubicBezTo>
                      <a:pt x="311" y="104"/>
                      <a:pt x="228" y="177"/>
                      <a:pt x="166" y="270"/>
                    </a:cubicBezTo>
                    <a:cubicBezTo>
                      <a:pt x="11" y="519"/>
                      <a:pt x="0" y="840"/>
                      <a:pt x="11" y="1048"/>
                    </a:cubicBezTo>
                    <a:cubicBezTo>
                      <a:pt x="11" y="1121"/>
                      <a:pt x="21" y="1183"/>
                      <a:pt x="21" y="1255"/>
                    </a:cubicBezTo>
                    <a:lnTo>
                      <a:pt x="32" y="1349"/>
                    </a:lnTo>
                    <a:lnTo>
                      <a:pt x="4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56" y="3226"/>
                      <a:pt x="177" y="3662"/>
                    </a:cubicBezTo>
                    <a:cubicBezTo>
                      <a:pt x="187" y="3776"/>
                      <a:pt x="187" y="3901"/>
                      <a:pt x="198" y="4015"/>
                    </a:cubicBezTo>
                    <a:lnTo>
                      <a:pt x="208" y="4254"/>
                    </a:lnTo>
                    <a:cubicBezTo>
                      <a:pt x="218" y="4399"/>
                      <a:pt x="218" y="4523"/>
                      <a:pt x="239" y="4637"/>
                    </a:cubicBezTo>
                    <a:cubicBezTo>
                      <a:pt x="249" y="4761"/>
                      <a:pt x="270" y="4865"/>
                      <a:pt x="291" y="4980"/>
                    </a:cubicBezTo>
                    <a:cubicBezTo>
                      <a:pt x="322" y="5104"/>
                      <a:pt x="364" y="5197"/>
                      <a:pt x="405" y="5291"/>
                    </a:cubicBezTo>
                    <a:cubicBezTo>
                      <a:pt x="436" y="5342"/>
                      <a:pt x="456" y="5384"/>
                      <a:pt x="488" y="5425"/>
                    </a:cubicBezTo>
                    <a:cubicBezTo>
                      <a:pt x="519" y="5478"/>
                      <a:pt x="560" y="5508"/>
                      <a:pt x="592" y="5550"/>
                    </a:cubicBezTo>
                    <a:cubicBezTo>
                      <a:pt x="664" y="5612"/>
                      <a:pt x="758" y="5674"/>
                      <a:pt x="861" y="5727"/>
                    </a:cubicBezTo>
                    <a:cubicBezTo>
                      <a:pt x="965" y="5768"/>
                      <a:pt x="1079" y="5799"/>
                      <a:pt x="1214" y="5819"/>
                    </a:cubicBezTo>
                    <a:cubicBezTo>
                      <a:pt x="1286" y="5819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19"/>
                      <a:pt x="1712" y="5810"/>
                    </a:cubicBezTo>
                    <a:cubicBezTo>
                      <a:pt x="1733" y="5819"/>
                      <a:pt x="1743" y="5830"/>
                      <a:pt x="1754" y="5830"/>
                    </a:cubicBezTo>
                    <a:lnTo>
                      <a:pt x="1919" y="5902"/>
                    </a:lnTo>
                    <a:cubicBezTo>
                      <a:pt x="2231" y="6038"/>
                      <a:pt x="2542" y="6172"/>
                      <a:pt x="2863" y="6287"/>
                    </a:cubicBezTo>
                    <a:cubicBezTo>
                      <a:pt x="3289" y="6421"/>
                      <a:pt x="3662" y="6494"/>
                      <a:pt x="4004" y="6494"/>
                    </a:cubicBezTo>
                    <a:lnTo>
                      <a:pt x="4036" y="6504"/>
                    </a:lnTo>
                    <a:cubicBezTo>
                      <a:pt x="4419" y="6504"/>
                      <a:pt x="4803" y="6411"/>
                      <a:pt x="5145" y="6245"/>
                    </a:cubicBezTo>
                    <a:cubicBezTo>
                      <a:pt x="5426" y="6100"/>
                      <a:pt x="5675" y="5913"/>
                      <a:pt x="5882" y="5664"/>
                    </a:cubicBezTo>
                    <a:cubicBezTo>
                      <a:pt x="6141" y="5374"/>
                      <a:pt x="6318" y="5031"/>
                      <a:pt x="6390" y="4658"/>
                    </a:cubicBezTo>
                    <a:cubicBezTo>
                      <a:pt x="6463" y="4274"/>
                      <a:pt x="6401" y="3869"/>
                      <a:pt x="6214" y="3517"/>
                    </a:cubicBezTo>
                    <a:cubicBezTo>
                      <a:pt x="6203" y="3507"/>
                      <a:pt x="6193" y="3496"/>
                      <a:pt x="6193" y="3486"/>
                    </a:cubicBezTo>
                    <a:cubicBezTo>
                      <a:pt x="6182" y="3424"/>
                      <a:pt x="6182" y="3361"/>
                      <a:pt x="6172" y="3299"/>
                    </a:cubicBezTo>
                    <a:cubicBezTo>
                      <a:pt x="6152" y="3196"/>
                      <a:pt x="6120" y="3092"/>
                      <a:pt x="6069" y="2988"/>
                    </a:cubicBezTo>
                    <a:cubicBezTo>
                      <a:pt x="5986" y="2791"/>
                      <a:pt x="5861" y="2615"/>
                      <a:pt x="5684" y="2459"/>
                    </a:cubicBezTo>
                    <a:cubicBezTo>
                      <a:pt x="5529" y="2324"/>
                      <a:pt x="5343" y="2200"/>
                      <a:pt x="5124" y="2106"/>
                    </a:cubicBezTo>
                    <a:cubicBezTo>
                      <a:pt x="4928" y="2013"/>
                      <a:pt x="4709" y="1961"/>
                      <a:pt x="4471" y="1930"/>
                    </a:cubicBezTo>
                    <a:cubicBezTo>
                      <a:pt x="4388" y="1919"/>
                      <a:pt x="4305" y="1909"/>
                      <a:pt x="4212" y="1909"/>
                    </a:cubicBezTo>
                    <a:cubicBezTo>
                      <a:pt x="3932" y="1909"/>
                      <a:pt x="3662" y="1972"/>
                      <a:pt x="3434" y="2075"/>
                    </a:cubicBezTo>
                    <a:cubicBezTo>
                      <a:pt x="3268" y="2147"/>
                      <a:pt x="3133" y="2241"/>
                      <a:pt x="3008" y="2355"/>
                    </a:cubicBezTo>
                    <a:cubicBezTo>
                      <a:pt x="2936" y="2428"/>
                      <a:pt x="2884" y="2490"/>
                      <a:pt x="2832" y="2562"/>
                    </a:cubicBezTo>
                    <a:lnTo>
                      <a:pt x="2739" y="2718"/>
                    </a:lnTo>
                    <a:cubicBezTo>
                      <a:pt x="2729" y="2728"/>
                      <a:pt x="2718" y="2739"/>
                      <a:pt x="2718" y="2760"/>
                    </a:cubicBezTo>
                    <a:cubicBezTo>
                      <a:pt x="2604" y="2521"/>
                      <a:pt x="2510" y="2272"/>
                      <a:pt x="2438" y="2034"/>
                    </a:cubicBezTo>
                    <a:lnTo>
                      <a:pt x="2417" y="1972"/>
                    </a:lnTo>
                    <a:cubicBezTo>
                      <a:pt x="2324" y="1712"/>
                      <a:pt x="2231" y="1442"/>
                      <a:pt x="2106" y="1193"/>
                    </a:cubicBezTo>
                    <a:cubicBezTo>
                      <a:pt x="2044" y="1048"/>
                      <a:pt x="1961" y="913"/>
                      <a:pt x="1878" y="799"/>
                    </a:cubicBezTo>
                    <a:cubicBezTo>
                      <a:pt x="1784" y="674"/>
                      <a:pt x="1680" y="550"/>
                      <a:pt x="1546" y="436"/>
                    </a:cubicBezTo>
                    <a:cubicBezTo>
                      <a:pt x="1422" y="322"/>
                      <a:pt x="1276" y="229"/>
                      <a:pt x="1120" y="135"/>
                    </a:cubicBezTo>
                    <a:cubicBezTo>
                      <a:pt x="986" y="63"/>
                      <a:pt x="851" y="21"/>
                      <a:pt x="726" y="11"/>
                    </a:cubicBezTo>
                    <a:cubicBezTo>
                      <a:pt x="695" y="11"/>
                      <a:pt x="675" y="1"/>
                      <a:pt x="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1"/>
              <p:cNvSpPr/>
              <p:nvPr/>
            </p:nvSpPr>
            <p:spPr>
              <a:xfrm>
                <a:off x="4294508" y="423317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1"/>
              <p:cNvSpPr/>
              <p:nvPr/>
            </p:nvSpPr>
            <p:spPr>
              <a:xfrm>
                <a:off x="3772339" y="4031619"/>
                <a:ext cx="129954" cy="41868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6421" extrusionOk="0">
                    <a:moveTo>
                      <a:pt x="623" y="1711"/>
                    </a:moveTo>
                    <a:cubicBezTo>
                      <a:pt x="623" y="1722"/>
                      <a:pt x="613" y="1722"/>
                      <a:pt x="613" y="1722"/>
                    </a:cubicBezTo>
                    <a:cubicBezTo>
                      <a:pt x="623" y="1722"/>
                      <a:pt x="623" y="1722"/>
                      <a:pt x="623" y="1711"/>
                    </a:cubicBezTo>
                    <a:close/>
                    <a:moveTo>
                      <a:pt x="589" y="5365"/>
                    </a:moveTo>
                    <a:cubicBezTo>
                      <a:pt x="590" y="5368"/>
                      <a:pt x="591" y="5371"/>
                      <a:pt x="592" y="5374"/>
                    </a:cubicBezTo>
                    <a:cubicBezTo>
                      <a:pt x="592" y="5369"/>
                      <a:pt x="591" y="5367"/>
                      <a:pt x="589" y="5365"/>
                    </a:cubicBezTo>
                    <a:close/>
                    <a:moveTo>
                      <a:pt x="1899" y="0"/>
                    </a:moveTo>
                    <a:cubicBezTo>
                      <a:pt x="1660" y="146"/>
                      <a:pt x="1443" y="321"/>
                      <a:pt x="1245" y="519"/>
                    </a:cubicBezTo>
                    <a:cubicBezTo>
                      <a:pt x="1049" y="716"/>
                      <a:pt x="872" y="934"/>
                      <a:pt x="727" y="1172"/>
                    </a:cubicBezTo>
                    <a:cubicBezTo>
                      <a:pt x="572" y="1421"/>
                      <a:pt x="447" y="1670"/>
                      <a:pt x="343" y="1940"/>
                    </a:cubicBezTo>
                    <a:cubicBezTo>
                      <a:pt x="240" y="2209"/>
                      <a:pt x="167" y="2490"/>
                      <a:pt x="115" y="2769"/>
                    </a:cubicBezTo>
                    <a:cubicBezTo>
                      <a:pt x="1" y="3340"/>
                      <a:pt x="1" y="3931"/>
                      <a:pt x="84" y="4502"/>
                    </a:cubicBezTo>
                    <a:cubicBezTo>
                      <a:pt x="125" y="4772"/>
                      <a:pt x="198" y="5031"/>
                      <a:pt x="302" y="5291"/>
                    </a:cubicBezTo>
                    <a:cubicBezTo>
                      <a:pt x="353" y="5436"/>
                      <a:pt x="416" y="5570"/>
                      <a:pt x="489" y="5705"/>
                    </a:cubicBezTo>
                    <a:cubicBezTo>
                      <a:pt x="561" y="5871"/>
                      <a:pt x="644" y="6027"/>
                      <a:pt x="747" y="6162"/>
                    </a:cubicBezTo>
                    <a:cubicBezTo>
                      <a:pt x="810" y="6245"/>
                      <a:pt x="883" y="6328"/>
                      <a:pt x="966" y="6390"/>
                    </a:cubicBezTo>
                    <a:cubicBezTo>
                      <a:pt x="986" y="6411"/>
                      <a:pt x="1007" y="6421"/>
                      <a:pt x="1049" y="6421"/>
                    </a:cubicBezTo>
                    <a:cubicBezTo>
                      <a:pt x="1069" y="6421"/>
                      <a:pt x="1100" y="6411"/>
                      <a:pt x="1121" y="6390"/>
                    </a:cubicBezTo>
                    <a:cubicBezTo>
                      <a:pt x="1162" y="6349"/>
                      <a:pt x="1162" y="6276"/>
                      <a:pt x="1121" y="6234"/>
                    </a:cubicBezTo>
                    <a:cubicBezTo>
                      <a:pt x="1059" y="6183"/>
                      <a:pt x="1007" y="6130"/>
                      <a:pt x="955" y="6068"/>
                    </a:cubicBezTo>
                    <a:cubicBezTo>
                      <a:pt x="801" y="5853"/>
                      <a:pt x="688" y="5607"/>
                      <a:pt x="585" y="5361"/>
                    </a:cubicBezTo>
                    <a:lnTo>
                      <a:pt x="585" y="5361"/>
                    </a:lnTo>
                    <a:cubicBezTo>
                      <a:pt x="586" y="5362"/>
                      <a:pt x="587" y="5363"/>
                      <a:pt x="589" y="5365"/>
                    </a:cubicBezTo>
                    <a:lnTo>
                      <a:pt x="589" y="5365"/>
                    </a:lnTo>
                    <a:cubicBezTo>
                      <a:pt x="445" y="5015"/>
                      <a:pt x="343" y="4644"/>
                      <a:pt x="291" y="4274"/>
                    </a:cubicBezTo>
                    <a:lnTo>
                      <a:pt x="291" y="4263"/>
                    </a:lnTo>
                    <a:cubicBezTo>
                      <a:pt x="240" y="3828"/>
                      <a:pt x="240" y="3392"/>
                      <a:pt x="291" y="2967"/>
                    </a:cubicBezTo>
                    <a:cubicBezTo>
                      <a:pt x="353" y="2541"/>
                      <a:pt x="447" y="2126"/>
                      <a:pt x="613" y="1732"/>
                    </a:cubicBezTo>
                    <a:lnTo>
                      <a:pt x="613" y="1722"/>
                    </a:lnTo>
                    <a:cubicBezTo>
                      <a:pt x="685" y="1566"/>
                      <a:pt x="758" y="1421"/>
                      <a:pt x="841" y="1276"/>
                    </a:cubicBezTo>
                    <a:cubicBezTo>
                      <a:pt x="913" y="1131"/>
                      <a:pt x="1007" y="996"/>
                      <a:pt x="1111" y="872"/>
                    </a:cubicBezTo>
                    <a:cubicBezTo>
                      <a:pt x="1277" y="653"/>
                      <a:pt x="1464" y="457"/>
                      <a:pt x="1681" y="291"/>
                    </a:cubicBezTo>
                    <a:cubicBezTo>
                      <a:pt x="1764" y="218"/>
                      <a:pt x="1858" y="155"/>
                      <a:pt x="1951" y="104"/>
                    </a:cubicBezTo>
                    <a:cubicBezTo>
                      <a:pt x="1982" y="83"/>
                      <a:pt x="1992" y="52"/>
                      <a:pt x="1971" y="21"/>
                    </a:cubicBezTo>
                    <a:cubicBezTo>
                      <a:pt x="1962" y="10"/>
                      <a:pt x="1941" y="0"/>
                      <a:pt x="1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1"/>
              <p:cNvSpPr/>
              <p:nvPr/>
            </p:nvSpPr>
            <p:spPr>
              <a:xfrm>
                <a:off x="3956350" y="4093825"/>
                <a:ext cx="323352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394" y="52"/>
                    </a:cubicBezTo>
                    <a:cubicBezTo>
                      <a:pt x="301" y="104"/>
                      <a:pt x="228" y="177"/>
                      <a:pt x="166" y="270"/>
                    </a:cubicBezTo>
                    <a:cubicBezTo>
                      <a:pt x="0" y="519"/>
                      <a:pt x="0" y="840"/>
                      <a:pt x="11" y="1048"/>
                    </a:cubicBezTo>
                    <a:cubicBezTo>
                      <a:pt x="11" y="1110"/>
                      <a:pt x="11" y="1183"/>
                      <a:pt x="21" y="1245"/>
                    </a:cubicBezTo>
                    <a:lnTo>
                      <a:pt x="21" y="1349"/>
                    </a:lnTo>
                    <a:lnTo>
                      <a:pt x="3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45" y="3226"/>
                      <a:pt x="177" y="3662"/>
                    </a:cubicBezTo>
                    <a:cubicBezTo>
                      <a:pt x="177" y="3776"/>
                      <a:pt x="187" y="3901"/>
                      <a:pt x="187" y="4015"/>
                    </a:cubicBezTo>
                    <a:lnTo>
                      <a:pt x="198" y="4254"/>
                    </a:lnTo>
                    <a:cubicBezTo>
                      <a:pt x="208" y="4409"/>
                      <a:pt x="218" y="4533"/>
                      <a:pt x="228" y="4637"/>
                    </a:cubicBezTo>
                    <a:cubicBezTo>
                      <a:pt x="249" y="4761"/>
                      <a:pt x="260" y="4876"/>
                      <a:pt x="291" y="4980"/>
                    </a:cubicBezTo>
                    <a:cubicBezTo>
                      <a:pt x="322" y="5104"/>
                      <a:pt x="353" y="5208"/>
                      <a:pt x="405" y="5291"/>
                    </a:cubicBezTo>
                    <a:cubicBezTo>
                      <a:pt x="426" y="5342"/>
                      <a:pt x="456" y="5384"/>
                      <a:pt x="488" y="5425"/>
                    </a:cubicBezTo>
                    <a:cubicBezTo>
                      <a:pt x="519" y="5478"/>
                      <a:pt x="550" y="5508"/>
                      <a:pt x="592" y="5550"/>
                    </a:cubicBezTo>
                    <a:cubicBezTo>
                      <a:pt x="664" y="5623"/>
                      <a:pt x="747" y="5685"/>
                      <a:pt x="861" y="5727"/>
                    </a:cubicBezTo>
                    <a:cubicBezTo>
                      <a:pt x="954" y="5768"/>
                      <a:pt x="1079" y="5799"/>
                      <a:pt x="1214" y="5819"/>
                    </a:cubicBezTo>
                    <a:cubicBezTo>
                      <a:pt x="1286" y="5830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30"/>
                      <a:pt x="1712" y="5819"/>
                    </a:cubicBezTo>
                    <a:cubicBezTo>
                      <a:pt x="1722" y="5819"/>
                      <a:pt x="1733" y="5830"/>
                      <a:pt x="1733" y="5830"/>
                    </a:cubicBezTo>
                    <a:lnTo>
                      <a:pt x="1754" y="5840"/>
                    </a:lnTo>
                    <a:lnTo>
                      <a:pt x="1919" y="5913"/>
                    </a:lnTo>
                    <a:cubicBezTo>
                      <a:pt x="2178" y="6017"/>
                      <a:pt x="2531" y="6172"/>
                      <a:pt x="2863" y="6287"/>
                    </a:cubicBezTo>
                    <a:cubicBezTo>
                      <a:pt x="3268" y="6421"/>
                      <a:pt x="3621" y="6494"/>
                      <a:pt x="3953" y="6504"/>
                    </a:cubicBezTo>
                    <a:cubicBezTo>
                      <a:pt x="3807" y="6473"/>
                      <a:pt x="3693" y="6453"/>
                      <a:pt x="3589" y="6432"/>
                    </a:cubicBezTo>
                    <a:cubicBezTo>
                      <a:pt x="3299" y="6359"/>
                      <a:pt x="3019" y="6276"/>
                      <a:pt x="2759" y="6162"/>
                    </a:cubicBezTo>
                    <a:cubicBezTo>
                      <a:pt x="2625" y="6110"/>
                      <a:pt x="2490" y="6048"/>
                      <a:pt x="2365" y="5985"/>
                    </a:cubicBezTo>
                    <a:cubicBezTo>
                      <a:pt x="2303" y="5955"/>
                      <a:pt x="2251" y="5923"/>
                      <a:pt x="2189" y="5893"/>
                    </a:cubicBezTo>
                    <a:lnTo>
                      <a:pt x="2116" y="5851"/>
                    </a:lnTo>
                    <a:cubicBezTo>
                      <a:pt x="2085" y="5830"/>
                      <a:pt x="2044" y="5810"/>
                      <a:pt x="2002" y="5789"/>
                    </a:cubicBezTo>
                    <a:cubicBezTo>
                      <a:pt x="1940" y="5757"/>
                      <a:pt x="1888" y="5727"/>
                      <a:pt x="1837" y="5706"/>
                    </a:cubicBezTo>
                    <a:cubicBezTo>
                      <a:pt x="1805" y="5695"/>
                      <a:pt x="1774" y="5674"/>
                      <a:pt x="1733" y="5664"/>
                    </a:cubicBezTo>
                    <a:cubicBezTo>
                      <a:pt x="1712" y="5654"/>
                      <a:pt x="1680" y="5654"/>
                      <a:pt x="1660" y="5644"/>
                    </a:cubicBezTo>
                    <a:cubicBezTo>
                      <a:pt x="1608" y="5633"/>
                      <a:pt x="1567" y="5623"/>
                      <a:pt x="1525" y="5623"/>
                    </a:cubicBezTo>
                    <a:cubicBezTo>
                      <a:pt x="1484" y="5612"/>
                      <a:pt x="1452" y="5612"/>
                      <a:pt x="1411" y="5612"/>
                    </a:cubicBezTo>
                    <a:lnTo>
                      <a:pt x="1214" y="5612"/>
                    </a:lnTo>
                    <a:cubicBezTo>
                      <a:pt x="1162" y="5602"/>
                      <a:pt x="1100" y="5602"/>
                      <a:pt x="1037" y="5581"/>
                    </a:cubicBezTo>
                    <a:cubicBezTo>
                      <a:pt x="965" y="5561"/>
                      <a:pt x="913" y="5529"/>
                      <a:pt x="861" y="5498"/>
                    </a:cubicBezTo>
                    <a:cubicBezTo>
                      <a:pt x="809" y="5446"/>
                      <a:pt x="758" y="5405"/>
                      <a:pt x="726" y="5353"/>
                    </a:cubicBezTo>
                    <a:cubicBezTo>
                      <a:pt x="685" y="5301"/>
                      <a:pt x="654" y="5249"/>
                      <a:pt x="622" y="5187"/>
                    </a:cubicBezTo>
                    <a:cubicBezTo>
                      <a:pt x="571" y="5073"/>
                      <a:pt x="529" y="4948"/>
                      <a:pt x="498" y="4803"/>
                    </a:cubicBezTo>
                    <a:cubicBezTo>
                      <a:pt x="467" y="4658"/>
                      <a:pt x="447" y="4503"/>
                      <a:pt x="436" y="4378"/>
                    </a:cubicBezTo>
                    <a:cubicBezTo>
                      <a:pt x="415" y="4201"/>
                      <a:pt x="394" y="4025"/>
                      <a:pt x="384" y="3849"/>
                    </a:cubicBezTo>
                    <a:cubicBezTo>
                      <a:pt x="353" y="3527"/>
                      <a:pt x="332" y="3196"/>
                      <a:pt x="322" y="2864"/>
                    </a:cubicBezTo>
                    <a:lnTo>
                      <a:pt x="311" y="2708"/>
                    </a:lnTo>
                    <a:cubicBezTo>
                      <a:pt x="301" y="2490"/>
                      <a:pt x="291" y="2272"/>
                      <a:pt x="270" y="2054"/>
                    </a:cubicBezTo>
                    <a:lnTo>
                      <a:pt x="239" y="1712"/>
                    </a:lnTo>
                    <a:cubicBezTo>
                      <a:pt x="239" y="1660"/>
                      <a:pt x="228" y="1608"/>
                      <a:pt x="228" y="1557"/>
                    </a:cubicBezTo>
                    <a:lnTo>
                      <a:pt x="218" y="1515"/>
                    </a:lnTo>
                    <a:cubicBezTo>
                      <a:pt x="218" y="1494"/>
                      <a:pt x="218" y="1463"/>
                      <a:pt x="208" y="1442"/>
                    </a:cubicBezTo>
                    <a:cubicBezTo>
                      <a:pt x="198" y="1318"/>
                      <a:pt x="198" y="1204"/>
                      <a:pt x="198" y="1100"/>
                    </a:cubicBezTo>
                    <a:cubicBezTo>
                      <a:pt x="198" y="965"/>
                      <a:pt x="208" y="851"/>
                      <a:pt x="239" y="757"/>
                    </a:cubicBezTo>
                    <a:cubicBezTo>
                      <a:pt x="260" y="674"/>
                      <a:pt x="291" y="571"/>
                      <a:pt x="343" y="488"/>
                    </a:cubicBezTo>
                    <a:cubicBezTo>
                      <a:pt x="373" y="436"/>
                      <a:pt x="405" y="405"/>
                      <a:pt x="426" y="384"/>
                    </a:cubicBezTo>
                    <a:cubicBezTo>
                      <a:pt x="467" y="353"/>
                      <a:pt x="498" y="333"/>
                      <a:pt x="529" y="312"/>
                    </a:cubicBezTo>
                    <a:cubicBezTo>
                      <a:pt x="581" y="301"/>
                      <a:pt x="622" y="291"/>
                      <a:pt x="675" y="280"/>
                    </a:cubicBezTo>
                    <a:lnTo>
                      <a:pt x="695" y="280"/>
                    </a:lnTo>
                    <a:cubicBezTo>
                      <a:pt x="737" y="280"/>
                      <a:pt x="778" y="291"/>
                      <a:pt x="820" y="301"/>
                    </a:cubicBezTo>
                    <a:cubicBezTo>
                      <a:pt x="882" y="312"/>
                      <a:pt x="954" y="333"/>
                      <a:pt x="1007" y="363"/>
                    </a:cubicBezTo>
                    <a:cubicBezTo>
                      <a:pt x="1069" y="395"/>
                      <a:pt x="1131" y="426"/>
                      <a:pt x="1193" y="467"/>
                    </a:cubicBezTo>
                    <a:cubicBezTo>
                      <a:pt x="1401" y="602"/>
                      <a:pt x="1598" y="799"/>
                      <a:pt x="1774" y="1038"/>
                    </a:cubicBezTo>
                    <a:cubicBezTo>
                      <a:pt x="1929" y="1266"/>
                      <a:pt x="2065" y="1515"/>
                      <a:pt x="2189" y="1815"/>
                    </a:cubicBezTo>
                    <a:cubicBezTo>
                      <a:pt x="2303" y="2064"/>
                      <a:pt x="2397" y="2345"/>
                      <a:pt x="2500" y="2666"/>
                    </a:cubicBezTo>
                    <a:cubicBezTo>
                      <a:pt x="2563" y="2884"/>
                      <a:pt x="2625" y="3102"/>
                      <a:pt x="2676" y="3320"/>
                    </a:cubicBezTo>
                    <a:lnTo>
                      <a:pt x="2687" y="3361"/>
                    </a:lnTo>
                    <a:lnTo>
                      <a:pt x="2697" y="3392"/>
                    </a:lnTo>
                    <a:cubicBezTo>
                      <a:pt x="2729" y="3279"/>
                      <a:pt x="2759" y="3175"/>
                      <a:pt x="2791" y="3092"/>
                    </a:cubicBezTo>
                    <a:cubicBezTo>
                      <a:pt x="2842" y="2988"/>
                      <a:pt x="2895" y="2884"/>
                      <a:pt x="2957" y="2801"/>
                    </a:cubicBezTo>
                    <a:cubicBezTo>
                      <a:pt x="3040" y="2698"/>
                      <a:pt x="3112" y="2604"/>
                      <a:pt x="3206" y="2532"/>
                    </a:cubicBezTo>
                    <a:cubicBezTo>
                      <a:pt x="3299" y="2449"/>
                      <a:pt x="3402" y="2376"/>
                      <a:pt x="3496" y="2324"/>
                    </a:cubicBezTo>
                    <a:cubicBezTo>
                      <a:pt x="3714" y="2200"/>
                      <a:pt x="3953" y="2117"/>
                      <a:pt x="4202" y="2064"/>
                    </a:cubicBezTo>
                    <a:cubicBezTo>
                      <a:pt x="4368" y="2044"/>
                      <a:pt x="4533" y="2023"/>
                      <a:pt x="4689" y="2023"/>
                    </a:cubicBezTo>
                    <a:cubicBezTo>
                      <a:pt x="4782" y="2023"/>
                      <a:pt x="4865" y="2034"/>
                      <a:pt x="4958" y="2034"/>
                    </a:cubicBezTo>
                    <a:cubicBezTo>
                      <a:pt x="4813" y="1981"/>
                      <a:pt x="4647" y="1940"/>
                      <a:pt x="4481" y="1919"/>
                    </a:cubicBezTo>
                    <a:cubicBezTo>
                      <a:pt x="4377" y="1909"/>
                      <a:pt x="4294" y="1909"/>
                      <a:pt x="4212" y="1909"/>
                    </a:cubicBezTo>
                    <a:cubicBezTo>
                      <a:pt x="3932" y="1909"/>
                      <a:pt x="3662" y="1961"/>
                      <a:pt x="3434" y="2064"/>
                    </a:cubicBezTo>
                    <a:cubicBezTo>
                      <a:pt x="3268" y="2137"/>
                      <a:pt x="3123" y="2230"/>
                      <a:pt x="2998" y="2355"/>
                    </a:cubicBezTo>
                    <a:cubicBezTo>
                      <a:pt x="2936" y="2428"/>
                      <a:pt x="2874" y="2490"/>
                      <a:pt x="2822" y="2562"/>
                    </a:cubicBezTo>
                    <a:cubicBezTo>
                      <a:pt x="2791" y="2615"/>
                      <a:pt x="2759" y="2656"/>
                      <a:pt x="2739" y="2708"/>
                    </a:cubicBezTo>
                    <a:cubicBezTo>
                      <a:pt x="2729" y="2728"/>
                      <a:pt x="2718" y="2739"/>
                      <a:pt x="2708" y="2760"/>
                    </a:cubicBezTo>
                    <a:cubicBezTo>
                      <a:pt x="2614" y="2532"/>
                      <a:pt x="2531" y="2293"/>
                      <a:pt x="2438" y="2034"/>
                    </a:cubicBezTo>
                    <a:lnTo>
                      <a:pt x="2417" y="1972"/>
                    </a:lnTo>
                    <a:cubicBezTo>
                      <a:pt x="2344" y="1733"/>
                      <a:pt x="2241" y="1453"/>
                      <a:pt x="2116" y="1183"/>
                    </a:cubicBezTo>
                    <a:cubicBezTo>
                      <a:pt x="2044" y="1048"/>
                      <a:pt x="1971" y="913"/>
                      <a:pt x="1878" y="789"/>
                    </a:cubicBezTo>
                    <a:cubicBezTo>
                      <a:pt x="1795" y="664"/>
                      <a:pt x="1680" y="550"/>
                      <a:pt x="1556" y="436"/>
                    </a:cubicBezTo>
                    <a:cubicBezTo>
                      <a:pt x="1432" y="322"/>
                      <a:pt x="1276" y="218"/>
                      <a:pt x="1120" y="135"/>
                    </a:cubicBezTo>
                    <a:cubicBezTo>
                      <a:pt x="986" y="63"/>
                      <a:pt x="851" y="21"/>
                      <a:pt x="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1"/>
              <p:cNvSpPr/>
              <p:nvPr/>
            </p:nvSpPr>
            <p:spPr>
              <a:xfrm>
                <a:off x="3977346" y="4108692"/>
                <a:ext cx="42644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61" extrusionOk="0">
                    <a:moveTo>
                      <a:pt x="104" y="1"/>
                    </a:moveTo>
                    <a:cubicBezTo>
                      <a:pt x="83" y="1"/>
                      <a:pt x="51" y="11"/>
                      <a:pt x="42" y="32"/>
                    </a:cubicBezTo>
                    <a:cubicBezTo>
                      <a:pt x="21" y="52"/>
                      <a:pt x="0" y="73"/>
                      <a:pt x="0" y="105"/>
                    </a:cubicBezTo>
                    <a:cubicBezTo>
                      <a:pt x="0" y="125"/>
                      <a:pt x="10" y="156"/>
                      <a:pt x="31" y="177"/>
                    </a:cubicBezTo>
                    <a:cubicBezTo>
                      <a:pt x="70" y="226"/>
                      <a:pt x="110" y="275"/>
                      <a:pt x="149" y="333"/>
                    </a:cubicBezTo>
                    <a:lnTo>
                      <a:pt x="149" y="333"/>
                    </a:lnTo>
                    <a:cubicBezTo>
                      <a:pt x="147" y="333"/>
                      <a:pt x="145" y="333"/>
                      <a:pt x="145" y="333"/>
                    </a:cubicBezTo>
                    <a:lnTo>
                      <a:pt x="145" y="333"/>
                    </a:lnTo>
                    <a:lnTo>
                      <a:pt x="155" y="343"/>
                    </a:lnTo>
                    <a:cubicBezTo>
                      <a:pt x="249" y="488"/>
                      <a:pt x="332" y="644"/>
                      <a:pt x="394" y="810"/>
                    </a:cubicBezTo>
                    <a:lnTo>
                      <a:pt x="404" y="820"/>
                    </a:lnTo>
                    <a:lnTo>
                      <a:pt x="394" y="820"/>
                    </a:lnTo>
                    <a:cubicBezTo>
                      <a:pt x="456" y="986"/>
                      <a:pt x="487" y="1152"/>
                      <a:pt x="508" y="1329"/>
                    </a:cubicBezTo>
                    <a:lnTo>
                      <a:pt x="508" y="1598"/>
                    </a:lnTo>
                    <a:cubicBezTo>
                      <a:pt x="498" y="1629"/>
                      <a:pt x="529" y="1661"/>
                      <a:pt x="560" y="1661"/>
                    </a:cubicBezTo>
                    <a:cubicBezTo>
                      <a:pt x="602" y="1661"/>
                      <a:pt x="632" y="1640"/>
                      <a:pt x="632" y="1598"/>
                    </a:cubicBezTo>
                    <a:cubicBezTo>
                      <a:pt x="653" y="1329"/>
                      <a:pt x="632" y="1048"/>
                      <a:pt x="560" y="789"/>
                    </a:cubicBezTo>
                    <a:cubicBezTo>
                      <a:pt x="529" y="654"/>
                      <a:pt x="477" y="519"/>
                      <a:pt x="425" y="395"/>
                    </a:cubicBezTo>
                    <a:cubicBezTo>
                      <a:pt x="363" y="271"/>
                      <a:pt x="280" y="146"/>
                      <a:pt x="176" y="42"/>
                    </a:cubicBezTo>
                    <a:cubicBezTo>
                      <a:pt x="155" y="22"/>
                      <a:pt x="134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1"/>
              <p:cNvSpPr/>
              <p:nvPr/>
            </p:nvSpPr>
            <p:spPr>
              <a:xfrm>
                <a:off x="4013144" y="4103932"/>
                <a:ext cx="44731" cy="9415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4" extrusionOk="0">
                    <a:moveTo>
                      <a:pt x="229" y="427"/>
                    </a:moveTo>
                    <a:cubicBezTo>
                      <a:pt x="229" y="427"/>
                      <a:pt x="229" y="436"/>
                      <a:pt x="238" y="436"/>
                    </a:cubicBezTo>
                    <a:lnTo>
                      <a:pt x="238" y="436"/>
                    </a:lnTo>
                    <a:cubicBezTo>
                      <a:pt x="237" y="434"/>
                      <a:pt x="234" y="431"/>
                      <a:pt x="229" y="427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42" y="1"/>
                      <a:pt x="21" y="22"/>
                    </a:cubicBezTo>
                    <a:cubicBezTo>
                      <a:pt x="11" y="32"/>
                      <a:pt x="0" y="53"/>
                      <a:pt x="0" y="74"/>
                    </a:cubicBezTo>
                    <a:cubicBezTo>
                      <a:pt x="0" y="105"/>
                      <a:pt x="0" y="125"/>
                      <a:pt x="21" y="136"/>
                    </a:cubicBezTo>
                    <a:cubicBezTo>
                      <a:pt x="94" y="240"/>
                      <a:pt x="166" y="333"/>
                      <a:pt x="239" y="436"/>
                    </a:cubicBezTo>
                    <a:cubicBezTo>
                      <a:pt x="239" y="436"/>
                      <a:pt x="238" y="436"/>
                      <a:pt x="238" y="436"/>
                    </a:cubicBezTo>
                    <a:lnTo>
                      <a:pt x="238" y="436"/>
                    </a:lnTo>
                    <a:cubicBezTo>
                      <a:pt x="239" y="439"/>
                      <a:pt x="239" y="442"/>
                      <a:pt x="239" y="447"/>
                    </a:cubicBezTo>
                    <a:cubicBezTo>
                      <a:pt x="291" y="519"/>
                      <a:pt x="343" y="602"/>
                      <a:pt x="385" y="675"/>
                    </a:cubicBezTo>
                    <a:cubicBezTo>
                      <a:pt x="436" y="768"/>
                      <a:pt x="478" y="862"/>
                      <a:pt x="509" y="966"/>
                    </a:cubicBezTo>
                    <a:cubicBezTo>
                      <a:pt x="530" y="1017"/>
                      <a:pt x="551" y="1070"/>
                      <a:pt x="561" y="1121"/>
                    </a:cubicBezTo>
                    <a:cubicBezTo>
                      <a:pt x="571" y="1183"/>
                      <a:pt x="581" y="1256"/>
                      <a:pt x="592" y="1319"/>
                    </a:cubicBezTo>
                    <a:lnTo>
                      <a:pt x="592" y="1402"/>
                    </a:lnTo>
                    <a:cubicBezTo>
                      <a:pt x="592" y="1422"/>
                      <a:pt x="613" y="1443"/>
                      <a:pt x="644" y="1443"/>
                    </a:cubicBezTo>
                    <a:cubicBezTo>
                      <a:pt x="664" y="1443"/>
                      <a:pt x="685" y="1422"/>
                      <a:pt x="685" y="1402"/>
                    </a:cubicBezTo>
                    <a:cubicBezTo>
                      <a:pt x="685" y="1277"/>
                      <a:pt x="664" y="1153"/>
                      <a:pt x="644" y="1038"/>
                    </a:cubicBezTo>
                    <a:cubicBezTo>
                      <a:pt x="613" y="914"/>
                      <a:pt x="581" y="789"/>
                      <a:pt x="530" y="675"/>
                    </a:cubicBezTo>
                    <a:cubicBezTo>
                      <a:pt x="488" y="561"/>
                      <a:pt x="436" y="447"/>
                      <a:pt x="364" y="333"/>
                    </a:cubicBezTo>
                    <a:cubicBezTo>
                      <a:pt x="343" y="281"/>
                      <a:pt x="302" y="229"/>
                      <a:pt x="270" y="178"/>
                    </a:cubicBezTo>
                    <a:cubicBezTo>
                      <a:pt x="229" y="125"/>
                      <a:pt x="198" y="74"/>
                      <a:pt x="146" y="22"/>
                    </a:cubicBezTo>
                    <a:cubicBezTo>
                      <a:pt x="136" y="1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1"/>
              <p:cNvSpPr/>
              <p:nvPr/>
            </p:nvSpPr>
            <p:spPr>
              <a:xfrm>
                <a:off x="4279641" y="3577720"/>
                <a:ext cx="230695" cy="22939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518" extrusionOk="0">
                    <a:moveTo>
                      <a:pt x="1816" y="1"/>
                    </a:moveTo>
                    <a:cubicBezTo>
                      <a:pt x="1764" y="1"/>
                      <a:pt x="1712" y="1"/>
                      <a:pt x="1660" y="11"/>
                    </a:cubicBezTo>
                    <a:cubicBezTo>
                      <a:pt x="1515" y="32"/>
                      <a:pt x="1370" y="84"/>
                      <a:pt x="1224" y="177"/>
                    </a:cubicBezTo>
                    <a:cubicBezTo>
                      <a:pt x="986" y="312"/>
                      <a:pt x="779" y="509"/>
                      <a:pt x="613" y="758"/>
                    </a:cubicBezTo>
                    <a:cubicBezTo>
                      <a:pt x="468" y="976"/>
                      <a:pt x="353" y="1235"/>
                      <a:pt x="260" y="1557"/>
                    </a:cubicBezTo>
                    <a:cubicBezTo>
                      <a:pt x="94" y="2096"/>
                      <a:pt x="53" y="2667"/>
                      <a:pt x="11" y="3258"/>
                    </a:cubicBezTo>
                    <a:cubicBezTo>
                      <a:pt x="11" y="3299"/>
                      <a:pt x="0" y="3351"/>
                      <a:pt x="0" y="3393"/>
                    </a:cubicBezTo>
                    <a:cubicBezTo>
                      <a:pt x="0" y="3424"/>
                      <a:pt x="0" y="3444"/>
                      <a:pt x="21" y="3465"/>
                    </a:cubicBezTo>
                    <a:cubicBezTo>
                      <a:pt x="32" y="3486"/>
                      <a:pt x="53" y="3507"/>
                      <a:pt x="83" y="3507"/>
                    </a:cubicBezTo>
                    <a:cubicBezTo>
                      <a:pt x="94" y="3517"/>
                      <a:pt x="94" y="3517"/>
                      <a:pt x="104" y="3517"/>
                    </a:cubicBezTo>
                    <a:cubicBezTo>
                      <a:pt x="125" y="3517"/>
                      <a:pt x="146" y="3507"/>
                      <a:pt x="156" y="3497"/>
                    </a:cubicBezTo>
                    <a:cubicBezTo>
                      <a:pt x="177" y="3486"/>
                      <a:pt x="198" y="3455"/>
                      <a:pt x="198" y="3434"/>
                    </a:cubicBezTo>
                    <a:lnTo>
                      <a:pt x="208" y="3351"/>
                    </a:lnTo>
                    <a:lnTo>
                      <a:pt x="208" y="3268"/>
                    </a:lnTo>
                    <a:cubicBezTo>
                      <a:pt x="219" y="3289"/>
                      <a:pt x="249" y="3310"/>
                      <a:pt x="281" y="3310"/>
                    </a:cubicBezTo>
                    <a:cubicBezTo>
                      <a:pt x="737" y="3310"/>
                      <a:pt x="1328" y="3289"/>
                      <a:pt x="1909" y="3112"/>
                    </a:cubicBezTo>
                    <a:cubicBezTo>
                      <a:pt x="2189" y="3029"/>
                      <a:pt x="2438" y="2916"/>
                      <a:pt x="2656" y="2771"/>
                    </a:cubicBezTo>
                    <a:cubicBezTo>
                      <a:pt x="2884" y="2625"/>
                      <a:pt x="3071" y="2418"/>
                      <a:pt x="3206" y="2190"/>
                    </a:cubicBezTo>
                    <a:cubicBezTo>
                      <a:pt x="3237" y="2148"/>
                      <a:pt x="3258" y="2107"/>
                      <a:pt x="3278" y="2065"/>
                    </a:cubicBezTo>
                    <a:lnTo>
                      <a:pt x="3289" y="2086"/>
                    </a:lnTo>
                    <a:cubicBezTo>
                      <a:pt x="3299" y="2137"/>
                      <a:pt x="3320" y="2190"/>
                      <a:pt x="3331" y="2231"/>
                    </a:cubicBezTo>
                    <a:cubicBezTo>
                      <a:pt x="3351" y="2273"/>
                      <a:pt x="3382" y="2303"/>
                      <a:pt x="3434" y="2303"/>
                    </a:cubicBezTo>
                    <a:cubicBezTo>
                      <a:pt x="3444" y="2303"/>
                      <a:pt x="3455" y="2303"/>
                      <a:pt x="3465" y="2293"/>
                    </a:cubicBezTo>
                    <a:cubicBezTo>
                      <a:pt x="3517" y="2283"/>
                      <a:pt x="3538" y="2220"/>
                      <a:pt x="3527" y="2169"/>
                    </a:cubicBezTo>
                    <a:cubicBezTo>
                      <a:pt x="3497" y="2107"/>
                      <a:pt x="3476" y="2034"/>
                      <a:pt x="3455" y="1971"/>
                    </a:cubicBezTo>
                    <a:cubicBezTo>
                      <a:pt x="3414" y="1837"/>
                      <a:pt x="3372" y="1702"/>
                      <a:pt x="3331" y="1577"/>
                    </a:cubicBezTo>
                    <a:cubicBezTo>
                      <a:pt x="3278" y="1453"/>
                      <a:pt x="3227" y="1318"/>
                      <a:pt x="3165" y="1183"/>
                    </a:cubicBezTo>
                    <a:cubicBezTo>
                      <a:pt x="3029" y="893"/>
                      <a:pt x="2874" y="664"/>
                      <a:pt x="2708" y="468"/>
                    </a:cubicBezTo>
                    <a:cubicBezTo>
                      <a:pt x="2604" y="353"/>
                      <a:pt x="2511" y="270"/>
                      <a:pt x="2407" y="198"/>
                    </a:cubicBezTo>
                    <a:cubicBezTo>
                      <a:pt x="2355" y="157"/>
                      <a:pt x="2293" y="125"/>
                      <a:pt x="2241" y="104"/>
                    </a:cubicBezTo>
                    <a:cubicBezTo>
                      <a:pt x="2189" y="74"/>
                      <a:pt x="2127" y="53"/>
                      <a:pt x="2044" y="32"/>
                    </a:cubicBezTo>
                    <a:cubicBezTo>
                      <a:pt x="1971" y="11"/>
                      <a:pt x="1899" y="1"/>
                      <a:pt x="18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1"/>
              <p:cNvSpPr/>
              <p:nvPr/>
            </p:nvSpPr>
            <p:spPr>
              <a:xfrm>
                <a:off x="4682091" y="3727889"/>
                <a:ext cx="222610" cy="310571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4763" extrusionOk="0">
                    <a:moveTo>
                      <a:pt x="2200" y="0"/>
                    </a:moveTo>
                    <a:cubicBezTo>
                      <a:pt x="1992" y="0"/>
                      <a:pt x="1764" y="42"/>
                      <a:pt x="1504" y="115"/>
                    </a:cubicBezTo>
                    <a:cubicBezTo>
                      <a:pt x="1255" y="187"/>
                      <a:pt x="986" y="302"/>
                      <a:pt x="695" y="457"/>
                    </a:cubicBezTo>
                    <a:cubicBezTo>
                      <a:pt x="457" y="581"/>
                      <a:pt x="239" y="726"/>
                      <a:pt x="52" y="872"/>
                    </a:cubicBezTo>
                    <a:cubicBezTo>
                      <a:pt x="11" y="903"/>
                      <a:pt x="1" y="965"/>
                      <a:pt x="31" y="1007"/>
                    </a:cubicBezTo>
                    <a:cubicBezTo>
                      <a:pt x="42" y="1038"/>
                      <a:pt x="84" y="1058"/>
                      <a:pt x="114" y="1058"/>
                    </a:cubicBezTo>
                    <a:cubicBezTo>
                      <a:pt x="135" y="1058"/>
                      <a:pt x="156" y="1048"/>
                      <a:pt x="167" y="1038"/>
                    </a:cubicBezTo>
                    <a:cubicBezTo>
                      <a:pt x="218" y="996"/>
                      <a:pt x="270" y="955"/>
                      <a:pt x="333" y="913"/>
                    </a:cubicBezTo>
                    <a:cubicBezTo>
                      <a:pt x="333" y="1100"/>
                      <a:pt x="343" y="1297"/>
                      <a:pt x="374" y="1515"/>
                    </a:cubicBezTo>
                    <a:cubicBezTo>
                      <a:pt x="416" y="1775"/>
                      <a:pt x="467" y="2054"/>
                      <a:pt x="540" y="2335"/>
                    </a:cubicBezTo>
                    <a:cubicBezTo>
                      <a:pt x="623" y="2646"/>
                      <a:pt x="716" y="2916"/>
                      <a:pt x="831" y="3175"/>
                    </a:cubicBezTo>
                    <a:cubicBezTo>
                      <a:pt x="955" y="3455"/>
                      <a:pt x="1090" y="3683"/>
                      <a:pt x="1235" y="3891"/>
                    </a:cubicBezTo>
                    <a:cubicBezTo>
                      <a:pt x="1380" y="4077"/>
                      <a:pt x="1525" y="4223"/>
                      <a:pt x="1681" y="4326"/>
                    </a:cubicBezTo>
                    <a:cubicBezTo>
                      <a:pt x="1702" y="4336"/>
                      <a:pt x="1723" y="4347"/>
                      <a:pt x="1743" y="4347"/>
                    </a:cubicBezTo>
                    <a:cubicBezTo>
                      <a:pt x="1670" y="4430"/>
                      <a:pt x="1587" y="4513"/>
                      <a:pt x="1515" y="4596"/>
                    </a:cubicBezTo>
                    <a:cubicBezTo>
                      <a:pt x="1494" y="4617"/>
                      <a:pt x="1484" y="4638"/>
                      <a:pt x="1484" y="4668"/>
                    </a:cubicBezTo>
                    <a:cubicBezTo>
                      <a:pt x="1484" y="4700"/>
                      <a:pt x="1504" y="4721"/>
                      <a:pt x="1525" y="4741"/>
                    </a:cubicBezTo>
                    <a:cubicBezTo>
                      <a:pt x="1536" y="4762"/>
                      <a:pt x="1567" y="4762"/>
                      <a:pt x="1587" y="4762"/>
                    </a:cubicBezTo>
                    <a:cubicBezTo>
                      <a:pt x="1619" y="4762"/>
                      <a:pt x="1640" y="4751"/>
                      <a:pt x="1660" y="4730"/>
                    </a:cubicBezTo>
                    <a:cubicBezTo>
                      <a:pt x="1868" y="4523"/>
                      <a:pt x="2065" y="4274"/>
                      <a:pt x="2283" y="3963"/>
                    </a:cubicBezTo>
                    <a:cubicBezTo>
                      <a:pt x="2438" y="3735"/>
                      <a:pt x="2583" y="3506"/>
                      <a:pt x="2718" y="3278"/>
                    </a:cubicBezTo>
                    <a:cubicBezTo>
                      <a:pt x="2874" y="3009"/>
                      <a:pt x="3009" y="2739"/>
                      <a:pt x="3113" y="2480"/>
                    </a:cubicBezTo>
                    <a:cubicBezTo>
                      <a:pt x="3247" y="2169"/>
                      <a:pt x="3330" y="1899"/>
                      <a:pt x="3372" y="1639"/>
                    </a:cubicBezTo>
                    <a:cubicBezTo>
                      <a:pt x="3392" y="1505"/>
                      <a:pt x="3413" y="1370"/>
                      <a:pt x="3413" y="1235"/>
                    </a:cubicBezTo>
                    <a:cubicBezTo>
                      <a:pt x="3413" y="1111"/>
                      <a:pt x="3392" y="975"/>
                      <a:pt x="3362" y="851"/>
                    </a:cubicBezTo>
                    <a:cubicBezTo>
                      <a:pt x="3299" y="613"/>
                      <a:pt x="3154" y="385"/>
                      <a:pt x="2967" y="239"/>
                    </a:cubicBezTo>
                    <a:cubicBezTo>
                      <a:pt x="2760" y="83"/>
                      <a:pt x="2511" y="0"/>
                      <a:pt x="2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1"/>
              <p:cNvSpPr/>
              <p:nvPr/>
            </p:nvSpPr>
            <p:spPr>
              <a:xfrm>
                <a:off x="4773380" y="3755667"/>
                <a:ext cx="131323" cy="28338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4346" extrusionOk="0">
                    <a:moveTo>
                      <a:pt x="1754" y="0"/>
                    </a:moveTo>
                    <a:cubicBezTo>
                      <a:pt x="1775" y="72"/>
                      <a:pt x="1775" y="135"/>
                      <a:pt x="1785" y="208"/>
                    </a:cubicBezTo>
                    <a:cubicBezTo>
                      <a:pt x="1785" y="321"/>
                      <a:pt x="1785" y="436"/>
                      <a:pt x="1775" y="549"/>
                    </a:cubicBezTo>
                    <a:cubicBezTo>
                      <a:pt x="1764" y="768"/>
                      <a:pt x="1723" y="985"/>
                      <a:pt x="1671" y="1203"/>
                    </a:cubicBezTo>
                    <a:cubicBezTo>
                      <a:pt x="1609" y="1473"/>
                      <a:pt x="1515" y="1732"/>
                      <a:pt x="1391" y="1981"/>
                    </a:cubicBezTo>
                    <a:cubicBezTo>
                      <a:pt x="1245" y="2282"/>
                      <a:pt x="1059" y="2573"/>
                      <a:pt x="841" y="2832"/>
                    </a:cubicBezTo>
                    <a:cubicBezTo>
                      <a:pt x="623" y="3101"/>
                      <a:pt x="385" y="3340"/>
                      <a:pt x="125" y="3568"/>
                    </a:cubicBezTo>
                    <a:lnTo>
                      <a:pt x="1" y="3661"/>
                    </a:lnTo>
                    <a:cubicBezTo>
                      <a:pt x="94" y="3755"/>
                      <a:pt x="187" y="3838"/>
                      <a:pt x="281" y="3900"/>
                    </a:cubicBezTo>
                    <a:cubicBezTo>
                      <a:pt x="302" y="3910"/>
                      <a:pt x="323" y="3921"/>
                      <a:pt x="343" y="3921"/>
                    </a:cubicBezTo>
                    <a:lnTo>
                      <a:pt x="291" y="3983"/>
                    </a:lnTo>
                    <a:cubicBezTo>
                      <a:pt x="229" y="4046"/>
                      <a:pt x="167" y="4108"/>
                      <a:pt x="115" y="4170"/>
                    </a:cubicBezTo>
                    <a:cubicBezTo>
                      <a:pt x="94" y="4191"/>
                      <a:pt x="84" y="4212"/>
                      <a:pt x="84" y="4242"/>
                    </a:cubicBezTo>
                    <a:cubicBezTo>
                      <a:pt x="84" y="4274"/>
                      <a:pt x="104" y="4304"/>
                      <a:pt x="125" y="4315"/>
                    </a:cubicBezTo>
                    <a:cubicBezTo>
                      <a:pt x="136" y="4336"/>
                      <a:pt x="157" y="4346"/>
                      <a:pt x="187" y="4346"/>
                    </a:cubicBezTo>
                    <a:cubicBezTo>
                      <a:pt x="219" y="4346"/>
                      <a:pt x="240" y="4325"/>
                      <a:pt x="270" y="4304"/>
                    </a:cubicBezTo>
                    <a:cubicBezTo>
                      <a:pt x="468" y="4097"/>
                      <a:pt x="665" y="3859"/>
                      <a:pt x="883" y="3537"/>
                    </a:cubicBezTo>
                    <a:cubicBezTo>
                      <a:pt x="1038" y="3319"/>
                      <a:pt x="1183" y="3080"/>
                      <a:pt x="1318" y="2852"/>
                    </a:cubicBezTo>
                    <a:cubicBezTo>
                      <a:pt x="1474" y="2583"/>
                      <a:pt x="1609" y="2313"/>
                      <a:pt x="1723" y="2054"/>
                    </a:cubicBezTo>
                    <a:cubicBezTo>
                      <a:pt x="1847" y="1743"/>
                      <a:pt x="1930" y="1473"/>
                      <a:pt x="1972" y="1213"/>
                    </a:cubicBezTo>
                    <a:cubicBezTo>
                      <a:pt x="2003" y="1079"/>
                      <a:pt x="2013" y="944"/>
                      <a:pt x="2013" y="809"/>
                    </a:cubicBezTo>
                    <a:cubicBezTo>
                      <a:pt x="2013" y="685"/>
                      <a:pt x="1992" y="549"/>
                      <a:pt x="1962" y="425"/>
                    </a:cubicBezTo>
                    <a:cubicBezTo>
                      <a:pt x="1930" y="270"/>
                      <a:pt x="1858" y="125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1"/>
              <p:cNvSpPr/>
              <p:nvPr/>
            </p:nvSpPr>
            <p:spPr>
              <a:xfrm>
                <a:off x="4398054" y="3577720"/>
                <a:ext cx="11293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315" extrusionOk="0">
                    <a:moveTo>
                      <a:pt x="0" y="1"/>
                    </a:moveTo>
                    <a:cubicBezTo>
                      <a:pt x="52" y="32"/>
                      <a:pt x="104" y="84"/>
                      <a:pt x="155" y="125"/>
                    </a:cubicBezTo>
                    <a:cubicBezTo>
                      <a:pt x="353" y="302"/>
                      <a:pt x="519" y="509"/>
                      <a:pt x="664" y="727"/>
                    </a:cubicBezTo>
                    <a:cubicBezTo>
                      <a:pt x="798" y="934"/>
                      <a:pt x="923" y="1162"/>
                      <a:pt x="1017" y="1391"/>
                    </a:cubicBezTo>
                    <a:cubicBezTo>
                      <a:pt x="1120" y="1650"/>
                      <a:pt x="1213" y="1909"/>
                      <a:pt x="1286" y="2179"/>
                    </a:cubicBezTo>
                    <a:cubicBezTo>
                      <a:pt x="1296" y="2220"/>
                      <a:pt x="1307" y="2262"/>
                      <a:pt x="1317" y="2314"/>
                    </a:cubicBezTo>
                    <a:cubicBezTo>
                      <a:pt x="1349" y="2273"/>
                      <a:pt x="1369" y="2231"/>
                      <a:pt x="1400" y="2190"/>
                    </a:cubicBezTo>
                    <a:lnTo>
                      <a:pt x="1462" y="2065"/>
                    </a:lnTo>
                    <a:lnTo>
                      <a:pt x="1462" y="2086"/>
                    </a:lnTo>
                    <a:lnTo>
                      <a:pt x="1473" y="2096"/>
                    </a:lnTo>
                    <a:cubicBezTo>
                      <a:pt x="1483" y="2148"/>
                      <a:pt x="1504" y="2190"/>
                      <a:pt x="1515" y="2241"/>
                    </a:cubicBezTo>
                    <a:cubicBezTo>
                      <a:pt x="1524" y="2273"/>
                      <a:pt x="1566" y="2303"/>
                      <a:pt x="1618" y="2303"/>
                    </a:cubicBezTo>
                    <a:lnTo>
                      <a:pt x="1649" y="2303"/>
                    </a:lnTo>
                    <a:cubicBezTo>
                      <a:pt x="1701" y="2283"/>
                      <a:pt x="1732" y="2220"/>
                      <a:pt x="1711" y="2169"/>
                    </a:cubicBezTo>
                    <a:cubicBezTo>
                      <a:pt x="1690" y="2096"/>
                      <a:pt x="1670" y="2034"/>
                      <a:pt x="1649" y="1961"/>
                    </a:cubicBezTo>
                    <a:cubicBezTo>
                      <a:pt x="1607" y="1837"/>
                      <a:pt x="1566" y="1702"/>
                      <a:pt x="1515" y="1577"/>
                    </a:cubicBezTo>
                    <a:cubicBezTo>
                      <a:pt x="1473" y="1453"/>
                      <a:pt x="1421" y="1318"/>
                      <a:pt x="1349" y="1183"/>
                    </a:cubicBezTo>
                    <a:cubicBezTo>
                      <a:pt x="1213" y="893"/>
                      <a:pt x="1058" y="654"/>
                      <a:pt x="892" y="468"/>
                    </a:cubicBezTo>
                    <a:cubicBezTo>
                      <a:pt x="788" y="353"/>
                      <a:pt x="695" y="260"/>
                      <a:pt x="591" y="198"/>
                    </a:cubicBezTo>
                    <a:cubicBezTo>
                      <a:pt x="539" y="157"/>
                      <a:pt x="477" y="125"/>
                      <a:pt x="425" y="94"/>
                    </a:cubicBezTo>
                    <a:cubicBezTo>
                      <a:pt x="373" y="74"/>
                      <a:pt x="311" y="53"/>
                      <a:pt x="238" y="32"/>
                    </a:cubicBezTo>
                    <a:cubicBezTo>
                      <a:pt x="155" y="11"/>
                      <a:pt x="83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1"/>
              <p:cNvSpPr/>
              <p:nvPr/>
            </p:nvSpPr>
            <p:spPr>
              <a:xfrm>
                <a:off x="4702370" y="3768447"/>
                <a:ext cx="159687" cy="18746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875" extrusionOk="0">
                    <a:moveTo>
                      <a:pt x="1619" y="1"/>
                    </a:moveTo>
                    <a:cubicBezTo>
                      <a:pt x="1495" y="1"/>
                      <a:pt x="1359" y="22"/>
                      <a:pt x="1204" y="63"/>
                    </a:cubicBezTo>
                    <a:cubicBezTo>
                      <a:pt x="1027" y="115"/>
                      <a:pt x="841" y="187"/>
                      <a:pt x="603" y="302"/>
                    </a:cubicBezTo>
                    <a:cubicBezTo>
                      <a:pt x="437" y="385"/>
                      <a:pt x="271" y="478"/>
                      <a:pt x="94" y="582"/>
                    </a:cubicBezTo>
                    <a:cubicBezTo>
                      <a:pt x="73" y="592"/>
                      <a:pt x="52" y="623"/>
                      <a:pt x="42" y="655"/>
                    </a:cubicBezTo>
                    <a:cubicBezTo>
                      <a:pt x="11" y="675"/>
                      <a:pt x="1" y="717"/>
                      <a:pt x="11" y="758"/>
                    </a:cubicBezTo>
                    <a:cubicBezTo>
                      <a:pt x="125" y="1225"/>
                      <a:pt x="250" y="1598"/>
                      <a:pt x="384" y="1930"/>
                    </a:cubicBezTo>
                    <a:cubicBezTo>
                      <a:pt x="488" y="2169"/>
                      <a:pt x="582" y="2356"/>
                      <a:pt x="696" y="2511"/>
                    </a:cubicBezTo>
                    <a:cubicBezTo>
                      <a:pt x="789" y="2626"/>
                      <a:pt x="924" y="2792"/>
                      <a:pt x="1121" y="2854"/>
                    </a:cubicBezTo>
                    <a:cubicBezTo>
                      <a:pt x="1163" y="2864"/>
                      <a:pt x="1214" y="2875"/>
                      <a:pt x="1256" y="2875"/>
                    </a:cubicBezTo>
                    <a:cubicBezTo>
                      <a:pt x="1297" y="2875"/>
                      <a:pt x="1339" y="2864"/>
                      <a:pt x="1380" y="2854"/>
                    </a:cubicBezTo>
                    <a:cubicBezTo>
                      <a:pt x="1484" y="2833"/>
                      <a:pt x="1578" y="2760"/>
                      <a:pt x="1640" y="2719"/>
                    </a:cubicBezTo>
                    <a:cubicBezTo>
                      <a:pt x="1744" y="2636"/>
                      <a:pt x="1827" y="2532"/>
                      <a:pt x="1899" y="2428"/>
                    </a:cubicBezTo>
                    <a:cubicBezTo>
                      <a:pt x="1982" y="2324"/>
                      <a:pt x="2055" y="2200"/>
                      <a:pt x="2138" y="2045"/>
                    </a:cubicBezTo>
                    <a:cubicBezTo>
                      <a:pt x="2283" y="1743"/>
                      <a:pt x="2387" y="1443"/>
                      <a:pt x="2417" y="1132"/>
                    </a:cubicBezTo>
                    <a:cubicBezTo>
                      <a:pt x="2449" y="914"/>
                      <a:pt x="2449" y="602"/>
                      <a:pt x="2272" y="333"/>
                    </a:cubicBezTo>
                    <a:cubicBezTo>
                      <a:pt x="2221" y="250"/>
                      <a:pt x="2148" y="178"/>
                      <a:pt x="2065" y="115"/>
                    </a:cubicBezTo>
                    <a:cubicBezTo>
                      <a:pt x="1993" y="74"/>
                      <a:pt x="1910" y="42"/>
                      <a:pt x="1816" y="22"/>
                    </a:cubicBezTo>
                    <a:cubicBezTo>
                      <a:pt x="1754" y="12"/>
                      <a:pt x="1691" y="1"/>
                      <a:pt x="1619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1"/>
              <p:cNvSpPr/>
              <p:nvPr/>
            </p:nvSpPr>
            <p:spPr>
              <a:xfrm>
                <a:off x="4316156" y="3629102"/>
                <a:ext cx="156362" cy="15160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25" extrusionOk="0">
                    <a:moveTo>
                      <a:pt x="1173" y="1"/>
                    </a:moveTo>
                    <a:cubicBezTo>
                      <a:pt x="1100" y="1"/>
                      <a:pt x="1038" y="12"/>
                      <a:pt x="976" y="32"/>
                    </a:cubicBezTo>
                    <a:cubicBezTo>
                      <a:pt x="862" y="53"/>
                      <a:pt x="758" y="105"/>
                      <a:pt x="654" y="188"/>
                    </a:cubicBezTo>
                    <a:cubicBezTo>
                      <a:pt x="571" y="250"/>
                      <a:pt x="498" y="333"/>
                      <a:pt x="426" y="447"/>
                    </a:cubicBezTo>
                    <a:cubicBezTo>
                      <a:pt x="353" y="561"/>
                      <a:pt x="281" y="696"/>
                      <a:pt x="229" y="862"/>
                    </a:cubicBezTo>
                    <a:cubicBezTo>
                      <a:pt x="177" y="1008"/>
                      <a:pt x="146" y="1153"/>
                      <a:pt x="104" y="1360"/>
                    </a:cubicBezTo>
                    <a:cubicBezTo>
                      <a:pt x="53" y="1630"/>
                      <a:pt x="32" y="1900"/>
                      <a:pt x="11" y="2169"/>
                    </a:cubicBezTo>
                    <a:lnTo>
                      <a:pt x="1" y="2211"/>
                    </a:lnTo>
                    <a:cubicBezTo>
                      <a:pt x="1" y="2241"/>
                      <a:pt x="11" y="2262"/>
                      <a:pt x="32" y="2283"/>
                    </a:cubicBezTo>
                    <a:cubicBezTo>
                      <a:pt x="53" y="2304"/>
                      <a:pt x="74" y="2324"/>
                      <a:pt x="104" y="2324"/>
                    </a:cubicBezTo>
                    <a:cubicBezTo>
                      <a:pt x="136" y="2324"/>
                      <a:pt x="166" y="2304"/>
                      <a:pt x="187" y="2283"/>
                    </a:cubicBezTo>
                    <a:cubicBezTo>
                      <a:pt x="198" y="2294"/>
                      <a:pt x="208" y="2294"/>
                      <a:pt x="229" y="2294"/>
                    </a:cubicBezTo>
                    <a:cubicBezTo>
                      <a:pt x="312" y="2315"/>
                      <a:pt x="395" y="2315"/>
                      <a:pt x="498" y="2315"/>
                    </a:cubicBezTo>
                    <a:cubicBezTo>
                      <a:pt x="571" y="2315"/>
                      <a:pt x="654" y="2315"/>
                      <a:pt x="737" y="2304"/>
                    </a:cubicBezTo>
                    <a:cubicBezTo>
                      <a:pt x="934" y="2294"/>
                      <a:pt x="1132" y="2252"/>
                      <a:pt x="1339" y="2200"/>
                    </a:cubicBezTo>
                    <a:cubicBezTo>
                      <a:pt x="1536" y="2138"/>
                      <a:pt x="1722" y="2076"/>
                      <a:pt x="1888" y="1993"/>
                    </a:cubicBezTo>
                    <a:cubicBezTo>
                      <a:pt x="2065" y="1900"/>
                      <a:pt x="2220" y="1796"/>
                      <a:pt x="2335" y="1681"/>
                    </a:cubicBezTo>
                    <a:cubicBezTo>
                      <a:pt x="2335" y="1671"/>
                      <a:pt x="2345" y="1661"/>
                      <a:pt x="2356" y="1651"/>
                    </a:cubicBezTo>
                    <a:lnTo>
                      <a:pt x="2376" y="1630"/>
                    </a:lnTo>
                    <a:cubicBezTo>
                      <a:pt x="2386" y="1609"/>
                      <a:pt x="2397" y="1578"/>
                      <a:pt x="2386" y="1547"/>
                    </a:cubicBezTo>
                    <a:cubicBezTo>
                      <a:pt x="2303" y="1287"/>
                      <a:pt x="2231" y="1049"/>
                      <a:pt x="2127" y="821"/>
                    </a:cubicBezTo>
                    <a:cubicBezTo>
                      <a:pt x="2065" y="706"/>
                      <a:pt x="2003" y="593"/>
                      <a:pt x="1920" y="478"/>
                    </a:cubicBezTo>
                    <a:cubicBezTo>
                      <a:pt x="1847" y="374"/>
                      <a:pt x="1764" y="281"/>
                      <a:pt x="1671" y="198"/>
                    </a:cubicBezTo>
                    <a:cubicBezTo>
                      <a:pt x="1577" y="115"/>
                      <a:pt x="1464" y="63"/>
                      <a:pt x="1360" y="32"/>
                    </a:cubicBezTo>
                    <a:cubicBezTo>
                      <a:pt x="1298" y="12"/>
                      <a:pt x="1235" y="1"/>
                      <a:pt x="1173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1"/>
              <p:cNvSpPr/>
              <p:nvPr/>
            </p:nvSpPr>
            <p:spPr>
              <a:xfrm>
                <a:off x="4202502" y="3625059"/>
                <a:ext cx="609536" cy="586519"/>
              </a:xfrm>
              <a:custGeom>
                <a:avLst/>
                <a:gdLst/>
                <a:ahLst/>
                <a:cxnLst/>
                <a:rect l="l" t="t" r="r" b="b"/>
                <a:pathLst>
                  <a:path w="9348" h="8995" extrusionOk="0">
                    <a:moveTo>
                      <a:pt x="6577" y="1"/>
                    </a:moveTo>
                    <a:cubicBezTo>
                      <a:pt x="6515" y="1"/>
                      <a:pt x="6464" y="21"/>
                      <a:pt x="6411" y="42"/>
                    </a:cubicBezTo>
                    <a:cubicBezTo>
                      <a:pt x="6318" y="94"/>
                      <a:pt x="6245" y="167"/>
                      <a:pt x="6183" y="270"/>
                    </a:cubicBezTo>
                    <a:cubicBezTo>
                      <a:pt x="6121" y="364"/>
                      <a:pt x="6079" y="478"/>
                      <a:pt x="6049" y="613"/>
                    </a:cubicBezTo>
                    <a:cubicBezTo>
                      <a:pt x="6049" y="634"/>
                      <a:pt x="6038" y="655"/>
                      <a:pt x="6038" y="675"/>
                    </a:cubicBezTo>
                    <a:cubicBezTo>
                      <a:pt x="5987" y="582"/>
                      <a:pt x="5934" y="509"/>
                      <a:pt x="5883" y="447"/>
                    </a:cubicBezTo>
                    <a:cubicBezTo>
                      <a:pt x="5810" y="343"/>
                      <a:pt x="5748" y="281"/>
                      <a:pt x="5675" y="240"/>
                    </a:cubicBezTo>
                    <a:cubicBezTo>
                      <a:pt x="5655" y="219"/>
                      <a:pt x="5634" y="208"/>
                      <a:pt x="5613" y="198"/>
                    </a:cubicBezTo>
                    <a:cubicBezTo>
                      <a:pt x="5602" y="198"/>
                      <a:pt x="5582" y="187"/>
                      <a:pt x="5572" y="187"/>
                    </a:cubicBezTo>
                    <a:lnTo>
                      <a:pt x="5551" y="177"/>
                    </a:lnTo>
                    <a:lnTo>
                      <a:pt x="5509" y="177"/>
                    </a:lnTo>
                    <a:cubicBezTo>
                      <a:pt x="5468" y="177"/>
                      <a:pt x="5436" y="187"/>
                      <a:pt x="5416" y="187"/>
                    </a:cubicBezTo>
                    <a:cubicBezTo>
                      <a:pt x="5374" y="198"/>
                      <a:pt x="5333" y="229"/>
                      <a:pt x="5291" y="260"/>
                    </a:cubicBezTo>
                    <a:cubicBezTo>
                      <a:pt x="5260" y="291"/>
                      <a:pt x="5229" y="343"/>
                      <a:pt x="5219" y="385"/>
                    </a:cubicBezTo>
                    <a:cubicBezTo>
                      <a:pt x="5177" y="499"/>
                      <a:pt x="5198" y="602"/>
                      <a:pt x="5229" y="685"/>
                    </a:cubicBezTo>
                    <a:cubicBezTo>
                      <a:pt x="5250" y="768"/>
                      <a:pt x="5291" y="851"/>
                      <a:pt x="5353" y="955"/>
                    </a:cubicBezTo>
                    <a:cubicBezTo>
                      <a:pt x="5198" y="924"/>
                      <a:pt x="5021" y="914"/>
                      <a:pt x="4845" y="914"/>
                    </a:cubicBezTo>
                    <a:cubicBezTo>
                      <a:pt x="4762" y="914"/>
                      <a:pt x="4680" y="914"/>
                      <a:pt x="4597" y="924"/>
                    </a:cubicBezTo>
                    <a:cubicBezTo>
                      <a:pt x="4285" y="934"/>
                      <a:pt x="3963" y="996"/>
                      <a:pt x="3601" y="1100"/>
                    </a:cubicBezTo>
                    <a:cubicBezTo>
                      <a:pt x="3290" y="1183"/>
                      <a:pt x="2968" y="1308"/>
                      <a:pt x="2646" y="1453"/>
                    </a:cubicBezTo>
                    <a:cubicBezTo>
                      <a:pt x="2345" y="1598"/>
                      <a:pt x="2055" y="1754"/>
                      <a:pt x="1806" y="1930"/>
                    </a:cubicBezTo>
                    <a:cubicBezTo>
                      <a:pt x="1557" y="2107"/>
                      <a:pt x="1308" y="2314"/>
                      <a:pt x="1090" y="2552"/>
                    </a:cubicBezTo>
                    <a:cubicBezTo>
                      <a:pt x="851" y="2791"/>
                      <a:pt x="655" y="3050"/>
                      <a:pt x="489" y="3341"/>
                    </a:cubicBezTo>
                    <a:cubicBezTo>
                      <a:pt x="146" y="3922"/>
                      <a:pt x="1" y="4565"/>
                      <a:pt x="74" y="5136"/>
                    </a:cubicBezTo>
                    <a:cubicBezTo>
                      <a:pt x="115" y="5436"/>
                      <a:pt x="219" y="5737"/>
                      <a:pt x="385" y="6028"/>
                    </a:cubicBezTo>
                    <a:cubicBezTo>
                      <a:pt x="561" y="6307"/>
                      <a:pt x="789" y="6546"/>
                      <a:pt x="997" y="6733"/>
                    </a:cubicBezTo>
                    <a:cubicBezTo>
                      <a:pt x="1402" y="7107"/>
                      <a:pt x="1879" y="7459"/>
                      <a:pt x="2428" y="7791"/>
                    </a:cubicBezTo>
                    <a:cubicBezTo>
                      <a:pt x="2999" y="8133"/>
                      <a:pt x="3590" y="8414"/>
                      <a:pt x="4182" y="8621"/>
                    </a:cubicBezTo>
                    <a:cubicBezTo>
                      <a:pt x="4493" y="8725"/>
                      <a:pt x="4804" y="8818"/>
                      <a:pt x="5104" y="8880"/>
                    </a:cubicBezTo>
                    <a:cubicBezTo>
                      <a:pt x="5406" y="8942"/>
                      <a:pt x="5717" y="8984"/>
                      <a:pt x="6017" y="8995"/>
                    </a:cubicBezTo>
                    <a:lnTo>
                      <a:pt x="6183" y="8995"/>
                    </a:lnTo>
                    <a:cubicBezTo>
                      <a:pt x="6743" y="8995"/>
                      <a:pt x="7252" y="8880"/>
                      <a:pt x="7688" y="8673"/>
                    </a:cubicBezTo>
                    <a:cubicBezTo>
                      <a:pt x="7967" y="8527"/>
                      <a:pt x="8227" y="8351"/>
                      <a:pt x="8455" y="8133"/>
                    </a:cubicBezTo>
                    <a:cubicBezTo>
                      <a:pt x="8652" y="7926"/>
                      <a:pt x="8829" y="7688"/>
                      <a:pt x="8974" y="7418"/>
                    </a:cubicBezTo>
                    <a:cubicBezTo>
                      <a:pt x="9098" y="7169"/>
                      <a:pt x="9202" y="6878"/>
                      <a:pt x="9264" y="6577"/>
                    </a:cubicBezTo>
                    <a:cubicBezTo>
                      <a:pt x="9327" y="6298"/>
                      <a:pt x="9347" y="5986"/>
                      <a:pt x="9337" y="5675"/>
                    </a:cubicBezTo>
                    <a:cubicBezTo>
                      <a:pt x="9327" y="5385"/>
                      <a:pt x="9274" y="5074"/>
                      <a:pt x="9202" y="4762"/>
                    </a:cubicBezTo>
                    <a:cubicBezTo>
                      <a:pt x="9108" y="4430"/>
                      <a:pt x="8995" y="4098"/>
                      <a:pt x="8859" y="3787"/>
                    </a:cubicBezTo>
                    <a:cubicBezTo>
                      <a:pt x="8642" y="3310"/>
                      <a:pt x="8372" y="2854"/>
                      <a:pt x="8050" y="2449"/>
                    </a:cubicBezTo>
                    <a:cubicBezTo>
                      <a:pt x="7729" y="2055"/>
                      <a:pt x="7356" y="1692"/>
                      <a:pt x="6930" y="1360"/>
                    </a:cubicBezTo>
                    <a:cubicBezTo>
                      <a:pt x="6930" y="1287"/>
                      <a:pt x="6951" y="1215"/>
                      <a:pt x="6962" y="1142"/>
                    </a:cubicBezTo>
                    <a:lnTo>
                      <a:pt x="6982" y="1049"/>
                    </a:lnTo>
                    <a:cubicBezTo>
                      <a:pt x="7003" y="934"/>
                      <a:pt x="7024" y="789"/>
                      <a:pt x="7034" y="644"/>
                    </a:cubicBezTo>
                    <a:cubicBezTo>
                      <a:pt x="7045" y="530"/>
                      <a:pt x="7045" y="395"/>
                      <a:pt x="6992" y="270"/>
                    </a:cubicBezTo>
                    <a:cubicBezTo>
                      <a:pt x="6941" y="167"/>
                      <a:pt x="6847" y="84"/>
                      <a:pt x="6723" y="32"/>
                    </a:cubicBezTo>
                    <a:cubicBezTo>
                      <a:pt x="6671" y="11"/>
                      <a:pt x="6630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1"/>
              <p:cNvSpPr/>
              <p:nvPr/>
            </p:nvSpPr>
            <p:spPr>
              <a:xfrm>
                <a:off x="4199176" y="3738713"/>
                <a:ext cx="142082" cy="30939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4745" extrusionOk="0">
                    <a:moveTo>
                      <a:pt x="2116" y="0"/>
                    </a:moveTo>
                    <a:cubicBezTo>
                      <a:pt x="1836" y="166"/>
                      <a:pt x="1556" y="353"/>
                      <a:pt x="1307" y="560"/>
                    </a:cubicBezTo>
                    <a:cubicBezTo>
                      <a:pt x="1058" y="779"/>
                      <a:pt x="840" y="1017"/>
                      <a:pt x="644" y="1277"/>
                    </a:cubicBezTo>
                    <a:cubicBezTo>
                      <a:pt x="457" y="1536"/>
                      <a:pt x="291" y="1816"/>
                      <a:pt x="187" y="2127"/>
                    </a:cubicBezTo>
                    <a:cubicBezTo>
                      <a:pt x="73" y="2418"/>
                      <a:pt x="10" y="2729"/>
                      <a:pt x="10" y="3050"/>
                    </a:cubicBezTo>
                    <a:cubicBezTo>
                      <a:pt x="0" y="3372"/>
                      <a:pt x="52" y="3714"/>
                      <a:pt x="176" y="4015"/>
                    </a:cubicBezTo>
                    <a:cubicBezTo>
                      <a:pt x="208" y="4098"/>
                      <a:pt x="249" y="4170"/>
                      <a:pt x="291" y="4243"/>
                    </a:cubicBezTo>
                    <a:cubicBezTo>
                      <a:pt x="332" y="4316"/>
                      <a:pt x="374" y="4378"/>
                      <a:pt x="425" y="4440"/>
                    </a:cubicBezTo>
                    <a:cubicBezTo>
                      <a:pt x="478" y="4502"/>
                      <a:pt x="540" y="4555"/>
                      <a:pt x="602" y="4606"/>
                    </a:cubicBezTo>
                    <a:cubicBezTo>
                      <a:pt x="633" y="4638"/>
                      <a:pt x="664" y="4658"/>
                      <a:pt x="695" y="4679"/>
                    </a:cubicBezTo>
                    <a:lnTo>
                      <a:pt x="819" y="4741"/>
                    </a:lnTo>
                    <a:cubicBezTo>
                      <a:pt x="830" y="4744"/>
                      <a:pt x="840" y="4745"/>
                      <a:pt x="850" y="4745"/>
                    </a:cubicBezTo>
                    <a:cubicBezTo>
                      <a:pt x="880" y="4745"/>
                      <a:pt x="908" y="4733"/>
                      <a:pt x="923" y="4710"/>
                    </a:cubicBezTo>
                    <a:cubicBezTo>
                      <a:pt x="944" y="4679"/>
                      <a:pt x="944" y="4617"/>
                      <a:pt x="902" y="4596"/>
                    </a:cubicBezTo>
                    <a:cubicBezTo>
                      <a:pt x="872" y="4564"/>
                      <a:pt x="830" y="4534"/>
                      <a:pt x="789" y="4502"/>
                    </a:cubicBezTo>
                    <a:cubicBezTo>
                      <a:pt x="747" y="4472"/>
                      <a:pt x="706" y="4440"/>
                      <a:pt x="674" y="4399"/>
                    </a:cubicBezTo>
                    <a:cubicBezTo>
                      <a:pt x="581" y="4316"/>
                      <a:pt x="508" y="4212"/>
                      <a:pt x="446" y="4098"/>
                    </a:cubicBezTo>
                    <a:cubicBezTo>
                      <a:pt x="363" y="3942"/>
                      <a:pt x="301" y="3776"/>
                      <a:pt x="249" y="3610"/>
                    </a:cubicBezTo>
                    <a:cubicBezTo>
                      <a:pt x="208" y="3423"/>
                      <a:pt x="176" y="3237"/>
                      <a:pt x="176" y="3050"/>
                    </a:cubicBezTo>
                    <a:cubicBezTo>
                      <a:pt x="176" y="2812"/>
                      <a:pt x="208" y="2584"/>
                      <a:pt x="270" y="2355"/>
                    </a:cubicBezTo>
                    <a:lnTo>
                      <a:pt x="270" y="2376"/>
                    </a:lnTo>
                    <a:cubicBezTo>
                      <a:pt x="301" y="2231"/>
                      <a:pt x="353" y="2096"/>
                      <a:pt x="405" y="1961"/>
                    </a:cubicBezTo>
                    <a:cubicBezTo>
                      <a:pt x="457" y="1826"/>
                      <a:pt x="529" y="1692"/>
                      <a:pt x="602" y="1567"/>
                    </a:cubicBezTo>
                    <a:lnTo>
                      <a:pt x="602" y="1567"/>
                    </a:lnTo>
                    <a:cubicBezTo>
                      <a:pt x="602" y="1567"/>
                      <a:pt x="599" y="1567"/>
                      <a:pt x="596" y="1569"/>
                    </a:cubicBezTo>
                    <a:lnTo>
                      <a:pt x="596" y="1569"/>
                    </a:lnTo>
                    <a:cubicBezTo>
                      <a:pt x="770" y="1276"/>
                      <a:pt x="982" y="1012"/>
                      <a:pt x="1224" y="778"/>
                    </a:cubicBezTo>
                    <a:lnTo>
                      <a:pt x="1224" y="778"/>
                    </a:lnTo>
                    <a:cubicBezTo>
                      <a:pt x="1224" y="778"/>
                      <a:pt x="1224" y="778"/>
                      <a:pt x="1224" y="779"/>
                    </a:cubicBezTo>
                    <a:cubicBezTo>
                      <a:pt x="1504" y="498"/>
                      <a:pt x="1815" y="260"/>
                      <a:pt x="2158" y="53"/>
                    </a:cubicBezTo>
                    <a:cubicBezTo>
                      <a:pt x="2179" y="53"/>
                      <a:pt x="2179" y="21"/>
                      <a:pt x="2168" y="11"/>
                    </a:cubicBezTo>
                    <a:cubicBezTo>
                      <a:pt x="2158" y="0"/>
                      <a:pt x="2147" y="0"/>
                      <a:pt x="2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1"/>
              <p:cNvSpPr/>
              <p:nvPr/>
            </p:nvSpPr>
            <p:spPr>
              <a:xfrm>
                <a:off x="4378362" y="3772555"/>
                <a:ext cx="433678" cy="43902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733" extrusionOk="0">
                    <a:moveTo>
                      <a:pt x="5198" y="0"/>
                    </a:moveTo>
                    <a:lnTo>
                      <a:pt x="5198" y="0"/>
                    </a:lnTo>
                    <a:cubicBezTo>
                      <a:pt x="5270" y="135"/>
                      <a:pt x="5343" y="260"/>
                      <a:pt x="5406" y="394"/>
                    </a:cubicBezTo>
                    <a:cubicBezTo>
                      <a:pt x="5623" y="851"/>
                      <a:pt x="5800" y="1339"/>
                      <a:pt x="5893" y="1836"/>
                    </a:cubicBezTo>
                    <a:cubicBezTo>
                      <a:pt x="5976" y="2324"/>
                      <a:pt x="6007" y="2832"/>
                      <a:pt x="5924" y="3330"/>
                    </a:cubicBezTo>
                    <a:cubicBezTo>
                      <a:pt x="5883" y="3558"/>
                      <a:pt x="5830" y="3797"/>
                      <a:pt x="5748" y="4025"/>
                    </a:cubicBezTo>
                    <a:cubicBezTo>
                      <a:pt x="5655" y="4253"/>
                      <a:pt x="5551" y="4460"/>
                      <a:pt x="5406" y="4668"/>
                    </a:cubicBezTo>
                    <a:cubicBezTo>
                      <a:pt x="5270" y="4875"/>
                      <a:pt x="5104" y="5062"/>
                      <a:pt x="4918" y="5228"/>
                    </a:cubicBezTo>
                    <a:cubicBezTo>
                      <a:pt x="4710" y="5415"/>
                      <a:pt x="4493" y="5571"/>
                      <a:pt x="4254" y="5695"/>
                    </a:cubicBezTo>
                    <a:cubicBezTo>
                      <a:pt x="3953" y="5861"/>
                      <a:pt x="3642" y="5986"/>
                      <a:pt x="3320" y="6069"/>
                    </a:cubicBezTo>
                    <a:cubicBezTo>
                      <a:pt x="2978" y="6162"/>
                      <a:pt x="2626" y="6203"/>
                      <a:pt x="2262" y="6203"/>
                    </a:cubicBezTo>
                    <a:cubicBezTo>
                      <a:pt x="1909" y="6203"/>
                      <a:pt x="1568" y="6172"/>
                      <a:pt x="1225" y="6099"/>
                    </a:cubicBezTo>
                    <a:cubicBezTo>
                      <a:pt x="872" y="6016"/>
                      <a:pt x="530" y="5913"/>
                      <a:pt x="198" y="5767"/>
                    </a:cubicBezTo>
                    <a:cubicBezTo>
                      <a:pt x="125" y="5747"/>
                      <a:pt x="63" y="5716"/>
                      <a:pt x="1" y="5684"/>
                    </a:cubicBezTo>
                    <a:lnTo>
                      <a:pt x="1" y="5684"/>
                    </a:lnTo>
                    <a:cubicBezTo>
                      <a:pt x="489" y="5965"/>
                      <a:pt x="987" y="6182"/>
                      <a:pt x="1485" y="6359"/>
                    </a:cubicBezTo>
                    <a:cubicBezTo>
                      <a:pt x="1796" y="6473"/>
                      <a:pt x="2107" y="6556"/>
                      <a:pt x="2407" y="6618"/>
                    </a:cubicBezTo>
                    <a:cubicBezTo>
                      <a:pt x="2709" y="6680"/>
                      <a:pt x="3020" y="6722"/>
                      <a:pt x="3320" y="6733"/>
                    </a:cubicBezTo>
                    <a:lnTo>
                      <a:pt x="3486" y="6733"/>
                    </a:lnTo>
                    <a:cubicBezTo>
                      <a:pt x="4046" y="6733"/>
                      <a:pt x="4555" y="6629"/>
                      <a:pt x="4991" y="6411"/>
                    </a:cubicBezTo>
                    <a:cubicBezTo>
                      <a:pt x="5270" y="6276"/>
                      <a:pt x="5530" y="6089"/>
                      <a:pt x="5758" y="5871"/>
                    </a:cubicBezTo>
                    <a:cubicBezTo>
                      <a:pt x="5966" y="5664"/>
                      <a:pt x="6132" y="5426"/>
                      <a:pt x="6277" y="5156"/>
                    </a:cubicBezTo>
                    <a:cubicBezTo>
                      <a:pt x="6411" y="4907"/>
                      <a:pt x="6505" y="4616"/>
                      <a:pt x="6567" y="4315"/>
                    </a:cubicBezTo>
                    <a:cubicBezTo>
                      <a:pt x="6630" y="4036"/>
                      <a:pt x="6650" y="3724"/>
                      <a:pt x="6640" y="3413"/>
                    </a:cubicBezTo>
                    <a:cubicBezTo>
                      <a:pt x="6630" y="3123"/>
                      <a:pt x="6588" y="2812"/>
                      <a:pt x="6505" y="2500"/>
                    </a:cubicBezTo>
                    <a:cubicBezTo>
                      <a:pt x="6411" y="2168"/>
                      <a:pt x="6298" y="1836"/>
                      <a:pt x="6162" y="1525"/>
                    </a:cubicBezTo>
                    <a:cubicBezTo>
                      <a:pt x="5955" y="1048"/>
                      <a:pt x="5685" y="592"/>
                      <a:pt x="5353" y="187"/>
                    </a:cubicBezTo>
                    <a:lnTo>
                      <a:pt x="51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1"/>
              <p:cNvSpPr/>
              <p:nvPr/>
            </p:nvSpPr>
            <p:spPr>
              <a:xfrm>
                <a:off x="4191026" y="4027576"/>
                <a:ext cx="438373" cy="310441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4761" extrusionOk="0">
                    <a:moveTo>
                      <a:pt x="2127" y="0"/>
                    </a:moveTo>
                    <a:cubicBezTo>
                      <a:pt x="2076" y="0"/>
                      <a:pt x="2013" y="0"/>
                      <a:pt x="1961" y="10"/>
                    </a:cubicBezTo>
                    <a:cubicBezTo>
                      <a:pt x="1827" y="10"/>
                      <a:pt x="1691" y="31"/>
                      <a:pt x="1557" y="52"/>
                    </a:cubicBezTo>
                    <a:cubicBezTo>
                      <a:pt x="1412" y="72"/>
                      <a:pt x="1276" y="114"/>
                      <a:pt x="1163" y="155"/>
                    </a:cubicBezTo>
                    <a:cubicBezTo>
                      <a:pt x="1048" y="187"/>
                      <a:pt x="934" y="249"/>
                      <a:pt x="799" y="332"/>
                    </a:cubicBezTo>
                    <a:cubicBezTo>
                      <a:pt x="675" y="394"/>
                      <a:pt x="561" y="477"/>
                      <a:pt x="457" y="570"/>
                    </a:cubicBezTo>
                    <a:cubicBezTo>
                      <a:pt x="343" y="664"/>
                      <a:pt x="260" y="768"/>
                      <a:pt x="188" y="871"/>
                    </a:cubicBezTo>
                    <a:cubicBezTo>
                      <a:pt x="105" y="975"/>
                      <a:pt x="52" y="1100"/>
                      <a:pt x="3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77" y="1794"/>
                      <a:pt x="301" y="1909"/>
                    </a:cubicBezTo>
                    <a:cubicBezTo>
                      <a:pt x="416" y="2012"/>
                      <a:pt x="571" y="2095"/>
                      <a:pt x="748" y="2158"/>
                    </a:cubicBezTo>
                    <a:cubicBezTo>
                      <a:pt x="893" y="2209"/>
                      <a:pt x="1048" y="2230"/>
                      <a:pt x="1256" y="2251"/>
                    </a:cubicBezTo>
                    <a:lnTo>
                      <a:pt x="1795" y="2251"/>
                    </a:lnTo>
                    <a:cubicBezTo>
                      <a:pt x="2013" y="2251"/>
                      <a:pt x="2262" y="2261"/>
                      <a:pt x="2500" y="2324"/>
                    </a:cubicBezTo>
                    <a:cubicBezTo>
                      <a:pt x="2615" y="2354"/>
                      <a:pt x="2719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83" y="3008"/>
                      <a:pt x="3538" y="3184"/>
                    </a:cubicBezTo>
                    <a:lnTo>
                      <a:pt x="3631" y="3299"/>
                    </a:lnTo>
                    <a:cubicBezTo>
                      <a:pt x="3756" y="3444"/>
                      <a:pt x="3880" y="3599"/>
                      <a:pt x="4005" y="3734"/>
                    </a:cubicBezTo>
                    <a:cubicBezTo>
                      <a:pt x="4192" y="3952"/>
                      <a:pt x="4358" y="4118"/>
                      <a:pt x="4513" y="4263"/>
                    </a:cubicBezTo>
                    <a:cubicBezTo>
                      <a:pt x="4699" y="4429"/>
                      <a:pt x="4876" y="4553"/>
                      <a:pt x="5052" y="4636"/>
                    </a:cubicBezTo>
                    <a:cubicBezTo>
                      <a:pt x="5197" y="4709"/>
                      <a:pt x="5353" y="4751"/>
                      <a:pt x="5499" y="4761"/>
                    </a:cubicBezTo>
                    <a:lnTo>
                      <a:pt x="5540" y="4761"/>
                    </a:lnTo>
                    <a:cubicBezTo>
                      <a:pt x="5695" y="4761"/>
                      <a:pt x="5841" y="4730"/>
                      <a:pt x="5976" y="4657"/>
                    </a:cubicBezTo>
                    <a:cubicBezTo>
                      <a:pt x="6059" y="4616"/>
                      <a:pt x="6142" y="4564"/>
                      <a:pt x="6214" y="4502"/>
                    </a:cubicBezTo>
                    <a:cubicBezTo>
                      <a:pt x="6318" y="4419"/>
                      <a:pt x="6401" y="4336"/>
                      <a:pt x="6463" y="4242"/>
                    </a:cubicBezTo>
                    <a:cubicBezTo>
                      <a:pt x="6546" y="4139"/>
                      <a:pt x="6608" y="4014"/>
                      <a:pt x="6650" y="3869"/>
                    </a:cubicBezTo>
                    <a:cubicBezTo>
                      <a:pt x="6691" y="3724"/>
                      <a:pt x="6723" y="3578"/>
                      <a:pt x="6723" y="3433"/>
                    </a:cubicBezTo>
                    <a:cubicBezTo>
                      <a:pt x="6723" y="3412"/>
                      <a:pt x="6723" y="3392"/>
                      <a:pt x="6702" y="3361"/>
                    </a:cubicBezTo>
                    <a:lnTo>
                      <a:pt x="6702" y="3340"/>
                    </a:lnTo>
                    <a:cubicBezTo>
                      <a:pt x="6660" y="3205"/>
                      <a:pt x="6619" y="3070"/>
                      <a:pt x="6567" y="2946"/>
                    </a:cubicBezTo>
                    <a:cubicBezTo>
                      <a:pt x="6515" y="2822"/>
                      <a:pt x="6463" y="2707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5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1"/>
              <p:cNvSpPr/>
              <p:nvPr/>
            </p:nvSpPr>
            <p:spPr>
              <a:xfrm>
                <a:off x="4191026" y="4027576"/>
                <a:ext cx="422789" cy="3057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4689" extrusionOk="0">
                    <a:moveTo>
                      <a:pt x="1961" y="0"/>
                    </a:moveTo>
                    <a:cubicBezTo>
                      <a:pt x="1837" y="10"/>
                      <a:pt x="1691" y="21"/>
                      <a:pt x="1557" y="52"/>
                    </a:cubicBezTo>
                    <a:cubicBezTo>
                      <a:pt x="1412" y="72"/>
                      <a:pt x="1276" y="104"/>
                      <a:pt x="1163" y="145"/>
                    </a:cubicBezTo>
                    <a:cubicBezTo>
                      <a:pt x="1048" y="187"/>
                      <a:pt x="934" y="249"/>
                      <a:pt x="799" y="321"/>
                    </a:cubicBezTo>
                    <a:cubicBezTo>
                      <a:pt x="686" y="394"/>
                      <a:pt x="571" y="477"/>
                      <a:pt x="457" y="570"/>
                    </a:cubicBezTo>
                    <a:cubicBezTo>
                      <a:pt x="343" y="664"/>
                      <a:pt x="250" y="768"/>
                      <a:pt x="177" y="871"/>
                    </a:cubicBezTo>
                    <a:cubicBezTo>
                      <a:pt x="105" y="975"/>
                      <a:pt x="52" y="1100"/>
                      <a:pt x="2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67" y="1794"/>
                      <a:pt x="291" y="1909"/>
                    </a:cubicBezTo>
                    <a:cubicBezTo>
                      <a:pt x="416" y="2012"/>
                      <a:pt x="571" y="2105"/>
                      <a:pt x="748" y="2158"/>
                    </a:cubicBezTo>
                    <a:cubicBezTo>
                      <a:pt x="893" y="2209"/>
                      <a:pt x="1048" y="2241"/>
                      <a:pt x="1256" y="2251"/>
                    </a:cubicBezTo>
                    <a:cubicBezTo>
                      <a:pt x="1370" y="2261"/>
                      <a:pt x="1484" y="2261"/>
                      <a:pt x="1578" y="2261"/>
                    </a:cubicBezTo>
                    <a:lnTo>
                      <a:pt x="1795" y="2261"/>
                    </a:lnTo>
                    <a:cubicBezTo>
                      <a:pt x="2013" y="2261"/>
                      <a:pt x="2262" y="2261"/>
                      <a:pt x="2500" y="2324"/>
                    </a:cubicBezTo>
                    <a:cubicBezTo>
                      <a:pt x="2615" y="2354"/>
                      <a:pt x="2708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72" y="2997"/>
                      <a:pt x="3538" y="3184"/>
                    </a:cubicBezTo>
                    <a:lnTo>
                      <a:pt x="3631" y="3299"/>
                    </a:lnTo>
                    <a:lnTo>
                      <a:pt x="3662" y="3340"/>
                    </a:lnTo>
                    <a:lnTo>
                      <a:pt x="4005" y="3744"/>
                    </a:lnTo>
                    <a:cubicBezTo>
                      <a:pt x="4192" y="3952"/>
                      <a:pt x="4347" y="4118"/>
                      <a:pt x="4513" y="4263"/>
                    </a:cubicBezTo>
                    <a:cubicBezTo>
                      <a:pt x="4690" y="4429"/>
                      <a:pt x="4865" y="4553"/>
                      <a:pt x="5052" y="4636"/>
                    </a:cubicBezTo>
                    <a:cubicBezTo>
                      <a:pt x="5084" y="4657"/>
                      <a:pt x="5125" y="4678"/>
                      <a:pt x="5167" y="4689"/>
                    </a:cubicBezTo>
                    <a:cubicBezTo>
                      <a:pt x="4886" y="4533"/>
                      <a:pt x="4658" y="4295"/>
                      <a:pt x="4451" y="4046"/>
                    </a:cubicBezTo>
                    <a:cubicBezTo>
                      <a:pt x="4337" y="3910"/>
                      <a:pt x="4222" y="3765"/>
                      <a:pt x="4119" y="3620"/>
                    </a:cubicBezTo>
                    <a:cubicBezTo>
                      <a:pt x="4005" y="3485"/>
                      <a:pt x="3901" y="3340"/>
                      <a:pt x="3787" y="3205"/>
                    </a:cubicBezTo>
                    <a:cubicBezTo>
                      <a:pt x="3662" y="3039"/>
                      <a:pt x="3538" y="2884"/>
                      <a:pt x="3392" y="2739"/>
                    </a:cubicBezTo>
                    <a:cubicBezTo>
                      <a:pt x="3330" y="2666"/>
                      <a:pt x="3258" y="2603"/>
                      <a:pt x="3196" y="2531"/>
                    </a:cubicBezTo>
                    <a:cubicBezTo>
                      <a:pt x="3134" y="2479"/>
                      <a:pt x="3061" y="2427"/>
                      <a:pt x="2998" y="2375"/>
                    </a:cubicBezTo>
                    <a:cubicBezTo>
                      <a:pt x="2968" y="2354"/>
                      <a:pt x="2936" y="2344"/>
                      <a:pt x="2895" y="2324"/>
                    </a:cubicBezTo>
                    <a:lnTo>
                      <a:pt x="2832" y="2292"/>
                    </a:lnTo>
                    <a:cubicBezTo>
                      <a:pt x="2687" y="2241"/>
                      <a:pt x="2532" y="2199"/>
                      <a:pt x="2376" y="2168"/>
                    </a:cubicBezTo>
                    <a:cubicBezTo>
                      <a:pt x="2210" y="2147"/>
                      <a:pt x="2055" y="2126"/>
                      <a:pt x="1889" y="2105"/>
                    </a:cubicBezTo>
                    <a:lnTo>
                      <a:pt x="1899" y="2105"/>
                    </a:lnTo>
                    <a:cubicBezTo>
                      <a:pt x="1608" y="2075"/>
                      <a:pt x="1329" y="2064"/>
                      <a:pt x="1048" y="2012"/>
                    </a:cubicBezTo>
                    <a:cubicBezTo>
                      <a:pt x="914" y="1981"/>
                      <a:pt x="778" y="1950"/>
                      <a:pt x="644" y="1888"/>
                    </a:cubicBezTo>
                    <a:cubicBezTo>
                      <a:pt x="592" y="1867"/>
                      <a:pt x="540" y="1836"/>
                      <a:pt x="488" y="1794"/>
                    </a:cubicBezTo>
                    <a:cubicBezTo>
                      <a:pt x="467" y="1784"/>
                      <a:pt x="447" y="1773"/>
                      <a:pt x="437" y="1753"/>
                    </a:cubicBezTo>
                    <a:cubicBezTo>
                      <a:pt x="416" y="1743"/>
                      <a:pt x="405" y="1732"/>
                      <a:pt x="395" y="1722"/>
                    </a:cubicBezTo>
                    <a:cubicBezTo>
                      <a:pt x="343" y="1649"/>
                      <a:pt x="301" y="1577"/>
                      <a:pt x="271" y="1494"/>
                    </a:cubicBezTo>
                    <a:cubicBezTo>
                      <a:pt x="260" y="1483"/>
                      <a:pt x="260" y="1462"/>
                      <a:pt x="250" y="1452"/>
                    </a:cubicBezTo>
                    <a:cubicBezTo>
                      <a:pt x="239" y="1432"/>
                      <a:pt x="229" y="1400"/>
                      <a:pt x="218" y="1379"/>
                    </a:cubicBezTo>
                    <a:cubicBezTo>
                      <a:pt x="218" y="1338"/>
                      <a:pt x="208" y="1307"/>
                      <a:pt x="208" y="1276"/>
                    </a:cubicBezTo>
                    <a:lnTo>
                      <a:pt x="208" y="1245"/>
                    </a:lnTo>
                    <a:lnTo>
                      <a:pt x="208" y="1224"/>
                    </a:lnTo>
                    <a:cubicBezTo>
                      <a:pt x="208" y="1183"/>
                      <a:pt x="218" y="1141"/>
                      <a:pt x="229" y="1100"/>
                    </a:cubicBezTo>
                    <a:cubicBezTo>
                      <a:pt x="239" y="1079"/>
                      <a:pt x="250" y="1068"/>
                      <a:pt x="260" y="1047"/>
                    </a:cubicBezTo>
                    <a:cubicBezTo>
                      <a:pt x="260" y="1037"/>
                      <a:pt x="271" y="1027"/>
                      <a:pt x="281" y="1027"/>
                    </a:cubicBezTo>
                    <a:cubicBezTo>
                      <a:pt x="291" y="996"/>
                      <a:pt x="312" y="964"/>
                      <a:pt x="322" y="934"/>
                    </a:cubicBezTo>
                    <a:cubicBezTo>
                      <a:pt x="354" y="881"/>
                      <a:pt x="395" y="840"/>
                      <a:pt x="426" y="788"/>
                    </a:cubicBezTo>
                    <a:cubicBezTo>
                      <a:pt x="467" y="736"/>
                      <a:pt x="509" y="695"/>
                      <a:pt x="550" y="643"/>
                    </a:cubicBezTo>
                    <a:cubicBezTo>
                      <a:pt x="654" y="549"/>
                      <a:pt x="758" y="466"/>
                      <a:pt x="872" y="394"/>
                    </a:cubicBezTo>
                    <a:cubicBezTo>
                      <a:pt x="997" y="332"/>
                      <a:pt x="1121" y="280"/>
                      <a:pt x="1246" y="238"/>
                    </a:cubicBezTo>
                    <a:cubicBezTo>
                      <a:pt x="1380" y="197"/>
                      <a:pt x="1515" y="176"/>
                      <a:pt x="1650" y="155"/>
                    </a:cubicBezTo>
                    <a:cubicBezTo>
                      <a:pt x="1754" y="145"/>
                      <a:pt x="1847" y="145"/>
                      <a:pt x="1940" y="145"/>
                    </a:cubicBezTo>
                    <a:cubicBezTo>
                      <a:pt x="2138" y="145"/>
                      <a:pt x="2334" y="166"/>
                      <a:pt x="2521" y="197"/>
                    </a:cubicBezTo>
                    <a:cubicBezTo>
                      <a:pt x="2812" y="238"/>
                      <a:pt x="3081" y="311"/>
                      <a:pt x="3351" y="404"/>
                    </a:cubicBezTo>
                    <a:cubicBezTo>
                      <a:pt x="3475" y="456"/>
                      <a:pt x="3600" y="498"/>
                      <a:pt x="3724" y="549"/>
                    </a:cubicBezTo>
                    <a:cubicBezTo>
                      <a:pt x="3860" y="612"/>
                      <a:pt x="3994" y="674"/>
                      <a:pt x="4129" y="747"/>
                    </a:cubicBezTo>
                    <a:cubicBezTo>
                      <a:pt x="4420" y="892"/>
                      <a:pt x="4699" y="1058"/>
                      <a:pt x="4969" y="1245"/>
                    </a:cubicBezTo>
                    <a:cubicBezTo>
                      <a:pt x="5250" y="1442"/>
                      <a:pt x="5519" y="1649"/>
                      <a:pt x="5758" y="1888"/>
                    </a:cubicBezTo>
                    <a:cubicBezTo>
                      <a:pt x="5997" y="2116"/>
                      <a:pt x="6225" y="2365"/>
                      <a:pt x="6411" y="2635"/>
                    </a:cubicBezTo>
                    <a:cubicBezTo>
                      <a:pt x="6432" y="2676"/>
                      <a:pt x="6453" y="2707"/>
                      <a:pt x="6484" y="2749"/>
                    </a:cubicBezTo>
                    <a:cubicBezTo>
                      <a:pt x="6453" y="2686"/>
                      <a:pt x="6421" y="2635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6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1"/>
              <p:cNvSpPr/>
              <p:nvPr/>
            </p:nvSpPr>
            <p:spPr>
              <a:xfrm>
                <a:off x="4200546" y="4116843"/>
                <a:ext cx="96112" cy="2184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35" extrusionOk="0">
                    <a:moveTo>
                      <a:pt x="944" y="0"/>
                    </a:moveTo>
                    <a:cubicBezTo>
                      <a:pt x="881" y="0"/>
                      <a:pt x="809" y="0"/>
                      <a:pt x="747" y="10"/>
                    </a:cubicBezTo>
                    <a:cubicBezTo>
                      <a:pt x="695" y="10"/>
                      <a:pt x="643" y="21"/>
                      <a:pt x="591" y="31"/>
                    </a:cubicBezTo>
                    <a:lnTo>
                      <a:pt x="404" y="63"/>
                    </a:lnTo>
                    <a:cubicBezTo>
                      <a:pt x="280" y="93"/>
                      <a:pt x="155" y="135"/>
                      <a:pt x="52" y="187"/>
                    </a:cubicBezTo>
                    <a:cubicBezTo>
                      <a:pt x="21" y="208"/>
                      <a:pt x="0" y="249"/>
                      <a:pt x="10" y="280"/>
                    </a:cubicBezTo>
                    <a:cubicBezTo>
                      <a:pt x="19" y="307"/>
                      <a:pt x="60" y="334"/>
                      <a:pt x="97" y="334"/>
                    </a:cubicBezTo>
                    <a:cubicBezTo>
                      <a:pt x="103" y="334"/>
                      <a:pt x="108" y="334"/>
                      <a:pt x="114" y="332"/>
                    </a:cubicBezTo>
                    <a:cubicBezTo>
                      <a:pt x="166" y="311"/>
                      <a:pt x="228" y="291"/>
                      <a:pt x="291" y="259"/>
                    </a:cubicBezTo>
                    <a:cubicBezTo>
                      <a:pt x="342" y="238"/>
                      <a:pt x="404" y="218"/>
                      <a:pt x="467" y="197"/>
                    </a:cubicBezTo>
                    <a:cubicBezTo>
                      <a:pt x="529" y="176"/>
                      <a:pt x="591" y="166"/>
                      <a:pt x="653" y="146"/>
                    </a:cubicBezTo>
                    <a:cubicBezTo>
                      <a:pt x="715" y="125"/>
                      <a:pt x="788" y="114"/>
                      <a:pt x="851" y="104"/>
                    </a:cubicBezTo>
                    <a:cubicBezTo>
                      <a:pt x="939" y="96"/>
                      <a:pt x="1027" y="89"/>
                      <a:pt x="1116" y="89"/>
                    </a:cubicBezTo>
                    <a:cubicBezTo>
                      <a:pt x="1152" y="89"/>
                      <a:pt x="1188" y="90"/>
                      <a:pt x="1224" y="93"/>
                    </a:cubicBezTo>
                    <a:cubicBezTo>
                      <a:pt x="1286" y="104"/>
                      <a:pt x="1359" y="114"/>
                      <a:pt x="1432" y="135"/>
                    </a:cubicBezTo>
                    <a:cubicBezTo>
                      <a:pt x="1437" y="138"/>
                      <a:pt x="1442" y="139"/>
                      <a:pt x="1446" y="139"/>
                    </a:cubicBezTo>
                    <a:cubicBezTo>
                      <a:pt x="1458" y="139"/>
                      <a:pt x="1465" y="129"/>
                      <a:pt x="1473" y="114"/>
                    </a:cubicBezTo>
                    <a:cubicBezTo>
                      <a:pt x="1473" y="93"/>
                      <a:pt x="1462" y="83"/>
                      <a:pt x="1452" y="73"/>
                    </a:cubicBezTo>
                    <a:cubicBezTo>
                      <a:pt x="1338" y="42"/>
                      <a:pt x="1224" y="21"/>
                      <a:pt x="1110" y="10"/>
                    </a:cubicBezTo>
                    <a:cubicBezTo>
                      <a:pt x="1047" y="0"/>
                      <a:pt x="996" y="0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1"/>
              <p:cNvSpPr/>
              <p:nvPr/>
            </p:nvSpPr>
            <p:spPr>
              <a:xfrm>
                <a:off x="4195134" y="4077589"/>
                <a:ext cx="97416" cy="27386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420" extrusionOk="0">
                    <a:moveTo>
                      <a:pt x="1130" y="1"/>
                    </a:moveTo>
                    <a:cubicBezTo>
                      <a:pt x="1006" y="1"/>
                      <a:pt x="871" y="11"/>
                      <a:pt x="747" y="42"/>
                    </a:cubicBezTo>
                    <a:cubicBezTo>
                      <a:pt x="612" y="63"/>
                      <a:pt x="477" y="84"/>
                      <a:pt x="353" y="135"/>
                    </a:cubicBezTo>
                    <a:cubicBezTo>
                      <a:pt x="238" y="167"/>
                      <a:pt x="135" y="218"/>
                      <a:pt x="42" y="291"/>
                    </a:cubicBezTo>
                    <a:cubicBezTo>
                      <a:pt x="21" y="301"/>
                      <a:pt x="10" y="312"/>
                      <a:pt x="0" y="333"/>
                    </a:cubicBezTo>
                    <a:cubicBezTo>
                      <a:pt x="0" y="353"/>
                      <a:pt x="0" y="363"/>
                      <a:pt x="10" y="384"/>
                    </a:cubicBezTo>
                    <a:cubicBezTo>
                      <a:pt x="21" y="405"/>
                      <a:pt x="42" y="416"/>
                      <a:pt x="62" y="416"/>
                    </a:cubicBezTo>
                    <a:cubicBezTo>
                      <a:pt x="65" y="418"/>
                      <a:pt x="69" y="420"/>
                      <a:pt x="74" y="420"/>
                    </a:cubicBezTo>
                    <a:cubicBezTo>
                      <a:pt x="84" y="420"/>
                      <a:pt x="99" y="412"/>
                      <a:pt x="114" y="405"/>
                    </a:cubicBezTo>
                    <a:cubicBezTo>
                      <a:pt x="182" y="357"/>
                      <a:pt x="268" y="308"/>
                      <a:pt x="355" y="268"/>
                    </a:cubicBezTo>
                    <a:lnTo>
                      <a:pt x="355" y="268"/>
                    </a:lnTo>
                    <a:cubicBezTo>
                      <a:pt x="354" y="269"/>
                      <a:pt x="354" y="269"/>
                      <a:pt x="353" y="270"/>
                    </a:cubicBezTo>
                    <a:cubicBezTo>
                      <a:pt x="446" y="229"/>
                      <a:pt x="529" y="197"/>
                      <a:pt x="623" y="167"/>
                    </a:cubicBezTo>
                    <a:cubicBezTo>
                      <a:pt x="715" y="135"/>
                      <a:pt x="819" y="125"/>
                      <a:pt x="923" y="104"/>
                    </a:cubicBezTo>
                    <a:lnTo>
                      <a:pt x="913" y="104"/>
                    </a:lnTo>
                    <a:cubicBezTo>
                      <a:pt x="1019" y="89"/>
                      <a:pt x="1130" y="79"/>
                      <a:pt x="1239" y="79"/>
                    </a:cubicBezTo>
                    <a:cubicBezTo>
                      <a:pt x="1280" y="79"/>
                      <a:pt x="1319" y="81"/>
                      <a:pt x="1359" y="84"/>
                    </a:cubicBezTo>
                    <a:cubicBezTo>
                      <a:pt x="1390" y="94"/>
                      <a:pt x="1411" y="94"/>
                      <a:pt x="1442" y="104"/>
                    </a:cubicBezTo>
                    <a:cubicBezTo>
                      <a:pt x="1462" y="104"/>
                      <a:pt x="1483" y="94"/>
                      <a:pt x="1483" y="73"/>
                    </a:cubicBezTo>
                    <a:cubicBezTo>
                      <a:pt x="1494" y="52"/>
                      <a:pt x="1473" y="31"/>
                      <a:pt x="1462" y="31"/>
                    </a:cubicBezTo>
                    <a:cubicBezTo>
                      <a:pt x="1349" y="11"/>
                      <a:pt x="1245" y="1"/>
                      <a:pt x="1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1"/>
              <p:cNvSpPr/>
              <p:nvPr/>
            </p:nvSpPr>
            <p:spPr>
              <a:xfrm>
                <a:off x="4439265" y="3861170"/>
                <a:ext cx="56207" cy="3925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02" extrusionOk="0">
                    <a:moveTo>
                      <a:pt x="291" y="0"/>
                    </a:moveTo>
                    <a:cubicBezTo>
                      <a:pt x="249" y="0"/>
                      <a:pt x="219" y="0"/>
                      <a:pt x="187" y="10"/>
                    </a:cubicBezTo>
                    <a:cubicBezTo>
                      <a:pt x="136" y="21"/>
                      <a:pt x="94" y="42"/>
                      <a:pt x="53" y="63"/>
                    </a:cubicBezTo>
                    <a:cubicBezTo>
                      <a:pt x="32" y="93"/>
                      <a:pt x="11" y="114"/>
                      <a:pt x="11" y="155"/>
                    </a:cubicBezTo>
                    <a:cubicBezTo>
                      <a:pt x="0" y="187"/>
                      <a:pt x="11" y="228"/>
                      <a:pt x="21" y="259"/>
                    </a:cubicBezTo>
                    <a:cubicBezTo>
                      <a:pt x="42" y="301"/>
                      <a:pt x="73" y="342"/>
                      <a:pt x="104" y="394"/>
                    </a:cubicBezTo>
                    <a:cubicBezTo>
                      <a:pt x="166" y="457"/>
                      <a:pt x="219" y="519"/>
                      <a:pt x="281" y="570"/>
                    </a:cubicBezTo>
                    <a:cubicBezTo>
                      <a:pt x="281" y="570"/>
                      <a:pt x="291" y="581"/>
                      <a:pt x="302" y="581"/>
                    </a:cubicBezTo>
                    <a:cubicBezTo>
                      <a:pt x="302" y="591"/>
                      <a:pt x="322" y="602"/>
                      <a:pt x="332" y="602"/>
                    </a:cubicBezTo>
                    <a:lnTo>
                      <a:pt x="447" y="602"/>
                    </a:lnTo>
                    <a:cubicBezTo>
                      <a:pt x="478" y="591"/>
                      <a:pt x="519" y="591"/>
                      <a:pt x="561" y="581"/>
                    </a:cubicBezTo>
                    <a:cubicBezTo>
                      <a:pt x="613" y="570"/>
                      <a:pt x="675" y="550"/>
                      <a:pt x="727" y="519"/>
                    </a:cubicBezTo>
                    <a:cubicBezTo>
                      <a:pt x="758" y="498"/>
                      <a:pt x="789" y="477"/>
                      <a:pt x="800" y="457"/>
                    </a:cubicBezTo>
                    <a:cubicBezTo>
                      <a:pt x="820" y="436"/>
                      <a:pt x="841" y="404"/>
                      <a:pt x="851" y="374"/>
                    </a:cubicBezTo>
                    <a:cubicBezTo>
                      <a:pt x="851" y="363"/>
                      <a:pt x="851" y="353"/>
                      <a:pt x="862" y="332"/>
                    </a:cubicBezTo>
                    <a:lnTo>
                      <a:pt x="862" y="311"/>
                    </a:lnTo>
                    <a:cubicBezTo>
                      <a:pt x="851" y="280"/>
                      <a:pt x="841" y="249"/>
                      <a:pt x="830" y="228"/>
                    </a:cubicBezTo>
                    <a:cubicBezTo>
                      <a:pt x="810" y="187"/>
                      <a:pt x="768" y="155"/>
                      <a:pt x="717" y="114"/>
                    </a:cubicBezTo>
                    <a:cubicBezTo>
                      <a:pt x="654" y="83"/>
                      <a:pt x="592" y="52"/>
                      <a:pt x="551" y="42"/>
                    </a:cubicBezTo>
                    <a:cubicBezTo>
                      <a:pt x="488" y="21"/>
                      <a:pt x="426" y="1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1"/>
              <p:cNvSpPr/>
              <p:nvPr/>
            </p:nvSpPr>
            <p:spPr>
              <a:xfrm>
                <a:off x="4423746" y="3890904"/>
                <a:ext cx="41275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1" extrusionOk="0">
                    <a:moveTo>
                      <a:pt x="602" y="1"/>
                    </a:moveTo>
                    <a:cubicBezTo>
                      <a:pt x="581" y="1"/>
                      <a:pt x="570" y="11"/>
                      <a:pt x="560" y="31"/>
                    </a:cubicBezTo>
                    <a:cubicBezTo>
                      <a:pt x="550" y="94"/>
                      <a:pt x="529" y="167"/>
                      <a:pt x="498" y="229"/>
                    </a:cubicBezTo>
                    <a:cubicBezTo>
                      <a:pt x="477" y="291"/>
                      <a:pt x="446" y="343"/>
                      <a:pt x="404" y="395"/>
                    </a:cubicBezTo>
                    <a:cubicBezTo>
                      <a:pt x="394" y="405"/>
                      <a:pt x="394" y="416"/>
                      <a:pt x="384" y="426"/>
                    </a:cubicBezTo>
                    <a:lnTo>
                      <a:pt x="342" y="467"/>
                    </a:lnTo>
                    <a:cubicBezTo>
                      <a:pt x="332" y="467"/>
                      <a:pt x="321" y="478"/>
                      <a:pt x="301" y="488"/>
                    </a:cubicBezTo>
                    <a:cubicBezTo>
                      <a:pt x="280" y="488"/>
                      <a:pt x="270" y="499"/>
                      <a:pt x="249" y="499"/>
                    </a:cubicBezTo>
                    <a:lnTo>
                      <a:pt x="176" y="499"/>
                    </a:lnTo>
                    <a:cubicBezTo>
                      <a:pt x="166" y="488"/>
                      <a:pt x="166" y="488"/>
                      <a:pt x="155" y="488"/>
                    </a:cubicBezTo>
                    <a:cubicBezTo>
                      <a:pt x="145" y="478"/>
                      <a:pt x="135" y="478"/>
                      <a:pt x="125" y="467"/>
                    </a:cubicBezTo>
                    <a:lnTo>
                      <a:pt x="104" y="446"/>
                    </a:lnTo>
                    <a:cubicBezTo>
                      <a:pt x="93" y="436"/>
                      <a:pt x="93" y="426"/>
                      <a:pt x="83" y="416"/>
                    </a:cubicBezTo>
                    <a:lnTo>
                      <a:pt x="83" y="426"/>
                    </a:lnTo>
                    <a:cubicBezTo>
                      <a:pt x="83" y="416"/>
                      <a:pt x="83" y="405"/>
                      <a:pt x="72" y="395"/>
                    </a:cubicBezTo>
                    <a:lnTo>
                      <a:pt x="72" y="374"/>
                    </a:lnTo>
                    <a:lnTo>
                      <a:pt x="72" y="343"/>
                    </a:lnTo>
                    <a:lnTo>
                      <a:pt x="72" y="322"/>
                    </a:lnTo>
                    <a:lnTo>
                      <a:pt x="72" y="291"/>
                    </a:lnTo>
                    <a:cubicBezTo>
                      <a:pt x="83" y="270"/>
                      <a:pt x="83" y="260"/>
                      <a:pt x="93" y="239"/>
                    </a:cubicBezTo>
                    <a:cubicBezTo>
                      <a:pt x="93" y="229"/>
                      <a:pt x="104" y="218"/>
                      <a:pt x="104" y="208"/>
                    </a:cubicBezTo>
                    <a:cubicBezTo>
                      <a:pt x="114" y="197"/>
                      <a:pt x="104" y="177"/>
                      <a:pt x="93" y="167"/>
                    </a:cubicBezTo>
                    <a:cubicBezTo>
                      <a:pt x="84" y="162"/>
                      <a:pt x="76" y="160"/>
                      <a:pt x="69" y="160"/>
                    </a:cubicBezTo>
                    <a:cubicBezTo>
                      <a:pt x="59" y="160"/>
                      <a:pt x="52" y="165"/>
                      <a:pt x="52" y="177"/>
                    </a:cubicBezTo>
                    <a:cubicBezTo>
                      <a:pt x="31" y="197"/>
                      <a:pt x="21" y="229"/>
                      <a:pt x="10" y="250"/>
                    </a:cubicBezTo>
                    <a:cubicBezTo>
                      <a:pt x="10" y="280"/>
                      <a:pt x="10" y="301"/>
                      <a:pt x="0" y="333"/>
                    </a:cubicBezTo>
                    <a:cubicBezTo>
                      <a:pt x="0" y="353"/>
                      <a:pt x="10" y="374"/>
                      <a:pt x="10" y="395"/>
                    </a:cubicBezTo>
                    <a:cubicBezTo>
                      <a:pt x="10" y="426"/>
                      <a:pt x="31" y="446"/>
                      <a:pt x="42" y="467"/>
                    </a:cubicBezTo>
                    <a:cubicBezTo>
                      <a:pt x="52" y="488"/>
                      <a:pt x="62" y="509"/>
                      <a:pt x="83" y="519"/>
                    </a:cubicBezTo>
                    <a:cubicBezTo>
                      <a:pt x="104" y="540"/>
                      <a:pt x="125" y="550"/>
                      <a:pt x="145" y="550"/>
                    </a:cubicBezTo>
                    <a:cubicBezTo>
                      <a:pt x="166" y="561"/>
                      <a:pt x="197" y="561"/>
                      <a:pt x="218" y="571"/>
                    </a:cubicBezTo>
                    <a:cubicBezTo>
                      <a:pt x="228" y="571"/>
                      <a:pt x="249" y="561"/>
                      <a:pt x="259" y="561"/>
                    </a:cubicBezTo>
                    <a:cubicBezTo>
                      <a:pt x="280" y="561"/>
                      <a:pt x="291" y="561"/>
                      <a:pt x="311" y="550"/>
                    </a:cubicBezTo>
                    <a:cubicBezTo>
                      <a:pt x="332" y="550"/>
                      <a:pt x="353" y="540"/>
                      <a:pt x="363" y="529"/>
                    </a:cubicBezTo>
                    <a:cubicBezTo>
                      <a:pt x="384" y="519"/>
                      <a:pt x="404" y="499"/>
                      <a:pt x="415" y="488"/>
                    </a:cubicBezTo>
                    <a:cubicBezTo>
                      <a:pt x="436" y="467"/>
                      <a:pt x="446" y="446"/>
                      <a:pt x="467" y="436"/>
                    </a:cubicBezTo>
                    <a:cubicBezTo>
                      <a:pt x="477" y="405"/>
                      <a:pt x="498" y="374"/>
                      <a:pt x="519" y="353"/>
                    </a:cubicBezTo>
                    <a:cubicBezTo>
                      <a:pt x="540" y="301"/>
                      <a:pt x="560" y="250"/>
                      <a:pt x="581" y="187"/>
                    </a:cubicBezTo>
                    <a:cubicBezTo>
                      <a:pt x="602" y="146"/>
                      <a:pt x="612" y="94"/>
                      <a:pt x="633" y="42"/>
                    </a:cubicBezTo>
                    <a:cubicBezTo>
                      <a:pt x="633" y="21"/>
                      <a:pt x="623" y="11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4453480" y="3892273"/>
                <a:ext cx="35928" cy="47404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27" extrusionOk="0">
                    <a:moveTo>
                      <a:pt x="146" y="0"/>
                    </a:moveTo>
                    <a:cubicBezTo>
                      <a:pt x="135" y="10"/>
                      <a:pt x="125" y="10"/>
                      <a:pt x="125" y="21"/>
                    </a:cubicBezTo>
                    <a:cubicBezTo>
                      <a:pt x="104" y="73"/>
                      <a:pt x="94" y="114"/>
                      <a:pt x="73" y="156"/>
                    </a:cubicBezTo>
                    <a:cubicBezTo>
                      <a:pt x="52" y="218"/>
                      <a:pt x="31" y="270"/>
                      <a:pt x="21" y="332"/>
                    </a:cubicBezTo>
                    <a:cubicBezTo>
                      <a:pt x="1" y="425"/>
                      <a:pt x="1" y="529"/>
                      <a:pt x="63" y="612"/>
                    </a:cubicBezTo>
                    <a:lnTo>
                      <a:pt x="114" y="664"/>
                    </a:lnTo>
                    <a:cubicBezTo>
                      <a:pt x="135" y="674"/>
                      <a:pt x="167" y="695"/>
                      <a:pt x="187" y="706"/>
                    </a:cubicBezTo>
                    <a:cubicBezTo>
                      <a:pt x="208" y="716"/>
                      <a:pt x="239" y="727"/>
                      <a:pt x="260" y="727"/>
                    </a:cubicBezTo>
                    <a:lnTo>
                      <a:pt x="312" y="727"/>
                    </a:lnTo>
                    <a:cubicBezTo>
                      <a:pt x="322" y="716"/>
                      <a:pt x="343" y="716"/>
                      <a:pt x="353" y="716"/>
                    </a:cubicBezTo>
                    <a:lnTo>
                      <a:pt x="416" y="685"/>
                    </a:lnTo>
                    <a:cubicBezTo>
                      <a:pt x="436" y="674"/>
                      <a:pt x="446" y="654"/>
                      <a:pt x="467" y="633"/>
                    </a:cubicBezTo>
                    <a:cubicBezTo>
                      <a:pt x="509" y="591"/>
                      <a:pt x="529" y="529"/>
                      <a:pt x="550" y="478"/>
                    </a:cubicBezTo>
                    <a:cubicBezTo>
                      <a:pt x="550" y="457"/>
                      <a:pt x="540" y="446"/>
                      <a:pt x="529" y="436"/>
                    </a:cubicBezTo>
                    <a:cubicBezTo>
                      <a:pt x="509" y="436"/>
                      <a:pt x="488" y="446"/>
                      <a:pt x="488" y="457"/>
                    </a:cubicBezTo>
                    <a:cubicBezTo>
                      <a:pt x="478" y="478"/>
                      <a:pt x="478" y="488"/>
                      <a:pt x="467" y="508"/>
                    </a:cubicBezTo>
                    <a:cubicBezTo>
                      <a:pt x="467" y="519"/>
                      <a:pt x="457" y="529"/>
                      <a:pt x="457" y="540"/>
                    </a:cubicBezTo>
                    <a:cubicBezTo>
                      <a:pt x="446" y="550"/>
                      <a:pt x="436" y="571"/>
                      <a:pt x="426" y="581"/>
                    </a:cubicBezTo>
                    <a:lnTo>
                      <a:pt x="405" y="602"/>
                    </a:lnTo>
                    <a:cubicBezTo>
                      <a:pt x="405" y="612"/>
                      <a:pt x="395" y="612"/>
                      <a:pt x="384" y="623"/>
                    </a:cubicBezTo>
                    <a:lnTo>
                      <a:pt x="395" y="612"/>
                    </a:lnTo>
                    <a:lnTo>
                      <a:pt x="395" y="612"/>
                    </a:lnTo>
                    <a:cubicBezTo>
                      <a:pt x="384" y="623"/>
                      <a:pt x="374" y="633"/>
                      <a:pt x="363" y="633"/>
                    </a:cubicBezTo>
                    <a:cubicBezTo>
                      <a:pt x="363" y="644"/>
                      <a:pt x="353" y="644"/>
                      <a:pt x="343" y="644"/>
                    </a:cubicBezTo>
                    <a:cubicBezTo>
                      <a:pt x="333" y="654"/>
                      <a:pt x="322" y="654"/>
                      <a:pt x="301" y="654"/>
                    </a:cubicBezTo>
                    <a:lnTo>
                      <a:pt x="239" y="654"/>
                    </a:lnTo>
                    <a:cubicBezTo>
                      <a:pt x="229" y="644"/>
                      <a:pt x="218" y="644"/>
                      <a:pt x="208" y="644"/>
                    </a:cubicBezTo>
                    <a:lnTo>
                      <a:pt x="218" y="644"/>
                    </a:lnTo>
                    <a:cubicBezTo>
                      <a:pt x="197" y="633"/>
                      <a:pt x="187" y="633"/>
                      <a:pt x="177" y="623"/>
                    </a:cubicBezTo>
                    <a:cubicBezTo>
                      <a:pt x="167" y="623"/>
                      <a:pt x="156" y="612"/>
                      <a:pt x="156" y="612"/>
                    </a:cubicBezTo>
                    <a:lnTo>
                      <a:pt x="135" y="591"/>
                    </a:lnTo>
                    <a:lnTo>
                      <a:pt x="114" y="571"/>
                    </a:lnTo>
                    <a:cubicBezTo>
                      <a:pt x="114" y="561"/>
                      <a:pt x="104" y="561"/>
                      <a:pt x="104" y="550"/>
                    </a:cubicBezTo>
                    <a:cubicBezTo>
                      <a:pt x="94" y="540"/>
                      <a:pt x="94" y="529"/>
                      <a:pt x="94" y="529"/>
                    </a:cubicBezTo>
                    <a:cubicBezTo>
                      <a:pt x="84" y="508"/>
                      <a:pt x="84" y="498"/>
                      <a:pt x="73" y="478"/>
                    </a:cubicBezTo>
                    <a:lnTo>
                      <a:pt x="73" y="436"/>
                    </a:lnTo>
                    <a:cubicBezTo>
                      <a:pt x="73" y="415"/>
                      <a:pt x="73" y="395"/>
                      <a:pt x="84" y="384"/>
                    </a:cubicBezTo>
                    <a:lnTo>
                      <a:pt x="84" y="374"/>
                    </a:lnTo>
                    <a:cubicBezTo>
                      <a:pt x="94" y="259"/>
                      <a:pt x="146" y="146"/>
                      <a:pt x="187" y="42"/>
                    </a:cubicBezTo>
                    <a:lnTo>
                      <a:pt x="187" y="10"/>
                    </a:lnTo>
                    <a:cubicBezTo>
                      <a:pt x="177" y="10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4339174" y="3802811"/>
                <a:ext cx="56207" cy="6664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22" extrusionOk="0">
                    <a:moveTo>
                      <a:pt x="594" y="1"/>
                    </a:moveTo>
                    <a:cubicBezTo>
                      <a:pt x="442" y="1"/>
                      <a:pt x="263" y="137"/>
                      <a:pt x="145" y="356"/>
                    </a:cubicBezTo>
                    <a:cubicBezTo>
                      <a:pt x="0" y="626"/>
                      <a:pt x="21" y="916"/>
                      <a:pt x="177" y="999"/>
                    </a:cubicBezTo>
                    <a:cubicBezTo>
                      <a:pt x="207" y="1014"/>
                      <a:pt x="240" y="1021"/>
                      <a:pt x="274" y="1021"/>
                    </a:cubicBezTo>
                    <a:cubicBezTo>
                      <a:pt x="427" y="1021"/>
                      <a:pt x="608" y="879"/>
                      <a:pt x="726" y="667"/>
                    </a:cubicBezTo>
                    <a:cubicBezTo>
                      <a:pt x="862" y="397"/>
                      <a:pt x="851" y="107"/>
                      <a:pt x="696" y="24"/>
                    </a:cubicBezTo>
                    <a:cubicBezTo>
                      <a:pt x="664" y="8"/>
                      <a:pt x="630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1"/>
              <p:cNvSpPr/>
              <p:nvPr/>
            </p:nvSpPr>
            <p:spPr>
              <a:xfrm>
                <a:off x="4571176" y="3889144"/>
                <a:ext cx="59597" cy="7055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082" extrusionOk="0">
                    <a:moveTo>
                      <a:pt x="619" y="0"/>
                    </a:moveTo>
                    <a:cubicBezTo>
                      <a:pt x="463" y="0"/>
                      <a:pt x="270" y="147"/>
                      <a:pt x="146" y="380"/>
                    </a:cubicBezTo>
                    <a:cubicBezTo>
                      <a:pt x="1" y="660"/>
                      <a:pt x="11" y="971"/>
                      <a:pt x="187" y="1054"/>
                    </a:cubicBezTo>
                    <a:cubicBezTo>
                      <a:pt x="220" y="1073"/>
                      <a:pt x="256" y="1081"/>
                      <a:pt x="294" y="1081"/>
                    </a:cubicBezTo>
                    <a:cubicBezTo>
                      <a:pt x="451" y="1081"/>
                      <a:pt x="643" y="935"/>
                      <a:pt x="768" y="702"/>
                    </a:cubicBezTo>
                    <a:cubicBezTo>
                      <a:pt x="913" y="422"/>
                      <a:pt x="903" y="111"/>
                      <a:pt x="727" y="28"/>
                    </a:cubicBezTo>
                    <a:cubicBezTo>
                      <a:pt x="694" y="9"/>
                      <a:pt x="658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1"/>
              <p:cNvSpPr/>
              <p:nvPr/>
            </p:nvSpPr>
            <p:spPr>
              <a:xfrm>
                <a:off x="4632078" y="3763752"/>
                <a:ext cx="70356" cy="5888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903" extrusionOk="0">
                    <a:moveTo>
                      <a:pt x="218" y="1"/>
                    </a:moveTo>
                    <a:cubicBezTo>
                      <a:pt x="166" y="1"/>
                      <a:pt x="125" y="21"/>
                      <a:pt x="93" y="52"/>
                    </a:cubicBezTo>
                    <a:cubicBezTo>
                      <a:pt x="0" y="156"/>
                      <a:pt x="114" y="425"/>
                      <a:pt x="363" y="654"/>
                    </a:cubicBezTo>
                    <a:cubicBezTo>
                      <a:pt x="529" y="810"/>
                      <a:pt x="715" y="903"/>
                      <a:pt x="851" y="903"/>
                    </a:cubicBezTo>
                    <a:cubicBezTo>
                      <a:pt x="913" y="903"/>
                      <a:pt x="954" y="882"/>
                      <a:pt x="985" y="851"/>
                    </a:cubicBezTo>
                    <a:cubicBezTo>
                      <a:pt x="1079" y="737"/>
                      <a:pt x="964" y="478"/>
                      <a:pt x="715" y="250"/>
                    </a:cubicBezTo>
                    <a:cubicBezTo>
                      <a:pt x="550" y="94"/>
                      <a:pt x="363" y="1"/>
                      <a:pt x="2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1"/>
              <p:cNvSpPr/>
              <p:nvPr/>
            </p:nvSpPr>
            <p:spPr>
              <a:xfrm>
                <a:off x="4373667" y="3697503"/>
                <a:ext cx="78507" cy="3521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40" extrusionOk="0">
                    <a:moveTo>
                      <a:pt x="550" y="0"/>
                    </a:moveTo>
                    <a:cubicBezTo>
                      <a:pt x="250" y="0"/>
                      <a:pt x="11" y="104"/>
                      <a:pt x="1" y="238"/>
                    </a:cubicBezTo>
                    <a:cubicBezTo>
                      <a:pt x="1" y="394"/>
                      <a:pt x="260" y="529"/>
                      <a:pt x="591" y="539"/>
                    </a:cubicBezTo>
                    <a:lnTo>
                      <a:pt x="654" y="539"/>
                    </a:lnTo>
                    <a:cubicBezTo>
                      <a:pt x="955" y="539"/>
                      <a:pt x="1193" y="436"/>
                      <a:pt x="1204" y="300"/>
                    </a:cubicBezTo>
                    <a:cubicBezTo>
                      <a:pt x="1204" y="259"/>
                      <a:pt x="1183" y="217"/>
                      <a:pt x="1152" y="187"/>
                    </a:cubicBezTo>
                    <a:cubicBezTo>
                      <a:pt x="1059" y="83"/>
                      <a:pt x="851" y="1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4602279" y="3998429"/>
                <a:ext cx="253713" cy="5438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834" extrusionOk="0">
                    <a:moveTo>
                      <a:pt x="1038" y="1"/>
                    </a:moveTo>
                    <a:cubicBezTo>
                      <a:pt x="872" y="11"/>
                      <a:pt x="706" y="21"/>
                      <a:pt x="550" y="42"/>
                    </a:cubicBezTo>
                    <a:cubicBezTo>
                      <a:pt x="467" y="53"/>
                      <a:pt x="384" y="74"/>
                      <a:pt x="301" y="84"/>
                    </a:cubicBezTo>
                    <a:cubicBezTo>
                      <a:pt x="218" y="104"/>
                      <a:pt x="135" y="136"/>
                      <a:pt x="63" y="157"/>
                    </a:cubicBezTo>
                    <a:cubicBezTo>
                      <a:pt x="42" y="157"/>
                      <a:pt x="31" y="167"/>
                      <a:pt x="21" y="187"/>
                    </a:cubicBezTo>
                    <a:cubicBezTo>
                      <a:pt x="11" y="198"/>
                      <a:pt x="1" y="229"/>
                      <a:pt x="1" y="250"/>
                    </a:cubicBezTo>
                    <a:cubicBezTo>
                      <a:pt x="10" y="287"/>
                      <a:pt x="44" y="324"/>
                      <a:pt x="89" y="324"/>
                    </a:cubicBezTo>
                    <a:cubicBezTo>
                      <a:pt x="94" y="324"/>
                      <a:pt x="99" y="324"/>
                      <a:pt x="104" y="323"/>
                    </a:cubicBezTo>
                    <a:cubicBezTo>
                      <a:pt x="146" y="312"/>
                      <a:pt x="197" y="312"/>
                      <a:pt x="239" y="302"/>
                    </a:cubicBezTo>
                    <a:cubicBezTo>
                      <a:pt x="291" y="291"/>
                      <a:pt x="343" y="291"/>
                      <a:pt x="384" y="281"/>
                    </a:cubicBezTo>
                    <a:cubicBezTo>
                      <a:pt x="488" y="270"/>
                      <a:pt x="592" y="250"/>
                      <a:pt x="695" y="240"/>
                    </a:cubicBezTo>
                    <a:cubicBezTo>
                      <a:pt x="903" y="219"/>
                      <a:pt x="1110" y="208"/>
                      <a:pt x="1318" y="208"/>
                    </a:cubicBezTo>
                    <a:cubicBezTo>
                      <a:pt x="1816" y="219"/>
                      <a:pt x="2314" y="270"/>
                      <a:pt x="2791" y="395"/>
                    </a:cubicBezTo>
                    <a:cubicBezTo>
                      <a:pt x="2874" y="426"/>
                      <a:pt x="2967" y="447"/>
                      <a:pt x="3050" y="478"/>
                    </a:cubicBezTo>
                    <a:cubicBezTo>
                      <a:pt x="3143" y="509"/>
                      <a:pt x="3237" y="540"/>
                      <a:pt x="3330" y="581"/>
                    </a:cubicBezTo>
                    <a:cubicBezTo>
                      <a:pt x="3496" y="655"/>
                      <a:pt x="3673" y="738"/>
                      <a:pt x="3828" y="830"/>
                    </a:cubicBezTo>
                    <a:cubicBezTo>
                      <a:pt x="3832" y="833"/>
                      <a:pt x="3836" y="833"/>
                      <a:pt x="3840" y="833"/>
                    </a:cubicBezTo>
                    <a:cubicBezTo>
                      <a:pt x="3856" y="833"/>
                      <a:pt x="3872" y="818"/>
                      <a:pt x="3880" y="810"/>
                    </a:cubicBezTo>
                    <a:cubicBezTo>
                      <a:pt x="3890" y="789"/>
                      <a:pt x="3880" y="768"/>
                      <a:pt x="3860" y="758"/>
                    </a:cubicBezTo>
                    <a:cubicBezTo>
                      <a:pt x="3724" y="675"/>
                      <a:pt x="3579" y="602"/>
                      <a:pt x="3434" y="530"/>
                    </a:cubicBezTo>
                    <a:cubicBezTo>
                      <a:pt x="3289" y="468"/>
                      <a:pt x="3143" y="406"/>
                      <a:pt x="2988" y="343"/>
                    </a:cubicBezTo>
                    <a:cubicBezTo>
                      <a:pt x="2832" y="291"/>
                      <a:pt x="2677" y="240"/>
                      <a:pt x="2521" y="198"/>
                    </a:cubicBezTo>
                    <a:cubicBezTo>
                      <a:pt x="2355" y="157"/>
                      <a:pt x="2200" y="115"/>
                      <a:pt x="2034" y="84"/>
                    </a:cubicBezTo>
                    <a:cubicBezTo>
                      <a:pt x="1868" y="53"/>
                      <a:pt x="1702" y="32"/>
                      <a:pt x="1536" y="21"/>
                    </a:cubicBezTo>
                    <a:cubicBezTo>
                      <a:pt x="1411" y="11"/>
                      <a:pt x="1276" y="1"/>
                      <a:pt x="11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4643555" y="4035662"/>
                <a:ext cx="216481" cy="7837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02" extrusionOk="0">
                    <a:moveTo>
                      <a:pt x="83" y="1"/>
                    </a:moveTo>
                    <a:cubicBezTo>
                      <a:pt x="42" y="10"/>
                      <a:pt x="0" y="52"/>
                      <a:pt x="11" y="93"/>
                    </a:cubicBezTo>
                    <a:cubicBezTo>
                      <a:pt x="11" y="114"/>
                      <a:pt x="21" y="135"/>
                      <a:pt x="42" y="156"/>
                    </a:cubicBezTo>
                    <a:cubicBezTo>
                      <a:pt x="52" y="156"/>
                      <a:pt x="52" y="156"/>
                      <a:pt x="62" y="167"/>
                    </a:cubicBezTo>
                    <a:lnTo>
                      <a:pt x="104" y="167"/>
                    </a:lnTo>
                    <a:cubicBezTo>
                      <a:pt x="208" y="167"/>
                      <a:pt x="301" y="167"/>
                      <a:pt x="405" y="176"/>
                    </a:cubicBezTo>
                    <a:cubicBezTo>
                      <a:pt x="519" y="176"/>
                      <a:pt x="622" y="187"/>
                      <a:pt x="737" y="208"/>
                    </a:cubicBezTo>
                    <a:cubicBezTo>
                      <a:pt x="934" y="229"/>
                      <a:pt x="1141" y="270"/>
                      <a:pt x="1349" y="322"/>
                    </a:cubicBezTo>
                    <a:lnTo>
                      <a:pt x="1339" y="322"/>
                    </a:lnTo>
                    <a:cubicBezTo>
                      <a:pt x="1515" y="374"/>
                      <a:pt x="1681" y="425"/>
                      <a:pt x="1837" y="488"/>
                    </a:cubicBezTo>
                    <a:cubicBezTo>
                      <a:pt x="2002" y="550"/>
                      <a:pt x="2168" y="623"/>
                      <a:pt x="2324" y="695"/>
                    </a:cubicBezTo>
                    <a:cubicBezTo>
                      <a:pt x="2490" y="768"/>
                      <a:pt x="2646" y="851"/>
                      <a:pt x="2791" y="923"/>
                    </a:cubicBezTo>
                    <a:cubicBezTo>
                      <a:pt x="2946" y="1006"/>
                      <a:pt x="3102" y="1100"/>
                      <a:pt x="3257" y="1183"/>
                    </a:cubicBezTo>
                    <a:lnTo>
                      <a:pt x="3247" y="1183"/>
                    </a:lnTo>
                    <a:cubicBezTo>
                      <a:pt x="3257" y="1183"/>
                      <a:pt x="3257" y="1193"/>
                      <a:pt x="3268" y="1193"/>
                    </a:cubicBezTo>
                    <a:cubicBezTo>
                      <a:pt x="3273" y="1198"/>
                      <a:pt x="3281" y="1201"/>
                      <a:pt x="3288" y="1201"/>
                    </a:cubicBezTo>
                    <a:cubicBezTo>
                      <a:pt x="3296" y="1201"/>
                      <a:pt x="3304" y="1198"/>
                      <a:pt x="3309" y="1193"/>
                    </a:cubicBezTo>
                    <a:cubicBezTo>
                      <a:pt x="3319" y="1172"/>
                      <a:pt x="3319" y="1152"/>
                      <a:pt x="3309" y="1142"/>
                    </a:cubicBezTo>
                    <a:cubicBezTo>
                      <a:pt x="3195" y="1069"/>
                      <a:pt x="3081" y="1006"/>
                      <a:pt x="2967" y="934"/>
                    </a:cubicBezTo>
                    <a:cubicBezTo>
                      <a:pt x="2842" y="861"/>
                      <a:pt x="2708" y="789"/>
                      <a:pt x="2573" y="716"/>
                    </a:cubicBezTo>
                    <a:cubicBezTo>
                      <a:pt x="2314" y="581"/>
                      <a:pt x="2044" y="446"/>
                      <a:pt x="1774" y="342"/>
                    </a:cubicBezTo>
                    <a:cubicBezTo>
                      <a:pt x="1639" y="280"/>
                      <a:pt x="1505" y="239"/>
                      <a:pt x="1369" y="197"/>
                    </a:cubicBezTo>
                    <a:cubicBezTo>
                      <a:pt x="1224" y="146"/>
                      <a:pt x="1090" y="104"/>
                      <a:pt x="944" y="73"/>
                    </a:cubicBezTo>
                    <a:cubicBezTo>
                      <a:pt x="726" y="31"/>
                      <a:pt x="498" y="1"/>
                      <a:pt x="28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4598237" y="4058679"/>
                <a:ext cx="212438" cy="104654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1605" extrusionOk="0">
                    <a:moveTo>
                      <a:pt x="93" y="0"/>
                    </a:moveTo>
                    <a:cubicBezTo>
                      <a:pt x="73" y="0"/>
                      <a:pt x="63" y="0"/>
                      <a:pt x="42" y="21"/>
                    </a:cubicBezTo>
                    <a:cubicBezTo>
                      <a:pt x="21" y="31"/>
                      <a:pt x="10" y="52"/>
                      <a:pt x="10" y="72"/>
                    </a:cubicBezTo>
                    <a:cubicBezTo>
                      <a:pt x="0" y="125"/>
                      <a:pt x="31" y="155"/>
                      <a:pt x="83" y="166"/>
                    </a:cubicBezTo>
                    <a:cubicBezTo>
                      <a:pt x="135" y="176"/>
                      <a:pt x="197" y="187"/>
                      <a:pt x="259" y="197"/>
                    </a:cubicBezTo>
                    <a:cubicBezTo>
                      <a:pt x="332" y="208"/>
                      <a:pt x="395" y="218"/>
                      <a:pt x="457" y="228"/>
                    </a:cubicBezTo>
                    <a:cubicBezTo>
                      <a:pt x="591" y="259"/>
                      <a:pt x="716" y="280"/>
                      <a:pt x="830" y="321"/>
                    </a:cubicBezTo>
                    <a:cubicBezTo>
                      <a:pt x="830" y="321"/>
                      <a:pt x="826" y="317"/>
                      <a:pt x="820" y="314"/>
                    </a:cubicBezTo>
                    <a:lnTo>
                      <a:pt x="820" y="314"/>
                    </a:lnTo>
                    <a:cubicBezTo>
                      <a:pt x="1075" y="386"/>
                      <a:pt x="1321" y="479"/>
                      <a:pt x="1556" y="581"/>
                    </a:cubicBezTo>
                    <a:cubicBezTo>
                      <a:pt x="1670" y="643"/>
                      <a:pt x="1785" y="695"/>
                      <a:pt x="1898" y="757"/>
                    </a:cubicBezTo>
                    <a:cubicBezTo>
                      <a:pt x="2023" y="819"/>
                      <a:pt x="2137" y="892"/>
                      <a:pt x="2251" y="955"/>
                    </a:cubicBezTo>
                    <a:lnTo>
                      <a:pt x="2241" y="955"/>
                    </a:lnTo>
                    <a:cubicBezTo>
                      <a:pt x="2407" y="1047"/>
                      <a:pt x="2562" y="1151"/>
                      <a:pt x="2728" y="1255"/>
                    </a:cubicBezTo>
                    <a:cubicBezTo>
                      <a:pt x="2884" y="1369"/>
                      <a:pt x="3050" y="1483"/>
                      <a:pt x="3205" y="1598"/>
                    </a:cubicBezTo>
                    <a:cubicBezTo>
                      <a:pt x="3210" y="1602"/>
                      <a:pt x="3216" y="1604"/>
                      <a:pt x="3222" y="1604"/>
                    </a:cubicBezTo>
                    <a:cubicBezTo>
                      <a:pt x="3231" y="1604"/>
                      <a:pt x="3241" y="1599"/>
                      <a:pt x="3247" y="1587"/>
                    </a:cubicBezTo>
                    <a:cubicBezTo>
                      <a:pt x="3258" y="1577"/>
                      <a:pt x="3258" y="1556"/>
                      <a:pt x="3247" y="1545"/>
                    </a:cubicBezTo>
                    <a:cubicBezTo>
                      <a:pt x="3133" y="1462"/>
                      <a:pt x="3019" y="1369"/>
                      <a:pt x="2905" y="1286"/>
                    </a:cubicBezTo>
                    <a:cubicBezTo>
                      <a:pt x="2780" y="1193"/>
                      <a:pt x="2656" y="1110"/>
                      <a:pt x="2532" y="1027"/>
                    </a:cubicBezTo>
                    <a:cubicBezTo>
                      <a:pt x="2293" y="861"/>
                      <a:pt x="2044" y="695"/>
                      <a:pt x="1785" y="560"/>
                    </a:cubicBezTo>
                    <a:cubicBezTo>
                      <a:pt x="1660" y="487"/>
                      <a:pt x="1536" y="425"/>
                      <a:pt x="1400" y="363"/>
                    </a:cubicBezTo>
                    <a:cubicBezTo>
                      <a:pt x="1266" y="301"/>
                      <a:pt x="1131" y="249"/>
                      <a:pt x="986" y="197"/>
                    </a:cubicBezTo>
                    <a:cubicBezTo>
                      <a:pt x="840" y="145"/>
                      <a:pt x="695" y="104"/>
                      <a:pt x="550" y="62"/>
                    </a:cubicBezTo>
                    <a:cubicBezTo>
                      <a:pt x="478" y="52"/>
                      <a:pt x="405" y="31"/>
                      <a:pt x="332" y="21"/>
                    </a:cubicBezTo>
                    <a:cubicBezTo>
                      <a:pt x="259" y="10"/>
                      <a:pt x="176" y="0"/>
                      <a:pt x="1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4076068" y="3771903"/>
                <a:ext cx="233369" cy="112022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718" extrusionOk="0">
                    <a:moveTo>
                      <a:pt x="52" y="0"/>
                    </a:moveTo>
                    <a:cubicBezTo>
                      <a:pt x="31" y="0"/>
                      <a:pt x="10" y="10"/>
                      <a:pt x="10" y="31"/>
                    </a:cubicBezTo>
                    <a:cubicBezTo>
                      <a:pt x="1" y="51"/>
                      <a:pt x="21" y="72"/>
                      <a:pt x="42" y="72"/>
                    </a:cubicBezTo>
                    <a:cubicBezTo>
                      <a:pt x="229" y="83"/>
                      <a:pt x="415" y="104"/>
                      <a:pt x="591" y="145"/>
                    </a:cubicBezTo>
                    <a:cubicBezTo>
                      <a:pt x="695" y="166"/>
                      <a:pt x="789" y="187"/>
                      <a:pt x="882" y="208"/>
                    </a:cubicBezTo>
                    <a:cubicBezTo>
                      <a:pt x="976" y="228"/>
                      <a:pt x="1059" y="259"/>
                      <a:pt x="1142" y="280"/>
                    </a:cubicBezTo>
                    <a:cubicBezTo>
                      <a:pt x="1619" y="436"/>
                      <a:pt x="2064" y="664"/>
                      <a:pt x="2479" y="934"/>
                    </a:cubicBezTo>
                    <a:cubicBezTo>
                      <a:pt x="2656" y="1047"/>
                      <a:pt x="2822" y="1172"/>
                      <a:pt x="2977" y="1296"/>
                    </a:cubicBezTo>
                    <a:cubicBezTo>
                      <a:pt x="3060" y="1369"/>
                      <a:pt x="3143" y="1432"/>
                      <a:pt x="3216" y="1504"/>
                    </a:cubicBezTo>
                    <a:cubicBezTo>
                      <a:pt x="3258" y="1535"/>
                      <a:pt x="3288" y="1566"/>
                      <a:pt x="3330" y="1597"/>
                    </a:cubicBezTo>
                    <a:cubicBezTo>
                      <a:pt x="3361" y="1628"/>
                      <a:pt x="3403" y="1660"/>
                      <a:pt x="3434" y="1690"/>
                    </a:cubicBezTo>
                    <a:cubicBezTo>
                      <a:pt x="3447" y="1709"/>
                      <a:pt x="3467" y="1717"/>
                      <a:pt x="3488" y="1717"/>
                    </a:cubicBezTo>
                    <a:cubicBezTo>
                      <a:pt x="3514" y="1717"/>
                      <a:pt x="3541" y="1704"/>
                      <a:pt x="3558" y="1680"/>
                    </a:cubicBezTo>
                    <a:cubicBezTo>
                      <a:pt x="3569" y="1670"/>
                      <a:pt x="3579" y="1639"/>
                      <a:pt x="3579" y="1618"/>
                    </a:cubicBezTo>
                    <a:cubicBezTo>
                      <a:pt x="3579" y="1607"/>
                      <a:pt x="3569" y="1587"/>
                      <a:pt x="3558" y="1577"/>
                    </a:cubicBezTo>
                    <a:cubicBezTo>
                      <a:pt x="3507" y="1515"/>
                      <a:pt x="3454" y="1452"/>
                      <a:pt x="3392" y="1390"/>
                    </a:cubicBezTo>
                    <a:cubicBezTo>
                      <a:pt x="3341" y="1328"/>
                      <a:pt x="3278" y="1276"/>
                      <a:pt x="3216" y="1213"/>
                    </a:cubicBezTo>
                    <a:cubicBezTo>
                      <a:pt x="3092" y="1110"/>
                      <a:pt x="2967" y="1006"/>
                      <a:pt x="2832" y="923"/>
                    </a:cubicBezTo>
                    <a:cubicBezTo>
                      <a:pt x="2790" y="892"/>
                      <a:pt x="2760" y="871"/>
                      <a:pt x="2728" y="851"/>
                    </a:cubicBezTo>
                    <a:cubicBezTo>
                      <a:pt x="2624" y="778"/>
                      <a:pt x="2511" y="715"/>
                      <a:pt x="2396" y="653"/>
                    </a:cubicBezTo>
                    <a:cubicBezTo>
                      <a:pt x="2251" y="570"/>
                      <a:pt x="2106" y="498"/>
                      <a:pt x="1951" y="436"/>
                    </a:cubicBezTo>
                    <a:cubicBezTo>
                      <a:pt x="1795" y="373"/>
                      <a:pt x="1639" y="311"/>
                      <a:pt x="1483" y="259"/>
                    </a:cubicBezTo>
                    <a:cubicBezTo>
                      <a:pt x="1328" y="208"/>
                      <a:pt x="1162" y="166"/>
                      <a:pt x="1006" y="134"/>
                    </a:cubicBezTo>
                    <a:cubicBezTo>
                      <a:pt x="851" y="93"/>
                      <a:pt x="685" y="62"/>
                      <a:pt x="529" y="42"/>
                    </a:cubicBezTo>
                    <a:cubicBezTo>
                      <a:pt x="374" y="21"/>
                      <a:pt x="208" y="0"/>
                      <a:pt x="5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4038835" y="3821199"/>
                <a:ext cx="221241" cy="62336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95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32"/>
                    </a:cubicBezTo>
                    <a:cubicBezTo>
                      <a:pt x="1" y="53"/>
                      <a:pt x="21" y="63"/>
                      <a:pt x="32" y="63"/>
                    </a:cubicBezTo>
                    <a:lnTo>
                      <a:pt x="53" y="63"/>
                    </a:lnTo>
                    <a:cubicBezTo>
                      <a:pt x="229" y="74"/>
                      <a:pt x="406" y="84"/>
                      <a:pt x="581" y="105"/>
                    </a:cubicBezTo>
                    <a:cubicBezTo>
                      <a:pt x="747" y="115"/>
                      <a:pt x="924" y="136"/>
                      <a:pt x="1100" y="157"/>
                    </a:cubicBezTo>
                    <a:cubicBezTo>
                      <a:pt x="1266" y="188"/>
                      <a:pt x="1443" y="219"/>
                      <a:pt x="1619" y="250"/>
                    </a:cubicBezTo>
                    <a:cubicBezTo>
                      <a:pt x="1785" y="291"/>
                      <a:pt x="1961" y="333"/>
                      <a:pt x="2127" y="395"/>
                    </a:cubicBezTo>
                    <a:lnTo>
                      <a:pt x="2117" y="385"/>
                    </a:lnTo>
                    <a:lnTo>
                      <a:pt x="2117" y="385"/>
                    </a:lnTo>
                    <a:cubicBezTo>
                      <a:pt x="2314" y="457"/>
                      <a:pt x="2511" y="530"/>
                      <a:pt x="2698" y="623"/>
                    </a:cubicBezTo>
                    <a:cubicBezTo>
                      <a:pt x="2801" y="676"/>
                      <a:pt x="2895" y="727"/>
                      <a:pt x="2988" y="779"/>
                    </a:cubicBezTo>
                    <a:cubicBezTo>
                      <a:pt x="3071" y="831"/>
                      <a:pt x="3165" y="883"/>
                      <a:pt x="3248" y="934"/>
                    </a:cubicBezTo>
                    <a:cubicBezTo>
                      <a:pt x="3258" y="945"/>
                      <a:pt x="3268" y="955"/>
                      <a:pt x="3289" y="955"/>
                    </a:cubicBezTo>
                    <a:lnTo>
                      <a:pt x="3310" y="955"/>
                    </a:lnTo>
                    <a:cubicBezTo>
                      <a:pt x="3331" y="955"/>
                      <a:pt x="3351" y="945"/>
                      <a:pt x="3361" y="934"/>
                    </a:cubicBezTo>
                    <a:cubicBezTo>
                      <a:pt x="3393" y="893"/>
                      <a:pt x="3393" y="841"/>
                      <a:pt x="3351" y="810"/>
                    </a:cubicBezTo>
                    <a:cubicBezTo>
                      <a:pt x="3299" y="768"/>
                      <a:pt x="3248" y="738"/>
                      <a:pt x="3195" y="696"/>
                    </a:cubicBezTo>
                    <a:cubicBezTo>
                      <a:pt x="3009" y="572"/>
                      <a:pt x="2801" y="478"/>
                      <a:pt x="2594" y="406"/>
                    </a:cubicBezTo>
                    <a:cubicBezTo>
                      <a:pt x="2459" y="354"/>
                      <a:pt x="2314" y="302"/>
                      <a:pt x="2169" y="271"/>
                    </a:cubicBezTo>
                    <a:cubicBezTo>
                      <a:pt x="2034" y="229"/>
                      <a:pt x="1899" y="198"/>
                      <a:pt x="1754" y="167"/>
                    </a:cubicBezTo>
                    <a:cubicBezTo>
                      <a:pt x="1464" y="105"/>
                      <a:pt x="1173" y="74"/>
                      <a:pt x="872" y="42"/>
                    </a:cubicBezTo>
                    <a:cubicBezTo>
                      <a:pt x="727" y="32"/>
                      <a:pt x="581" y="22"/>
                      <a:pt x="426" y="12"/>
                    </a:cubicBezTo>
                    <a:cubicBezTo>
                      <a:pt x="291" y="12"/>
                      <a:pt x="167" y="1"/>
                      <a:pt x="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4053050" y="3885883"/>
                <a:ext cx="232065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646" extrusionOk="0">
                    <a:moveTo>
                      <a:pt x="1147" y="1"/>
                    </a:moveTo>
                    <a:cubicBezTo>
                      <a:pt x="1069" y="1"/>
                      <a:pt x="991" y="2"/>
                      <a:pt x="914" y="5"/>
                    </a:cubicBezTo>
                    <a:cubicBezTo>
                      <a:pt x="758" y="5"/>
                      <a:pt x="612" y="15"/>
                      <a:pt x="457" y="25"/>
                    </a:cubicBezTo>
                    <a:cubicBezTo>
                      <a:pt x="322" y="36"/>
                      <a:pt x="177" y="46"/>
                      <a:pt x="32" y="57"/>
                    </a:cubicBezTo>
                    <a:cubicBezTo>
                      <a:pt x="11" y="57"/>
                      <a:pt x="1" y="67"/>
                      <a:pt x="1" y="88"/>
                    </a:cubicBezTo>
                    <a:cubicBezTo>
                      <a:pt x="1" y="108"/>
                      <a:pt x="22" y="119"/>
                      <a:pt x="42" y="119"/>
                    </a:cubicBezTo>
                    <a:cubicBezTo>
                      <a:pt x="239" y="108"/>
                      <a:pt x="426" y="98"/>
                      <a:pt x="623" y="98"/>
                    </a:cubicBezTo>
                    <a:lnTo>
                      <a:pt x="1193" y="98"/>
                    </a:lnTo>
                    <a:cubicBezTo>
                      <a:pt x="1193" y="99"/>
                      <a:pt x="1193" y="99"/>
                      <a:pt x="1193" y="99"/>
                    </a:cubicBezTo>
                    <a:lnTo>
                      <a:pt x="1193" y="99"/>
                    </a:lnTo>
                    <a:lnTo>
                      <a:pt x="1183" y="98"/>
                    </a:lnTo>
                    <a:lnTo>
                      <a:pt x="1183" y="98"/>
                    </a:lnTo>
                    <a:cubicBezTo>
                      <a:pt x="1183" y="98"/>
                      <a:pt x="1188" y="103"/>
                      <a:pt x="1191" y="103"/>
                    </a:cubicBezTo>
                    <a:cubicBezTo>
                      <a:pt x="1192" y="103"/>
                      <a:pt x="1193" y="102"/>
                      <a:pt x="1193" y="99"/>
                    </a:cubicBezTo>
                    <a:lnTo>
                      <a:pt x="1193" y="99"/>
                    </a:lnTo>
                    <a:lnTo>
                      <a:pt x="1587" y="129"/>
                    </a:lnTo>
                    <a:cubicBezTo>
                      <a:pt x="1723" y="140"/>
                      <a:pt x="1847" y="161"/>
                      <a:pt x="1972" y="181"/>
                    </a:cubicBezTo>
                    <a:cubicBezTo>
                      <a:pt x="2231" y="212"/>
                      <a:pt x="2490" y="274"/>
                      <a:pt x="2739" y="357"/>
                    </a:cubicBezTo>
                    <a:cubicBezTo>
                      <a:pt x="2739" y="357"/>
                      <a:pt x="2736" y="354"/>
                      <a:pt x="2732" y="352"/>
                    </a:cubicBezTo>
                    <a:lnTo>
                      <a:pt x="2732" y="352"/>
                    </a:lnTo>
                    <a:cubicBezTo>
                      <a:pt x="2852" y="392"/>
                      <a:pt x="2972" y="432"/>
                      <a:pt x="3081" y="482"/>
                    </a:cubicBezTo>
                    <a:cubicBezTo>
                      <a:pt x="3143" y="503"/>
                      <a:pt x="3206" y="534"/>
                      <a:pt x="3268" y="565"/>
                    </a:cubicBezTo>
                    <a:cubicBezTo>
                      <a:pt x="3320" y="586"/>
                      <a:pt x="3382" y="606"/>
                      <a:pt x="3434" y="638"/>
                    </a:cubicBezTo>
                    <a:cubicBezTo>
                      <a:pt x="3445" y="643"/>
                      <a:pt x="3457" y="646"/>
                      <a:pt x="3469" y="646"/>
                    </a:cubicBezTo>
                    <a:cubicBezTo>
                      <a:pt x="3501" y="646"/>
                      <a:pt x="3533" y="627"/>
                      <a:pt x="3548" y="596"/>
                    </a:cubicBezTo>
                    <a:cubicBezTo>
                      <a:pt x="3558" y="576"/>
                      <a:pt x="3558" y="555"/>
                      <a:pt x="3548" y="534"/>
                    </a:cubicBezTo>
                    <a:cubicBezTo>
                      <a:pt x="3548" y="513"/>
                      <a:pt x="3528" y="493"/>
                      <a:pt x="3517" y="482"/>
                    </a:cubicBezTo>
                    <a:lnTo>
                      <a:pt x="3507" y="482"/>
                    </a:lnTo>
                    <a:cubicBezTo>
                      <a:pt x="3445" y="440"/>
                      <a:pt x="3372" y="410"/>
                      <a:pt x="3309" y="378"/>
                    </a:cubicBezTo>
                    <a:cubicBezTo>
                      <a:pt x="3237" y="347"/>
                      <a:pt x="3164" y="316"/>
                      <a:pt x="3092" y="295"/>
                    </a:cubicBezTo>
                    <a:cubicBezTo>
                      <a:pt x="2957" y="244"/>
                      <a:pt x="2811" y="191"/>
                      <a:pt x="2666" y="161"/>
                    </a:cubicBezTo>
                    <a:cubicBezTo>
                      <a:pt x="2521" y="129"/>
                      <a:pt x="2366" y="98"/>
                      <a:pt x="2221" y="78"/>
                    </a:cubicBezTo>
                    <a:cubicBezTo>
                      <a:pt x="2075" y="57"/>
                      <a:pt x="1940" y="36"/>
                      <a:pt x="1795" y="25"/>
                    </a:cubicBezTo>
                    <a:cubicBezTo>
                      <a:pt x="1582" y="10"/>
                      <a:pt x="1363" y="1"/>
                      <a:pt x="114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1"/>
              <p:cNvSpPr/>
              <p:nvPr/>
            </p:nvSpPr>
            <p:spPr>
              <a:xfrm>
                <a:off x="3045228" y="2472477"/>
                <a:ext cx="41340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97" extrusionOk="0">
                    <a:moveTo>
                      <a:pt x="343" y="1"/>
                    </a:moveTo>
                    <a:cubicBezTo>
                      <a:pt x="198" y="1"/>
                      <a:pt x="52" y="208"/>
                      <a:pt x="22" y="468"/>
                    </a:cubicBezTo>
                    <a:cubicBezTo>
                      <a:pt x="1" y="738"/>
                      <a:pt x="105" y="976"/>
                      <a:pt x="260" y="997"/>
                    </a:cubicBezTo>
                    <a:lnTo>
                      <a:pt x="281" y="997"/>
                    </a:lnTo>
                    <a:cubicBezTo>
                      <a:pt x="426" y="997"/>
                      <a:pt x="571" y="789"/>
                      <a:pt x="603" y="530"/>
                    </a:cubicBezTo>
                    <a:cubicBezTo>
                      <a:pt x="633" y="261"/>
                      <a:pt x="520" y="22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781470" y="2438700"/>
                <a:ext cx="41992" cy="6976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070" extrusionOk="0">
                    <a:moveTo>
                      <a:pt x="363" y="0"/>
                    </a:moveTo>
                    <a:cubicBezTo>
                      <a:pt x="197" y="0"/>
                      <a:pt x="42" y="219"/>
                      <a:pt x="10" y="498"/>
                    </a:cubicBezTo>
                    <a:cubicBezTo>
                      <a:pt x="0" y="696"/>
                      <a:pt x="31" y="872"/>
                      <a:pt x="114" y="975"/>
                    </a:cubicBezTo>
                    <a:cubicBezTo>
                      <a:pt x="156" y="1028"/>
                      <a:pt x="208" y="1058"/>
                      <a:pt x="270" y="1069"/>
                    </a:cubicBezTo>
                    <a:lnTo>
                      <a:pt x="280" y="1069"/>
                    </a:lnTo>
                    <a:cubicBezTo>
                      <a:pt x="446" y="1069"/>
                      <a:pt x="602" y="851"/>
                      <a:pt x="633" y="571"/>
                    </a:cubicBezTo>
                    <a:cubicBezTo>
                      <a:pt x="644" y="426"/>
                      <a:pt x="623" y="291"/>
                      <a:pt x="581" y="187"/>
                    </a:cubicBezTo>
                    <a:cubicBezTo>
                      <a:pt x="529" y="83"/>
                      <a:pt x="457" y="11"/>
                      <a:pt x="384" y="11"/>
                    </a:cubicBezTo>
                    <a:cubicBezTo>
                      <a:pt x="374" y="0"/>
                      <a:pt x="363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1"/>
              <p:cNvSpPr/>
              <p:nvPr/>
            </p:nvSpPr>
            <p:spPr>
              <a:xfrm>
                <a:off x="2944419" y="2399446"/>
                <a:ext cx="66379" cy="16783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574" extrusionOk="0">
                    <a:moveTo>
                      <a:pt x="333" y="1"/>
                    </a:moveTo>
                    <a:cubicBezTo>
                      <a:pt x="312" y="1"/>
                      <a:pt x="291" y="21"/>
                      <a:pt x="291" y="42"/>
                    </a:cubicBezTo>
                    <a:cubicBezTo>
                      <a:pt x="229" y="260"/>
                      <a:pt x="178" y="499"/>
                      <a:pt x="125" y="768"/>
                    </a:cubicBezTo>
                    <a:cubicBezTo>
                      <a:pt x="105" y="883"/>
                      <a:pt x="84" y="996"/>
                      <a:pt x="63" y="1121"/>
                    </a:cubicBezTo>
                    <a:cubicBezTo>
                      <a:pt x="53" y="1162"/>
                      <a:pt x="53" y="1215"/>
                      <a:pt x="42" y="1256"/>
                    </a:cubicBezTo>
                    <a:lnTo>
                      <a:pt x="42" y="1266"/>
                    </a:lnTo>
                    <a:lnTo>
                      <a:pt x="42" y="1298"/>
                    </a:lnTo>
                    <a:cubicBezTo>
                      <a:pt x="33" y="1370"/>
                      <a:pt x="22" y="1432"/>
                      <a:pt x="12" y="1494"/>
                    </a:cubicBezTo>
                    <a:cubicBezTo>
                      <a:pt x="1" y="1526"/>
                      <a:pt x="12" y="1547"/>
                      <a:pt x="22" y="1557"/>
                    </a:cubicBezTo>
                    <a:cubicBezTo>
                      <a:pt x="33" y="1567"/>
                      <a:pt x="53" y="1577"/>
                      <a:pt x="74" y="1577"/>
                    </a:cubicBezTo>
                    <a:cubicBezTo>
                      <a:pt x="84" y="1577"/>
                      <a:pt x="95" y="1577"/>
                      <a:pt x="105" y="1567"/>
                    </a:cubicBezTo>
                    <a:lnTo>
                      <a:pt x="146" y="1547"/>
                    </a:lnTo>
                    <a:lnTo>
                      <a:pt x="167" y="1526"/>
                    </a:lnTo>
                    <a:cubicBezTo>
                      <a:pt x="178" y="1526"/>
                      <a:pt x="198" y="1515"/>
                      <a:pt x="208" y="1505"/>
                    </a:cubicBezTo>
                    <a:cubicBezTo>
                      <a:pt x="240" y="1484"/>
                      <a:pt x="271" y="1474"/>
                      <a:pt x="312" y="1453"/>
                    </a:cubicBezTo>
                    <a:lnTo>
                      <a:pt x="323" y="1443"/>
                    </a:lnTo>
                    <a:cubicBezTo>
                      <a:pt x="374" y="1432"/>
                      <a:pt x="427" y="1422"/>
                      <a:pt x="457" y="1411"/>
                    </a:cubicBezTo>
                    <a:lnTo>
                      <a:pt x="561" y="1411"/>
                    </a:lnTo>
                    <a:cubicBezTo>
                      <a:pt x="582" y="1411"/>
                      <a:pt x="603" y="1422"/>
                      <a:pt x="623" y="1432"/>
                    </a:cubicBezTo>
                    <a:cubicBezTo>
                      <a:pt x="634" y="1443"/>
                      <a:pt x="655" y="1453"/>
                      <a:pt x="676" y="1464"/>
                    </a:cubicBezTo>
                    <a:lnTo>
                      <a:pt x="717" y="1505"/>
                    </a:lnTo>
                    <a:cubicBezTo>
                      <a:pt x="738" y="1536"/>
                      <a:pt x="759" y="1557"/>
                      <a:pt x="769" y="1588"/>
                    </a:cubicBezTo>
                    <a:cubicBezTo>
                      <a:pt x="789" y="1640"/>
                      <a:pt x="800" y="1692"/>
                      <a:pt x="810" y="1743"/>
                    </a:cubicBezTo>
                    <a:cubicBezTo>
                      <a:pt x="821" y="1806"/>
                      <a:pt x="810" y="1879"/>
                      <a:pt x="810" y="1941"/>
                    </a:cubicBezTo>
                    <a:cubicBezTo>
                      <a:pt x="800" y="2013"/>
                      <a:pt x="779" y="2075"/>
                      <a:pt x="759" y="2128"/>
                    </a:cubicBezTo>
                    <a:cubicBezTo>
                      <a:pt x="738" y="2179"/>
                      <a:pt x="706" y="2221"/>
                      <a:pt x="686" y="2252"/>
                    </a:cubicBezTo>
                    <a:cubicBezTo>
                      <a:pt x="655" y="2283"/>
                      <a:pt x="634" y="2314"/>
                      <a:pt x="603" y="2345"/>
                    </a:cubicBezTo>
                    <a:cubicBezTo>
                      <a:pt x="561" y="2366"/>
                      <a:pt x="530" y="2386"/>
                      <a:pt x="499" y="2397"/>
                    </a:cubicBezTo>
                    <a:lnTo>
                      <a:pt x="406" y="2428"/>
                    </a:lnTo>
                    <a:lnTo>
                      <a:pt x="261" y="2428"/>
                    </a:lnTo>
                    <a:cubicBezTo>
                      <a:pt x="219" y="2418"/>
                      <a:pt x="167" y="2407"/>
                      <a:pt x="115" y="2386"/>
                    </a:cubicBezTo>
                    <a:lnTo>
                      <a:pt x="95" y="2386"/>
                    </a:lnTo>
                    <a:cubicBezTo>
                      <a:pt x="74" y="2386"/>
                      <a:pt x="42" y="2407"/>
                      <a:pt x="33" y="2439"/>
                    </a:cubicBezTo>
                    <a:cubicBezTo>
                      <a:pt x="22" y="2469"/>
                      <a:pt x="42" y="2501"/>
                      <a:pt x="84" y="2522"/>
                    </a:cubicBezTo>
                    <a:cubicBezTo>
                      <a:pt x="188" y="2552"/>
                      <a:pt x="291" y="2573"/>
                      <a:pt x="385" y="2573"/>
                    </a:cubicBezTo>
                    <a:cubicBezTo>
                      <a:pt x="457" y="2573"/>
                      <a:pt x="530" y="2563"/>
                      <a:pt x="593" y="2542"/>
                    </a:cubicBezTo>
                    <a:cubicBezTo>
                      <a:pt x="665" y="2511"/>
                      <a:pt x="727" y="2469"/>
                      <a:pt x="789" y="2407"/>
                    </a:cubicBezTo>
                    <a:cubicBezTo>
                      <a:pt x="842" y="2356"/>
                      <a:pt x="883" y="2304"/>
                      <a:pt x="914" y="2231"/>
                    </a:cubicBezTo>
                    <a:cubicBezTo>
                      <a:pt x="987" y="2096"/>
                      <a:pt x="1018" y="1930"/>
                      <a:pt x="1008" y="1785"/>
                    </a:cubicBezTo>
                    <a:cubicBezTo>
                      <a:pt x="997" y="1702"/>
                      <a:pt x="987" y="1630"/>
                      <a:pt x="955" y="1567"/>
                    </a:cubicBezTo>
                    <a:cubicBezTo>
                      <a:pt x="935" y="1494"/>
                      <a:pt x="893" y="1432"/>
                      <a:pt x="842" y="1381"/>
                    </a:cubicBezTo>
                    <a:cubicBezTo>
                      <a:pt x="769" y="1298"/>
                      <a:pt x="655" y="1245"/>
                      <a:pt x="530" y="1245"/>
                    </a:cubicBezTo>
                    <a:lnTo>
                      <a:pt x="510" y="1245"/>
                    </a:lnTo>
                    <a:cubicBezTo>
                      <a:pt x="437" y="1245"/>
                      <a:pt x="364" y="1266"/>
                      <a:pt x="281" y="1308"/>
                    </a:cubicBezTo>
                    <a:cubicBezTo>
                      <a:pt x="240" y="1318"/>
                      <a:pt x="208" y="1339"/>
                      <a:pt x="167" y="1370"/>
                    </a:cubicBezTo>
                    <a:lnTo>
                      <a:pt x="146" y="1381"/>
                    </a:lnTo>
                    <a:lnTo>
                      <a:pt x="178" y="1111"/>
                    </a:lnTo>
                    <a:lnTo>
                      <a:pt x="178" y="1121"/>
                    </a:lnTo>
                    <a:cubicBezTo>
                      <a:pt x="229" y="727"/>
                      <a:pt x="302" y="374"/>
                      <a:pt x="385" y="63"/>
                    </a:cubicBezTo>
                    <a:cubicBezTo>
                      <a:pt x="385" y="42"/>
                      <a:pt x="374" y="11"/>
                      <a:pt x="344" y="11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B478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745606" y="2333849"/>
                <a:ext cx="107653" cy="60249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924" extrusionOk="0">
                    <a:moveTo>
                      <a:pt x="1090" y="1"/>
                    </a:moveTo>
                    <a:cubicBezTo>
                      <a:pt x="965" y="1"/>
                      <a:pt x="841" y="22"/>
                      <a:pt x="716" y="52"/>
                    </a:cubicBezTo>
                    <a:cubicBezTo>
                      <a:pt x="415" y="135"/>
                      <a:pt x="166" y="291"/>
                      <a:pt x="63" y="467"/>
                    </a:cubicBezTo>
                    <a:cubicBezTo>
                      <a:pt x="21" y="540"/>
                      <a:pt x="0" y="613"/>
                      <a:pt x="21" y="675"/>
                    </a:cubicBezTo>
                    <a:cubicBezTo>
                      <a:pt x="63" y="831"/>
                      <a:pt x="270" y="924"/>
                      <a:pt x="550" y="924"/>
                    </a:cubicBezTo>
                    <a:cubicBezTo>
                      <a:pt x="675" y="924"/>
                      <a:pt x="799" y="903"/>
                      <a:pt x="934" y="872"/>
                    </a:cubicBezTo>
                    <a:cubicBezTo>
                      <a:pt x="1141" y="820"/>
                      <a:pt x="1328" y="727"/>
                      <a:pt x="1463" y="603"/>
                    </a:cubicBezTo>
                    <a:cubicBezTo>
                      <a:pt x="1598" y="488"/>
                      <a:pt x="1650" y="364"/>
                      <a:pt x="1618" y="250"/>
                    </a:cubicBezTo>
                    <a:cubicBezTo>
                      <a:pt x="1588" y="94"/>
                      <a:pt x="1380" y="1"/>
                      <a:pt x="10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1"/>
              <p:cNvSpPr/>
              <p:nvPr/>
            </p:nvSpPr>
            <p:spPr>
              <a:xfrm>
                <a:off x="3036425" y="2362279"/>
                <a:ext cx="97481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7" extrusionOk="0">
                    <a:moveTo>
                      <a:pt x="395" y="1"/>
                    </a:moveTo>
                    <a:cubicBezTo>
                      <a:pt x="219" y="1"/>
                      <a:pt x="94" y="52"/>
                      <a:pt x="53" y="156"/>
                    </a:cubicBezTo>
                    <a:cubicBezTo>
                      <a:pt x="1" y="250"/>
                      <a:pt x="32" y="384"/>
                      <a:pt x="136" y="519"/>
                    </a:cubicBezTo>
                    <a:cubicBezTo>
                      <a:pt x="229" y="644"/>
                      <a:pt x="395" y="768"/>
                      <a:pt x="582" y="861"/>
                    </a:cubicBezTo>
                    <a:cubicBezTo>
                      <a:pt x="768" y="944"/>
                      <a:pt x="955" y="996"/>
                      <a:pt x="1111" y="996"/>
                    </a:cubicBezTo>
                    <a:cubicBezTo>
                      <a:pt x="1287" y="996"/>
                      <a:pt x="1411" y="944"/>
                      <a:pt x="1464" y="840"/>
                    </a:cubicBezTo>
                    <a:cubicBezTo>
                      <a:pt x="1494" y="778"/>
                      <a:pt x="1494" y="716"/>
                      <a:pt x="1464" y="633"/>
                    </a:cubicBezTo>
                    <a:cubicBezTo>
                      <a:pt x="1401" y="457"/>
                      <a:pt x="1204" y="259"/>
                      <a:pt x="934" y="135"/>
                    </a:cubicBezTo>
                    <a:cubicBezTo>
                      <a:pt x="748" y="52"/>
                      <a:pt x="561" y="1"/>
                      <a:pt x="3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1"/>
              <p:cNvSpPr/>
              <p:nvPr/>
            </p:nvSpPr>
            <p:spPr>
              <a:xfrm>
                <a:off x="2870019" y="2551702"/>
                <a:ext cx="70421" cy="69704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69" extrusionOk="0">
                    <a:moveTo>
                      <a:pt x="84" y="0"/>
                    </a:moveTo>
                    <a:cubicBezTo>
                      <a:pt x="63" y="0"/>
                      <a:pt x="53" y="10"/>
                      <a:pt x="42" y="21"/>
                    </a:cubicBezTo>
                    <a:cubicBezTo>
                      <a:pt x="22" y="93"/>
                      <a:pt x="12" y="176"/>
                      <a:pt x="1" y="249"/>
                    </a:cubicBezTo>
                    <a:cubicBezTo>
                      <a:pt x="1" y="332"/>
                      <a:pt x="12" y="404"/>
                      <a:pt x="32" y="498"/>
                    </a:cubicBezTo>
                    <a:cubicBezTo>
                      <a:pt x="53" y="570"/>
                      <a:pt x="74" y="632"/>
                      <a:pt x="115" y="715"/>
                    </a:cubicBezTo>
                    <a:cubicBezTo>
                      <a:pt x="157" y="778"/>
                      <a:pt x="198" y="851"/>
                      <a:pt x="250" y="902"/>
                    </a:cubicBezTo>
                    <a:cubicBezTo>
                      <a:pt x="302" y="954"/>
                      <a:pt x="364" y="996"/>
                      <a:pt x="416" y="1027"/>
                    </a:cubicBezTo>
                    <a:cubicBezTo>
                      <a:pt x="478" y="1047"/>
                      <a:pt x="540" y="1068"/>
                      <a:pt x="613" y="1068"/>
                    </a:cubicBezTo>
                    <a:lnTo>
                      <a:pt x="634" y="1068"/>
                    </a:lnTo>
                    <a:cubicBezTo>
                      <a:pt x="706" y="1058"/>
                      <a:pt x="779" y="1037"/>
                      <a:pt x="852" y="996"/>
                    </a:cubicBezTo>
                    <a:cubicBezTo>
                      <a:pt x="893" y="975"/>
                      <a:pt x="945" y="934"/>
                      <a:pt x="955" y="913"/>
                    </a:cubicBezTo>
                    <a:cubicBezTo>
                      <a:pt x="987" y="892"/>
                      <a:pt x="1018" y="851"/>
                      <a:pt x="1059" y="798"/>
                    </a:cubicBezTo>
                    <a:cubicBezTo>
                      <a:pt x="1080" y="778"/>
                      <a:pt x="1070" y="736"/>
                      <a:pt x="1049" y="715"/>
                    </a:cubicBezTo>
                    <a:cubicBezTo>
                      <a:pt x="1028" y="695"/>
                      <a:pt x="1008" y="695"/>
                      <a:pt x="997" y="695"/>
                    </a:cubicBezTo>
                    <a:cubicBezTo>
                      <a:pt x="976" y="695"/>
                      <a:pt x="955" y="695"/>
                      <a:pt x="945" y="715"/>
                    </a:cubicBezTo>
                    <a:cubicBezTo>
                      <a:pt x="904" y="747"/>
                      <a:pt x="872" y="788"/>
                      <a:pt x="831" y="819"/>
                    </a:cubicBezTo>
                    <a:cubicBezTo>
                      <a:pt x="789" y="851"/>
                      <a:pt x="759" y="871"/>
                      <a:pt x="717" y="892"/>
                    </a:cubicBezTo>
                    <a:cubicBezTo>
                      <a:pt x="696" y="902"/>
                      <a:pt x="665" y="902"/>
                      <a:pt x="634" y="913"/>
                    </a:cubicBezTo>
                    <a:lnTo>
                      <a:pt x="551" y="913"/>
                    </a:lnTo>
                    <a:lnTo>
                      <a:pt x="457" y="881"/>
                    </a:lnTo>
                    <a:cubicBezTo>
                      <a:pt x="427" y="871"/>
                      <a:pt x="395" y="851"/>
                      <a:pt x="354" y="819"/>
                    </a:cubicBezTo>
                    <a:cubicBezTo>
                      <a:pt x="312" y="788"/>
                      <a:pt x="271" y="747"/>
                      <a:pt x="240" y="705"/>
                    </a:cubicBezTo>
                    <a:cubicBezTo>
                      <a:pt x="198" y="653"/>
                      <a:pt x="167" y="602"/>
                      <a:pt x="146" y="539"/>
                    </a:cubicBezTo>
                    <a:cubicBezTo>
                      <a:pt x="125" y="477"/>
                      <a:pt x="105" y="404"/>
                      <a:pt x="95" y="342"/>
                    </a:cubicBezTo>
                    <a:cubicBezTo>
                      <a:pt x="84" y="280"/>
                      <a:pt x="84" y="217"/>
                      <a:pt x="95" y="155"/>
                    </a:cubicBezTo>
                    <a:cubicBezTo>
                      <a:pt x="95" y="125"/>
                      <a:pt x="105" y="83"/>
                      <a:pt x="115" y="42"/>
                    </a:cubicBezTo>
                    <a:cubicBezTo>
                      <a:pt x="125" y="42"/>
                      <a:pt x="125" y="31"/>
                      <a:pt x="115" y="21"/>
                    </a:cubicBezTo>
                    <a:cubicBezTo>
                      <a:pt x="115" y="10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0" name="Google Shape;1740;p51"/>
          <p:cNvGrpSpPr/>
          <p:nvPr/>
        </p:nvGrpSpPr>
        <p:grpSpPr>
          <a:xfrm rot="2058354">
            <a:off x="2640605" y="1159699"/>
            <a:ext cx="269138" cy="205933"/>
            <a:chOff x="-1165325" y="1368300"/>
            <a:chExt cx="157550" cy="120525"/>
          </a:xfrm>
        </p:grpSpPr>
        <p:sp>
          <p:nvSpPr>
            <p:cNvPr id="1741" name="Google Shape;1741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51"/>
          <p:cNvGrpSpPr/>
          <p:nvPr/>
        </p:nvGrpSpPr>
        <p:grpSpPr>
          <a:xfrm rot="-2394364">
            <a:off x="853863" y="4052618"/>
            <a:ext cx="269136" cy="205931"/>
            <a:chOff x="-1165325" y="1368300"/>
            <a:chExt cx="157550" cy="120525"/>
          </a:xfrm>
        </p:grpSpPr>
        <p:sp>
          <p:nvSpPr>
            <p:cNvPr id="1747" name="Google Shape;1747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Picture 17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946" y="-212689"/>
            <a:ext cx="6657624" cy="5356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678" y="0"/>
            <a:ext cx="1590896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987" y="0"/>
            <a:ext cx="1590896" cy="51435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705102" y="2873830"/>
            <a:ext cx="3610098" cy="961900"/>
          </a:xfrm>
          <a:prstGeom prst="wedgeRoundRectCallout">
            <a:avLst>
              <a:gd name="adj1" fmla="val -69917"/>
              <a:gd name="adj2" fmla="val -334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This is a bird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3.Unit 3 Lesson 1-Period 2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Oe7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jnu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Oe7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I57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COe7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I57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Oe75UQ+ZiZ2IAAABkAAAAHAAAAHVuaXZlcnNhbC9sb2NhbF9zZXR0aW5ncy54bWyzsa/IzVEoSy0qzszPs1Uy1DNQUkjNS85PycxLt1UKDXHTtVBSKC5JzEtJzMnPS7VVystXUrC347LJyU9OzAlOLSkBKixWKMhJrEwtCknNBTJKUv0Sc4EqQ4Ic/dyV9O24AFBLAwQUAAIACACOe7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I57vlTnExsxTAAAAGoAAAAbAAAAdW5pdmVyc2FsL3VuaXZlcnNhbC5wbmcueG1ss7GvyM1RKEstKs7Mz7NVMtQzULK34+WyKShKLctMLVeoAIoBBSFASaHSVsnECMEtz0wpybBVsrBEEstIzUzPKLFVMjOzhAvqA40EAFBLAQIAABQAAgAIAIxeVlE2YVgCRwMAAOEJAAAUAAAAAAAAAAEAAAAAAAAAAAB1bml2ZXJzYWwvcGxheWVyLnhtbFBLAQIAABQAAgAIAI57vlScXjIIFAYAADcXAAAdAAAAAAAAAAEAAAAAAHkDAAB1bml2ZXJzYWwvY29tbW9uX21lc3NhZ2VzLmxuZ1BLAQIAABQAAgAIAI57vlQVHmAbowAAAH8BAAAuAAAAAAAAAAEAAAAAAMgJAAB1bml2ZXJzYWwvcGxheWJhY2tfYW5kX25hdmlnYXRpb25fc2V0dGluZ3MueG1sUEsBAgAAFAACAAgAjnu+VKenV+h8BAAAbxcAACcAAAAAAAAAAQAAAAAAtwoAAHVuaXZlcnNhbC9mbGFzaF9wdWJsaXNoaW5nX3NldHRpbmdzLnhtbFBLAQIAABQAAgAIAI57vlTtttYkagMAAJ0MAAAhAAAAAAAAAAEAAAAAAHgPAAB1bml2ZXJzYWwvZmxhc2hfc2tpbl9zZXR0aW5ncy54bWxQSwECAAAUAAIACACOe75UF9vd2HcEAAD5FgAAJgAAAAAAAAABAAAAAAAhEwAAdW5pdmVyc2FsL2h0bWxfcHVibGlzaGluZ19zZXR0aW5ncy54bWxQSwECAAAUAAIACACOe75UJR/xB6oBAABoBgAAHwAAAAAAAAABAAAAAADcFwAAdW5pdmVyc2FsL2h0bWxfc2tpbl9zZXR0aW5ncy5qc1BLAQIAABQAAgAIAI57vlRD5mJnYgAAAGQAAAAcAAAAAAAAAAEAAAAAAMMZAAB1bml2ZXJzYWwvbG9jYWxfc2V0dGluZ3MueG1sUEsBAgAAFAACAAgAjnu+VETW8CUqBgAAThUAABcAAAAAAAAAAAAAAAAAXxoAAHVuaXZlcnNhbC91bml2ZXJzYWwucG5nUEsBAgAAFAACAAgAjnu+VOcTGzFMAAAAagAAABsAAAAAAAAAAQAAAAAAviAAAHVuaXZlcnNhbC91bml2ZXJzYWwucG5nLnhtbFBLBQYAAAAACgAKAAYDAABDIQAAAAA="/>
  <p:tag name="ISPRING_LMS_API_VERSION" val="SCORM 2004 (2nd edition)"/>
  <p:tag name="ISPRING_ULTRA_SCORM_COURSE_ID" val="BE865D5E-DA3D-491A-9B0C-44C63C3A352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33.Unit 3 Lesson 1-Period 2"/>
  <p:tag name="ISPRING_FIRST_PUBLISH" val="1"/>
</p:tagLst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232</Words>
  <Application>Microsoft Macintosh PowerPoint</Application>
  <PresentationFormat>On-screen Show (16:9)</PresentationFormat>
  <Paragraphs>76</Paragraphs>
  <Slides>27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Comic Sans MS</vt:lpstr>
      <vt:lpstr>Book Antiqua</vt:lpstr>
      <vt:lpstr>Titan One</vt:lpstr>
      <vt:lpstr>Lexend</vt:lpstr>
      <vt:lpstr>Roboto Condensed Light</vt:lpstr>
      <vt:lpstr>Arial</vt:lpstr>
      <vt:lpstr>Hind Madurai</vt:lpstr>
      <vt:lpstr>Aharoni</vt:lpstr>
      <vt:lpstr>US National Pet Day by Slidesgo</vt:lpstr>
      <vt:lpstr>PowerPoint Presentation</vt:lpstr>
      <vt:lpstr>Unit 3.Animals</vt:lpstr>
      <vt:lpstr>Warm Up</vt:lpstr>
      <vt:lpstr>PowerPoint Presentation</vt:lpstr>
      <vt:lpstr>PowerPoint Presentation</vt:lpstr>
      <vt:lpstr>PowerPoint Presentation</vt:lpstr>
      <vt:lpstr>PowerPoint Presentation</vt:lpstr>
      <vt:lpstr>2 Presentation </vt:lpstr>
      <vt:lpstr>PowerPoint Presentation</vt:lpstr>
      <vt:lpstr>PowerPoint Presentation</vt:lpstr>
      <vt:lpstr>LISTEN AND TICK </vt:lpstr>
      <vt:lpstr>PowerPoint Presentation</vt:lpstr>
      <vt:lpstr>4 Listen and repeat </vt:lpstr>
      <vt:lpstr>Practice</vt:lpstr>
      <vt:lpstr>PowerPoint Presentation</vt:lpstr>
      <vt:lpstr>That’s a dog.</vt:lpstr>
      <vt:lpstr>This is a cat.</vt:lpstr>
      <vt:lpstr>That’s a bird.</vt:lpstr>
      <vt:lpstr>This is a rabbit.</vt:lpstr>
      <vt:lpstr>This is a fish.</vt:lpstr>
      <vt:lpstr>Production</vt:lpstr>
      <vt:lpstr>PowerPoint Presentation</vt:lpstr>
      <vt:lpstr>Assessment</vt:lpstr>
      <vt:lpstr>PowerPoint Presentation</vt:lpstr>
      <vt:lpstr>PowerPoint Presentation</vt:lpstr>
      <vt:lpstr>Look, read and write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33.Unit 3 Lesson 1-Period 2</dc:title>
  <cp:lastModifiedBy>Microsoft Office User</cp:lastModifiedBy>
  <cp:revision>20</cp:revision>
  <dcterms:modified xsi:type="dcterms:W3CDTF">2022-10-27T02:51:17Z</dcterms:modified>
</cp:coreProperties>
</file>