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322" r:id="rId3"/>
    <p:sldId id="290" r:id="rId4"/>
    <p:sldId id="262" r:id="rId5"/>
    <p:sldId id="300" r:id="rId6"/>
    <p:sldId id="301" r:id="rId7"/>
    <p:sldId id="302" r:id="rId8"/>
    <p:sldId id="309" r:id="rId9"/>
    <p:sldId id="304" r:id="rId10"/>
    <p:sldId id="306" r:id="rId11"/>
    <p:sldId id="307" r:id="rId12"/>
    <p:sldId id="311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297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AB8"/>
    <a:srgbClr val="E96386"/>
    <a:srgbClr val="3B8D86"/>
    <a:srgbClr val="CAA249"/>
    <a:srgbClr val="EA6387"/>
    <a:srgbClr val="0F80CC"/>
    <a:srgbClr val="255DA3"/>
    <a:srgbClr val="F97F08"/>
    <a:srgbClr val="00B050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18" autoAdjust="0"/>
    <p:restoredTop sz="81549" autoAdjust="0"/>
  </p:normalViewPr>
  <p:slideViewPr>
    <p:cSldViewPr snapToGrid="0">
      <p:cViewPr varScale="1">
        <p:scale>
          <a:sx n="99" d="100"/>
          <a:sy n="99" d="100"/>
        </p:scale>
        <p:origin x="20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879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55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2: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86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some music.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some music.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some music.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some music.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</a:p>
          <a:p>
            <a:pPr marL="171450" indent="-171450">
              <a:buFontTx/>
              <a:buChar char="-"/>
            </a:pPr>
            <a:r>
              <a:rPr lang="en-AU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Thiết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tương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Assessment (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nội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dung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hỏi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slide 23,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đáp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án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slide 24)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0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91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65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4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flashcard of letters E L O L H to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5 seconds.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read the letters they have seen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if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know what word in English built from 5 letter.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Write on the board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introduce the greeting lesson.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0.2,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29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9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586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520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727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12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077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9/17/23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57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5975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4.mp3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tags" Target="../tags/tag15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1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62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2.mp4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8012C-77EC-468F-8B5A-4C1FF289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61" y="378362"/>
            <a:ext cx="2167900" cy="21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36A80-B751-442B-BF49-336B4C88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46" y="360220"/>
            <a:ext cx="2180577" cy="216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DE6CE0-945D-4598-BD7D-68987507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4" y="3429000"/>
            <a:ext cx="2915889" cy="2243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51A9FF-9CCE-4C26-B6A8-81AF03F3D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346" y="3778165"/>
            <a:ext cx="2396100" cy="2231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8" y="2119720"/>
            <a:ext cx="973346" cy="52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0DA324-94D9-44DC-B8DD-2E06890D3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9" y="4936965"/>
            <a:ext cx="973346" cy="526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E79A2-E204-4684-873A-267F90C24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8063729" y="2124171"/>
            <a:ext cx="973346" cy="526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04289C-7C79-43BC-9AF2-3C8482727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7787958" y="4936964"/>
            <a:ext cx="973346" cy="526565"/>
          </a:xfrm>
          <a:prstGeom prst="rect">
            <a:avLst/>
          </a:prstGeom>
        </p:spPr>
      </p:pic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1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4537203" y="396643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2: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0729B-EFCC-42C7-B790-31627EDB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287"/>
            <a:ext cx="12056838" cy="5399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95648-5AC3-4EDF-8978-101DE90C8954}"/>
              </a:ext>
            </a:extLst>
          </p:cNvPr>
          <p:cNvSpPr/>
          <p:nvPr/>
        </p:nvSpPr>
        <p:spPr>
          <a:xfrm>
            <a:off x="1953659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6E33-3910-4EAB-A5EA-B175CCCE013A}"/>
              </a:ext>
            </a:extLst>
          </p:cNvPr>
          <p:cNvSpPr/>
          <p:nvPr/>
        </p:nvSpPr>
        <p:spPr>
          <a:xfrm>
            <a:off x="9008121" y="259509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F3118-FFD0-4C18-96F7-C55377A0B558}"/>
              </a:ext>
            </a:extLst>
          </p:cNvPr>
          <p:cNvSpPr/>
          <p:nvPr/>
        </p:nvSpPr>
        <p:spPr>
          <a:xfrm>
            <a:off x="6769065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56357-CB9E-4735-A078-35CCE2B6F960}"/>
              </a:ext>
            </a:extLst>
          </p:cNvPr>
          <p:cNvSpPr/>
          <p:nvPr/>
        </p:nvSpPr>
        <p:spPr>
          <a:xfrm>
            <a:off x="3945426" y="308300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-0.07474 0.1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6028 0.1895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9192 0.1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957 0.1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353477" y="193548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17" y="1618606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01184" y="385056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3: Let’s talk</a:t>
            </a:r>
          </a:p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Game: Pass the ball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CC87E-691E-402B-85CD-46E3AED4A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20"/>
          <a:stretch/>
        </p:blipFill>
        <p:spPr>
          <a:xfrm>
            <a:off x="79030" y="357828"/>
            <a:ext cx="12112970" cy="6000921"/>
          </a:xfrm>
          <a:prstGeom prst="rect">
            <a:avLst/>
          </a:prstGeom>
        </p:spPr>
      </p:pic>
      <p:pic>
        <p:nvPicPr>
          <p:cNvPr id="5" name="This is the day that the Lord has made">
            <a:hlinkClick r:id="" action="ppaction://media"/>
            <a:extLst>
              <a:ext uri="{FF2B5EF4-FFF2-40B4-BE49-F238E27FC236}">
                <a16:creationId xmlns:a16="http://schemas.microsoft.com/office/drawing/2014/main" id="{4BC846E0-4A80-4F1B-A776-0FF440F43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684" y="5927447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85C9DD-DF15-4FE2-8E6C-B89F6142FA77}"/>
              </a:ext>
            </a:extLst>
          </p:cNvPr>
          <p:cNvSpPr/>
          <p:nvPr/>
        </p:nvSpPr>
        <p:spPr>
          <a:xfrm>
            <a:off x="3862169" y="379070"/>
            <a:ext cx="65002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3: Let’s talk</a:t>
            </a:r>
          </a:p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Game: Pass the ball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EDAE0-3368-41B1-A066-8BC9515AE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7" y="3935276"/>
            <a:ext cx="1457277" cy="1457277"/>
          </a:xfrm>
          <a:prstGeom prst="rect">
            <a:avLst/>
          </a:prstGeom>
        </p:spPr>
      </p:pic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0069 L 0.01172 -0.00069 C 0.0129 -0.02754 0.01237 -0.05694 0.01888 -0.0824 C 0.02058 -0.08889 0.02409 -0.09352 0.02618 -0.09953 C 0.02891 -0.10787 0.02982 -0.11828 0.03347 -0.12546 C 0.03737 -0.1331 0.04271 -0.13819 0.04792 -0.14259 C 0.07357 -0.16412 0.07292 -0.16227 0.09388 -0.16852 C 0.10925 -0.16412 0.12487 -0.16227 0.13985 -0.15555 C 0.14441 -0.15347 0.14805 -0.14699 0.15196 -0.14259 C 0.1586 -0.13541 0.16133 -0.13217 0.16654 -0.12106 C 0.18334 -0.08518 0.15743 -0.1331 0.17865 -0.09537 C 0.17943 -0.0824 0.1793 -0.06921 0.18099 -0.05671 C 0.18178 -0.05162 0.18308 -0.04213 0.18581 -0.04375 C 0.18907 -0.0456 0.18698 -0.05555 0.18829 -0.06088 C 0.19102 -0.07268 0.19388 -0.08472 0.19792 -0.09537 C 0.20443 -0.11227 0.21159 -0.12824 0.21967 -0.14259 C 0.2237 -0.14977 0.2267 -0.15995 0.23178 -0.16412 C 0.23933 -0.17037 0.24805 -0.16921 0.25599 -0.17268 C 0.2642 -0.17639 0.27214 -0.18148 0.28021 -0.18565 C 0.3125 -0.18171 0.37123 -0.22338 0.38907 -0.15995 C 0.39024 -0.15578 0.39063 -0.15115 0.39154 -0.14699 C 0.39297 -0.13981 0.39467 -0.13264 0.39636 -0.12546 C 0.39714 -0.10972 0.39753 -0.09375 0.3987 -0.07824 C 0.39909 -0.07361 0.39857 -0.06528 0.40118 -0.06528 C 0.40378 -0.06528 0.40222 -0.0743 0.40365 -0.07824 C 0.40547 -0.0831 0.4086 -0.08634 0.41081 -0.09097 C 0.41355 -0.09653 0.41576 -0.10231 0.4181 -0.10833 C 0.4198 -0.1125 0.42084 -0.11759 0.42292 -0.12106 C 0.43295 -0.13703 0.4418 -0.14953 0.45443 -0.15555 C 0.45912 -0.15787 0.46407 -0.15833 0.46888 -0.15995 C 0.47006 -0.15972 0.52305 -0.16782 0.54388 -0.15139 C 0.54883 -0.14745 0.55404 -0.14398 0.55847 -0.13842 C 0.56303 -0.1324 0.56706 -0.12477 0.57058 -0.1169 C 0.57566 -0.10532 0.57566 -0.09583 0.57774 -0.0824 C 0.57852 -0.07801 0.57943 -0.07384 0.58021 -0.06944 C 0.58269 -0.07963 0.58516 -0.08958 0.5875 -0.09953 C 0.58842 -0.10393 0.58868 -0.10856 0.58985 -0.1125 C 0.59428 -0.12615 0.59714 -0.13125 0.60443 -0.13842 C 0.61068 -0.14444 0.61667 -0.15301 0.6237 -0.15555 L 0.63581 -0.15995 C 0.64714 -0.15694 0.65886 -0.1574 0.6698 -0.15139 C 0.67461 -0.14861 0.67774 -0.13958 0.68178 -0.13403 C 0.68412 -0.13102 0.68672 -0.12824 0.68907 -0.12546 C 0.69388 -0.1125 0.70144 -0.10185 0.70365 -0.0868 C 0.70912 -0.04791 0.70638 -0.06342 0.71081 -0.03935 C 0.71407 -0.04375 0.71797 -0.04676 0.72058 -0.05231 C 0.73138 -0.07477 0.71862 -0.06504 0.73269 -0.0824 C 0.75118 -0.10532 0.75066 -0.10625 0.76654 -0.1125 C 0.77058 -0.11412 0.77461 -0.11551 0.77865 -0.1169 C 0.79154 -0.11551 0.80456 -0.11666 0.81732 -0.1125 C 0.82266 -0.11088 0.82709 -0.1044 0.83178 -0.09953 C 0.83438 -0.09722 0.83698 -0.09467 0.83907 -0.09097 C 0.84675 -0.07731 0.8461 -0.07245 0.85118 -0.05671 C 0.85261 -0.05208 0.85443 -0.04791 0.85599 -0.04375 C 0.85495 -0.02916 0.85638 -0.00764 0.84883 0.00371 C 0.84597 0.00764 0.84232 0.00926 0.83907 0.01227 C 0.86407 0.04537 0.8323 0.00556 0.86081 0.0338 C 0.86446 0.03727 0.86732 0.04236 0.87058 0.04653 C 0.87136 0.05232 0.87227 0.0581 0.87292 0.06389 C 0.87891 0.11667 0.87214 0.0669 0.87787 0.10695 C 0.87696 0.11412 0.87683 0.12153 0.8754 0.12847 C 0.87435 0.13334 0.8724 0.13727 0.87058 0.14121 C 0.86836 0.14607 0.86628 0.15116 0.86329 0.15417 C 0.85026 0.16806 0.84558 0.16736 0.83178 0.1713 C 0.82865 0.17431 0.82566 0.17824 0.82214 0.1801 C 0.81029 0.18611 0.79375 0.18959 0.78099 0.19283 C 0.77696 0.19722 0.77357 0.20417 0.76888 0.20579 C 0.75704 0.20996 0.7448 0.2088 0.73269 0.21019 L 0.68425 0.21435 C 0.66771 0.21852 0.653 0.22315 0.63581 0.22315 L 0.18347 0.21875 C 0.17943 0.21435 0.17566 0.20926 0.17136 0.20579 C 0.16836 0.20347 0.16459 0.2044 0.16172 0.20162 C 0.15469 0.19422 0.14232 0.1757 0.14232 0.1757 C 0.13829 0.16412 0.13151 0.15463 0.13021 0.14121 C 0.12735 0.11042 0.13047 0.12269 0.12292 0.10255 C 0.12461 0.08102 0.12474 0.05903 0.12774 0.03797 C 0.12878 0.03102 0.13178 0.025 0.13503 0.02084 C 0.13776 0.01736 0.14467 0.01644 0.14467 0.01644 L 0.14467 0.01644 " pathEditMode="relative" ptsTypes="AAAAAAAAAAAAAAAAAAAAAAAAAAAAAAAAAAAAAAAAAAAAAAAAAAAAAAAAAAAAAAAAAAAAAAAAAAAAAAAA">
                                      <p:cBhvr>
                                        <p:cTn id="3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10286" y="2084456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01184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make a name tag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3452" y="1793630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C77D99-33F2-4956-AE5A-3F3200E9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274" y="-97726"/>
            <a:ext cx="7053453" cy="70534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3390A-72A9-4FE4-9247-181B13A5F6F6}"/>
              </a:ext>
            </a:extLst>
          </p:cNvPr>
          <p:cNvSpPr/>
          <p:nvPr/>
        </p:nvSpPr>
        <p:spPr>
          <a:xfrm>
            <a:off x="5012246" y="1217977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Linh – Cinderella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876C7-FE3D-4D7A-87E0-7B51573B9E5C}"/>
              </a:ext>
            </a:extLst>
          </p:cNvPr>
          <p:cNvSpPr/>
          <p:nvPr/>
        </p:nvSpPr>
        <p:spPr>
          <a:xfrm>
            <a:off x="2749643" y="2278627"/>
            <a:ext cx="6692714" cy="4527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1808D-2CBE-4B92-A1AA-629D34545280}"/>
              </a:ext>
            </a:extLst>
          </p:cNvPr>
          <p:cNvSpPr/>
          <p:nvPr/>
        </p:nvSpPr>
        <p:spPr>
          <a:xfrm>
            <a:off x="2749643" y="4468497"/>
            <a:ext cx="6692714" cy="23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80DA9-4D47-4661-BF35-53666AEE94EC}"/>
              </a:ext>
            </a:extLst>
          </p:cNvPr>
          <p:cNvSpPr/>
          <p:nvPr/>
        </p:nvSpPr>
        <p:spPr>
          <a:xfrm rot="21370871">
            <a:off x="4826726" y="319304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Long – super 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9330E-7264-4331-A5BC-9EE6D2E0592E}"/>
              </a:ext>
            </a:extLst>
          </p:cNvPr>
          <p:cNvSpPr/>
          <p:nvPr/>
        </p:nvSpPr>
        <p:spPr>
          <a:xfrm>
            <a:off x="4842362" y="550234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Nam – iron 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poken Language Cliparts, Download Free Spoken Language Cliparts png  images, Free ClipArts on Clipart Library">
            <a:extLst>
              <a:ext uri="{FF2B5EF4-FFF2-40B4-BE49-F238E27FC236}">
                <a16:creationId xmlns:a16="http://schemas.microsoft.com/office/drawing/2014/main" id="{9CB4D883-4209-4B80-9541-A2F20E4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6" y="1293250"/>
            <a:ext cx="6257923" cy="375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E59C0D-C7AE-49AC-A220-F67C84B63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t="36475"/>
          <a:stretch/>
        </p:blipFill>
        <p:spPr>
          <a:xfrm flipH="1">
            <a:off x="791034" y="4047649"/>
            <a:ext cx="5340145" cy="21871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9C939-0AF3-4A1A-AB9E-8EB4E18DBD0E}"/>
              </a:ext>
            </a:extLst>
          </p:cNvPr>
          <p:cNvSpPr/>
          <p:nvPr/>
        </p:nvSpPr>
        <p:spPr>
          <a:xfrm>
            <a:off x="2375583" y="1633720"/>
            <a:ext cx="31205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Hello/Hi. </a:t>
            </a:r>
          </a:p>
          <a:p>
            <a:pPr algn="ctr"/>
            <a:r>
              <a:rPr lang="en-A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I’m Long - super man.</a:t>
            </a:r>
          </a:p>
          <a:p>
            <a:pPr algn="ctr"/>
            <a:r>
              <a:rPr lang="en-A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F685C-8387-411B-B995-B261DF7DB15E}"/>
              </a:ext>
            </a:extLst>
          </p:cNvPr>
          <p:cNvSpPr/>
          <p:nvPr/>
        </p:nvSpPr>
        <p:spPr>
          <a:xfrm>
            <a:off x="4336523" y="1450355"/>
            <a:ext cx="23203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I’m Linh </a:t>
            </a:r>
          </a:p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Cinderella</a:t>
            </a:r>
          </a:p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r"/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C7355-9C52-4FD5-A128-5244C5A7B69E}"/>
              </a:ext>
            </a:extLst>
          </p:cNvPr>
          <p:cNvSpPr/>
          <p:nvPr/>
        </p:nvSpPr>
        <p:spPr>
          <a:xfrm>
            <a:off x="852606" y="1472357"/>
            <a:ext cx="232038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AU" sz="1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</a:t>
            </a:r>
          </a:p>
          <a:p>
            <a:r>
              <a:rPr lang="en-AU" sz="1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</a:t>
            </a:r>
            <a:endParaRPr lang="en-US" sz="1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10286" y="2084456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01184" y="38505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2526" y="196318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1C13A-EAC2-49DC-9B78-6112928746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508998" y="29093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Choose the correct answer!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……, I’m Nhung.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3. I’m Thanh. 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grpSp>
        <p:nvGrpSpPr>
          <p:cNvPr id="17" name="组合 16"/>
          <p:cNvGrpSpPr/>
          <p:nvPr/>
        </p:nvGrpSpPr>
        <p:grpSpPr>
          <a:xfrm>
            <a:off x="925946" y="3651034"/>
            <a:ext cx="3052973" cy="1551107"/>
            <a:chOff x="925946" y="3651034"/>
            <a:chExt cx="3052973" cy="155110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946" y="3651034"/>
              <a:ext cx="3052973" cy="15511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109757" y="4053731"/>
              <a:ext cx="18473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3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01F353-F745-7357-B75B-95837996A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658904" cy="1629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4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1C13A-EAC2-49DC-9B78-6112928746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680448" y="28591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……,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Nhung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3.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 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5B4F86-D46B-44FD-A1A7-2DF489E1F1D0}"/>
              </a:ext>
            </a:extLst>
          </p:cNvPr>
          <p:cNvSpPr/>
          <p:nvPr/>
        </p:nvSpPr>
        <p:spPr>
          <a:xfrm>
            <a:off x="354333" y="162305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361C1-DF3C-4741-A1C2-2038C86CB9CB}"/>
              </a:ext>
            </a:extLst>
          </p:cNvPr>
          <p:cNvSpPr/>
          <p:nvPr/>
        </p:nvSpPr>
        <p:spPr>
          <a:xfrm>
            <a:off x="4867499" y="3075057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9E2324-DC77-4023-A424-1EEE8A0823B9}"/>
              </a:ext>
            </a:extLst>
          </p:cNvPr>
          <p:cNvSpPr/>
          <p:nvPr/>
        </p:nvSpPr>
        <p:spPr>
          <a:xfrm>
            <a:off x="4867499" y="449804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E9F4F-1977-44E3-92C3-6CB26DF20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77" y="4366453"/>
            <a:ext cx="30480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7C4AD3-758B-47F8-8E0D-F467FD98469C}"/>
              </a:ext>
            </a:extLst>
          </p:cNvPr>
          <p:cNvSpPr/>
          <p:nvPr/>
        </p:nvSpPr>
        <p:spPr>
          <a:xfrm>
            <a:off x="348432" y="1532979"/>
            <a:ext cx="4911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Goodbye!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0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Movement Game: Hip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hip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hooray 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973" y="2010454"/>
            <a:ext cx="2745105" cy="201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48" y="951145"/>
            <a:ext cx="2736273" cy="13854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4342078" y="1278250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Hands up!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4327628" y="2581167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Hands down!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1596972" y="3639016"/>
            <a:ext cx="2730655" cy="154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6971" y="5179574"/>
            <a:ext cx="2745105" cy="133556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4342076" y="4022134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Hip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hip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hooray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4342076" y="5369228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Go to Wonderful World!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9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888958" y="168822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Memorization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game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06934" y="1631585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 L O L H 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bom 5 s">
            <a:hlinkClick r:id="" action="ppaction://media"/>
            <a:extLst>
              <a:ext uri="{FF2B5EF4-FFF2-40B4-BE49-F238E27FC236}">
                <a16:creationId xmlns:a16="http://schemas.microsoft.com/office/drawing/2014/main" id="{C068B1D3-6608-4A78-A0FA-76EE3F92BD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52649" y="2607884"/>
            <a:ext cx="2816210" cy="158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FAFB4-A1B7-46F1-B69A-7AE40F0A5EAC}"/>
              </a:ext>
            </a:extLst>
          </p:cNvPr>
          <p:cNvSpPr/>
          <p:nvPr/>
        </p:nvSpPr>
        <p:spPr>
          <a:xfrm>
            <a:off x="3006934" y="1883361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HELLO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85144" y="1605507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79556" y="1772120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3154267" y="387859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1: Listen and repeat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ABAC4-D5CB-42FB-9E20-F7AEEC20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1" y="371475"/>
            <a:ext cx="12043177" cy="61150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476250" y="1428750"/>
            <a:ext cx="1940243" cy="6667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333750" y="1244441"/>
            <a:ext cx="1940243" cy="806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6648450" y="1025366"/>
            <a:ext cx="1940243" cy="806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1DD91-9C5E-4AD4-8E70-930DFBC12E8C}"/>
              </a:ext>
            </a:extLst>
          </p:cNvPr>
          <p:cNvSpPr/>
          <p:nvPr/>
        </p:nvSpPr>
        <p:spPr>
          <a:xfrm>
            <a:off x="9462126" y="768146"/>
            <a:ext cx="2347694" cy="11811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ABAC4-D5CB-42FB-9E20-F7AEEC203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1" y="371475"/>
            <a:ext cx="12043177" cy="611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F13CB3-8886-43CD-909C-1E868D56B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83645" flipH="1">
            <a:off x="400631" y="3817892"/>
            <a:ext cx="973346" cy="526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8CFED0-560C-4E95-963C-A90A3C79C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4461206" y="3817893"/>
            <a:ext cx="973346" cy="526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94CE74-0D66-44E3-84D2-ABC0B1E8B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83645" flipH="1">
            <a:off x="6162360" y="3523711"/>
            <a:ext cx="973346" cy="526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970FEC-C860-4A8B-BE76-EDD6D6012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0838300" y="3638437"/>
            <a:ext cx="973346" cy="526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F84B91-004A-4959-876C-077514A74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4461206" y="3817892"/>
            <a:ext cx="973346" cy="5265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7AFD2-A02A-46E6-BBAA-44DDE30DD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83645" flipH="1">
            <a:off x="6162358" y="3523710"/>
            <a:ext cx="973346" cy="5265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AA01F9-C5D2-44EF-B7FD-0A4A3F7C5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83645" flipH="1">
            <a:off x="400631" y="3817891"/>
            <a:ext cx="973346" cy="5265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F17CC8-0B84-4F2D-AA69-E37CA9758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0811010" y="3626579"/>
            <a:ext cx="973346" cy="526565"/>
          </a:xfrm>
          <a:prstGeom prst="rect">
            <a:avLst/>
          </a:prstGeom>
        </p:spPr>
      </p:pic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" name="0.2.mp3" descr="0.2.mp3">
            <a:hlinkClick r:id="" action="ppaction://media"/>
            <a:extLst>
              <a:ext uri="{FF2B5EF4-FFF2-40B4-BE49-F238E27FC236}">
                <a16:creationId xmlns:a16="http://schemas.microsoft.com/office/drawing/2014/main" id="{887CE07A-80FC-9C78-90DC-36D8F7042C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0913" y="37086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0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8136089-9066-445C-956A-2B8A48FA245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X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l5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X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M5e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OX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M5e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OXkdVe8ZnLmYAAABoAAAAHAAAAHVuaXZlcnNhbC9sb2NhbF9zZXR0aW5ncy54bWyzsa/IzVEoSy0qzszPs1Uy1DNQUkjNS85PycxLt1UKDXHTtVBSKC5JzEtJzMnPS7VVystXUrC347LJyU9OzAlOLSkBKixWKMhJrEwtCknNBTJKUv0Sc4EqQzxd/RRcXTxDlPTtuABQSwMEFAACAAgAz15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M9eR1WhbY9iTAAAAGsAAAAbAAAAdW5pdmVyc2FsL3VuaXZlcnNhbC5wbmcueG1ss7GvyM1RKEstKs7Mz7NVMtQzULK34+WyKShKLctMLVeoAIoBBSFASaHSVsnECMEtz0wpyQCpMDBBCGakZqZnlNgqWRhZwAX1gWYCAFBLAQIAABQAAgAIAIxeVlE2YVgCRwMAAOEJAAAUAAAAAAAAAAEAAAAAAAAAAAB1bml2ZXJzYWwvcGxheWVyLnhtbFBLAQIAABQAAgAIAM5eR1WcXjIIFAYAADcXAAAdAAAAAAAAAAEAAAAAAHkDAAB1bml2ZXJzYWwvY29tbW9uX21lc3NhZ2VzLmxuZ1BLAQIAABQAAgAIAM5eR1UVHmAbowAAAH8BAAAuAAAAAAAAAAEAAAAAAMgJAAB1bml2ZXJzYWwvcGxheWJhY2tfYW5kX25hdmlnYXRpb25fc2V0dGluZ3MueG1sUEsBAgAAFAACAAgAzl5HVaenV+h8BAAAbxcAACcAAAAAAAAAAQAAAAAAtwoAAHVuaXZlcnNhbC9mbGFzaF9wdWJsaXNoaW5nX3NldHRpbmdzLnhtbFBLAQIAABQAAgAIAM5eR1XlX+THbQMAAKEMAAAhAAAAAAAAAAEAAAAAAHgPAAB1bml2ZXJzYWwvZmxhc2hfc2tpbl9zZXR0aW5ncy54bWxQSwECAAAUAAIACADOXkdVF9vd2HcEAAD5FgAAJgAAAAAAAAABAAAAAAAkEwAAdW5pdmVyc2FsL2h0bWxfcHVibGlzaGluZ19zZXR0aW5ncy54bWxQSwECAAAUAAIACADOXkdVJR/xB6oBAABoBgAAHwAAAAAAAAABAAAAAADfFwAAdW5pdmVyc2FsL2h0bWxfc2tpbl9zZXR0aW5ncy5qc1BLAQIAABQAAgAIAM5eR1V7xmcuZgAAAGgAAAAcAAAAAAAAAAEAAAAAAMYZAAB1bml2ZXJzYWwvbG9jYWxfc2V0dGluZ3MueG1sUEsBAgAAFAACAAgAz15HVRbuq+5BBgAAWxwAABcAAAAAAAAAAAAAAAAAZhoAAHVuaXZlcnNhbC91bml2ZXJzYWwucG5nUEsBAgAAFAACAAgAz15HVaFtj2JMAAAAawAAABsAAAAAAAAAAQAAAAAA3CAAAHVuaXZlcnNhbC91bml2ZXJzYWwucG5nLnhtbFBLBQYAAAAACgAKAAYDAABhIQAAAAA="/>
  <p:tag name="ISPRING_ULTRA_SCORM_COURCE_TITLE" val="1.Unit 0-Lesson 1-Greeting 1-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PRESENTATION_TITLE" val="1.Unit 0-Lesson 1-Greeting 1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B2F7D-6E18-4371-ACD4-615C5A174322}:3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764601-4AA5-4392-9505-6E37EF58568C}:30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C9E8F-D05D-46F1-AAC4-F56C45F035A5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5DE46B-69A4-4115-8367-ADCC690633DF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988E2A-47AE-4EA3-97BA-78CC164B061B}:3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C35DA-FBCB-4839-8074-039B3E6A37E9}:3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32C3EE-52C2-4252-BF41-4EF492B5AD2D}:3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01F63-FC11-4C5F-A816-66F32CA2F621}:3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27CC-51F0-424F-B8A5-EC1206451920}:3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08EA4-504D-47BB-B5B9-AA9C4B2B3554}: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47664D-480E-4DB0-AB93-7AD4D6684E04}: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A63D06-0233-4C5A-AA23-FDF3149B6C42}: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72AFB-51F8-4F66-937D-AE139973E13C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B2499-131B-4515-975E-AB018EACCA48}:3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AA9BF-8E3D-48BF-9DBC-ECE438667C03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E7E9FA-5B8B-44A6-B226-958C78DA7444}:304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2346</TotalTime>
  <Words>1043</Words>
  <Application>Microsoft Macintosh PowerPoint</Application>
  <PresentationFormat>Widescreen</PresentationFormat>
  <Paragraphs>136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Arial</vt:lpstr>
      <vt:lpstr>Arial Narrow</vt:lpstr>
      <vt:lpstr>Bebas Neue</vt:lpstr>
      <vt:lpstr>Calibri</vt:lpstr>
      <vt:lpstr>Comic Sans MS</vt:lpstr>
      <vt:lpstr>Life Savers</vt:lpstr>
      <vt:lpstr>Life Savers ExtraBold</vt:lpstr>
      <vt:lpstr>Quicksand</vt:lpstr>
      <vt:lpstr>Quicksand SemiBold</vt:lpstr>
      <vt:lpstr>Times New Roman</vt:lpstr>
      <vt:lpstr>第一PPT，www.1ppt.com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1.Unit 0-Lesson 1-Greeting 1-2</dc:title>
  <dc:subject>9Slide.vn</dc:subject>
  <dc:creator>Thanh Bui</dc:creator>
  <cp:keywords/>
  <dc:description>9Slide.vn</dc:description>
  <cp:lastModifiedBy>Nong Van Doan</cp:lastModifiedBy>
  <cp:revision>115</cp:revision>
  <dcterms:created xsi:type="dcterms:W3CDTF">2017-08-18T03:02:00Z</dcterms:created>
  <dcterms:modified xsi:type="dcterms:W3CDTF">2023-09-17T10:09:09Z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