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6" r:id="rId6"/>
    <p:sldId id="285" r:id="rId7"/>
    <p:sldId id="297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slide" Target="slide1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77303" y="1947719"/>
            <a:ext cx="6312946" cy="26700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SỐ ( TIẾT 1)</a:t>
            </a:r>
          </a:p>
          <a:p>
            <a:pPr algn="ctr">
              <a:lnSpc>
                <a:spcPct val="120000"/>
              </a:lnSpc>
            </a:pPr>
            <a:r>
              <a:rPr lang="en-US" sz="4800" b="1" dirty="0"/>
              <a:t>Lớn hơn, dấu &gt;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D3DDC-36BC-49F2-8D37-5204EE62F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9" y="371877"/>
            <a:ext cx="1536516" cy="7682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F63197-2803-443E-BCC8-90D87A124BE2}"/>
              </a:ext>
            </a:extLst>
          </p:cNvPr>
          <p:cNvGrpSpPr/>
          <p:nvPr/>
        </p:nvGrpSpPr>
        <p:grpSpPr>
          <a:xfrm>
            <a:off x="710689" y="1672060"/>
            <a:ext cx="3969163" cy="707886"/>
            <a:chOff x="5223822" y="1567847"/>
            <a:chExt cx="3969163" cy="707886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938A4AA1-DCAB-46A7-8769-FE3AA544D40A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Tìm số thích h</a:t>
              </a:r>
              <a:r>
                <a:rPr lang="en-US" sz="32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ợp</a:t>
              </a:r>
              <a:endParaRPr lang="en-GB" sz="32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340AC1-D800-4E18-8E0C-A104836B9170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E65497-69DE-4D40-82A4-25545DF5522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C40F5E-1B70-47D6-9C3A-181C7E69D277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FBD76357-879C-402D-8C52-9BB2B18185EB}"/>
              </a:ext>
            </a:extLst>
          </p:cNvPr>
          <p:cNvSpPr/>
          <p:nvPr/>
        </p:nvSpPr>
        <p:spPr>
          <a:xfrm>
            <a:off x="5207989" y="1140135"/>
            <a:ext cx="4288972" cy="4223657"/>
          </a:xfrm>
          <a:prstGeom prst="roundRect">
            <a:avLst/>
          </a:prstGeom>
          <a:solidFill>
            <a:srgbClr val="90D7ED"/>
          </a:solidFill>
          <a:ln>
            <a:solidFill>
              <a:srgbClr val="90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94AC6D-6F27-4F3F-B3DE-0EB80E95C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19" y="1553790"/>
            <a:ext cx="3757110" cy="21261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AA451A-DE17-412F-BB34-F6AE03B12193}"/>
              </a:ext>
            </a:extLst>
          </p:cNvPr>
          <p:cNvSpPr/>
          <p:nvPr/>
        </p:nvSpPr>
        <p:spPr>
          <a:xfrm>
            <a:off x="6441703" y="4028248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CFF5E-A315-469F-9DC5-4E7758AC2B54}"/>
              </a:ext>
            </a:extLst>
          </p:cNvPr>
          <p:cNvSpPr/>
          <p:nvPr/>
        </p:nvSpPr>
        <p:spPr>
          <a:xfrm>
            <a:off x="7712618" y="4028248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0F6DA-C175-4595-9FE8-F561F27840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39050" y="4237046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33 L -0.17435 -0.275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56407-B303-4163-BD47-D571E55C6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7" y="431467"/>
            <a:ext cx="2037746" cy="10188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34BD61-9DCC-4341-AF3C-C33FE7567141}"/>
              </a:ext>
            </a:extLst>
          </p:cNvPr>
          <p:cNvGrpSpPr/>
          <p:nvPr/>
        </p:nvGrpSpPr>
        <p:grpSpPr>
          <a:xfrm>
            <a:off x="962480" y="1910599"/>
            <a:ext cx="3969163" cy="707886"/>
            <a:chOff x="5223822" y="1567847"/>
            <a:chExt cx="3969163" cy="707886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FDD00058-0FBD-4130-8AA0-FB756CB3FABF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Tìm số thích h</a:t>
              </a:r>
              <a:r>
                <a:rPr lang="en-US" sz="32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ợp</a:t>
              </a:r>
              <a:endParaRPr lang="en-GB" sz="32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9C05FE-3B5B-4E03-A757-E2A3CEA28075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3DA1BC1-2F40-4051-AFC5-5DB2BF6F8686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A2C290-5FE8-44C9-BBCC-C4BB811DA3F2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A6E17E43-8041-4A6A-890C-A5E671B1F17C}"/>
              </a:ext>
            </a:extLst>
          </p:cNvPr>
          <p:cNvSpPr/>
          <p:nvPr/>
        </p:nvSpPr>
        <p:spPr>
          <a:xfrm>
            <a:off x="5526643" y="1317171"/>
            <a:ext cx="4288972" cy="4223657"/>
          </a:xfrm>
          <a:prstGeom prst="roundRect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3491B-DF45-4A6E-8FC5-2E2735514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73" y="1730826"/>
            <a:ext cx="3757110" cy="21261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1CF173-97D1-4326-837A-BFB94B00E95C}"/>
              </a:ext>
            </a:extLst>
          </p:cNvPr>
          <p:cNvSpPr/>
          <p:nvPr/>
        </p:nvSpPr>
        <p:spPr>
          <a:xfrm>
            <a:off x="6760357" y="4205284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39D5F1-FD1A-4BF5-9B2C-568897E67E6E}"/>
              </a:ext>
            </a:extLst>
          </p:cNvPr>
          <p:cNvSpPr/>
          <p:nvPr/>
        </p:nvSpPr>
        <p:spPr>
          <a:xfrm>
            <a:off x="7994071" y="4205284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6</a:t>
            </a:r>
          </a:p>
        </p:txBody>
      </p:sp>
      <p:sp>
        <p:nvSpPr>
          <p:cNvPr id="17" name="Action Button: Hom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FDC18B-EC57-4273-8861-A9A6A6391D6D}"/>
              </a:ext>
            </a:extLst>
          </p:cNvPr>
          <p:cNvSpPr/>
          <p:nvPr/>
        </p:nvSpPr>
        <p:spPr>
          <a:xfrm>
            <a:off x="9865802" y="5444032"/>
            <a:ext cx="386366" cy="386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F2231A-5BC1-42DC-8DD8-565CA56193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39050" y="4237046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06784 -0.2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-1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8F765-3EF3-4FE8-98A4-E5CAD5C1C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9" y="266783"/>
            <a:ext cx="3417646" cy="1708823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F801E61-A185-48E8-8DCF-1C6ACC6C6188}"/>
              </a:ext>
            </a:extLst>
          </p:cNvPr>
          <p:cNvSpPr/>
          <p:nvPr/>
        </p:nvSpPr>
        <p:spPr>
          <a:xfrm>
            <a:off x="4917761" y="907644"/>
            <a:ext cx="2854580" cy="18795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8EACF83-408E-4E1C-A709-2D1ECDC7BA9B}"/>
              </a:ext>
            </a:extLst>
          </p:cNvPr>
          <p:cNvSpPr/>
          <p:nvPr/>
        </p:nvSpPr>
        <p:spPr>
          <a:xfrm>
            <a:off x="8082787" y="853853"/>
            <a:ext cx="2854580" cy="18795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EAA92E5-1B81-419E-BF54-D76023DC1E8C}"/>
              </a:ext>
            </a:extLst>
          </p:cNvPr>
          <p:cNvSpPr/>
          <p:nvPr/>
        </p:nvSpPr>
        <p:spPr>
          <a:xfrm>
            <a:off x="4917761" y="3574931"/>
            <a:ext cx="2854580" cy="18795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909C40A-230F-48A9-B644-82F4ACFF8743}"/>
              </a:ext>
            </a:extLst>
          </p:cNvPr>
          <p:cNvSpPr/>
          <p:nvPr/>
        </p:nvSpPr>
        <p:spPr>
          <a:xfrm>
            <a:off x="8124372" y="3571775"/>
            <a:ext cx="2854580" cy="18795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8A6BA6D1-0FE3-4182-A230-C8285C617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87" y="1083655"/>
            <a:ext cx="2727128" cy="154325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F9C9BBBA-D9D8-48EE-9029-656184245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86" y="1153957"/>
            <a:ext cx="2408553" cy="136298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25EEC1CE-1E14-44CB-89EC-ADFF26245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2" y="3823934"/>
            <a:ext cx="2698653" cy="1527145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D1FD9276-E376-4B49-874D-83585300B6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87" y="3781559"/>
            <a:ext cx="2669568" cy="15106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FF6EDF-E86E-4685-B222-0A2E2C043EE4}"/>
              </a:ext>
            </a:extLst>
          </p:cNvPr>
          <p:cNvGrpSpPr/>
          <p:nvPr/>
        </p:nvGrpSpPr>
        <p:grpSpPr>
          <a:xfrm>
            <a:off x="1254633" y="2706734"/>
            <a:ext cx="3969163" cy="707886"/>
            <a:chOff x="5223822" y="1567847"/>
            <a:chExt cx="3969163" cy="707886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778B8AA-028B-455F-ABC6-E15831791CBD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So sánh</a:t>
              </a:r>
              <a:endParaRPr lang="en-GB" sz="32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ABD8FE-A546-4637-A369-A5D725CCF7B0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B50E2D2-7182-4CA2-8B3B-0118DDF8EBD1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D64A0-DF36-4932-9030-4731AAACA465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4EDBB64-4AAD-4E36-8FE8-5FF295A39C9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39050" y="4237046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E4316-CCA9-49CE-94C2-294207A03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" y="436267"/>
            <a:ext cx="2355798" cy="1177899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7B73E77-027F-4536-8B53-9E3D119416DB}"/>
              </a:ext>
            </a:extLst>
          </p:cNvPr>
          <p:cNvSpPr/>
          <p:nvPr/>
        </p:nvSpPr>
        <p:spPr>
          <a:xfrm>
            <a:off x="4327465" y="1204526"/>
            <a:ext cx="5174344" cy="33610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9B35C-749C-458E-9E95-9A8FFB91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21" y="1438120"/>
            <a:ext cx="4941073" cy="2796109"/>
          </a:xfrm>
          <a:prstGeom prst="rect">
            <a:avLst/>
          </a:prstGeom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4C8C95C-FF46-4F69-AC2B-01A23F67B484}"/>
              </a:ext>
            </a:extLst>
          </p:cNvPr>
          <p:cNvSpPr/>
          <p:nvPr/>
        </p:nvSpPr>
        <p:spPr>
          <a:xfrm>
            <a:off x="5184594" y="4846064"/>
            <a:ext cx="1094252" cy="957239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959EAABF-3A63-4D3D-A383-F08A0ADD76D3}"/>
              </a:ext>
            </a:extLst>
          </p:cNvPr>
          <p:cNvSpPr/>
          <p:nvPr/>
        </p:nvSpPr>
        <p:spPr>
          <a:xfrm>
            <a:off x="8133048" y="4799203"/>
            <a:ext cx="1094252" cy="957239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9963B1-331A-48B1-BC19-C7D23F935FF4}"/>
              </a:ext>
            </a:extLst>
          </p:cNvPr>
          <p:cNvSpPr/>
          <p:nvPr/>
        </p:nvSpPr>
        <p:spPr>
          <a:xfrm>
            <a:off x="6740307" y="4864520"/>
            <a:ext cx="1094252" cy="957239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586BACE-CD77-4EB5-A9D4-538BC9E2C38E}"/>
              </a:ext>
            </a:extLst>
          </p:cNvPr>
          <p:cNvSpPr/>
          <p:nvPr/>
        </p:nvSpPr>
        <p:spPr>
          <a:xfrm>
            <a:off x="5257165" y="4911381"/>
            <a:ext cx="873191" cy="773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DD4CAD-B4A3-45E4-B3FE-43B4837FA315}"/>
              </a:ext>
            </a:extLst>
          </p:cNvPr>
          <p:cNvSpPr/>
          <p:nvPr/>
        </p:nvSpPr>
        <p:spPr>
          <a:xfrm>
            <a:off x="6776592" y="4897178"/>
            <a:ext cx="983722" cy="8605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2D21A500-AC12-4180-BD75-4CEDD1A6FE48}"/>
              </a:ext>
            </a:extLst>
          </p:cNvPr>
          <p:cNvSpPr/>
          <p:nvPr/>
        </p:nvSpPr>
        <p:spPr>
          <a:xfrm>
            <a:off x="8205618" y="4864520"/>
            <a:ext cx="873191" cy="773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9DF6E9-993D-4FCC-9643-14AAC4BE2A24}"/>
              </a:ext>
            </a:extLst>
          </p:cNvPr>
          <p:cNvGrpSpPr/>
          <p:nvPr/>
        </p:nvGrpSpPr>
        <p:grpSpPr>
          <a:xfrm>
            <a:off x="793375" y="2733432"/>
            <a:ext cx="3969163" cy="707886"/>
            <a:chOff x="5223822" y="1567847"/>
            <a:chExt cx="3969163" cy="707886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822AB552-D7AB-4038-8844-42541C30A945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So sánh</a:t>
              </a:r>
              <a:endParaRPr lang="en-GB" sz="36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04784E-2514-417C-97D7-FB5B133F880C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89DF90E-C3E5-476F-82FF-7EDC84CC3FF9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07E5FA-8F4C-4F92-A53D-9A858CB66A17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BE4BD-11FD-439B-AD9E-32741E7C58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4041" y="4360874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9317706-D16C-4071-AF6C-E36F8E6C0EDB}"/>
              </a:ext>
            </a:extLst>
          </p:cNvPr>
          <p:cNvSpPr/>
          <p:nvPr/>
        </p:nvSpPr>
        <p:spPr>
          <a:xfrm>
            <a:off x="4353969" y="811041"/>
            <a:ext cx="5174344" cy="33610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02B7C3F-F65C-45CC-888C-D73D8CB5986A}"/>
              </a:ext>
            </a:extLst>
          </p:cNvPr>
          <p:cNvSpPr/>
          <p:nvPr/>
        </p:nvSpPr>
        <p:spPr>
          <a:xfrm>
            <a:off x="5101769" y="4687688"/>
            <a:ext cx="1239606" cy="1252509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7EA4AF3F-8D0D-4B7F-BB2E-B0F8B87F4004}"/>
              </a:ext>
            </a:extLst>
          </p:cNvPr>
          <p:cNvSpPr/>
          <p:nvPr/>
        </p:nvSpPr>
        <p:spPr>
          <a:xfrm>
            <a:off x="8515731" y="4687688"/>
            <a:ext cx="1239606" cy="1252509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19C760-CEC3-4788-B8CB-C2B04BA9932F}"/>
              </a:ext>
            </a:extLst>
          </p:cNvPr>
          <p:cNvSpPr/>
          <p:nvPr/>
        </p:nvSpPr>
        <p:spPr>
          <a:xfrm>
            <a:off x="6912378" y="4716167"/>
            <a:ext cx="1239606" cy="1252509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648B18E-C8F1-40CE-855B-844FDBD9370B}"/>
              </a:ext>
            </a:extLst>
          </p:cNvPr>
          <p:cNvSpPr/>
          <p:nvPr/>
        </p:nvSpPr>
        <p:spPr>
          <a:xfrm>
            <a:off x="5279623" y="4753005"/>
            <a:ext cx="989180" cy="101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88AA38-6780-4C58-A277-0BEBD1C5AE07}"/>
              </a:ext>
            </a:extLst>
          </p:cNvPr>
          <p:cNvSpPr/>
          <p:nvPr/>
        </p:nvSpPr>
        <p:spPr>
          <a:xfrm>
            <a:off x="7001303" y="4748826"/>
            <a:ext cx="1114394" cy="1125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EE817952-D5FC-471A-9749-60B6002C8910}"/>
              </a:ext>
            </a:extLst>
          </p:cNvPr>
          <p:cNvSpPr/>
          <p:nvPr/>
        </p:nvSpPr>
        <p:spPr>
          <a:xfrm>
            <a:off x="8693584" y="4753005"/>
            <a:ext cx="989180" cy="101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EA6BE-F36B-45F7-A9A0-0451EA341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55" y="1170029"/>
            <a:ext cx="4689506" cy="2653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C7494-DDF7-46AF-BE64-BF37B2BA4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" y="436267"/>
            <a:ext cx="2355798" cy="11778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2E5D4-1947-4634-80B5-3BF638F7AFC7}"/>
              </a:ext>
            </a:extLst>
          </p:cNvPr>
          <p:cNvGrpSpPr/>
          <p:nvPr/>
        </p:nvGrpSpPr>
        <p:grpSpPr>
          <a:xfrm>
            <a:off x="793375" y="2733432"/>
            <a:ext cx="3969163" cy="707886"/>
            <a:chOff x="5223822" y="1567847"/>
            <a:chExt cx="3969163" cy="707886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15BDE5E2-6589-4210-88BC-7E799EEBB1CA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So sánh</a:t>
              </a:r>
              <a:endParaRPr lang="en-GB" sz="36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F26930-4636-402A-B61F-446E80EDC50E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C0D6FB-F648-4E11-A7C6-4361F6894F3C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244D55-C03B-4517-AF25-D4F476207858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E949956-1E26-4127-A797-A9B12093B5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84967" y="4360156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9A11B-6B95-4825-ABD4-CFCD5452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80" y="482437"/>
            <a:ext cx="2215648" cy="1107824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66D8CDD-6508-4449-8161-2E23844831E5}"/>
              </a:ext>
            </a:extLst>
          </p:cNvPr>
          <p:cNvSpPr/>
          <p:nvPr/>
        </p:nvSpPr>
        <p:spPr>
          <a:xfrm>
            <a:off x="4190065" y="689195"/>
            <a:ext cx="5927666" cy="36295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983EED2-8227-484B-8C39-40BFF80B8F8C}"/>
              </a:ext>
            </a:extLst>
          </p:cNvPr>
          <p:cNvSpPr/>
          <p:nvPr/>
        </p:nvSpPr>
        <p:spPr>
          <a:xfrm>
            <a:off x="4183743" y="4817632"/>
            <a:ext cx="1405676" cy="1202244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86D00E3-708D-4CD6-A86F-9F6CD83BD796}"/>
              </a:ext>
            </a:extLst>
          </p:cNvPr>
          <p:cNvSpPr/>
          <p:nvPr/>
        </p:nvSpPr>
        <p:spPr>
          <a:xfrm>
            <a:off x="8360805" y="4752315"/>
            <a:ext cx="1405676" cy="1202244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983970-730C-4EEC-9DC6-CE97A3D9BD5C}"/>
              </a:ext>
            </a:extLst>
          </p:cNvPr>
          <p:cNvSpPr/>
          <p:nvPr/>
        </p:nvSpPr>
        <p:spPr>
          <a:xfrm>
            <a:off x="6146590" y="4752315"/>
            <a:ext cx="1405676" cy="1202244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3BA87AC-796F-4DD5-82A6-84DF88C54FA5}"/>
              </a:ext>
            </a:extLst>
          </p:cNvPr>
          <p:cNvSpPr/>
          <p:nvPr/>
        </p:nvSpPr>
        <p:spPr>
          <a:xfrm>
            <a:off x="4395146" y="4882949"/>
            <a:ext cx="1121701" cy="9715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6E1BD2-7324-4524-843C-A253B815A345}"/>
              </a:ext>
            </a:extLst>
          </p:cNvPr>
          <p:cNvSpPr/>
          <p:nvPr/>
        </p:nvSpPr>
        <p:spPr>
          <a:xfrm>
            <a:off x="6252289" y="4784974"/>
            <a:ext cx="1263690" cy="10808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E199C225-4514-4FBB-A2D3-1773222DCF3F}"/>
              </a:ext>
            </a:extLst>
          </p:cNvPr>
          <p:cNvSpPr/>
          <p:nvPr/>
        </p:nvSpPr>
        <p:spPr>
          <a:xfrm>
            <a:off x="8572207" y="4817632"/>
            <a:ext cx="1121701" cy="9715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E1061-CB57-4E06-B77E-C2EE1A908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04" y="1003541"/>
            <a:ext cx="5531432" cy="3130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44E4C1-69CD-4FE7-BC53-D880035A58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39050" y="4237046"/>
            <a:ext cx="1964529" cy="19645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84246C4-60B0-4BB0-B601-A8DE222B7418}"/>
              </a:ext>
            </a:extLst>
          </p:cNvPr>
          <p:cNvGrpSpPr/>
          <p:nvPr/>
        </p:nvGrpSpPr>
        <p:grpSpPr>
          <a:xfrm>
            <a:off x="939050" y="1860750"/>
            <a:ext cx="3969163" cy="707886"/>
            <a:chOff x="5223822" y="1567847"/>
            <a:chExt cx="3969163" cy="707886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26D22B07-00D2-4AAE-B824-DA16B66C7264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So sánh</a:t>
              </a:r>
              <a:endParaRPr lang="en-GB" sz="36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1052B2-D82C-430C-9091-C84BD0775DB5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53EDA58-79BC-45E4-9561-301278C9011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28714-C88A-4EFA-B6EE-6769D9C8A70E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4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4CEFA409-6F1B-40B0-8EE7-FB10E56CD27A}"/>
              </a:ext>
            </a:extLst>
          </p:cNvPr>
          <p:cNvSpPr/>
          <p:nvPr/>
        </p:nvSpPr>
        <p:spPr>
          <a:xfrm>
            <a:off x="4459987" y="1005025"/>
            <a:ext cx="5174344" cy="33610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ACCBA8A-C51C-4D65-AF9C-04272EDBB6E9}"/>
              </a:ext>
            </a:extLst>
          </p:cNvPr>
          <p:cNvSpPr/>
          <p:nvPr/>
        </p:nvSpPr>
        <p:spPr>
          <a:xfrm>
            <a:off x="4822832" y="4808239"/>
            <a:ext cx="1313550" cy="1235043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05CDA38-A146-4DB5-B1FA-E60E1FBA60E2}"/>
              </a:ext>
            </a:extLst>
          </p:cNvPr>
          <p:cNvSpPr/>
          <p:nvPr/>
        </p:nvSpPr>
        <p:spPr>
          <a:xfrm>
            <a:off x="8155766" y="4820989"/>
            <a:ext cx="1313550" cy="1235043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08CDD6-1359-4157-A45D-DD0CF5DB097A}"/>
              </a:ext>
            </a:extLst>
          </p:cNvPr>
          <p:cNvSpPr/>
          <p:nvPr/>
        </p:nvSpPr>
        <p:spPr>
          <a:xfrm>
            <a:off x="6409314" y="4725750"/>
            <a:ext cx="1313550" cy="123504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?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422D9302-2D00-4DD1-AD25-428D8BEA0F41}"/>
              </a:ext>
            </a:extLst>
          </p:cNvPr>
          <p:cNvSpPr/>
          <p:nvPr/>
        </p:nvSpPr>
        <p:spPr>
          <a:xfrm>
            <a:off x="4895404" y="4873556"/>
            <a:ext cx="1048186" cy="998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22928D-675B-45A3-A173-1C280E635E4A}"/>
              </a:ext>
            </a:extLst>
          </p:cNvPr>
          <p:cNvSpPr/>
          <p:nvPr/>
        </p:nvSpPr>
        <p:spPr>
          <a:xfrm>
            <a:off x="6445598" y="4758409"/>
            <a:ext cx="1180869" cy="11102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377060A1-9312-47F3-872C-92F9960E3DC5}"/>
              </a:ext>
            </a:extLst>
          </p:cNvPr>
          <p:cNvSpPr/>
          <p:nvPr/>
        </p:nvSpPr>
        <p:spPr>
          <a:xfrm>
            <a:off x="8228337" y="4886306"/>
            <a:ext cx="1048186" cy="998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3B6BDD"/>
                </a:solidFill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16D84-2587-4C88-A29A-D302940BE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6" y="1257934"/>
            <a:ext cx="5045603" cy="2855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07B820-72BC-4DF4-BEC2-E4D1B1F97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" y="436267"/>
            <a:ext cx="2355798" cy="117789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7079DF-DF15-4281-841F-7809B640615F}"/>
              </a:ext>
            </a:extLst>
          </p:cNvPr>
          <p:cNvGrpSpPr/>
          <p:nvPr/>
        </p:nvGrpSpPr>
        <p:grpSpPr>
          <a:xfrm>
            <a:off x="793375" y="2733432"/>
            <a:ext cx="3969163" cy="707886"/>
            <a:chOff x="5223822" y="1567847"/>
            <a:chExt cx="3969163" cy="707886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17EBE2C4-3F2E-473A-9D2C-B96D5BCC40BA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So sánh</a:t>
              </a:r>
              <a:endParaRPr lang="en-GB" sz="36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9BC1E81-5F69-48D0-A0CC-E3DE41238827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2A60E0A-9AAA-4EC9-A393-A85852E698E5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CC66F8-CA74-4A9D-AE62-5B00B078266F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4FA6015-E593-42FB-B6BB-6D6F1B5A4E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8919" y="4325619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D736A5BF-250D-4096-B373-5E0A7F708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4" y="412670"/>
            <a:ext cx="1536516" cy="76825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57C86CD-1E51-42B8-B142-A6F5591B0D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5574" b="2768"/>
          <a:stretch/>
        </p:blipFill>
        <p:spPr>
          <a:xfrm>
            <a:off x="2715655" y="699251"/>
            <a:ext cx="8533930" cy="5618758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F9FF9521-3E5D-498E-8EC0-818400A25FF3}"/>
              </a:ext>
            </a:extLst>
          </p:cNvPr>
          <p:cNvSpPr/>
          <p:nvPr/>
        </p:nvSpPr>
        <p:spPr>
          <a:xfrm>
            <a:off x="5779526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418BD51-BAF6-443B-AD97-316EF8B6DBEE}"/>
              </a:ext>
            </a:extLst>
          </p:cNvPr>
          <p:cNvSpPr/>
          <p:nvPr/>
        </p:nvSpPr>
        <p:spPr>
          <a:xfrm>
            <a:off x="5779526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B03D480-4996-4044-915F-FBBB073F62A2}"/>
              </a:ext>
            </a:extLst>
          </p:cNvPr>
          <p:cNvSpPr/>
          <p:nvPr/>
        </p:nvSpPr>
        <p:spPr>
          <a:xfrm>
            <a:off x="5779526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5C5CA77-204E-450C-BDD7-623DFF42B2B5}"/>
              </a:ext>
            </a:extLst>
          </p:cNvPr>
          <p:cNvSpPr/>
          <p:nvPr/>
        </p:nvSpPr>
        <p:spPr>
          <a:xfrm>
            <a:off x="5779526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6DA26B1-98DE-4A91-B656-8CFCAC46057B}"/>
              </a:ext>
            </a:extLst>
          </p:cNvPr>
          <p:cNvSpPr/>
          <p:nvPr/>
        </p:nvSpPr>
        <p:spPr>
          <a:xfrm>
            <a:off x="5779526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6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BBBF4BB-EE7D-4AB2-BB5A-825CFBE34C0D}"/>
              </a:ext>
            </a:extLst>
          </p:cNvPr>
          <p:cNvSpPr/>
          <p:nvPr/>
        </p:nvSpPr>
        <p:spPr>
          <a:xfrm>
            <a:off x="5779526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54D6276-B563-455E-A4F9-6BB1A97F8C06}"/>
              </a:ext>
            </a:extLst>
          </p:cNvPr>
          <p:cNvSpPr/>
          <p:nvPr/>
        </p:nvSpPr>
        <p:spPr>
          <a:xfrm>
            <a:off x="8660611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1A1F9D-2FF0-4316-85DC-C4FD96AA7CAC}"/>
              </a:ext>
            </a:extLst>
          </p:cNvPr>
          <p:cNvSpPr/>
          <p:nvPr/>
        </p:nvSpPr>
        <p:spPr>
          <a:xfrm>
            <a:off x="8660611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4DCC4FB-4C19-40F2-8B42-E2083F350BC6}"/>
              </a:ext>
            </a:extLst>
          </p:cNvPr>
          <p:cNvSpPr/>
          <p:nvPr/>
        </p:nvSpPr>
        <p:spPr>
          <a:xfrm>
            <a:off x="8660611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7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50CF088-9A4A-409E-BFC1-0185E9E93277}"/>
              </a:ext>
            </a:extLst>
          </p:cNvPr>
          <p:cNvSpPr/>
          <p:nvPr/>
        </p:nvSpPr>
        <p:spPr>
          <a:xfrm>
            <a:off x="8660611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6E782D-DE9B-4B76-860C-AA71D47AA654}"/>
              </a:ext>
            </a:extLst>
          </p:cNvPr>
          <p:cNvSpPr/>
          <p:nvPr/>
        </p:nvSpPr>
        <p:spPr>
          <a:xfrm>
            <a:off x="8660611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0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9FF7CC1-F252-47C9-BE00-07F12331DE06}"/>
              </a:ext>
            </a:extLst>
          </p:cNvPr>
          <p:cNvSpPr/>
          <p:nvPr/>
        </p:nvSpPr>
        <p:spPr>
          <a:xfrm>
            <a:off x="8660611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FFDCE9-D9A9-4CBC-8278-6BD1EC5113FF}"/>
              </a:ext>
            </a:extLst>
          </p:cNvPr>
          <p:cNvSpPr/>
          <p:nvPr/>
        </p:nvSpPr>
        <p:spPr>
          <a:xfrm>
            <a:off x="6378701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1087CFD-D003-4D32-BC20-41D54B8CF470}"/>
              </a:ext>
            </a:extLst>
          </p:cNvPr>
          <p:cNvSpPr/>
          <p:nvPr/>
        </p:nvSpPr>
        <p:spPr>
          <a:xfrm>
            <a:off x="6378701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6F20F1-E01A-4B6B-B640-98B523CE2BF2}"/>
              </a:ext>
            </a:extLst>
          </p:cNvPr>
          <p:cNvSpPr/>
          <p:nvPr/>
        </p:nvSpPr>
        <p:spPr>
          <a:xfrm>
            <a:off x="6378701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D0A0D0B-997B-4703-8E46-09662F1078C0}"/>
              </a:ext>
            </a:extLst>
          </p:cNvPr>
          <p:cNvSpPr/>
          <p:nvPr/>
        </p:nvSpPr>
        <p:spPr>
          <a:xfrm>
            <a:off x="6378701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1470872-5291-4BE3-8DCF-4DE52DFC3C67}"/>
              </a:ext>
            </a:extLst>
          </p:cNvPr>
          <p:cNvSpPr/>
          <p:nvPr/>
        </p:nvSpPr>
        <p:spPr>
          <a:xfrm>
            <a:off x="6378701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7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D12E96B-2919-4FA1-9D60-DE79904A26C0}"/>
              </a:ext>
            </a:extLst>
          </p:cNvPr>
          <p:cNvSpPr/>
          <p:nvPr/>
        </p:nvSpPr>
        <p:spPr>
          <a:xfrm>
            <a:off x="6378701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63EC2F3-44D3-4884-A445-BEFFE5A7FE4B}"/>
              </a:ext>
            </a:extLst>
          </p:cNvPr>
          <p:cNvSpPr/>
          <p:nvPr/>
        </p:nvSpPr>
        <p:spPr>
          <a:xfrm>
            <a:off x="6985135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1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A6FAF7C-06C5-4185-B12B-D2AC2D2A59FD}"/>
              </a:ext>
            </a:extLst>
          </p:cNvPr>
          <p:cNvSpPr/>
          <p:nvPr/>
        </p:nvSpPr>
        <p:spPr>
          <a:xfrm>
            <a:off x="6985135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7F3C6E-D034-47E2-91EF-28BC11B2F572}"/>
              </a:ext>
            </a:extLst>
          </p:cNvPr>
          <p:cNvSpPr/>
          <p:nvPr/>
        </p:nvSpPr>
        <p:spPr>
          <a:xfrm>
            <a:off x="6985135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49A8D17-0E85-4682-967E-1803AF1A813F}"/>
              </a:ext>
            </a:extLst>
          </p:cNvPr>
          <p:cNvSpPr/>
          <p:nvPr/>
        </p:nvSpPr>
        <p:spPr>
          <a:xfrm>
            <a:off x="6985135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0087755-CAA2-4FFD-8B47-58EA69859D50}"/>
              </a:ext>
            </a:extLst>
          </p:cNvPr>
          <p:cNvSpPr/>
          <p:nvPr/>
        </p:nvSpPr>
        <p:spPr>
          <a:xfrm>
            <a:off x="6985135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08CA1F7-5953-487F-B489-9E58A9875503}"/>
              </a:ext>
            </a:extLst>
          </p:cNvPr>
          <p:cNvSpPr/>
          <p:nvPr/>
        </p:nvSpPr>
        <p:spPr>
          <a:xfrm>
            <a:off x="6985135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CF17141-8469-405D-B7F0-0B481D1725D5}"/>
              </a:ext>
            </a:extLst>
          </p:cNvPr>
          <p:cNvSpPr/>
          <p:nvPr/>
        </p:nvSpPr>
        <p:spPr>
          <a:xfrm>
            <a:off x="7570223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80F672E-6EB2-46AB-BBB6-A4A5B960D9A2}"/>
              </a:ext>
            </a:extLst>
          </p:cNvPr>
          <p:cNvSpPr/>
          <p:nvPr/>
        </p:nvSpPr>
        <p:spPr>
          <a:xfrm>
            <a:off x="7570223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8DEBF1C-3346-4411-AA8E-F3ED5AEFCCFE}"/>
              </a:ext>
            </a:extLst>
          </p:cNvPr>
          <p:cNvSpPr/>
          <p:nvPr/>
        </p:nvSpPr>
        <p:spPr>
          <a:xfrm>
            <a:off x="7570223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7CFA9C7-7162-4D38-AABD-4545B3F9A0F6}"/>
              </a:ext>
            </a:extLst>
          </p:cNvPr>
          <p:cNvSpPr/>
          <p:nvPr/>
        </p:nvSpPr>
        <p:spPr>
          <a:xfrm>
            <a:off x="7570223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9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8EDD2DE-181F-4687-BD0F-04BCC9F7B8E4}"/>
              </a:ext>
            </a:extLst>
          </p:cNvPr>
          <p:cNvSpPr/>
          <p:nvPr/>
        </p:nvSpPr>
        <p:spPr>
          <a:xfrm>
            <a:off x="7570223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8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779608D-9573-4C5E-8AE9-837F25D015C4}"/>
              </a:ext>
            </a:extLst>
          </p:cNvPr>
          <p:cNvSpPr/>
          <p:nvPr/>
        </p:nvSpPr>
        <p:spPr>
          <a:xfrm>
            <a:off x="7570223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1CE561D-BA13-4BDC-9CFE-C9D3C41AA799}"/>
              </a:ext>
            </a:extLst>
          </p:cNvPr>
          <p:cNvSpPr/>
          <p:nvPr/>
        </p:nvSpPr>
        <p:spPr>
          <a:xfrm>
            <a:off x="8106363" y="1281578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B85AFFF-38F7-4F4F-A8CC-2E65BB4F2D5A}"/>
              </a:ext>
            </a:extLst>
          </p:cNvPr>
          <p:cNvSpPr/>
          <p:nvPr/>
        </p:nvSpPr>
        <p:spPr>
          <a:xfrm>
            <a:off x="8106363" y="1804021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A0D4EF9-D233-458D-AECF-1338A3107146}"/>
              </a:ext>
            </a:extLst>
          </p:cNvPr>
          <p:cNvSpPr/>
          <p:nvPr/>
        </p:nvSpPr>
        <p:spPr>
          <a:xfrm>
            <a:off x="8106363" y="2326464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8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16B0325-5682-402E-B288-F00D2CA8B6AF}"/>
              </a:ext>
            </a:extLst>
          </p:cNvPr>
          <p:cNvSpPr/>
          <p:nvPr/>
        </p:nvSpPr>
        <p:spPr>
          <a:xfrm>
            <a:off x="8106363" y="2873613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0EF0476-1C50-4D9D-82F3-2156BE56544A}"/>
              </a:ext>
            </a:extLst>
          </p:cNvPr>
          <p:cNvSpPr/>
          <p:nvPr/>
        </p:nvSpPr>
        <p:spPr>
          <a:xfrm>
            <a:off x="8106363" y="342864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0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20968B8-B10F-4AD5-AAD0-8AA753AF4DEA}"/>
              </a:ext>
            </a:extLst>
          </p:cNvPr>
          <p:cNvSpPr/>
          <p:nvPr/>
        </p:nvSpPr>
        <p:spPr>
          <a:xfrm>
            <a:off x="8106363" y="3975797"/>
            <a:ext cx="489852" cy="4898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3B6BDD"/>
                </a:solidFill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7B420A-4940-40D2-A995-D4543C3BEF04}"/>
              </a:ext>
            </a:extLst>
          </p:cNvPr>
          <p:cNvSpPr txBox="1"/>
          <p:nvPr/>
        </p:nvSpPr>
        <p:spPr>
          <a:xfrm>
            <a:off x="8105774" y="2887706"/>
            <a:ext cx="55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B6BDD"/>
                </a:solidFill>
              </a:rPr>
              <a:t>10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25EE89A-522A-4097-8E15-BA819657ACA8}"/>
              </a:ext>
            </a:extLst>
          </p:cNvPr>
          <p:cNvSpPr/>
          <p:nvPr/>
        </p:nvSpPr>
        <p:spPr>
          <a:xfrm>
            <a:off x="5771576" y="3975797"/>
            <a:ext cx="511889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6D375BE-06C2-4570-9D9B-4E186C0F2A5A}"/>
              </a:ext>
            </a:extLst>
          </p:cNvPr>
          <p:cNvSpPr/>
          <p:nvPr/>
        </p:nvSpPr>
        <p:spPr>
          <a:xfrm>
            <a:off x="5779526" y="3420762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70F8A89-D508-4F8E-9C45-3FFF4B4B452F}"/>
              </a:ext>
            </a:extLst>
          </p:cNvPr>
          <p:cNvSpPr/>
          <p:nvPr/>
        </p:nvSpPr>
        <p:spPr>
          <a:xfrm>
            <a:off x="6382061" y="3428647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B81494B-BAC4-4F6E-97F1-432115941B2F}"/>
              </a:ext>
            </a:extLst>
          </p:cNvPr>
          <p:cNvSpPr/>
          <p:nvPr/>
        </p:nvSpPr>
        <p:spPr>
          <a:xfrm>
            <a:off x="6985135" y="3428647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E8CB7DE-F633-4A4F-9A63-D812F389D94C}"/>
              </a:ext>
            </a:extLst>
          </p:cNvPr>
          <p:cNvSpPr/>
          <p:nvPr/>
        </p:nvSpPr>
        <p:spPr>
          <a:xfrm>
            <a:off x="7566590" y="3420762"/>
            <a:ext cx="489852" cy="49773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30535BE-B436-4766-BB95-AC3EAEE98873}"/>
              </a:ext>
            </a:extLst>
          </p:cNvPr>
          <p:cNvSpPr/>
          <p:nvPr/>
        </p:nvSpPr>
        <p:spPr>
          <a:xfrm>
            <a:off x="7566590" y="2873612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759B761-111C-4C72-BEFD-2BC38D0B3DF0}"/>
              </a:ext>
            </a:extLst>
          </p:cNvPr>
          <p:cNvSpPr/>
          <p:nvPr/>
        </p:nvSpPr>
        <p:spPr>
          <a:xfrm>
            <a:off x="8102141" y="2873612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2B4469A-2ADC-4CDB-8893-D14D2AD424A3}"/>
              </a:ext>
            </a:extLst>
          </p:cNvPr>
          <p:cNvSpPr/>
          <p:nvPr/>
        </p:nvSpPr>
        <p:spPr>
          <a:xfrm>
            <a:off x="8102141" y="2318577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F3F4C02E-F3CA-49B9-8881-D7734A5E7988}"/>
              </a:ext>
            </a:extLst>
          </p:cNvPr>
          <p:cNvSpPr/>
          <p:nvPr/>
        </p:nvSpPr>
        <p:spPr>
          <a:xfrm>
            <a:off x="8667272" y="2326463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877D234-D2DB-4B47-98E8-CD1C295E7DA2}"/>
              </a:ext>
            </a:extLst>
          </p:cNvPr>
          <p:cNvSpPr/>
          <p:nvPr/>
        </p:nvSpPr>
        <p:spPr>
          <a:xfrm>
            <a:off x="8660611" y="1804020"/>
            <a:ext cx="489852" cy="48985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803E9F0-D178-44B8-8DA6-ABF7F19C59CE}"/>
              </a:ext>
            </a:extLst>
          </p:cNvPr>
          <p:cNvSpPr/>
          <p:nvPr/>
        </p:nvSpPr>
        <p:spPr>
          <a:xfrm>
            <a:off x="5771576" y="127369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94F3BEB-792E-46AD-AD4D-968F18133865}"/>
              </a:ext>
            </a:extLst>
          </p:cNvPr>
          <p:cNvSpPr/>
          <p:nvPr/>
        </p:nvSpPr>
        <p:spPr>
          <a:xfrm>
            <a:off x="5761845" y="180332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12B5918-35B9-44C5-8BCD-40862C127063}"/>
              </a:ext>
            </a:extLst>
          </p:cNvPr>
          <p:cNvSpPr/>
          <p:nvPr/>
        </p:nvSpPr>
        <p:spPr>
          <a:xfrm>
            <a:off x="5761845" y="232646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0BC44B8-FC23-4768-9618-36DBAF68A45C}"/>
              </a:ext>
            </a:extLst>
          </p:cNvPr>
          <p:cNvSpPr/>
          <p:nvPr/>
        </p:nvSpPr>
        <p:spPr>
          <a:xfrm>
            <a:off x="5768507" y="2874858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BFC788E-C3B4-4F69-878B-14159196D664}"/>
              </a:ext>
            </a:extLst>
          </p:cNvPr>
          <p:cNvSpPr/>
          <p:nvPr/>
        </p:nvSpPr>
        <p:spPr>
          <a:xfrm>
            <a:off x="6356664" y="127369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BAD9359-0FD7-4D73-BED9-DC1F7916AB64}"/>
              </a:ext>
            </a:extLst>
          </p:cNvPr>
          <p:cNvSpPr/>
          <p:nvPr/>
        </p:nvSpPr>
        <p:spPr>
          <a:xfrm>
            <a:off x="6364614" y="1796136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94B66F2-2FB7-4EDE-9446-2A2490BEF677}"/>
              </a:ext>
            </a:extLst>
          </p:cNvPr>
          <p:cNvSpPr/>
          <p:nvPr/>
        </p:nvSpPr>
        <p:spPr>
          <a:xfrm>
            <a:off x="6371379" y="232646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40D4900-9DEE-4C5D-8890-9585DD677D7A}"/>
              </a:ext>
            </a:extLst>
          </p:cNvPr>
          <p:cNvSpPr/>
          <p:nvPr/>
        </p:nvSpPr>
        <p:spPr>
          <a:xfrm>
            <a:off x="6371379" y="2877697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AC0DE0A-8A83-476C-91EF-F311BA7ADBAD}"/>
              </a:ext>
            </a:extLst>
          </p:cNvPr>
          <p:cNvSpPr/>
          <p:nvPr/>
        </p:nvSpPr>
        <p:spPr>
          <a:xfrm>
            <a:off x="6371379" y="3975797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072ADFE-0156-4F8E-A0D4-81649146B4D7}"/>
              </a:ext>
            </a:extLst>
          </p:cNvPr>
          <p:cNvSpPr/>
          <p:nvPr/>
        </p:nvSpPr>
        <p:spPr>
          <a:xfrm>
            <a:off x="6975568" y="1281578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115B54-B2CC-4671-BA1B-47B468D90A27}"/>
              </a:ext>
            </a:extLst>
          </p:cNvPr>
          <p:cNvSpPr/>
          <p:nvPr/>
        </p:nvSpPr>
        <p:spPr>
          <a:xfrm>
            <a:off x="6972200" y="180332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B47D7058-867B-4C24-B7DE-8DEB4468FC51}"/>
              </a:ext>
            </a:extLst>
          </p:cNvPr>
          <p:cNvSpPr/>
          <p:nvPr/>
        </p:nvSpPr>
        <p:spPr>
          <a:xfrm>
            <a:off x="6975097" y="232646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865ECEF-4C40-4332-B396-B1B0E5A47C6C}"/>
              </a:ext>
            </a:extLst>
          </p:cNvPr>
          <p:cNvSpPr/>
          <p:nvPr/>
        </p:nvSpPr>
        <p:spPr>
          <a:xfrm>
            <a:off x="6974251" y="287361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0C7FC0-B3C2-426B-8236-BF8FBB76B657}"/>
              </a:ext>
            </a:extLst>
          </p:cNvPr>
          <p:cNvSpPr/>
          <p:nvPr/>
        </p:nvSpPr>
        <p:spPr>
          <a:xfrm>
            <a:off x="6982620" y="3975797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69D47A5C-68DE-49CD-A3D6-684FD81723E2}"/>
              </a:ext>
            </a:extLst>
          </p:cNvPr>
          <p:cNvSpPr/>
          <p:nvPr/>
        </p:nvSpPr>
        <p:spPr>
          <a:xfrm>
            <a:off x="7562276" y="1281577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DEDA490-3124-4BFC-8762-8BF3FAF2792A}"/>
              </a:ext>
            </a:extLst>
          </p:cNvPr>
          <p:cNvSpPr/>
          <p:nvPr/>
        </p:nvSpPr>
        <p:spPr>
          <a:xfrm>
            <a:off x="7554256" y="180332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5726D39-B3EF-41CF-AFB1-ECFF1A4EFFFD}"/>
              </a:ext>
            </a:extLst>
          </p:cNvPr>
          <p:cNvSpPr/>
          <p:nvPr/>
        </p:nvSpPr>
        <p:spPr>
          <a:xfrm>
            <a:off x="7554256" y="2326461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BC8655A-12A0-44A7-AD93-998F7AFA822A}"/>
              </a:ext>
            </a:extLst>
          </p:cNvPr>
          <p:cNvSpPr/>
          <p:nvPr/>
        </p:nvSpPr>
        <p:spPr>
          <a:xfrm>
            <a:off x="7554256" y="3983680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4C3435C-58EA-4D53-BE6B-6B9C801CAD03}"/>
              </a:ext>
            </a:extLst>
          </p:cNvPr>
          <p:cNvSpPr/>
          <p:nvPr/>
        </p:nvSpPr>
        <p:spPr>
          <a:xfrm>
            <a:off x="8091122" y="1281577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2C909E8-52ED-4636-8EB4-BB493EBF001A}"/>
              </a:ext>
            </a:extLst>
          </p:cNvPr>
          <p:cNvSpPr/>
          <p:nvPr/>
        </p:nvSpPr>
        <p:spPr>
          <a:xfrm>
            <a:off x="8091122" y="180332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3813889-5DDA-4A66-9022-20B00AF16597}"/>
              </a:ext>
            </a:extLst>
          </p:cNvPr>
          <p:cNvSpPr/>
          <p:nvPr/>
        </p:nvSpPr>
        <p:spPr>
          <a:xfrm>
            <a:off x="8091122" y="3431751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A73F71C5-D5AE-4EBB-B329-F70AFDBC50D5}"/>
              </a:ext>
            </a:extLst>
          </p:cNvPr>
          <p:cNvSpPr/>
          <p:nvPr/>
        </p:nvSpPr>
        <p:spPr>
          <a:xfrm>
            <a:off x="8102141" y="3972693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D77BD81-C4A6-4E5E-BACF-CF338CD357A6}"/>
              </a:ext>
            </a:extLst>
          </p:cNvPr>
          <p:cNvSpPr/>
          <p:nvPr/>
        </p:nvSpPr>
        <p:spPr>
          <a:xfrm>
            <a:off x="8649592" y="1288625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D52A052-2950-4C4F-9F48-F01F2758302B}"/>
              </a:ext>
            </a:extLst>
          </p:cNvPr>
          <p:cNvSpPr/>
          <p:nvPr/>
        </p:nvSpPr>
        <p:spPr>
          <a:xfrm>
            <a:off x="8656389" y="2867505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4D7EFB1-72C6-40E9-8BDD-D511BED77A83}"/>
              </a:ext>
            </a:extLst>
          </p:cNvPr>
          <p:cNvSpPr/>
          <p:nvPr/>
        </p:nvSpPr>
        <p:spPr>
          <a:xfrm>
            <a:off x="8642503" y="3429000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DED7638-0E3E-4AA8-8D2A-66D34AE028C3}"/>
              </a:ext>
            </a:extLst>
          </p:cNvPr>
          <p:cNvSpPr/>
          <p:nvPr/>
        </p:nvSpPr>
        <p:spPr>
          <a:xfrm>
            <a:off x="8642502" y="3982842"/>
            <a:ext cx="511889" cy="4898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3B6BDD"/>
              </a:solidFill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BCEA291-DB0E-4A1E-A279-508F241E0905}"/>
              </a:ext>
            </a:extLst>
          </p:cNvPr>
          <p:cNvGrpSpPr/>
          <p:nvPr/>
        </p:nvGrpSpPr>
        <p:grpSpPr>
          <a:xfrm>
            <a:off x="367726" y="2041062"/>
            <a:ext cx="3593639" cy="1771774"/>
            <a:chOff x="367726" y="2041062"/>
            <a:chExt cx="3593639" cy="1771774"/>
          </a:xfrm>
        </p:grpSpPr>
        <p:sp>
          <p:nvSpPr>
            <p:cNvPr id="153" name="Cloud Callout 9">
              <a:extLst>
                <a:ext uri="{FF2B5EF4-FFF2-40B4-BE49-F238E27FC236}">
                  <a16:creationId xmlns:a16="http://schemas.microsoft.com/office/drawing/2014/main" id="{DD91BC8E-A49F-4AC1-8018-FB000B0C0927}"/>
                </a:ext>
              </a:extLst>
            </p:cNvPr>
            <p:cNvSpPr>
              <a:spLocks/>
            </p:cNvSpPr>
            <p:nvPr/>
          </p:nvSpPr>
          <p:spPr>
            <a:xfrm>
              <a:off x="367726" y="2041062"/>
              <a:ext cx="3593639" cy="1771774"/>
            </a:xfrm>
            <a:prstGeom prst="cloudCallout">
              <a:avLst>
                <a:gd name="adj1" fmla="val 54027"/>
                <a:gd name="adj2" fmla="val 54272"/>
              </a:avLst>
            </a:prstGeom>
            <a:solidFill>
              <a:srgbClr val="FFF8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283B730-80BA-4A32-913E-B8D574352A99}"/>
                </a:ext>
              </a:extLst>
            </p:cNvPr>
            <p:cNvSpPr txBox="1"/>
            <p:nvPr/>
          </p:nvSpPr>
          <p:spPr>
            <a:xfrm>
              <a:off x="733310" y="2450765"/>
              <a:ext cx="2862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>
                  <a:solidFill>
                    <a:srgbClr val="40505E"/>
                  </a:solidFill>
                  <a:latin typeface="Lato Heavy" panose="020F0502020204030203" pitchFamily="34" charset="0"/>
                  <a:cs typeface="Lato Heavy" panose="020F0502020204030203" pitchFamily="34" charset="0"/>
                </a:rPr>
                <a:t>4. Đường Mai về nhà qua các ô có số lớn hơn 4. </a:t>
              </a:r>
            </a:p>
            <a:p>
              <a:r>
                <a:rPr lang="en-GB" dirty="0">
                  <a:solidFill>
                    <a:srgbClr val="40505E"/>
                  </a:solidFill>
                  <a:latin typeface="Lato Heavy" panose="020F0502020204030203" pitchFamily="34" charset="0"/>
                  <a:cs typeface="Lato Heavy" panose="020F0502020204030203" pitchFamily="34" charset="0"/>
                </a:rPr>
                <a:t>Tìm đường Mai về nhà.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71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F97B4EE-5D70-45A4-B4D7-3181353380D9}"/>
              </a:ext>
            </a:extLst>
          </p:cNvPr>
          <p:cNvSpPr/>
          <p:nvPr/>
        </p:nvSpPr>
        <p:spPr>
          <a:xfrm>
            <a:off x="3340679" y="3044619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D233A-A2EA-4D64-9C8B-1AD411363EAC}"/>
              </a:ext>
            </a:extLst>
          </p:cNvPr>
          <p:cNvSpPr/>
          <p:nvPr/>
        </p:nvSpPr>
        <p:spPr>
          <a:xfrm>
            <a:off x="1608265" y="2274559"/>
            <a:ext cx="4500816" cy="554365"/>
          </a:xfrm>
          <a:prstGeom prst="ellipse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F84A5C-B533-43FE-AA8F-7B19C34A56FA}"/>
              </a:ext>
            </a:extLst>
          </p:cNvPr>
          <p:cNvSpPr txBox="1">
            <a:spLocks/>
          </p:cNvSpPr>
          <p:nvPr/>
        </p:nvSpPr>
        <p:spPr>
          <a:xfrm>
            <a:off x="4008336" y="4944391"/>
            <a:ext cx="6028771" cy="79379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bốn</a:t>
            </a:r>
            <a:r>
              <a:rPr lang="en-GB" sz="6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lớn</a:t>
            </a:r>
            <a:r>
              <a:rPr lang="en-GB" sz="6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6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ba</a:t>
            </a:r>
            <a:endParaRPr lang="en-GB" sz="6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8DA9B-40E8-4D28-86AE-0B82A4685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36" y="1331728"/>
            <a:ext cx="1292563" cy="1437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634F1-CD77-44BE-9596-8E5FA62FE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80" y="1331728"/>
            <a:ext cx="1292563" cy="1437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2FE87-A302-4DF0-A0FC-E8E8F6857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73" y="1355402"/>
            <a:ext cx="1292563" cy="1437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E3A48-B538-4589-A5FE-F2B705861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17" y="1355402"/>
            <a:ext cx="1292563" cy="1437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7A64F-721B-44FA-BF92-80A962FF7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64" y="1355402"/>
            <a:ext cx="1292563" cy="1437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D0173-304D-4C8F-B4DF-2BC2EB2EC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08" y="1355402"/>
            <a:ext cx="1292563" cy="1437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7C9F4-216A-44FA-A363-05898291F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01" y="1379076"/>
            <a:ext cx="1292563" cy="14377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A5EB3B-D5F4-427E-8AC9-EBC867109F42}"/>
              </a:ext>
            </a:extLst>
          </p:cNvPr>
          <p:cNvSpPr txBox="1">
            <a:spLocks/>
          </p:cNvSpPr>
          <p:nvPr/>
        </p:nvSpPr>
        <p:spPr>
          <a:xfrm>
            <a:off x="3389955" y="2938627"/>
            <a:ext cx="622249" cy="7973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6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100849-A6DC-44AA-AA57-228F80BE2007}"/>
              </a:ext>
            </a:extLst>
          </p:cNvPr>
          <p:cNvSpPr txBox="1">
            <a:spLocks/>
          </p:cNvSpPr>
          <p:nvPr/>
        </p:nvSpPr>
        <p:spPr>
          <a:xfrm>
            <a:off x="6109081" y="2934012"/>
            <a:ext cx="512783" cy="7973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6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Rounded Rectangle 63">
            <a:extLst>
              <a:ext uri="{FF2B5EF4-FFF2-40B4-BE49-F238E27FC236}">
                <a16:creationId xmlns:a16="http://schemas.microsoft.com/office/drawing/2014/main" id="{D148532B-A24E-40AF-A54D-6428B23E075F}"/>
              </a:ext>
            </a:extLst>
          </p:cNvPr>
          <p:cNvSpPr/>
          <p:nvPr/>
        </p:nvSpPr>
        <p:spPr>
          <a:xfrm>
            <a:off x="6031643" y="3063678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15" name="Rounded Rectangle 64">
            <a:extLst>
              <a:ext uri="{FF2B5EF4-FFF2-40B4-BE49-F238E27FC236}">
                <a16:creationId xmlns:a16="http://schemas.microsoft.com/office/drawing/2014/main" id="{7A4043B1-44FE-46EA-A509-8ED8F3E0EEF5}"/>
              </a:ext>
            </a:extLst>
          </p:cNvPr>
          <p:cNvSpPr/>
          <p:nvPr/>
        </p:nvSpPr>
        <p:spPr>
          <a:xfrm>
            <a:off x="8376610" y="3063678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DD104CC0-7C5D-46E3-AEE8-1E2874AB48BB}"/>
              </a:ext>
            </a:extLst>
          </p:cNvPr>
          <p:cNvSpPr/>
          <p:nvPr/>
        </p:nvSpPr>
        <p:spPr>
          <a:xfrm>
            <a:off x="3344221" y="3044618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17" name="Rounded Rectangle 66">
            <a:extLst>
              <a:ext uri="{FF2B5EF4-FFF2-40B4-BE49-F238E27FC236}">
                <a16:creationId xmlns:a16="http://schemas.microsoft.com/office/drawing/2014/main" id="{FE74285C-14E8-4292-86B5-81A560EB9EE8}"/>
              </a:ext>
            </a:extLst>
          </p:cNvPr>
          <p:cNvSpPr/>
          <p:nvPr/>
        </p:nvSpPr>
        <p:spPr>
          <a:xfrm>
            <a:off x="8376609" y="3061948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3</a:t>
            </a:r>
          </a:p>
        </p:txBody>
      </p:sp>
      <p:sp>
        <p:nvSpPr>
          <p:cNvPr id="18" name="Rounded Rectangle 67">
            <a:extLst>
              <a:ext uri="{FF2B5EF4-FFF2-40B4-BE49-F238E27FC236}">
                <a16:creationId xmlns:a16="http://schemas.microsoft.com/office/drawing/2014/main" id="{CDA330FC-1074-43AC-810F-5901D2B537CF}"/>
              </a:ext>
            </a:extLst>
          </p:cNvPr>
          <p:cNvSpPr/>
          <p:nvPr/>
        </p:nvSpPr>
        <p:spPr>
          <a:xfrm>
            <a:off x="6043462" y="3061948"/>
            <a:ext cx="667657" cy="667657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8478C1F-4C1C-4803-BB68-B824754857E1}"/>
              </a:ext>
            </a:extLst>
          </p:cNvPr>
          <p:cNvSpPr txBox="1">
            <a:spLocks/>
          </p:cNvSpPr>
          <p:nvPr/>
        </p:nvSpPr>
        <p:spPr>
          <a:xfrm>
            <a:off x="892000" y="5105698"/>
            <a:ext cx="3466187" cy="79379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4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4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E67740-3F85-4976-A830-B4A8FC6C2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" y="26725"/>
            <a:ext cx="3417646" cy="17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0303EDA-D1BB-408D-A357-F5D9EED31B25}"/>
              </a:ext>
            </a:extLst>
          </p:cNvPr>
          <p:cNvSpPr/>
          <p:nvPr/>
        </p:nvSpPr>
        <p:spPr>
          <a:xfrm>
            <a:off x="3711740" y="3084375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16D9-3070-47CD-8D2A-8A82A8153E33}"/>
              </a:ext>
            </a:extLst>
          </p:cNvPr>
          <p:cNvSpPr txBox="1">
            <a:spLocks/>
          </p:cNvSpPr>
          <p:nvPr/>
        </p:nvSpPr>
        <p:spPr>
          <a:xfrm>
            <a:off x="4616276" y="5192006"/>
            <a:ext cx="7199236" cy="81193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năm</a:t>
            </a:r>
            <a:r>
              <a:rPr lang="en-GB" sz="5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5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lớn</a:t>
            </a:r>
            <a:r>
              <a:rPr lang="en-GB" sz="5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5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5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5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bốn</a:t>
            </a:r>
            <a:endParaRPr lang="en-GB" sz="5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21523A-4566-4214-89C2-4FEEFE926CB4}"/>
              </a:ext>
            </a:extLst>
          </p:cNvPr>
          <p:cNvSpPr txBox="1">
            <a:spLocks/>
          </p:cNvSpPr>
          <p:nvPr/>
        </p:nvSpPr>
        <p:spPr>
          <a:xfrm>
            <a:off x="3761016" y="2978383"/>
            <a:ext cx="622249" cy="7973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6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CFA4F5-2B03-4365-826F-09A10AEDB404}"/>
              </a:ext>
            </a:extLst>
          </p:cNvPr>
          <p:cNvSpPr txBox="1">
            <a:spLocks/>
          </p:cNvSpPr>
          <p:nvPr/>
        </p:nvSpPr>
        <p:spPr>
          <a:xfrm>
            <a:off x="6299299" y="2973768"/>
            <a:ext cx="512783" cy="7973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60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Rounded Rectangle 63">
            <a:extLst>
              <a:ext uri="{FF2B5EF4-FFF2-40B4-BE49-F238E27FC236}">
                <a16:creationId xmlns:a16="http://schemas.microsoft.com/office/drawing/2014/main" id="{947D4C92-D8A2-41F2-9694-81BDDCE2A713}"/>
              </a:ext>
            </a:extLst>
          </p:cNvPr>
          <p:cNvSpPr/>
          <p:nvPr/>
        </p:nvSpPr>
        <p:spPr>
          <a:xfrm>
            <a:off x="6221861" y="3103434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7" name="Rounded Rectangle 64">
            <a:extLst>
              <a:ext uri="{FF2B5EF4-FFF2-40B4-BE49-F238E27FC236}">
                <a16:creationId xmlns:a16="http://schemas.microsoft.com/office/drawing/2014/main" id="{96A7B3AD-8826-42B4-9E69-E625F13DF62A}"/>
              </a:ext>
            </a:extLst>
          </p:cNvPr>
          <p:cNvSpPr/>
          <p:nvPr/>
        </p:nvSpPr>
        <p:spPr>
          <a:xfrm>
            <a:off x="8747671" y="3103434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?</a:t>
            </a:r>
          </a:p>
        </p:txBody>
      </p:sp>
      <p:sp>
        <p:nvSpPr>
          <p:cNvPr id="8" name="Rounded Rectangle 65">
            <a:extLst>
              <a:ext uri="{FF2B5EF4-FFF2-40B4-BE49-F238E27FC236}">
                <a16:creationId xmlns:a16="http://schemas.microsoft.com/office/drawing/2014/main" id="{024EB095-3A18-45C9-8578-C38E1282D2F9}"/>
              </a:ext>
            </a:extLst>
          </p:cNvPr>
          <p:cNvSpPr/>
          <p:nvPr/>
        </p:nvSpPr>
        <p:spPr>
          <a:xfrm>
            <a:off x="3715282" y="3084374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500" dirty="0">
                <a:solidFill>
                  <a:srgbClr val="3B6BDD"/>
                </a:solidFill>
              </a:rPr>
              <a:t>5</a:t>
            </a:r>
          </a:p>
        </p:txBody>
      </p:sp>
      <p:sp>
        <p:nvSpPr>
          <p:cNvPr id="9" name="Rounded Rectangle 66">
            <a:extLst>
              <a:ext uri="{FF2B5EF4-FFF2-40B4-BE49-F238E27FC236}">
                <a16:creationId xmlns:a16="http://schemas.microsoft.com/office/drawing/2014/main" id="{62499CFD-72DB-4E2F-A950-1670572AB68C}"/>
              </a:ext>
            </a:extLst>
          </p:cNvPr>
          <p:cNvSpPr/>
          <p:nvPr/>
        </p:nvSpPr>
        <p:spPr>
          <a:xfrm>
            <a:off x="8747670" y="3101704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500" dirty="0">
                <a:solidFill>
                  <a:srgbClr val="3B6BDD"/>
                </a:solidFill>
              </a:rPr>
              <a:t>4</a:t>
            </a:r>
          </a:p>
        </p:txBody>
      </p:sp>
      <p:sp>
        <p:nvSpPr>
          <p:cNvPr id="10" name="Rounded Rectangle 67">
            <a:extLst>
              <a:ext uri="{FF2B5EF4-FFF2-40B4-BE49-F238E27FC236}">
                <a16:creationId xmlns:a16="http://schemas.microsoft.com/office/drawing/2014/main" id="{F3753DAE-0E39-4E6E-A90A-C9ECF5737FA2}"/>
              </a:ext>
            </a:extLst>
          </p:cNvPr>
          <p:cNvSpPr/>
          <p:nvPr/>
        </p:nvSpPr>
        <p:spPr>
          <a:xfrm>
            <a:off x="6233680" y="3101704"/>
            <a:ext cx="1126163" cy="1046226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500" dirty="0">
                <a:solidFill>
                  <a:srgbClr val="3B6BDD"/>
                </a:solidFill>
              </a:rPr>
              <a:t>&gt;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C99AEA-5C4C-465D-A92E-F13B49CBCA81}"/>
              </a:ext>
            </a:extLst>
          </p:cNvPr>
          <p:cNvSpPr txBox="1">
            <a:spLocks/>
          </p:cNvSpPr>
          <p:nvPr/>
        </p:nvSpPr>
        <p:spPr>
          <a:xfrm>
            <a:off x="889109" y="5263078"/>
            <a:ext cx="382031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4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40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C6E50-0433-4FC9-B54A-67A151454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03" y="1908316"/>
            <a:ext cx="1056607" cy="950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350271-8655-48B8-A04F-7A0CCFF47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50" y="1908316"/>
            <a:ext cx="1056607" cy="950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34DB9-19B3-4906-9C13-8FCC18F32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83" y="1908315"/>
            <a:ext cx="1056607" cy="950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DEF3D4-15E9-44AC-BC06-393F7F81E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65" y="1908315"/>
            <a:ext cx="1056607" cy="950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1D6A9-E6FB-4581-81C4-F33D1AB2D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38" y="1908314"/>
            <a:ext cx="1056607" cy="950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4FB817-78AD-4520-A579-D8D17CB23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46" y="1908315"/>
            <a:ext cx="1056607" cy="950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545250-A3C8-4DB3-8774-1B369C0AA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3" y="1908315"/>
            <a:ext cx="1056607" cy="9503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BEE413-39BC-449B-B1FA-B6102796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26" y="1908314"/>
            <a:ext cx="1056607" cy="950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3F484B-7414-4352-A064-6BCE4115E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08" y="1908314"/>
            <a:ext cx="1056607" cy="9503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5C298B-3433-4D44-93E6-50C7636B9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" y="243074"/>
            <a:ext cx="3417646" cy="17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6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DC3B1-4F48-49C2-99AE-759146966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1" y="210661"/>
            <a:ext cx="3417646" cy="1708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F3879-8273-48E7-AB19-F0C00AEFA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4" y="1919484"/>
            <a:ext cx="4790831" cy="4352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D7F182-B0D8-4D3E-BEEC-A35C527637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6372" y="4782642"/>
            <a:ext cx="2465614" cy="1639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5EBF1-5554-4756-A205-534DDD8F31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480" y="4632409"/>
            <a:ext cx="1827726" cy="16391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068CA-9BE0-43CA-960B-E4D4C449C107}"/>
              </a:ext>
            </a:extLst>
          </p:cNvPr>
          <p:cNvGrpSpPr/>
          <p:nvPr/>
        </p:nvGrpSpPr>
        <p:grpSpPr>
          <a:xfrm>
            <a:off x="5279710" y="760876"/>
            <a:ext cx="3969163" cy="830997"/>
            <a:chOff x="5223822" y="1506291"/>
            <a:chExt cx="3969163" cy="830997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65FDF47-55EB-4477-A703-EC776B0185A5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40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Tập viết dấu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2A0375-601D-445A-9A1B-E5D58844E663}"/>
                </a:ext>
              </a:extLst>
            </p:cNvPr>
            <p:cNvGrpSpPr/>
            <p:nvPr/>
          </p:nvGrpSpPr>
          <p:grpSpPr>
            <a:xfrm>
              <a:off x="5223822" y="1506291"/>
              <a:ext cx="708441" cy="830997"/>
              <a:chOff x="3174278" y="237323"/>
              <a:chExt cx="605826" cy="8309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169B4B-6F55-4C00-8903-CA499475F71E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CEAEF-EA57-4329-AC94-83446A9E860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64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1FB25D9A-7AD4-4AD8-8537-1DD978112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451" y="521622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80298-91EF-4E6F-81AD-D737A0133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0" y="414524"/>
            <a:ext cx="2421690" cy="121084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F9135783-163F-49C4-A1A1-A2BAB68BBE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4"/>
          <a:stretch/>
        </p:blipFill>
        <p:spPr>
          <a:xfrm>
            <a:off x="623239" y="2058044"/>
            <a:ext cx="3365036" cy="292491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7E2739AD-E68A-412A-B107-DDD51C1E7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-322" r="33534" b="322"/>
          <a:stretch/>
        </p:blipFill>
        <p:spPr>
          <a:xfrm>
            <a:off x="4413482" y="2058044"/>
            <a:ext cx="3365036" cy="29249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4874A109-B247-47CB-B6D8-9FE7823B55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8" r="-185"/>
          <a:stretch/>
        </p:blipFill>
        <p:spPr>
          <a:xfrm>
            <a:off x="7912563" y="2150809"/>
            <a:ext cx="3243943" cy="29249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518FBD9-347E-4DE9-A233-E86DF5A32145}"/>
              </a:ext>
            </a:extLst>
          </p:cNvPr>
          <p:cNvGrpSpPr/>
          <p:nvPr/>
        </p:nvGrpSpPr>
        <p:grpSpPr>
          <a:xfrm>
            <a:off x="5024141" y="1073518"/>
            <a:ext cx="3969163" cy="830997"/>
            <a:chOff x="5223822" y="1506291"/>
            <a:chExt cx="3969163" cy="830997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7111CDC-03F2-4F8A-8B53-FA2BA6C7230F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40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Tập viết số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2314B5-9345-4CCB-BFD3-60A3D1DF8364}"/>
                </a:ext>
              </a:extLst>
            </p:cNvPr>
            <p:cNvGrpSpPr/>
            <p:nvPr/>
          </p:nvGrpSpPr>
          <p:grpSpPr>
            <a:xfrm>
              <a:off x="5223822" y="1506291"/>
              <a:ext cx="708441" cy="830997"/>
              <a:chOff x="3174278" y="237323"/>
              <a:chExt cx="605826" cy="8309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E5F7D0-80F4-41C7-8A86-A9B152DC0059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8EBE63-A045-45FE-B7D6-C37D9DEC2DC5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4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7141A-7972-4CC4-8D86-30926476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" y="401272"/>
            <a:ext cx="1536516" cy="7682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0A4B20-AADC-4029-A51A-24A9143F5CAE}"/>
              </a:ext>
            </a:extLst>
          </p:cNvPr>
          <p:cNvGrpSpPr/>
          <p:nvPr/>
        </p:nvGrpSpPr>
        <p:grpSpPr>
          <a:xfrm>
            <a:off x="710689" y="1672060"/>
            <a:ext cx="4166111" cy="707886"/>
            <a:chOff x="5223822" y="1567847"/>
            <a:chExt cx="3969163" cy="707886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D67961AC-6A30-4AB9-B7E7-109EBBB57149}"/>
                </a:ext>
              </a:extLst>
            </p:cNvPr>
            <p:cNvSpPr txBox="1">
              <a:spLocks/>
            </p:cNvSpPr>
            <p:nvPr/>
          </p:nvSpPr>
          <p:spPr>
            <a:xfrm>
              <a:off x="6042192" y="1706006"/>
              <a:ext cx="3150793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2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Tìm số thích h</a:t>
              </a:r>
              <a:r>
                <a:rPr lang="en-US" sz="32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ợp</a:t>
              </a:r>
              <a:r>
                <a:rPr lang="en-US" sz="32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n-GB" sz="32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413E4C-741C-4DA8-B748-5202E8DAE309}"/>
                </a:ext>
              </a:extLst>
            </p:cNvPr>
            <p:cNvGrpSpPr/>
            <p:nvPr/>
          </p:nvGrpSpPr>
          <p:grpSpPr>
            <a:xfrm>
              <a:off x="5223822" y="1567847"/>
              <a:ext cx="708441" cy="707886"/>
              <a:chOff x="3174278" y="298879"/>
              <a:chExt cx="605826" cy="70788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E372A5-3470-4C80-BF83-A4CBC0F5AC75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59ECCE-44FA-4EA9-851D-DE9F6514BC40}"/>
                  </a:ext>
                </a:extLst>
              </p:cNvPr>
              <p:cNvSpPr txBox="1"/>
              <p:nvPr/>
            </p:nvSpPr>
            <p:spPr>
              <a:xfrm>
                <a:off x="3279902" y="298879"/>
                <a:ext cx="301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5FD6A9A4-7955-4760-8C3F-083B26B04A25}"/>
              </a:ext>
            </a:extLst>
          </p:cNvPr>
          <p:cNvSpPr/>
          <p:nvPr/>
        </p:nvSpPr>
        <p:spPr>
          <a:xfrm>
            <a:off x="6096000" y="1396564"/>
            <a:ext cx="4288972" cy="4223657"/>
          </a:xfrm>
          <a:prstGeom prst="roundRect">
            <a:avLst/>
          </a:prstGeom>
          <a:solidFill>
            <a:srgbClr val="FBD3D2"/>
          </a:solidFill>
          <a:ln>
            <a:solidFill>
              <a:srgbClr val="FBD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9F384D-D48C-415B-9D8E-33C2BE12F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30" y="1810219"/>
            <a:ext cx="3757111" cy="21261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54EA82-0CFC-4A58-8D26-41A40D4342D0}"/>
              </a:ext>
            </a:extLst>
          </p:cNvPr>
          <p:cNvSpPr/>
          <p:nvPr/>
        </p:nvSpPr>
        <p:spPr>
          <a:xfrm>
            <a:off x="7329714" y="4284677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76FE89-FF53-4DDA-BB08-2645049886A6}"/>
              </a:ext>
            </a:extLst>
          </p:cNvPr>
          <p:cNvSpPr/>
          <p:nvPr/>
        </p:nvSpPr>
        <p:spPr>
          <a:xfrm>
            <a:off x="8600629" y="4284677"/>
            <a:ext cx="602343" cy="5660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3B6BDD"/>
                </a:solidFill>
              </a:rPr>
              <a:t>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CC9EC9-4C4B-4D7B-B10B-A8C7AF4BB9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39050" y="4237046"/>
            <a:ext cx="1964529" cy="19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17669 -0.271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184</Words>
  <Application>Microsoft Office PowerPoint</Application>
  <PresentationFormat>Widescreen</PresentationFormat>
  <Paragraphs>111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Arial-SGK-TV</vt:lpstr>
      <vt:lpstr>Lato</vt:lpstr>
      <vt:lpstr>Lato Heavy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129</cp:revision>
  <dcterms:created xsi:type="dcterms:W3CDTF">2021-06-02T01:34:28Z</dcterms:created>
  <dcterms:modified xsi:type="dcterms:W3CDTF">2021-08-27T00:41:17Z</dcterms:modified>
</cp:coreProperties>
</file>