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264" r:id="rId7"/>
    <p:sldId id="319" r:id="rId8"/>
    <p:sldId id="321" r:id="rId9"/>
    <p:sldId id="317" r:id="rId10"/>
    <p:sldId id="323" r:id="rId11"/>
    <p:sldId id="326" r:id="rId12"/>
    <p:sldId id="327" r:id="rId13"/>
  </p:sldIdLst>
  <p:sldSz cx="9147175" cy="5145088"/>
  <p:notesSz cx="6858000" cy="9144000"/>
  <p:embeddedFontLst>
    <p:embeddedFont>
      <p:font typeface="Arial-SGK-TV" pitchFamily="2" charset="0"/>
      <p:regular r:id="rId14"/>
      <p:bold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474" y="8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456452" y="3221997"/>
            <a:ext cx="669072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97536" y="3804773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GB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2" y="258211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9299</TotalTime>
  <Words>108</Words>
  <Application>Microsoft Office PowerPoint</Application>
  <PresentationFormat>Custom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Lato Heavy</vt:lpstr>
      <vt:lpstr>Arial-SGK-TV</vt:lpstr>
      <vt:lpstr>Calibri Light</vt:lpstr>
      <vt:lpstr>Times New Roman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287</cp:revision>
  <dcterms:created xsi:type="dcterms:W3CDTF">2020-02-21T03:04:01Z</dcterms:created>
  <dcterms:modified xsi:type="dcterms:W3CDTF">2023-07-19T02:17:05Z</dcterms:modified>
</cp:coreProperties>
</file>