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26" r:id="rId4"/>
    <p:sldId id="330" r:id="rId5"/>
    <p:sldId id="334" r:id="rId6"/>
    <p:sldId id="331" r:id="rId7"/>
    <p:sldId id="332" r:id="rId8"/>
    <p:sldId id="333" r:id="rId9"/>
    <p:sldId id="327" r:id="rId10"/>
    <p:sldId id="329" r:id="rId11"/>
  </p:sldIdLst>
  <p:sldSz cx="9147175" cy="5145088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ato" panose="020F0502020204030203" pitchFamily="34" charset="0"/>
      <p:regular r:id="rId18"/>
      <p:bold r:id="rId19"/>
      <p:italic r:id="rId20"/>
    </p:embeddedFont>
    <p:embeddedFont>
      <p:font typeface="Lato Black" panose="020F0A02020204030203" pitchFamily="34" charset="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E2AC00"/>
    <a:srgbClr val="EE00C1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6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3"/>
          <a:srcRect t="25397" b="25397"/>
          <a:stretch>
            <a:fillRect/>
          </a:stretch>
        </p:blipFill>
        <p:spPr bwMode="auto">
          <a:xfrm>
            <a:off x="259429" y="2221213"/>
            <a:ext cx="4668296" cy="2296998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059" y="1757047"/>
            <a:ext cx="4149376" cy="285653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1928047" y="2429807"/>
            <a:ext cx="992457" cy="646331"/>
            <a:chOff x="2018371" y="2053692"/>
            <a:chExt cx="992457" cy="64633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7279" y="2916737"/>
            <a:ext cx="992457" cy="646331"/>
            <a:chOff x="2018371" y="2053692"/>
            <a:chExt cx="992457" cy="646331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02275" y="3414062"/>
            <a:ext cx="992457" cy="646331"/>
            <a:chOff x="2018371" y="2053692"/>
            <a:chExt cx="992457" cy="646331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35482" y="2492995"/>
            <a:ext cx="992457" cy="523220"/>
            <a:chOff x="2018371" y="2109447"/>
            <a:chExt cx="992457" cy="523220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44714" y="2968774"/>
            <a:ext cx="992457" cy="523220"/>
            <a:chOff x="2018371" y="2098296"/>
            <a:chExt cx="992457" cy="523220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09710" y="3466099"/>
            <a:ext cx="992457" cy="523220"/>
            <a:chOff x="2018371" y="2098296"/>
            <a:chExt cx="992457" cy="523220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</a:t>
              </a: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79" y="586767"/>
            <a:ext cx="1673352" cy="74380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34513" y="1296714"/>
            <a:ext cx="7994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5.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68" y="2030474"/>
            <a:ext cx="7772400" cy="2322513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3429955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730930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024471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318013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437392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727216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031908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25450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94" y="2699261"/>
            <a:ext cx="8893869" cy="1696665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2630389" y="2970511"/>
            <a:ext cx="492959" cy="512597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2630389" y="2971387"/>
            <a:ext cx="492959" cy="510845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3867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03" name="Group 21"/>
          <p:cNvGrpSpPr/>
          <p:nvPr/>
        </p:nvGrpSpPr>
        <p:grpSpPr>
          <a:xfrm>
            <a:off x="2630389" y="3580112"/>
            <a:ext cx="492959" cy="512597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2630389" y="3580988"/>
            <a:ext cx="492959" cy="510845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3867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10" name="Group 21"/>
          <p:cNvGrpSpPr/>
          <p:nvPr/>
        </p:nvGrpSpPr>
        <p:grpSpPr>
          <a:xfrm>
            <a:off x="5447943" y="2970511"/>
            <a:ext cx="492959" cy="512597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5342409" y="2971383"/>
            <a:ext cx="702527" cy="521997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51421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17" name="Group 21"/>
          <p:cNvGrpSpPr/>
          <p:nvPr/>
        </p:nvGrpSpPr>
        <p:grpSpPr>
          <a:xfrm>
            <a:off x="5447943" y="3580112"/>
            <a:ext cx="492959" cy="512597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5353561" y="3580984"/>
            <a:ext cx="669073" cy="521997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51421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24" name="Group 21"/>
          <p:cNvGrpSpPr/>
          <p:nvPr/>
        </p:nvGrpSpPr>
        <p:grpSpPr>
          <a:xfrm>
            <a:off x="8231992" y="2970511"/>
            <a:ext cx="492959" cy="512597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8231992" y="2971387"/>
            <a:ext cx="492959" cy="510845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35470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231" name="Group 21"/>
          <p:cNvGrpSpPr/>
          <p:nvPr/>
        </p:nvGrpSpPr>
        <p:grpSpPr>
          <a:xfrm>
            <a:off x="8231992" y="3580112"/>
            <a:ext cx="492959" cy="512597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8231992" y="3580988"/>
            <a:ext cx="492959" cy="510845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35470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2000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69" y="2699261"/>
            <a:ext cx="8567731" cy="18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2262062" y="2886174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2256419" y="2883900"/>
            <a:ext cx="598983" cy="613549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26734" y="288356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4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3562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58168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8378" y="289099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7</a:t>
            </a:r>
          </a:p>
        </p:txBody>
      </p:sp>
      <p:grpSp>
        <p:nvGrpSpPr>
          <p:cNvPr id="62" name="Group 45"/>
          <p:cNvGrpSpPr/>
          <p:nvPr/>
        </p:nvGrpSpPr>
        <p:grpSpPr>
          <a:xfrm>
            <a:off x="5637193" y="2893608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5631550" y="2891334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98253" y="28909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1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87605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3077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3287" y="289843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2</a:t>
            </a:r>
          </a:p>
        </p:txBody>
      </p:sp>
      <p:grpSp>
        <p:nvGrpSpPr>
          <p:cNvPr id="82" name="Group 45"/>
          <p:cNvGrpSpPr/>
          <p:nvPr/>
        </p:nvGrpSpPr>
        <p:grpSpPr>
          <a:xfrm>
            <a:off x="6506971" y="3774554"/>
            <a:ext cx="598983" cy="613549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6501328" y="3772280"/>
            <a:ext cx="598983" cy="613549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71643" y="377194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08471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3077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3287" y="3779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</a:p>
        </p:txBody>
      </p:sp>
      <p:grpSp>
        <p:nvGrpSpPr>
          <p:cNvPr id="94" name="Group 45"/>
          <p:cNvGrpSpPr/>
          <p:nvPr/>
        </p:nvGrpSpPr>
        <p:grpSpPr>
          <a:xfrm>
            <a:off x="1384858" y="3770836"/>
            <a:ext cx="598983" cy="613549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379215" y="3768562"/>
            <a:ext cx="598983" cy="613549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45918" y="376822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1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35270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50742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0952" y="377565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2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20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35" y="656410"/>
            <a:ext cx="1673352" cy="743806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244097" y="1400216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r="71292"/>
          <a:stretch/>
        </p:blipFill>
        <p:spPr>
          <a:xfrm>
            <a:off x="323148" y="2513354"/>
            <a:ext cx="2472303" cy="1058701"/>
          </a:xfrm>
          <a:prstGeom prst="rect">
            <a:avLst/>
          </a:prstGeom>
        </p:spPr>
      </p:pic>
      <p:pic>
        <p:nvPicPr>
          <p:cNvPr id="73" name="Picture 7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5520" t="1243" r="35772" b="-1243"/>
          <a:stretch/>
        </p:blipFill>
        <p:spPr>
          <a:xfrm>
            <a:off x="3362440" y="2513354"/>
            <a:ext cx="2472303" cy="1058701"/>
          </a:xfrm>
          <a:prstGeom prst="rect">
            <a:avLst/>
          </a:prstGeom>
        </p:spPr>
      </p:pic>
      <p:pic>
        <p:nvPicPr>
          <p:cNvPr id="74" name="Picture 7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71194" r="98"/>
          <a:stretch/>
        </p:blipFill>
        <p:spPr>
          <a:xfrm>
            <a:off x="6401732" y="2513354"/>
            <a:ext cx="2472303" cy="10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75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3504459" y="3537629"/>
            <a:ext cx="499111" cy="509055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76550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71169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7429692" y="3883319"/>
            <a:ext cx="417062" cy="417063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5" name="Group 185"/>
          <p:cNvGrpSpPr/>
          <p:nvPr/>
        </p:nvGrpSpPr>
        <p:grpSpPr>
          <a:xfrm>
            <a:off x="1663004" y="1432778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3566132" y="1432778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4212907" y="1432778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6216414" y="1432778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6863189" y="1432778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01122" y="3537619"/>
            <a:ext cx="691376" cy="531368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761592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193084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19"/>
            <a:ext cx="535259" cy="417063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3949025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70346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317121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94" name="Group 185"/>
          <p:cNvGrpSpPr/>
          <p:nvPr/>
        </p:nvGrpSpPr>
        <p:grpSpPr>
          <a:xfrm>
            <a:off x="6521238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5242559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5889334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7788761" y="1436496"/>
            <a:ext cx="796537" cy="1407067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7156857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23424" y="3537621"/>
            <a:ext cx="691376" cy="509064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103683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22"/>
            <a:ext cx="535259" cy="417063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3302267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023588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2670363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27" name="Group 185"/>
          <p:cNvGrpSpPr/>
          <p:nvPr/>
        </p:nvGrpSpPr>
        <p:grpSpPr>
          <a:xfrm>
            <a:off x="5863329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4584650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5231425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6498948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731522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845226" y="1899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2" y="521453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47575" y="1231400"/>
            <a:ext cx="692118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10.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050069" y="2187644"/>
            <a:ext cx="1141513" cy="2419813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4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2961738" y="1908865"/>
            <a:ext cx="1657705" cy="2419813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5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3077517" y="3029328"/>
            <a:ext cx="1854410" cy="1633101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6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6188704" y="1708139"/>
            <a:ext cx="1829850" cy="2419813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7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7185132" y="2743154"/>
            <a:ext cx="1092335" cy="2223193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8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5804414" y="2995580"/>
            <a:ext cx="1288984" cy="1854420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9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43" y="3533182"/>
            <a:ext cx="1611906" cy="1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11321</TotalTime>
  <Words>208</Words>
  <Application>Microsoft Office PowerPoint</Application>
  <PresentationFormat>Custom</PresentationFormat>
  <Paragraphs>158</Paragraphs>
  <Slides>10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Lato Heavy</vt:lpstr>
      <vt:lpstr>Calibri Light</vt:lpstr>
      <vt:lpstr>Lato</vt:lpstr>
      <vt:lpstr>Calibri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366</cp:revision>
  <dcterms:created xsi:type="dcterms:W3CDTF">2020-02-21T03:04:01Z</dcterms:created>
  <dcterms:modified xsi:type="dcterms:W3CDTF">2023-07-19T02:26:17Z</dcterms:modified>
</cp:coreProperties>
</file>