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Sofia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yeXXPoFlN/AfMgcBNgF+Pl87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ofi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2.png"/><Relationship Id="rId22" Type="http://schemas.openxmlformats.org/officeDocument/2006/relationships/image" Target="../media/image22.png"/><Relationship Id="rId10" Type="http://schemas.openxmlformats.org/officeDocument/2006/relationships/image" Target="../media/image24.png"/><Relationship Id="rId21" Type="http://schemas.openxmlformats.org/officeDocument/2006/relationships/image" Target="../media/image31.png"/><Relationship Id="rId13" Type="http://schemas.openxmlformats.org/officeDocument/2006/relationships/image" Target="../media/image3.png"/><Relationship Id="rId12" Type="http://schemas.openxmlformats.org/officeDocument/2006/relationships/image" Target="../media/image53.png"/><Relationship Id="rId23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Relationship Id="rId15" Type="http://schemas.openxmlformats.org/officeDocument/2006/relationships/image" Target="../media/image26.png"/><Relationship Id="rId14" Type="http://schemas.openxmlformats.org/officeDocument/2006/relationships/image" Target="../media/image15.png"/><Relationship Id="rId17" Type="http://schemas.openxmlformats.org/officeDocument/2006/relationships/image" Target="../media/image50.png"/><Relationship Id="rId16" Type="http://schemas.openxmlformats.org/officeDocument/2006/relationships/image" Target="../media/image16.png"/><Relationship Id="rId5" Type="http://schemas.openxmlformats.org/officeDocument/2006/relationships/image" Target="../media/image9.png"/><Relationship Id="rId19" Type="http://schemas.openxmlformats.org/officeDocument/2006/relationships/image" Target="../media/image17.png"/><Relationship Id="rId6" Type="http://schemas.openxmlformats.org/officeDocument/2006/relationships/image" Target="../media/image8.png"/><Relationship Id="rId18" Type="http://schemas.openxmlformats.org/officeDocument/2006/relationships/image" Target="../media/image20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2.png"/><Relationship Id="rId13" Type="http://schemas.openxmlformats.org/officeDocument/2006/relationships/image" Target="../media/image16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5" Type="http://schemas.openxmlformats.org/officeDocument/2006/relationships/image" Target="../media/image17.png"/><Relationship Id="rId14" Type="http://schemas.openxmlformats.org/officeDocument/2006/relationships/image" Target="../media/image50.png"/><Relationship Id="rId17" Type="http://schemas.openxmlformats.org/officeDocument/2006/relationships/image" Target="../media/image31.png"/><Relationship Id="rId16" Type="http://schemas.openxmlformats.org/officeDocument/2006/relationships/image" Target="../media/image18.png"/><Relationship Id="rId5" Type="http://schemas.openxmlformats.org/officeDocument/2006/relationships/image" Target="../media/image8.png"/><Relationship Id="rId19" Type="http://schemas.openxmlformats.org/officeDocument/2006/relationships/image" Target="../media/image21.png"/><Relationship Id="rId6" Type="http://schemas.openxmlformats.org/officeDocument/2006/relationships/image" Target="../media/image10.png"/><Relationship Id="rId18" Type="http://schemas.openxmlformats.org/officeDocument/2006/relationships/image" Target="../media/image22.png"/><Relationship Id="rId7" Type="http://schemas.openxmlformats.org/officeDocument/2006/relationships/image" Target="../media/image5.png"/><Relationship Id="rId8" Type="http://schemas.openxmlformats.org/officeDocument/2006/relationships/image" Target="../media/image4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1" y="-328392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7141943" y="-331440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3434330" y="-328392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718" y="1881507"/>
            <a:ext cx="6623282" cy="309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183807"/>
            <a:ext cx="48768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4">
            <a:alphaModFix/>
          </a:blip>
          <a:srcRect b="6568" l="0" r="48521" t="0"/>
          <a:stretch/>
        </p:blipFill>
        <p:spPr>
          <a:xfrm>
            <a:off x="9666972" y="6183807"/>
            <a:ext cx="2510514" cy="63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172" y="6183807"/>
            <a:ext cx="48768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1817" y="5712394"/>
            <a:ext cx="641521" cy="68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5">
            <a:alphaModFix/>
          </a:blip>
          <a:srcRect b="3680" l="0" r="0" t="3680"/>
          <a:stretch/>
        </p:blipFill>
        <p:spPr>
          <a:xfrm>
            <a:off x="2863233" y="5770483"/>
            <a:ext cx="574291" cy="56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65119" y="3707238"/>
            <a:ext cx="353623" cy="67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33479" y="4516494"/>
            <a:ext cx="1358521" cy="20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0776" y="-92887"/>
            <a:ext cx="2863232" cy="10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8443" y="-92887"/>
            <a:ext cx="2712582" cy="9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3636" y="-92887"/>
            <a:ext cx="2712582" cy="9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2962" y="6172200"/>
            <a:ext cx="509297" cy="61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27870" y="5961814"/>
            <a:ext cx="814073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323624" y="5770483"/>
            <a:ext cx="508289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9802" y="6329502"/>
            <a:ext cx="580124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68340" y="6005194"/>
            <a:ext cx="1619097" cy="7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29447" y="3564687"/>
            <a:ext cx="436647" cy="13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47770" y="3883682"/>
            <a:ext cx="477843" cy="103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27187" y="5202624"/>
            <a:ext cx="333402" cy="165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" y="4577613"/>
            <a:ext cx="2069393" cy="228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81172" y="4488423"/>
            <a:ext cx="280341" cy="42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0756203" y="5124471"/>
            <a:ext cx="324211" cy="77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849142" y="6199266"/>
            <a:ext cx="279531" cy="65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4648965">
            <a:off x="10338211" y="-367594"/>
            <a:ext cx="1484407" cy="21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71734" y="5943378"/>
            <a:ext cx="1156649" cy="69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 rot="5400000">
            <a:off x="192688" y="5988690"/>
            <a:ext cx="327162" cy="65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fia"/>
              <a:buNone/>
              <a:defRPr b="1" i="0" sz="32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fia"/>
              <a:buNone/>
              <a:defRPr b="1" i="0" sz="32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7" name="Google Shape;11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fia"/>
              <a:buNone/>
              <a:defRPr b="1" i="0" sz="4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1"/>
          <p:cNvGrpSpPr/>
          <p:nvPr/>
        </p:nvGrpSpPr>
        <p:grpSpPr>
          <a:xfrm>
            <a:off x="672902" y="-118019"/>
            <a:ext cx="3171285" cy="1446550"/>
            <a:chOff x="2250002" y="802713"/>
            <a:chExt cx="5211149" cy="1446550"/>
          </a:xfrm>
        </p:grpSpPr>
        <p:sp>
          <p:nvSpPr>
            <p:cNvPr id="128" name="Google Shape;128;p31"/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BCD4"/>
                </a:buClr>
                <a:buSzPts val="8800"/>
                <a:buFont typeface="Arial"/>
                <a:buNone/>
              </a:pPr>
              <a:r>
                <a:rPr b="0" i="0" lang="en-US" sz="8800" u="none" cap="none" strike="noStrike">
                  <a:solidFill>
                    <a:srgbClr val="60BCD4"/>
                  </a:solidFill>
                  <a:latin typeface="Arial"/>
                  <a:ea typeface="Arial"/>
                  <a:cs typeface="Arial"/>
                  <a:sym typeface="Arial"/>
                </a:rPr>
                <a:t>bài 8</a:t>
              </a:r>
              <a:endParaRPr b="0" i="0" sz="8800" u="none" cap="none" strike="noStrike">
                <a:solidFill>
                  <a:srgbClr val="60BC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1"/>
            <p:cNvSpPr txBox="1"/>
            <p:nvPr/>
          </p:nvSpPr>
          <p:spPr>
            <a:xfrm>
              <a:off x="2250002" y="802713"/>
              <a:ext cx="521114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7F85"/>
                </a:buClr>
                <a:buSzPts val="8800"/>
                <a:buFont typeface="Arial"/>
                <a:buNone/>
              </a:pPr>
              <a:r>
                <a:rPr lang="en-US" sz="8800">
                  <a:solidFill>
                    <a:srgbClr val="F97F85"/>
                  </a:solidFill>
                  <a:latin typeface="Arial"/>
                  <a:ea typeface="Arial"/>
                  <a:cs typeface="Arial"/>
                  <a:sym typeface="Arial"/>
                </a:rPr>
                <a:t>bài 8</a:t>
              </a:r>
              <a:endParaRPr sz="8800">
                <a:solidFill>
                  <a:srgbClr val="F97F8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1"/>
          <p:cNvSpPr/>
          <p:nvPr/>
        </p:nvSpPr>
        <p:spPr>
          <a:xfrm>
            <a:off x="-316090" y="1996660"/>
            <a:ext cx="13010292" cy="3932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Thực hành lắp ghép,</a:t>
            </a:r>
            <a:br>
              <a:rPr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xếp hình</a:t>
            </a:r>
            <a:endParaRPr sz="9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9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1" y="-328392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7141943" y="-331440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 b="0" l="0" r="26894" t="0"/>
          <a:stretch/>
        </p:blipFill>
        <p:spPr>
          <a:xfrm>
            <a:off x="3434330" y="-328392"/>
            <a:ext cx="5050058" cy="718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6183807"/>
            <a:ext cx="48768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/>
          <p:cNvPicPr preferRelativeResize="0"/>
          <p:nvPr/>
        </p:nvPicPr>
        <p:blipFill rotWithShape="1">
          <a:blip r:embed="rId3">
            <a:alphaModFix/>
          </a:blip>
          <a:srcRect b="0" l="0" r="48223" t="0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0172" y="6183807"/>
            <a:ext cx="48768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1817" y="5712394"/>
            <a:ext cx="641521" cy="68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9"/>
          <p:cNvPicPr preferRelativeResize="0"/>
          <p:nvPr/>
        </p:nvPicPr>
        <p:blipFill rotWithShape="1">
          <a:blip r:embed="rId4">
            <a:alphaModFix/>
          </a:blip>
          <a:srcRect b="3680" l="0" r="0" t="3680"/>
          <a:stretch/>
        </p:blipFill>
        <p:spPr>
          <a:xfrm>
            <a:off x="2863233" y="5770483"/>
            <a:ext cx="574291" cy="56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65119" y="3707238"/>
            <a:ext cx="353623" cy="67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33479" y="4516494"/>
            <a:ext cx="1358521" cy="20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776" y="-92887"/>
            <a:ext cx="2863232" cy="10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8443" y="-92887"/>
            <a:ext cx="2712582" cy="9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3636" y="-92887"/>
            <a:ext cx="2712582" cy="9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32962" y="6172200"/>
            <a:ext cx="509297" cy="61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27870" y="5961814"/>
            <a:ext cx="814073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23624" y="5770483"/>
            <a:ext cx="508289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69802" y="6329502"/>
            <a:ext cx="580124" cy="5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68340" y="6005194"/>
            <a:ext cx="1619097" cy="7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27187" y="5202624"/>
            <a:ext cx="333402" cy="165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" y="3881997"/>
            <a:ext cx="2698287" cy="298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756203" y="5124471"/>
            <a:ext cx="324211" cy="77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49142" y="6199266"/>
            <a:ext cx="279531" cy="65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-4648965">
            <a:off x="10338211" y="-367594"/>
            <a:ext cx="1484407" cy="21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71734" y="5943378"/>
            <a:ext cx="1156649" cy="69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5400000">
            <a:off x="192688" y="5988690"/>
            <a:ext cx="327162" cy="65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270653" y="238757"/>
            <a:ext cx="11650695" cy="6380486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0" name="Google Shape;70;p20"/>
          <p:cNvSpPr/>
          <p:nvPr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764071" y="107884"/>
            <a:ext cx="566433" cy="636871"/>
          </a:xfrm>
          <a:custGeom>
            <a:rect b="b" l="l" r="r" t="t"/>
            <a:pathLst>
              <a:path extrusionOk="0" h="613233" w="576208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2" name="Google Shape;72;p20"/>
          <p:cNvSpPr txBox="1"/>
          <p:nvPr/>
        </p:nvSpPr>
        <p:spPr>
          <a:xfrm>
            <a:off x="778659" y="185815"/>
            <a:ext cx="534103" cy="231913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ctr">
              <a:lnSpc>
                <a:spcPct val="12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/>
          </a:p>
        </p:txBody>
      </p:sp>
      <p:sp>
        <p:nvSpPr>
          <p:cNvPr id="73" name="Google Shape;73;p20"/>
          <p:cNvSpPr txBox="1"/>
          <p:nvPr/>
        </p:nvSpPr>
        <p:spPr>
          <a:xfrm>
            <a:off x="907484" y="440540"/>
            <a:ext cx="276452" cy="31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descr="Kết nối tri thức với cuộc sống" id="74" name="Google Shape;7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8974" y="235486"/>
            <a:ext cx="433026" cy="43302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/>
        </p:nvSpPr>
        <p:spPr>
          <a:xfrm>
            <a:off x="270653" y="238757"/>
            <a:ext cx="11650695" cy="6380486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8" name="Google Shape;78;p22"/>
          <p:cNvSpPr/>
          <p:nvPr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764071" y="107884"/>
            <a:ext cx="566433" cy="636871"/>
          </a:xfrm>
          <a:custGeom>
            <a:rect b="b" l="l" r="r" t="t"/>
            <a:pathLst>
              <a:path extrusionOk="0" h="613233" w="576208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80" name="Google Shape;80;p22"/>
          <p:cNvSpPr txBox="1"/>
          <p:nvPr/>
        </p:nvSpPr>
        <p:spPr>
          <a:xfrm>
            <a:off x="778659" y="185815"/>
            <a:ext cx="534103" cy="231913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ctr">
              <a:lnSpc>
                <a:spcPct val="12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907484" y="440540"/>
            <a:ext cx="276452" cy="31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descr="Kết nối tri thức với cuộc sống" id="82" name="Google Shape;8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8974" y="235486"/>
            <a:ext cx="433026" cy="43302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fia"/>
              <a:buNone/>
              <a:defRPr b="1" i="0" sz="4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fia"/>
              <a:buNone/>
              <a:defRPr b="1" i="0" sz="4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fia"/>
              <a:buNone/>
              <a:defRPr b="1" i="0" sz="44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03" name="Google Shape;10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D9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FCFCF"/>
                </a:solidFill>
                <a:latin typeface="Sofia"/>
                <a:ea typeface="Sofia"/>
                <a:cs typeface="Sofia"/>
                <a:sym typeface="Sofia"/>
              </a:rPr>
              <a:t>www.9slide.vn</a:t>
            </a:r>
            <a:endParaRPr/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514600" y="0"/>
            <a:ext cx="2121116" cy="24477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/>
          <p:nvPr/>
        </p:nvSpPr>
        <p:spPr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2799365" y="288633"/>
            <a:ext cx="412750" cy="201613"/>
          </a:xfrm>
          <a:custGeom>
            <a:rect b="b" l="l" r="r" t="t"/>
            <a:pathLst>
              <a:path extrusionOk="0" h="47" w="96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890020" y="751244"/>
            <a:ext cx="814388" cy="334963"/>
          </a:xfrm>
          <a:custGeom>
            <a:rect b="b" l="l" r="r" t="t"/>
            <a:pathLst>
              <a:path extrusionOk="0" h="78" w="19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9496799" y="840898"/>
            <a:ext cx="539750" cy="265113"/>
          </a:xfrm>
          <a:custGeom>
            <a:rect b="b" l="l" r="r" t="t"/>
            <a:pathLst>
              <a:path extrusionOk="0" h="62" w="126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6926636" y="176314"/>
            <a:ext cx="481013" cy="217488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8007724" y="1218723"/>
            <a:ext cx="481013" cy="217488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3796900" y="196584"/>
            <a:ext cx="481013" cy="219075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0474699" y="1390173"/>
            <a:ext cx="493713" cy="231775"/>
          </a:xfrm>
          <a:custGeom>
            <a:rect b="b" l="l" r="r" t="t"/>
            <a:pathLst>
              <a:path extrusionOk="0" h="54" w="115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grpSp>
        <p:nvGrpSpPr>
          <p:cNvPr id="143" name="Google Shape;143;p1"/>
          <p:cNvGrpSpPr/>
          <p:nvPr/>
        </p:nvGrpSpPr>
        <p:grpSpPr>
          <a:xfrm>
            <a:off x="6634117" y="5495183"/>
            <a:ext cx="913105" cy="1397631"/>
            <a:chOff x="8373330" y="5177082"/>
            <a:chExt cx="913105" cy="1397631"/>
          </a:xfrm>
        </p:grpSpPr>
        <p:sp>
          <p:nvSpPr>
            <p:cNvPr id="144" name="Google Shape;144;p1"/>
            <p:cNvSpPr/>
            <p:nvPr/>
          </p:nvSpPr>
          <p:spPr>
            <a:xfrm>
              <a:off x="8373330" y="5177082"/>
              <a:ext cx="913105" cy="935082"/>
            </a:xfrm>
            <a:custGeom>
              <a:rect b="b" l="l" r="r" t="t"/>
              <a:pathLst>
                <a:path extrusionOk="0" h="208" w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8641413" y="5649615"/>
              <a:ext cx="394813" cy="925098"/>
            </a:xfrm>
            <a:custGeom>
              <a:rect b="b" l="l" r="r" t="t"/>
              <a:pathLst>
                <a:path extrusionOk="0" h="556" w="243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grpSp>
        <p:nvGrpSpPr>
          <p:cNvPr id="146" name="Google Shape;146;p1"/>
          <p:cNvGrpSpPr/>
          <p:nvPr/>
        </p:nvGrpSpPr>
        <p:grpSpPr>
          <a:xfrm rot="-867860">
            <a:off x="9208116" y="5604324"/>
            <a:ext cx="1926945" cy="1357698"/>
            <a:chOff x="1814244" y="3829411"/>
            <a:chExt cx="1926945" cy="1357698"/>
          </a:xfrm>
        </p:grpSpPr>
        <p:sp>
          <p:nvSpPr>
            <p:cNvPr id="147" name="Google Shape;147;p1"/>
            <p:cNvSpPr/>
            <p:nvPr/>
          </p:nvSpPr>
          <p:spPr>
            <a:xfrm>
              <a:off x="1814244" y="3829411"/>
              <a:ext cx="1926945" cy="1357698"/>
            </a:xfrm>
            <a:custGeom>
              <a:rect b="b" l="l" r="r" t="t"/>
              <a:pathLst>
                <a:path extrusionOk="0" h="302" w="439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950723" y="4005782"/>
              <a:ext cx="1632867" cy="1146390"/>
            </a:xfrm>
            <a:custGeom>
              <a:rect b="b" l="l" r="r" t="t"/>
              <a:pathLst>
                <a:path extrusionOk="0" h="255" w="372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2134318" y="4217090"/>
              <a:ext cx="1238054" cy="890158"/>
            </a:xfrm>
            <a:custGeom>
              <a:rect b="b" l="l" r="r" t="t"/>
              <a:pathLst>
                <a:path extrusionOk="0" h="198" w="282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340661" y="4450035"/>
              <a:ext cx="807498" cy="607304"/>
            </a:xfrm>
            <a:custGeom>
              <a:rect b="b" l="l" r="r" t="t"/>
              <a:pathLst>
                <a:path extrusionOk="0" h="135" w="184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529131" y="4666328"/>
              <a:ext cx="409435" cy="341089"/>
            </a:xfrm>
            <a:custGeom>
              <a:rect b="b" l="l" r="r" t="t"/>
              <a:pathLst>
                <a:path extrusionOk="0" h="76" w="93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sp>
        <p:nvSpPr>
          <p:cNvPr id="152" name="Google Shape;152;p1"/>
          <p:cNvSpPr/>
          <p:nvPr/>
        </p:nvSpPr>
        <p:spPr>
          <a:xfrm>
            <a:off x="-21851" y="4260868"/>
            <a:ext cx="3082137" cy="2638860"/>
          </a:xfrm>
          <a:custGeom>
            <a:rect b="b" l="l" r="r" t="t"/>
            <a:pathLst>
              <a:path extrusionOk="0" h="587" w="702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-21851" y="6457097"/>
            <a:ext cx="0" cy="89848"/>
          </a:xfrm>
          <a:custGeom>
            <a:rect b="b" l="l" r="r" t="t"/>
            <a:pathLst>
              <a:path extrusionOk="0" h="20" w="12000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-21851" y="4264201"/>
            <a:ext cx="1493139" cy="2635532"/>
          </a:xfrm>
          <a:custGeom>
            <a:rect b="b" l="l" r="r" t="t"/>
            <a:pathLst>
              <a:path extrusionOk="0" h="586" w="340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931090" y="4836566"/>
            <a:ext cx="2411118" cy="2063169"/>
          </a:xfrm>
          <a:custGeom>
            <a:rect b="b" l="l" r="r" t="t"/>
            <a:pathLst>
              <a:path extrusionOk="0" h="459" w="54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1931090" y="6457097"/>
            <a:ext cx="4875" cy="98167"/>
          </a:xfrm>
          <a:custGeom>
            <a:rect b="b" l="l" r="r" t="t"/>
            <a:pathLst>
              <a:path extrusionOk="0" h="22" w="1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1931090" y="4839891"/>
            <a:ext cx="1168190" cy="2059841"/>
          </a:xfrm>
          <a:custGeom>
            <a:rect b="b" l="l" r="r" t="t"/>
            <a:pathLst>
              <a:path extrusionOk="0" h="458" w="266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0678704" y="5693180"/>
            <a:ext cx="1390780" cy="1191314"/>
          </a:xfrm>
          <a:custGeom>
            <a:rect b="b" l="l" r="r" t="t"/>
            <a:pathLst>
              <a:path extrusionOk="0" h="265" w="317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0678704" y="5693180"/>
            <a:ext cx="675893" cy="1191314"/>
          </a:xfrm>
          <a:custGeom>
            <a:rect b="b" l="l" r="r" t="t"/>
            <a:pathLst>
              <a:path extrusionOk="0" h="265" w="154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3810917" y="5989557"/>
            <a:ext cx="997592" cy="494163"/>
          </a:xfrm>
          <a:custGeom>
            <a:rect b="b" l="l" r="r" t="t"/>
            <a:pathLst>
              <a:path extrusionOk="0" h="110" w="227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3903527" y="6299033"/>
            <a:ext cx="139728" cy="113142"/>
          </a:xfrm>
          <a:custGeom>
            <a:rect b="b" l="l" r="r" t="t"/>
            <a:pathLst>
              <a:path extrusionOk="0" h="25" w="32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4143989" y="6682601"/>
            <a:ext cx="123480" cy="139763"/>
          </a:xfrm>
          <a:custGeom>
            <a:rect b="b" l="l" r="r" t="t"/>
            <a:pathLst>
              <a:path extrusionOk="0" h="31" w="28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4166736" y="6521208"/>
            <a:ext cx="157601" cy="124789"/>
          </a:xfrm>
          <a:custGeom>
            <a:rect b="b" l="l" r="r" t="t"/>
            <a:pathLst>
              <a:path extrusionOk="0" h="28" w="36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4381202" y="6655979"/>
            <a:ext cx="118607" cy="134772"/>
          </a:xfrm>
          <a:custGeom>
            <a:rect b="b" l="l" r="r" t="t"/>
            <a:pathLst>
              <a:path extrusionOk="0" h="30" w="27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4553424" y="6687593"/>
            <a:ext cx="157601" cy="121461"/>
          </a:xfrm>
          <a:custGeom>
            <a:rect b="b" l="l" r="r" t="t"/>
            <a:pathLst>
              <a:path extrusionOk="0" h="27" w="36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3810917" y="6209185"/>
            <a:ext cx="276206" cy="224620"/>
          </a:xfrm>
          <a:custGeom>
            <a:rect b="b" l="l" r="r" t="t"/>
            <a:pathLst>
              <a:path extrusionOk="0" h="50" w="63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3810917" y="5994548"/>
            <a:ext cx="469551" cy="489171"/>
          </a:xfrm>
          <a:custGeom>
            <a:rect b="b" l="l" r="r" t="t"/>
            <a:pathLst>
              <a:path extrusionOk="0" h="109" w="107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3903527" y="6299033"/>
            <a:ext cx="139728" cy="113142"/>
          </a:xfrm>
          <a:custGeom>
            <a:rect b="b" l="l" r="r" t="t"/>
            <a:pathLst>
              <a:path extrusionOk="0" h="25" w="32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4143989" y="6687593"/>
            <a:ext cx="123480" cy="121461"/>
          </a:xfrm>
          <a:custGeom>
            <a:rect b="b" l="l" r="r" t="t"/>
            <a:pathLst>
              <a:path extrusionOk="0" h="27" w="28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4166736" y="6521208"/>
            <a:ext cx="113732" cy="124789"/>
          </a:xfrm>
          <a:custGeom>
            <a:rect b="b" l="l" r="r" t="t"/>
            <a:pathLst>
              <a:path extrusionOk="0" h="28" w="26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2771082" y="5976246"/>
            <a:ext cx="162474" cy="732092"/>
          </a:xfrm>
          <a:custGeom>
            <a:rect b="b" l="l" r="r" t="t"/>
            <a:pathLst>
              <a:path extrusionOk="0" h="163" w="37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2498125" y="5665107"/>
            <a:ext cx="544289" cy="589002"/>
          </a:xfrm>
          <a:custGeom>
            <a:rect b="b" l="l" r="r" t="t"/>
            <a:pathLst>
              <a:path extrusionOk="0" h="131" w="124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2590735" y="5814853"/>
            <a:ext cx="328198" cy="309475"/>
          </a:xfrm>
          <a:custGeom>
            <a:rect b="b" l="l" r="r" t="t"/>
            <a:pathLst>
              <a:path extrusionOk="0" h="69" w="75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2862068" y="6200865"/>
            <a:ext cx="242087" cy="197998"/>
          </a:xfrm>
          <a:custGeom>
            <a:rect b="b" l="l" r="r" t="t"/>
            <a:pathLst>
              <a:path extrusionOk="0" h="44" w="55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2028574" y="6066094"/>
            <a:ext cx="162474" cy="732092"/>
          </a:xfrm>
          <a:custGeom>
            <a:rect b="b" l="l" r="r" t="t"/>
            <a:pathLst>
              <a:path extrusionOk="0" h="163" w="37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918092" y="5754954"/>
            <a:ext cx="544289" cy="589002"/>
          </a:xfrm>
          <a:custGeom>
            <a:rect b="b" l="l" r="r" t="t"/>
            <a:pathLst>
              <a:path extrusionOk="0" h="131" w="124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2041572" y="5904701"/>
            <a:ext cx="329823" cy="309475"/>
          </a:xfrm>
          <a:custGeom>
            <a:rect b="b" l="l" r="r" t="t"/>
            <a:pathLst>
              <a:path extrusionOk="0" h="69" w="75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1856352" y="6290713"/>
            <a:ext cx="242087" cy="197998"/>
          </a:xfrm>
          <a:custGeom>
            <a:rect b="b" l="l" r="r" t="t"/>
            <a:pathLst>
              <a:path extrusionOk="0" h="44" w="55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5711866" y="5409759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5711866" y="5284970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4772765" y="5451355"/>
            <a:ext cx="1286796" cy="1415934"/>
          </a:xfrm>
          <a:custGeom>
            <a:rect b="b" l="l" r="r" t="t"/>
            <a:pathLst>
              <a:path extrusionOk="0" h="851" w="792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4693152" y="5356516"/>
            <a:ext cx="1441147" cy="853554"/>
          </a:xfrm>
          <a:custGeom>
            <a:rect b="b" l="l" r="r" t="t"/>
            <a:pathLst>
              <a:path extrusionOk="0" h="190" w="328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4930365" y="6220052"/>
            <a:ext cx="157601" cy="367711"/>
          </a:xfrm>
          <a:custGeom>
            <a:rect b="b" l="l" r="r" t="t"/>
            <a:pathLst>
              <a:path extrusionOk="0" h="82" w="36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4886497" y="6175128"/>
            <a:ext cx="245337" cy="457558"/>
          </a:xfrm>
          <a:custGeom>
            <a:rect b="b" l="l" r="r" t="t"/>
            <a:pathLst>
              <a:path extrusionOk="0" h="102" w="56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5760609" y="6220052"/>
            <a:ext cx="162474" cy="367711"/>
          </a:xfrm>
          <a:custGeom>
            <a:rect b="b" l="l" r="r" t="t"/>
            <a:pathLst>
              <a:path extrusionOk="0" h="82" w="37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5716740" y="6175128"/>
            <a:ext cx="245337" cy="457558"/>
          </a:xfrm>
          <a:custGeom>
            <a:rect b="b" l="l" r="r" t="t"/>
            <a:pathLst>
              <a:path extrusionOk="0" h="102" w="56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5247190" y="5824056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5203321" y="5784124"/>
            <a:ext cx="425683" cy="430937"/>
          </a:xfrm>
          <a:custGeom>
            <a:rect b="b" l="l" r="r" t="t"/>
            <a:pathLst>
              <a:path extrusionOk="0" h="96" w="97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5250439" y="6421378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6222036" y="5779381"/>
            <a:ext cx="508545" cy="866864"/>
          </a:xfrm>
          <a:custGeom>
            <a:rect b="b" l="l" r="r" t="t"/>
            <a:pathLst>
              <a:path extrusionOk="0" h="521" w="313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6423504" y="6152082"/>
            <a:ext cx="110483" cy="705471"/>
          </a:xfrm>
          <a:custGeom>
            <a:rect b="b" l="l" r="r" t="t"/>
            <a:pathLst>
              <a:path extrusionOk="0" h="424" w="68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grpSp>
        <p:nvGrpSpPr>
          <p:cNvPr id="192" name="Google Shape;192;p1"/>
          <p:cNvGrpSpPr/>
          <p:nvPr/>
        </p:nvGrpSpPr>
        <p:grpSpPr>
          <a:xfrm>
            <a:off x="337218" y="5314370"/>
            <a:ext cx="510169" cy="1374008"/>
            <a:chOff x="395288" y="5237478"/>
            <a:chExt cx="498475" cy="1310960"/>
          </a:xfrm>
        </p:grpSpPr>
        <p:sp>
          <p:nvSpPr>
            <p:cNvPr id="193" name="Google Shape;193;p1"/>
            <p:cNvSpPr/>
            <p:nvPr/>
          </p:nvSpPr>
          <p:spPr>
            <a:xfrm>
              <a:off x="395288" y="5237478"/>
              <a:ext cx="498475" cy="827088"/>
            </a:xfrm>
            <a:custGeom>
              <a:rect b="b" l="l" r="r" t="t"/>
              <a:pathLst>
                <a:path extrusionOk="0" h="521" w="314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93725" y="5875338"/>
              <a:ext cx="106363" cy="673100"/>
            </a:xfrm>
            <a:custGeom>
              <a:rect b="b" l="l" r="r" t="t"/>
              <a:pathLst>
                <a:path extrusionOk="0" h="424" w="67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sp>
        <p:nvSpPr>
          <p:cNvPr id="195" name="Google Shape;195;p1"/>
          <p:cNvSpPr/>
          <p:nvPr/>
        </p:nvSpPr>
        <p:spPr>
          <a:xfrm>
            <a:off x="602050" y="5310708"/>
            <a:ext cx="913105" cy="935082"/>
          </a:xfrm>
          <a:custGeom>
            <a:rect b="b" l="l" r="r" t="t"/>
            <a:pathLst>
              <a:path extrusionOk="0" h="208" w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868508" y="5783240"/>
            <a:ext cx="396437" cy="925098"/>
          </a:xfrm>
          <a:custGeom>
            <a:rect b="b" l="l" r="r" t="t"/>
            <a:pathLst>
              <a:path extrusionOk="0" h="556" w="244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grpSp>
        <p:nvGrpSpPr>
          <p:cNvPr id="197" name="Google Shape;197;p1"/>
          <p:cNvGrpSpPr/>
          <p:nvPr/>
        </p:nvGrpSpPr>
        <p:grpSpPr>
          <a:xfrm>
            <a:off x="7433068" y="6210637"/>
            <a:ext cx="1998433" cy="642245"/>
            <a:chOff x="9097965" y="5892536"/>
            <a:chExt cx="1998433" cy="642245"/>
          </a:xfrm>
        </p:grpSpPr>
        <p:sp>
          <p:nvSpPr>
            <p:cNvPr id="198" name="Google Shape;198;p1"/>
            <p:cNvSpPr/>
            <p:nvPr/>
          </p:nvSpPr>
          <p:spPr>
            <a:xfrm>
              <a:off x="10758452" y="6458244"/>
              <a:ext cx="3249" cy="76537"/>
            </a:xfrm>
            <a:custGeom>
              <a:rect b="b" l="l" r="r" t="t"/>
              <a:pathLst>
                <a:path extrusionOk="0" h="17" w="1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9097965" y="5999022"/>
              <a:ext cx="1119448" cy="435928"/>
            </a:xfrm>
            <a:custGeom>
              <a:rect b="b" l="l" r="r" t="t"/>
              <a:pathLst>
                <a:path extrusionOk="0" h="97" w="255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660126" y="6035627"/>
              <a:ext cx="557287" cy="399323"/>
            </a:xfrm>
            <a:custGeom>
              <a:rect b="b" l="l" r="r" t="t"/>
              <a:pathLst>
                <a:path extrusionOk="0" h="89" w="127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9286435" y="6246935"/>
              <a:ext cx="123480" cy="98167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9479780" y="6093861"/>
              <a:ext cx="141353" cy="113142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9533396" y="6260246"/>
              <a:ext cx="139728" cy="113142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9726741" y="6143776"/>
              <a:ext cx="121856" cy="98167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9866469" y="6268565"/>
              <a:ext cx="123480" cy="99831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0972918" y="5892536"/>
              <a:ext cx="123480" cy="539086"/>
            </a:xfrm>
            <a:custGeom>
              <a:rect b="b" l="l" r="r" t="t"/>
              <a:pathLst>
                <a:path extrusionOk="0" h="324" w="76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657718" y="5892536"/>
              <a:ext cx="121856" cy="539086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376638" y="5892536"/>
              <a:ext cx="121856" cy="539086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077686" y="5892536"/>
              <a:ext cx="121856" cy="539086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129677" y="6088870"/>
              <a:ext cx="878986" cy="163057"/>
            </a:xfrm>
            <a:custGeom>
              <a:rect b="b" l="l" r="r" t="t"/>
              <a:pathLst>
                <a:path extrusionOk="0" h="98" w="541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grpSp>
        <p:nvGrpSpPr>
          <p:cNvPr id="216" name="Google Shape;216;p1"/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217" name="Google Shape;217;p1"/>
            <p:cNvSpPr/>
            <p:nvPr/>
          </p:nvSpPr>
          <p:spPr>
            <a:xfrm>
              <a:off x="6933808" y="5676236"/>
              <a:ext cx="1387530" cy="647237"/>
            </a:xfrm>
            <a:custGeom>
              <a:rect b="b" l="l" r="r" t="t"/>
              <a:pathLst>
                <a:path extrusionOk="0" h="144" w="316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6928934" y="6040618"/>
              <a:ext cx="79613" cy="188015"/>
            </a:xfrm>
            <a:custGeom>
              <a:rect b="b" l="l" r="r" t="t"/>
              <a:pathLst>
                <a:path extrusionOk="0" h="42" w="18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7395235" y="5774403"/>
              <a:ext cx="544289" cy="163057"/>
            </a:xfrm>
            <a:custGeom>
              <a:rect b="b" l="l" r="r" t="t"/>
              <a:pathLst>
                <a:path extrusionOk="0" h="36" w="124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sp>
        <p:nvSpPr>
          <p:cNvPr id="224" name="Google Shape;224;p1"/>
          <p:cNvSpPr/>
          <p:nvPr/>
        </p:nvSpPr>
        <p:spPr>
          <a:xfrm>
            <a:off x="6637970" y="5157422"/>
            <a:ext cx="360693" cy="193006"/>
          </a:xfrm>
          <a:custGeom>
            <a:rect b="b" l="l" r="r" t="t"/>
            <a:pathLst>
              <a:path extrusionOk="0" h="43" w="82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6603850" y="5302177"/>
            <a:ext cx="389938" cy="211309"/>
          </a:xfrm>
          <a:custGeom>
            <a:rect b="b" l="l" r="r" t="t"/>
            <a:pathLst>
              <a:path extrusionOk="0" h="47" w="89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6709458" y="5184044"/>
            <a:ext cx="394813" cy="221292"/>
          </a:xfrm>
          <a:custGeom>
            <a:rect b="b" l="l" r="r" t="t"/>
            <a:pathLst>
              <a:path extrusionOk="0" h="49" w="90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6704584" y="5333790"/>
            <a:ext cx="346071" cy="201326"/>
          </a:xfrm>
          <a:custGeom>
            <a:rect b="b" l="l" r="r" t="t"/>
            <a:pathLst>
              <a:path extrusionOk="0" h="45" w="79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6784197" y="5617528"/>
            <a:ext cx="144603" cy="246249"/>
          </a:xfrm>
          <a:custGeom>
            <a:rect b="b" l="l" r="r" t="t"/>
            <a:pathLst>
              <a:path extrusionOk="0" h="55" w="33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6800444" y="5662452"/>
            <a:ext cx="118607" cy="66554"/>
          </a:xfrm>
          <a:custGeom>
            <a:rect b="b" l="l" r="r" t="t"/>
            <a:pathLst>
              <a:path extrusionOk="0" h="15" w="27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6792320" y="5773930"/>
            <a:ext cx="113732" cy="63226"/>
          </a:xfrm>
          <a:custGeom>
            <a:rect b="b" l="l" r="r" t="t"/>
            <a:pathLst>
              <a:path extrusionOk="0" h="14" w="26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4364954" y="4965512"/>
            <a:ext cx="227464" cy="381021"/>
          </a:xfrm>
          <a:custGeom>
            <a:rect b="b" l="l" r="r" t="t"/>
            <a:pathLst>
              <a:path extrusionOk="0" h="85" w="52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4249598" y="5060351"/>
            <a:ext cx="298953" cy="304484"/>
          </a:xfrm>
          <a:custGeom>
            <a:rect b="b" l="l" r="r" t="t"/>
            <a:pathLst>
              <a:path extrusionOk="0" h="68" w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4425070" y="5090301"/>
            <a:ext cx="281081" cy="319458"/>
          </a:xfrm>
          <a:custGeom>
            <a:rect b="b" l="l" r="r" t="t"/>
            <a:pathLst>
              <a:path extrusionOk="0" h="71" w="64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4364954" y="5108602"/>
            <a:ext cx="227464" cy="391004"/>
          </a:xfrm>
          <a:custGeom>
            <a:rect b="b" l="l" r="r" t="t"/>
            <a:pathLst>
              <a:path extrusionOk="0" h="87" w="52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4364954" y="5145207"/>
            <a:ext cx="240462" cy="184687"/>
          </a:xfrm>
          <a:custGeom>
            <a:rect b="b" l="l" r="r" t="t"/>
            <a:pathLst>
              <a:path extrusionOk="0" h="41" w="55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4473812" y="5158518"/>
            <a:ext cx="97485" cy="121461"/>
          </a:xfrm>
          <a:custGeom>
            <a:rect b="b" l="l" r="r" t="t"/>
            <a:pathLst>
              <a:path extrusionOk="0" h="27" w="22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4386076" y="5211761"/>
            <a:ext cx="87736" cy="108151"/>
          </a:xfrm>
          <a:custGeom>
            <a:rect b="b" l="l" r="r" t="t"/>
            <a:pathLst>
              <a:path extrusionOk="0" h="24" w="20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238" name="Google Shape;238;p1"/>
          <p:cNvPicPr preferRelativeResize="0"/>
          <p:nvPr/>
        </p:nvPicPr>
        <p:blipFill rotWithShape="1">
          <a:blip r:embed="rId3">
            <a:alphaModFix/>
          </a:blip>
          <a:srcRect b="11174" l="30807" r="31686" t="10184"/>
          <a:stretch/>
        </p:blipFill>
        <p:spPr>
          <a:xfrm>
            <a:off x="8737223" y="3837561"/>
            <a:ext cx="2178755" cy="309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4">
            <a:alphaModFix/>
          </a:blip>
          <a:srcRect b="4155" l="29861" r="39316" t="8272"/>
          <a:stretch/>
        </p:blipFill>
        <p:spPr>
          <a:xfrm>
            <a:off x="7652096" y="4235791"/>
            <a:ext cx="1318888" cy="27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/>
          <p:nvPr/>
        </p:nvSpPr>
        <p:spPr>
          <a:xfrm>
            <a:off x="3078715" y="2477772"/>
            <a:ext cx="59644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MÔN TOÁN 1</a:t>
            </a:r>
            <a:endParaRPr b="1" i="0" sz="7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"/>
          <p:cNvSpPr txBox="1"/>
          <p:nvPr/>
        </p:nvSpPr>
        <p:spPr>
          <a:xfrm>
            <a:off x="743661" y="1079636"/>
            <a:ext cx="108434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b) Em có thể ghép được hình nào khác không?</a:t>
            </a:r>
            <a:endParaRPr b="1" sz="40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347" name="Google Shape;3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0"/>
          <p:cNvSpPr/>
          <p:nvPr/>
        </p:nvSpPr>
        <p:spPr>
          <a:xfrm>
            <a:off x="4974188" y="4160476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49" name="Google Shape;349;p10"/>
          <p:cNvCxnSpPr>
            <a:stCxn id="350" idx="1"/>
          </p:cNvCxnSpPr>
          <p:nvPr/>
        </p:nvCxnSpPr>
        <p:spPr>
          <a:xfrm>
            <a:off x="5554842" y="1791590"/>
            <a:ext cx="660900" cy="15057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50" name="Google Shape;350;p10"/>
          <p:cNvSpPr/>
          <p:nvPr/>
        </p:nvSpPr>
        <p:spPr>
          <a:xfrm rot="5400000">
            <a:off x="4376292" y="2374972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51" name="Google Shape;351;p10"/>
          <p:cNvSpPr/>
          <p:nvPr/>
        </p:nvSpPr>
        <p:spPr>
          <a:xfrm rot="5400000">
            <a:off x="5589218" y="2380922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52" name="Google Shape;352;p10"/>
          <p:cNvCxnSpPr>
            <a:stCxn id="351" idx="1"/>
          </p:cNvCxnSpPr>
          <p:nvPr/>
        </p:nvCxnSpPr>
        <p:spPr>
          <a:xfrm>
            <a:off x="6767768" y="1791590"/>
            <a:ext cx="638100" cy="14997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53" name="Google Shape;353;p10"/>
          <p:cNvSpPr/>
          <p:nvPr/>
        </p:nvSpPr>
        <p:spPr>
          <a:xfrm rot="10800000">
            <a:off x="2607468" y="4172261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54" name="Google Shape;354;p10"/>
          <p:cNvSpPr/>
          <p:nvPr/>
        </p:nvSpPr>
        <p:spPr>
          <a:xfrm flipH="1" rot="10800000">
            <a:off x="7368734" y="4172261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674" y="1894837"/>
            <a:ext cx="6136651" cy="30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516" y="215599"/>
            <a:ext cx="1133216" cy="56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2"/>
          <p:cNvSpPr txBox="1"/>
          <p:nvPr/>
        </p:nvSpPr>
        <p:spPr>
          <a:xfrm>
            <a:off x="675444" y="846481"/>
            <a:ext cx="4515681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Có ba miếng bìa:</a:t>
            </a:r>
            <a:endParaRPr b="1" sz="40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2318207" y="1993157"/>
            <a:ext cx="2871686" cy="2871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6780627" y="2035962"/>
            <a:ext cx="2843254" cy="2843254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68" name="Google Shape;368;p12"/>
          <p:cNvSpPr/>
          <p:nvPr/>
        </p:nvSpPr>
        <p:spPr>
          <a:xfrm rot="10800000">
            <a:off x="7099034" y="1954773"/>
            <a:ext cx="2843254" cy="2843254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516" y="215599"/>
            <a:ext cx="1133216" cy="56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3"/>
          <p:cNvSpPr txBox="1"/>
          <p:nvPr/>
        </p:nvSpPr>
        <p:spPr>
          <a:xfrm>
            <a:off x="675444" y="846481"/>
            <a:ext cx="112117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Em hãy ghép ba miếng bìa đó để được mỗi hình sau:</a:t>
            </a:r>
            <a:endParaRPr b="1" sz="36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2005443" y="1978090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3506868" y="1963148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77" name="Google Shape;377;p13"/>
          <p:cNvSpPr/>
          <p:nvPr/>
        </p:nvSpPr>
        <p:spPr>
          <a:xfrm rot="10800000">
            <a:off x="3505791" y="1974860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a)</a:t>
            </a: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7857821" y="2883159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9324257" y="2868217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1" name="Google Shape;381;p13"/>
          <p:cNvSpPr/>
          <p:nvPr/>
        </p:nvSpPr>
        <p:spPr>
          <a:xfrm flipH="1" rot="5400000">
            <a:off x="7857821" y="1402458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6618621" y="1542513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b)</a:t>
            </a:r>
            <a:endParaRPr/>
          </a:p>
        </p:txBody>
      </p:sp>
      <p:sp>
        <p:nvSpPr>
          <p:cNvPr id="383" name="Google Shape;383;p13"/>
          <p:cNvSpPr/>
          <p:nvPr/>
        </p:nvSpPr>
        <p:spPr>
          <a:xfrm>
            <a:off x="2748393" y="5105703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3493349" y="3607075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5" name="Google Shape;385;p13"/>
          <p:cNvSpPr/>
          <p:nvPr/>
        </p:nvSpPr>
        <p:spPr>
          <a:xfrm flipH="1">
            <a:off x="2006572" y="3607075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707926" y="4670126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c)</a:t>
            </a: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319477" y="5092700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8" name="Google Shape;388;p13"/>
          <p:cNvSpPr/>
          <p:nvPr/>
        </p:nvSpPr>
        <p:spPr>
          <a:xfrm flipH="1">
            <a:off x="6825504" y="5090761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89" name="Google Shape;389;p13"/>
          <p:cNvSpPr/>
          <p:nvPr/>
        </p:nvSpPr>
        <p:spPr>
          <a:xfrm flipH="1" rot="5400000">
            <a:off x="9788035" y="5090761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90" name="Google Shape;390;p13"/>
          <p:cNvSpPr txBox="1"/>
          <p:nvPr/>
        </p:nvSpPr>
        <p:spPr>
          <a:xfrm>
            <a:off x="6618621" y="4670126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d)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516" y="215599"/>
            <a:ext cx="1133216" cy="56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4"/>
          <p:cNvSpPr txBox="1"/>
          <p:nvPr/>
        </p:nvSpPr>
        <p:spPr>
          <a:xfrm>
            <a:off x="675444" y="846481"/>
            <a:ext cx="112117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Em hãy ghép ba miếng bìa đó để được mỗi hình sau:</a:t>
            </a:r>
            <a:endParaRPr b="1" sz="36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3372747" y="1881702"/>
            <a:ext cx="2672343" cy="26195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6023570" y="1855321"/>
            <a:ext cx="2645885" cy="2645884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99" name="Google Shape;399;p14"/>
          <p:cNvSpPr/>
          <p:nvPr/>
        </p:nvSpPr>
        <p:spPr>
          <a:xfrm rot="10800000">
            <a:off x="6021669" y="1875999"/>
            <a:ext cx="2645885" cy="2645884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a)</a:t>
            </a: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13852221" y="3198941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15318657" y="3183999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3" name="Google Shape;403;p14"/>
          <p:cNvSpPr/>
          <p:nvPr/>
        </p:nvSpPr>
        <p:spPr>
          <a:xfrm flipH="1" rot="5400000">
            <a:off x="13852221" y="1718240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4" name="Google Shape;404;p14"/>
          <p:cNvSpPr txBox="1"/>
          <p:nvPr/>
        </p:nvSpPr>
        <p:spPr>
          <a:xfrm>
            <a:off x="12613021" y="1858295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b)</a:t>
            </a: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-2520016" y="4960404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-1775060" y="3461776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7" name="Google Shape;407;p14"/>
          <p:cNvSpPr/>
          <p:nvPr/>
        </p:nvSpPr>
        <p:spPr>
          <a:xfrm flipH="1">
            <a:off x="-3261837" y="3461776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08" name="Google Shape;408;p14"/>
          <p:cNvSpPr txBox="1"/>
          <p:nvPr/>
        </p:nvSpPr>
        <p:spPr>
          <a:xfrm>
            <a:off x="-4560483" y="4524827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c)</a:t>
            </a: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14313877" y="5408482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10" name="Google Shape;410;p14"/>
          <p:cNvSpPr/>
          <p:nvPr/>
        </p:nvSpPr>
        <p:spPr>
          <a:xfrm flipH="1">
            <a:off x="12819904" y="5406543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11" name="Google Shape;411;p14"/>
          <p:cNvSpPr/>
          <p:nvPr/>
        </p:nvSpPr>
        <p:spPr>
          <a:xfrm flipH="1" rot="5400000">
            <a:off x="15782435" y="5406543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12613021" y="4985908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d)</a:t>
            </a:r>
            <a:endParaRPr/>
          </a:p>
        </p:txBody>
      </p:sp>
      <p:cxnSp>
        <p:nvCxnSpPr>
          <p:cNvPr id="413" name="Google Shape;413;p14"/>
          <p:cNvCxnSpPr/>
          <p:nvPr/>
        </p:nvCxnSpPr>
        <p:spPr>
          <a:xfrm>
            <a:off x="6021669" y="1875999"/>
            <a:ext cx="2650823" cy="2625206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4"/>
          <p:cNvCxnSpPr>
            <a:stCxn id="398" idx="0"/>
          </p:cNvCxnSpPr>
          <p:nvPr/>
        </p:nvCxnSpPr>
        <p:spPr>
          <a:xfrm rot="10800000">
            <a:off x="6021770" y="1875905"/>
            <a:ext cx="1800" cy="26253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516" y="215599"/>
            <a:ext cx="1133216" cy="56660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5"/>
          <p:cNvSpPr txBox="1"/>
          <p:nvPr/>
        </p:nvSpPr>
        <p:spPr>
          <a:xfrm>
            <a:off x="675444" y="846481"/>
            <a:ext cx="112117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Em hãy ghép ba miếng bìa đó để được mỗi hình sau:</a:t>
            </a:r>
            <a:endParaRPr b="1" sz="36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1" name="Google Shape;421;p15"/>
          <p:cNvSpPr/>
          <p:nvPr/>
        </p:nvSpPr>
        <p:spPr>
          <a:xfrm>
            <a:off x="2005443" y="1978090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3506868" y="1963148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3" name="Google Shape;423;p15"/>
          <p:cNvSpPr/>
          <p:nvPr/>
        </p:nvSpPr>
        <p:spPr>
          <a:xfrm rot="10800000">
            <a:off x="3505791" y="1974860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a)</a:t>
            </a: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7857821" y="2883159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6" name="Google Shape;426;p15"/>
          <p:cNvSpPr/>
          <p:nvPr/>
        </p:nvSpPr>
        <p:spPr>
          <a:xfrm>
            <a:off x="9324257" y="2868217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7" name="Google Shape;427;p15"/>
          <p:cNvSpPr/>
          <p:nvPr/>
        </p:nvSpPr>
        <p:spPr>
          <a:xfrm flipH="1" rot="5400000">
            <a:off x="7857821" y="1402458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28" name="Google Shape;428;p15"/>
          <p:cNvSpPr txBox="1"/>
          <p:nvPr/>
        </p:nvSpPr>
        <p:spPr>
          <a:xfrm>
            <a:off x="6618621" y="1542513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b)</a:t>
            </a: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2748393" y="5105703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0" name="Google Shape;430;p15"/>
          <p:cNvSpPr/>
          <p:nvPr/>
        </p:nvSpPr>
        <p:spPr>
          <a:xfrm>
            <a:off x="3493349" y="3607075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1" name="Google Shape;431;p15"/>
          <p:cNvSpPr/>
          <p:nvPr/>
        </p:nvSpPr>
        <p:spPr>
          <a:xfrm flipH="1">
            <a:off x="2006572" y="3607075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2" name="Google Shape;432;p15"/>
          <p:cNvSpPr txBox="1"/>
          <p:nvPr/>
        </p:nvSpPr>
        <p:spPr>
          <a:xfrm>
            <a:off x="707926" y="4670126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c)</a:t>
            </a: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8319477" y="5092700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4" name="Google Shape;434;p15"/>
          <p:cNvSpPr/>
          <p:nvPr/>
        </p:nvSpPr>
        <p:spPr>
          <a:xfrm flipH="1">
            <a:off x="6825504" y="5090761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5" name="Google Shape;435;p15"/>
          <p:cNvSpPr/>
          <p:nvPr/>
        </p:nvSpPr>
        <p:spPr>
          <a:xfrm flipH="1" rot="5400000">
            <a:off x="9788035" y="5090761"/>
            <a:ext cx="1498628" cy="1498628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36" name="Google Shape;436;p15"/>
          <p:cNvSpPr txBox="1"/>
          <p:nvPr/>
        </p:nvSpPr>
        <p:spPr>
          <a:xfrm>
            <a:off x="6618621" y="4670126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rPr>
              <a:t>d)</a:t>
            </a:r>
            <a:endParaRPr/>
          </a:p>
        </p:txBody>
      </p:sp>
      <p:cxnSp>
        <p:nvCxnSpPr>
          <p:cNvPr id="437" name="Google Shape;437;p15"/>
          <p:cNvCxnSpPr/>
          <p:nvPr/>
        </p:nvCxnSpPr>
        <p:spPr>
          <a:xfrm rot="10800000">
            <a:off x="9322699" y="2870200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5"/>
          <p:cNvCxnSpPr/>
          <p:nvPr/>
        </p:nvCxnSpPr>
        <p:spPr>
          <a:xfrm>
            <a:off x="8586099" y="2109102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5"/>
          <p:cNvCxnSpPr/>
          <p:nvPr/>
        </p:nvCxnSpPr>
        <p:spPr>
          <a:xfrm>
            <a:off x="3513356" y="4351559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5"/>
          <p:cNvCxnSpPr/>
          <p:nvPr/>
        </p:nvCxnSpPr>
        <p:spPr>
          <a:xfrm rot="10800000">
            <a:off x="3512838" y="3601098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15"/>
          <p:cNvCxnSpPr/>
          <p:nvPr/>
        </p:nvCxnSpPr>
        <p:spPr>
          <a:xfrm rot="10800000">
            <a:off x="8321214" y="5096911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15"/>
          <p:cNvCxnSpPr/>
          <p:nvPr/>
        </p:nvCxnSpPr>
        <p:spPr>
          <a:xfrm rot="10800000">
            <a:off x="9804523" y="5096911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15"/>
          <p:cNvCxnSpPr/>
          <p:nvPr/>
        </p:nvCxnSpPr>
        <p:spPr>
          <a:xfrm>
            <a:off x="3515563" y="1985503"/>
            <a:ext cx="1471715" cy="1457493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5"/>
          <p:cNvCxnSpPr/>
          <p:nvPr/>
        </p:nvCxnSpPr>
        <p:spPr>
          <a:xfrm rot="10800000">
            <a:off x="3506617" y="1971351"/>
            <a:ext cx="0" cy="150395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301" y="1511301"/>
            <a:ext cx="6625399" cy="332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00" y="2593360"/>
            <a:ext cx="9169400" cy="2916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"/>
          <p:cNvGrpSpPr/>
          <p:nvPr/>
        </p:nvGrpSpPr>
        <p:grpSpPr>
          <a:xfrm>
            <a:off x="395110" y="952836"/>
            <a:ext cx="2895602" cy="535386"/>
            <a:chOff x="4835046" y="3447431"/>
            <a:chExt cx="3010835" cy="556691"/>
          </a:xfrm>
        </p:grpSpPr>
        <p:sp>
          <p:nvSpPr>
            <p:cNvPr id="247" name="Google Shape;247;p2"/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T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O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Á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N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-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D88E0D"/>
                  </a:solidFill>
                  <a:latin typeface="Sofia"/>
                  <a:ea typeface="Sofia"/>
                  <a:cs typeface="Sofia"/>
                  <a:sym typeface="Sofia"/>
                </a:rPr>
                <a:t>1</a:t>
              </a:r>
              <a:endParaRPr b="1" i="0" sz="2800" u="none" cap="none" strike="noStrike">
                <a:solidFill>
                  <a:srgbClr val="D88E0D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sp>
        <p:nvSpPr>
          <p:cNvPr id="253" name="Google Shape;253;p2"/>
          <p:cNvSpPr txBox="1"/>
          <p:nvPr/>
        </p:nvSpPr>
        <p:spPr>
          <a:xfrm>
            <a:off x="5435402" y="5524784"/>
            <a:ext cx="13211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Tiết 1</a:t>
            </a:r>
            <a:endParaRPr/>
          </a:p>
        </p:txBody>
      </p:sp>
      <p:pic>
        <p:nvPicPr>
          <p:cNvPr id="254" name="Google Shape;2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6266" y="1053816"/>
            <a:ext cx="3359468" cy="195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899" y="1878459"/>
            <a:ext cx="5626202" cy="28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/>
          <p:nvPr/>
        </p:nvSpPr>
        <p:spPr>
          <a:xfrm>
            <a:off x="1572785" y="2270303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65" name="Google Shape;265;p4"/>
          <p:cNvCxnSpPr>
            <a:stCxn id="266" idx="1"/>
          </p:cNvCxnSpPr>
          <p:nvPr/>
        </p:nvCxnSpPr>
        <p:spPr>
          <a:xfrm>
            <a:off x="8262115" y="2810483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67" name="Google Shape;267;p4"/>
          <p:cNvSpPr txBox="1"/>
          <p:nvPr/>
        </p:nvSpPr>
        <p:spPr>
          <a:xfrm>
            <a:off x="675444" y="846481"/>
            <a:ext cx="4515681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Có năm miếng bìa:</a:t>
            </a:r>
            <a:endParaRPr b="1" sz="40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268" name="Google Shape;2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/>
          <p:nvPr/>
        </p:nvSpPr>
        <p:spPr>
          <a:xfrm>
            <a:off x="8262115" y="2215315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262115" y="351562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70" name="Google Shape;270;p4"/>
          <p:cNvCxnSpPr>
            <a:stCxn id="269" idx="1"/>
          </p:cNvCxnSpPr>
          <p:nvPr/>
        </p:nvCxnSpPr>
        <p:spPr>
          <a:xfrm>
            <a:off x="8262115" y="4110794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71" name="Google Shape;271;p4"/>
          <p:cNvSpPr/>
          <p:nvPr/>
        </p:nvSpPr>
        <p:spPr>
          <a:xfrm>
            <a:off x="4900660" y="2315426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72" name="Google Shape;272;p4"/>
          <p:cNvSpPr/>
          <p:nvPr/>
        </p:nvSpPr>
        <p:spPr>
          <a:xfrm rot="10800000">
            <a:off x="4957810" y="2248751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820" y="1544496"/>
            <a:ext cx="7232360" cy="5059503"/>
          </a:xfrm>
          <a:prstGeom prst="roundRect">
            <a:avLst>
              <a:gd fmla="val 9076" name="adj"/>
            </a:avLst>
          </a:prstGeom>
          <a:noFill/>
          <a:ln>
            <a:noFill/>
          </a:ln>
        </p:spPr>
      </p:pic>
      <p:sp>
        <p:nvSpPr>
          <p:cNvPr id="278" name="Google Shape;278;p5"/>
          <p:cNvSpPr txBox="1"/>
          <p:nvPr/>
        </p:nvSpPr>
        <p:spPr>
          <a:xfrm>
            <a:off x="675444" y="846481"/>
            <a:ext cx="96877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2DD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382DD"/>
                </a:solidFill>
                <a:latin typeface="Sofia"/>
                <a:ea typeface="Sofia"/>
                <a:cs typeface="Sofia"/>
                <a:sym typeface="Sofia"/>
              </a:rPr>
              <a:t>Việt và Mai đã ghép thành các hình sau:</a:t>
            </a:r>
            <a:endParaRPr b="1" sz="4000">
              <a:solidFill>
                <a:srgbClr val="3382DD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279" name="Google Shape;2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"/>
          <p:cNvSpPr/>
          <p:nvPr/>
        </p:nvSpPr>
        <p:spPr>
          <a:xfrm>
            <a:off x="-6103458" y="2877845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81" name="Google Shape;281;p5"/>
          <p:cNvCxnSpPr>
            <a:stCxn id="282" idx="1"/>
          </p:cNvCxnSpPr>
          <p:nvPr/>
        </p:nvCxnSpPr>
        <p:spPr>
          <a:xfrm>
            <a:off x="12444044" y="3156767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82" name="Google Shape;282;p5"/>
          <p:cNvSpPr/>
          <p:nvPr/>
        </p:nvSpPr>
        <p:spPr>
          <a:xfrm>
            <a:off x="12444044" y="2561599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12444044" y="3861910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84" name="Google Shape;284;p5"/>
          <p:cNvCxnSpPr>
            <a:stCxn id="283" idx="1"/>
          </p:cNvCxnSpPr>
          <p:nvPr/>
        </p:nvCxnSpPr>
        <p:spPr>
          <a:xfrm>
            <a:off x="12444044" y="4457078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85" name="Google Shape;285;p5"/>
          <p:cNvSpPr/>
          <p:nvPr/>
        </p:nvSpPr>
        <p:spPr>
          <a:xfrm>
            <a:off x="-2775583" y="2922968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86" name="Google Shape;286;p5"/>
          <p:cNvSpPr/>
          <p:nvPr/>
        </p:nvSpPr>
        <p:spPr>
          <a:xfrm rot="10800000">
            <a:off x="-2718433" y="2856293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4020" y="370603"/>
            <a:ext cx="5787880" cy="4048996"/>
          </a:xfrm>
          <a:prstGeom prst="roundRect">
            <a:avLst>
              <a:gd fmla="val 9076" name="adj"/>
            </a:avLst>
          </a:prstGeom>
          <a:noFill/>
          <a:ln>
            <a:noFill/>
          </a:ln>
        </p:spPr>
      </p:pic>
      <p:sp>
        <p:nvSpPr>
          <p:cNvPr id="292" name="Google Shape;292;p6"/>
          <p:cNvSpPr txBox="1"/>
          <p:nvPr/>
        </p:nvSpPr>
        <p:spPr>
          <a:xfrm>
            <a:off x="916744" y="4407408"/>
            <a:ext cx="104370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a) Với năm miếng bìa như trên, em hãy ghép lại thành các hình giống như hình của bạn Việt và bạn Mai. </a:t>
            </a:r>
            <a:endParaRPr b="1" sz="4000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"/>
          <p:cNvSpPr/>
          <p:nvPr/>
        </p:nvSpPr>
        <p:spPr>
          <a:xfrm>
            <a:off x="1744235" y="7470953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95" name="Google Shape;295;p6"/>
          <p:cNvCxnSpPr>
            <a:stCxn id="296" idx="1"/>
          </p:cNvCxnSpPr>
          <p:nvPr/>
        </p:nvCxnSpPr>
        <p:spPr>
          <a:xfrm>
            <a:off x="8433565" y="8011133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96" name="Google Shape;296;p6"/>
          <p:cNvSpPr/>
          <p:nvPr/>
        </p:nvSpPr>
        <p:spPr>
          <a:xfrm>
            <a:off x="8433565" y="7415965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8433565" y="871627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298" name="Google Shape;298;p6"/>
          <p:cNvCxnSpPr>
            <a:stCxn id="297" idx="1"/>
          </p:cNvCxnSpPr>
          <p:nvPr/>
        </p:nvCxnSpPr>
        <p:spPr>
          <a:xfrm>
            <a:off x="8433565" y="9311444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99" name="Google Shape;299;p6"/>
          <p:cNvSpPr/>
          <p:nvPr/>
        </p:nvSpPr>
        <p:spPr>
          <a:xfrm>
            <a:off x="5072110" y="7516076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00" name="Google Shape;300;p6"/>
          <p:cNvSpPr/>
          <p:nvPr/>
        </p:nvSpPr>
        <p:spPr>
          <a:xfrm rot="10800000">
            <a:off x="5129260" y="7449401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0230" y="4455386"/>
            <a:ext cx="3135070" cy="2193184"/>
          </a:xfrm>
          <a:prstGeom prst="roundRect">
            <a:avLst>
              <a:gd fmla="val 9076" name="adj"/>
            </a:avLst>
          </a:prstGeom>
          <a:noFill/>
          <a:ln>
            <a:noFill/>
          </a:ln>
        </p:spPr>
      </p:pic>
      <p:sp>
        <p:nvSpPr>
          <p:cNvPr id="306" name="Google Shape;306;p7"/>
          <p:cNvSpPr txBox="1"/>
          <p:nvPr/>
        </p:nvSpPr>
        <p:spPr>
          <a:xfrm>
            <a:off x="2794881" y="1058971"/>
            <a:ext cx="426660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Hình của bạn Việt</a:t>
            </a:r>
            <a:endParaRPr b="1" sz="4000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307" name="Google Shape;30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"/>
          <p:cNvSpPr/>
          <p:nvPr/>
        </p:nvSpPr>
        <p:spPr>
          <a:xfrm>
            <a:off x="3760820" y="2761851"/>
            <a:ext cx="2380670" cy="2363555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09" name="Google Shape;309;p7"/>
          <p:cNvCxnSpPr>
            <a:stCxn id="310" idx="1"/>
          </p:cNvCxnSpPr>
          <p:nvPr/>
        </p:nvCxnSpPr>
        <p:spPr>
          <a:xfrm>
            <a:off x="3137825" y="2765078"/>
            <a:ext cx="660900" cy="15579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10" name="Google Shape;310;p7"/>
          <p:cNvSpPr/>
          <p:nvPr/>
        </p:nvSpPr>
        <p:spPr>
          <a:xfrm rot="5400000">
            <a:off x="1959275" y="3348460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11" name="Google Shape;311;p7"/>
          <p:cNvSpPr/>
          <p:nvPr/>
        </p:nvSpPr>
        <p:spPr>
          <a:xfrm rot="5400000">
            <a:off x="5563863" y="3354410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12" name="Google Shape;312;p7"/>
          <p:cNvCxnSpPr>
            <a:stCxn id="311" idx="1"/>
          </p:cNvCxnSpPr>
          <p:nvPr/>
        </p:nvCxnSpPr>
        <p:spPr>
          <a:xfrm>
            <a:off x="6742413" y="2765078"/>
            <a:ext cx="638100" cy="15519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13" name="Google Shape;313;p7"/>
          <p:cNvSpPr/>
          <p:nvPr/>
        </p:nvSpPr>
        <p:spPr>
          <a:xfrm rot="2708969">
            <a:off x="1344027" y="2765079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14" name="Google Shape;314;p7"/>
          <p:cNvSpPr/>
          <p:nvPr/>
        </p:nvSpPr>
        <p:spPr>
          <a:xfrm flipH="1" rot="-2701933">
            <a:off x="6174026" y="2765078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3919850"/>
            <a:ext cx="3609975" cy="2525411"/>
          </a:xfrm>
          <a:prstGeom prst="roundRect">
            <a:avLst>
              <a:gd fmla="val 9076" name="adj"/>
            </a:avLst>
          </a:prstGeom>
          <a:noFill/>
          <a:ln>
            <a:noFill/>
          </a:ln>
        </p:spPr>
      </p:pic>
      <p:sp>
        <p:nvSpPr>
          <p:cNvPr id="320" name="Google Shape;320;p8"/>
          <p:cNvSpPr txBox="1"/>
          <p:nvPr/>
        </p:nvSpPr>
        <p:spPr>
          <a:xfrm>
            <a:off x="7451445" y="2342230"/>
            <a:ext cx="426660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Hình của bạn Mai</a:t>
            </a:r>
            <a:endParaRPr b="1" sz="4000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321" name="Google Shape;3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3208370" y="2819001"/>
            <a:ext cx="2380670" cy="2363555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23" name="Google Shape;323;p8"/>
          <p:cNvCxnSpPr>
            <a:stCxn id="324" idx="1"/>
          </p:cNvCxnSpPr>
          <p:nvPr/>
        </p:nvCxnSpPr>
        <p:spPr>
          <a:xfrm flipH="1">
            <a:off x="3869268" y="5777724"/>
            <a:ext cx="561900" cy="3795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24" name="Google Shape;324;p8"/>
          <p:cNvSpPr/>
          <p:nvPr/>
        </p:nvSpPr>
        <p:spPr>
          <a:xfrm rot="10800000">
            <a:off x="2074068" y="518255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25" name="Google Shape;325;p8"/>
          <p:cNvSpPr/>
          <p:nvPr/>
        </p:nvSpPr>
        <p:spPr>
          <a:xfrm rot="10800000">
            <a:off x="4450146" y="5188506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26" name="Google Shape;326;p8"/>
          <p:cNvCxnSpPr>
            <a:stCxn id="325" idx="1"/>
          </p:cNvCxnSpPr>
          <p:nvPr/>
        </p:nvCxnSpPr>
        <p:spPr>
          <a:xfrm flipH="1">
            <a:off x="6266946" y="5777724"/>
            <a:ext cx="540300" cy="3735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27" name="Google Shape;327;p8"/>
          <p:cNvSpPr/>
          <p:nvPr/>
        </p:nvSpPr>
        <p:spPr>
          <a:xfrm flipH="1">
            <a:off x="2074068" y="451375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28" name="Google Shape;328;p8"/>
          <p:cNvSpPr/>
          <p:nvPr/>
        </p:nvSpPr>
        <p:spPr>
          <a:xfrm flipH="1" rot="5400000">
            <a:off x="4450145" y="451375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"/>
          <p:cNvSpPr txBox="1"/>
          <p:nvPr/>
        </p:nvSpPr>
        <p:spPr>
          <a:xfrm>
            <a:off x="743661" y="1079636"/>
            <a:ext cx="10843456" cy="466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300" lIns="68600" spcFirstLastPara="1" rIns="68600" wrap="square" tIns="34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b) Em có thể ghép được hình nào khác không?</a:t>
            </a:r>
            <a:endParaRPr b="1" sz="4000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334" name="Google Shape;3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401" y="176775"/>
            <a:ext cx="1273067" cy="6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"/>
          <p:cNvSpPr/>
          <p:nvPr/>
        </p:nvSpPr>
        <p:spPr>
          <a:xfrm>
            <a:off x="1417133" y="2434709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36" name="Google Shape;336;p9"/>
          <p:cNvCxnSpPr>
            <a:stCxn id="337" idx="1"/>
          </p:cNvCxnSpPr>
          <p:nvPr/>
        </p:nvCxnSpPr>
        <p:spPr>
          <a:xfrm>
            <a:off x="8106463" y="2970140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37" name="Google Shape;337;p9"/>
          <p:cNvSpPr/>
          <p:nvPr/>
        </p:nvSpPr>
        <p:spPr>
          <a:xfrm>
            <a:off x="8106463" y="2374972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8106463" y="3675283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cxnSp>
        <p:nvCxnSpPr>
          <p:cNvPr id="339" name="Google Shape;339;p9"/>
          <p:cNvCxnSpPr>
            <a:stCxn id="338" idx="1"/>
          </p:cNvCxnSpPr>
          <p:nvPr/>
        </p:nvCxnSpPr>
        <p:spPr>
          <a:xfrm>
            <a:off x="8106463" y="4270451"/>
            <a:ext cx="1839600" cy="3270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40" name="Google Shape;340;p9"/>
          <p:cNvSpPr/>
          <p:nvPr/>
        </p:nvSpPr>
        <p:spPr>
          <a:xfrm>
            <a:off x="4745008" y="2475083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341" name="Google Shape;341;p9"/>
          <p:cNvSpPr/>
          <p:nvPr/>
        </p:nvSpPr>
        <p:spPr>
          <a:xfrm rot="10800000">
            <a:off x="4802158" y="2408408"/>
            <a:ext cx="2357100" cy="2357100"/>
          </a:xfrm>
          <a:custGeom>
            <a:rect b="b" l="l" r="r" t="t"/>
            <a:pathLst>
              <a:path extrusionOk="0" h="1321806" w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PHẠM DUYÊN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2021-09-22T07:39:02Z</dcterms:created>
  <dc:creator>PHAM DUYEN</dc:creator>
</cp:coreProperties>
</file>