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32"/>
  </p:notesMasterIdLst>
  <p:sldIdLst>
    <p:sldId id="258" r:id="rId8"/>
    <p:sldId id="259" r:id="rId9"/>
    <p:sldId id="261" r:id="rId10"/>
    <p:sldId id="262" r:id="rId11"/>
    <p:sldId id="289" r:id="rId12"/>
    <p:sldId id="263" r:id="rId13"/>
    <p:sldId id="271" r:id="rId14"/>
    <p:sldId id="267" r:id="rId15"/>
    <p:sldId id="272" r:id="rId16"/>
    <p:sldId id="274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6505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17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311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4027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770310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716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363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4047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5563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085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40522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351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1080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775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839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09378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412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9434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1858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9829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497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3078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1767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1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2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2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67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6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7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3132" y="1333254"/>
            <a:ext cx="8953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VIỆC </a:t>
            </a:r>
            <a:r>
              <a:rPr lang="en-US" altLang="zh-C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 LÀM  TRONG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 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HỌC, GIỜ CHƠI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874129" cy="1079988"/>
            <a:chOff x="2855223" y="1663328"/>
            <a:chExt cx="3178629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3" y="1663328"/>
              <a:ext cx="2893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2</a:t>
              </a:r>
              <a:endParaRPr lang="zh-CN" alt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387" y="4665081"/>
            <a:ext cx="8240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0985" y="4080306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Giơ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tay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kiến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5232" y="3433936"/>
            <a:ext cx="7837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nhóm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nghiêm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túc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quả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9971" y="28383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cực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9971" y="2279892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/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giảng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167640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trật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0499" y="3"/>
            <a:ext cx="2676544" cy="858857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4541" y="5641113"/>
            <a:ext cx="7316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0945" y="5002629"/>
            <a:ext cx="8164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vứt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rác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Giao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lịch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an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toàn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sân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lang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trò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an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hòa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Sử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hữu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858857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3733800"/>
            <a:ext cx="429174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2</a:t>
            </a:r>
            <a:endParaRPr lang="zh-CN" altLang="en-US" sz="103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02767" y="487956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4909457"/>
            <a:ext cx="426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3682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rủ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hái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quả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2964" y="1075817"/>
            <a:ext cx="7391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Rèn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thay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đổi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chưa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78967" y="492241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chối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3256473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khuyên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nhủ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983" y="4572000"/>
            <a:ext cx="8878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Khuyên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nhủ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858857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0" y="3886200"/>
            <a:ext cx="429172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3</a:t>
            </a:r>
            <a:endParaRPr lang="zh-CN" altLang="en-US" sz="103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5642" y="3810000"/>
            <a:ext cx="467271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xét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thay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đổi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52490" y="52893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cực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52490" y="47582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điệp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50" y="2608031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giảng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cực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an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toàn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858857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07019" y="473033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Thảo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luận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nhóm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78967" y="466913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thêm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mà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420</Words>
  <Application>Microsoft Office PowerPoint</Application>
  <PresentationFormat>Trình chiếu Trên màn hình (4:3)</PresentationFormat>
  <Paragraphs>81</Paragraphs>
  <Slides>24</Slides>
  <Notes>24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24</vt:i4>
      </vt:variant>
    </vt:vector>
  </HeadingPairs>
  <TitlesOfParts>
    <vt:vector size="35" baseType="lpstr">
      <vt:lpstr>Arial</vt:lpstr>
      <vt:lpstr>Arial-Rounded</vt:lpstr>
      <vt:lpstr>Calibri</vt:lpstr>
      <vt:lpstr>Times New Roman</vt:lpstr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6_第一PPT，www.1ppt.com​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</cp:lastModifiedBy>
  <cp:revision>19</cp:revision>
  <dcterms:created xsi:type="dcterms:W3CDTF">2006-08-16T00:00:00Z</dcterms:created>
  <dcterms:modified xsi:type="dcterms:W3CDTF">2023-09-07T13:21:27Z</dcterms:modified>
</cp:coreProperties>
</file>