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0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.svg" ContentType="image/svg+xml"/>
  <Override PartName="/ppt/media/image21.svg" ContentType="image/svg+xml"/>
  <Override PartName="/ppt/media/image23.svg" ContentType="image/svg+xml"/>
  <Override PartName="/ppt/media/image26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50.svg" ContentType="image/svg+xml"/>
  <Override PartName="/ppt/media/image54.svg" ContentType="image/svg+xml"/>
  <Override PartName="/ppt/media/image56.svg" ContentType="image/svg+xml"/>
  <Override PartName="/ppt/media/image6.svg" ContentType="image/svg+xml"/>
  <Override PartName="/ppt/media/image61.svg" ContentType="image/svg+xml"/>
  <Override PartName="/ppt/media/image63.svg" ContentType="image/svg+xml"/>
  <Override PartName="/ppt/media/image65.svg" ContentType="image/svg+xml"/>
  <Override PartName="/ppt/media/image67.svg" ContentType="image/svg+xml"/>
  <Override PartName="/ppt/media/image69.svg" ContentType="image/svg+xml"/>
  <Override PartName="/ppt/media/image71.svg" ContentType="image/svg+xml"/>
  <Override PartName="/ppt/media/image73.svg" ContentType="image/svg+xml"/>
  <Override PartName="/ppt/media/image75.svg" ContentType="image/svg+xml"/>
  <Override PartName="/ppt/media/image77.svg" ContentType="image/svg+xml"/>
  <Override PartName="/ppt/media/image8.svg" ContentType="image/svg+xml"/>
  <Override PartName="/ppt/media/image80.svg" ContentType="image/svg+xml"/>
  <Override PartName="/ppt/media/image8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4" r:id="rId3"/>
    <p:sldMasterId id="2147483720" r:id="rId4"/>
  </p:sldMasterIdLst>
  <p:notesMasterIdLst>
    <p:notesMasterId r:id="rId6"/>
  </p:notesMasterIdLst>
  <p:handoutMasterIdLst>
    <p:handoutMasterId r:id="rId26"/>
  </p:handoutMasterIdLst>
  <p:sldIdLst>
    <p:sldId id="345" r:id="rId5"/>
    <p:sldId id="256" r:id="rId7"/>
    <p:sldId id="313" r:id="rId8"/>
    <p:sldId id="314" r:id="rId9"/>
    <p:sldId id="261" r:id="rId10"/>
    <p:sldId id="2649" r:id="rId11"/>
    <p:sldId id="2650" r:id="rId12"/>
    <p:sldId id="2651" r:id="rId13"/>
    <p:sldId id="2644" r:id="rId14"/>
    <p:sldId id="331" r:id="rId15"/>
    <p:sldId id="2645" r:id="rId16"/>
    <p:sldId id="333" r:id="rId17"/>
    <p:sldId id="344" r:id="rId18"/>
    <p:sldId id="262" r:id="rId19"/>
    <p:sldId id="263" r:id="rId20"/>
    <p:sldId id="346" r:id="rId21"/>
    <p:sldId id="2647" r:id="rId22"/>
    <p:sldId id="2646" r:id="rId23"/>
    <p:sldId id="350" r:id="rId24"/>
    <p:sldId id="351" r:id="rId25"/>
  </p:sldIdLst>
  <p:sldSz cx="9144000" cy="5143500" type="screen16x9"/>
  <p:notesSz cx="6858000" cy="9144000"/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29" autoAdjust="0"/>
  </p:normalViewPr>
  <p:slideViewPr>
    <p:cSldViewPr snapToGrid="0">
      <p:cViewPr varScale="1">
        <p:scale>
          <a:sx n="88" d="100"/>
          <a:sy n="88" d="100"/>
        </p:scale>
        <p:origin x="7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gs" Target="tags/tag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74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74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74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74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74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3" name="Picture 2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74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3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8" Type="http://schemas.openxmlformats.org/officeDocument/2006/relationships/theme" Target="../theme/theme2.xml"/><Relationship Id="rId57" Type="http://schemas.openxmlformats.org/officeDocument/2006/relationships/image" Target="../media/image3.png"/><Relationship Id="rId56" Type="http://schemas.openxmlformats.org/officeDocument/2006/relationships/image" Target="../media/image4.jpeg"/><Relationship Id="rId55" Type="http://schemas.openxmlformats.org/officeDocument/2006/relationships/slideLayout" Target="../slideLayouts/slideLayout70.xml"/><Relationship Id="rId54" Type="http://schemas.openxmlformats.org/officeDocument/2006/relationships/slideLayout" Target="../slideLayouts/slideLayout69.xml"/><Relationship Id="rId53" Type="http://schemas.openxmlformats.org/officeDocument/2006/relationships/slideLayout" Target="../slideLayouts/slideLayout68.xml"/><Relationship Id="rId52" Type="http://schemas.openxmlformats.org/officeDocument/2006/relationships/slideLayout" Target="../slideLayouts/slideLayout67.xml"/><Relationship Id="rId51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5.xml"/><Relationship Id="rId5" Type="http://schemas.openxmlformats.org/officeDocument/2006/relationships/slideLayout" Target="../slideLayouts/slideLayout20.xml"/><Relationship Id="rId49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63.xml"/><Relationship Id="rId47" Type="http://schemas.openxmlformats.org/officeDocument/2006/relationships/slideLayout" Target="../slideLayouts/slideLayout62.xml"/><Relationship Id="rId46" Type="http://schemas.openxmlformats.org/officeDocument/2006/relationships/slideLayout" Target="../slideLayouts/slideLayout61.xml"/><Relationship Id="rId45" Type="http://schemas.openxmlformats.org/officeDocument/2006/relationships/slideLayout" Target="../slideLayouts/slideLayout60.xml"/><Relationship Id="rId44" Type="http://schemas.openxmlformats.org/officeDocument/2006/relationships/slideLayout" Target="../slideLayouts/slideLayout59.xml"/><Relationship Id="rId43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9.xml"/><Relationship Id="rId39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5.xml"/><Relationship Id="rId3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57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  <p:sldLayoutId id="2147483705" r:id="rId41"/>
    <p:sldLayoutId id="2147483706" r:id="rId42"/>
    <p:sldLayoutId id="2147483707" r:id="rId43"/>
    <p:sldLayoutId id="2147483708" r:id="rId44"/>
    <p:sldLayoutId id="2147483709" r:id="rId45"/>
    <p:sldLayoutId id="2147483710" r:id="rId46"/>
    <p:sldLayoutId id="2147483711" r:id="rId47"/>
    <p:sldLayoutId id="2147483712" r:id="rId48"/>
    <p:sldLayoutId id="2147483713" r:id="rId49"/>
    <p:sldLayoutId id="2147483714" r:id="rId50"/>
    <p:sldLayoutId id="2147483715" r:id="rId51"/>
    <p:sldLayoutId id="2147483716" r:id="rId52"/>
    <p:sldLayoutId id="2147483717" r:id="rId53"/>
    <p:sldLayoutId id="2147483718" r:id="rId54"/>
    <p:sldLayoutId id="2147483719" r:id="rId5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23.svg"/><Relationship Id="rId7" Type="http://schemas.openxmlformats.org/officeDocument/2006/relationships/image" Target="../media/image22.png"/><Relationship Id="rId6" Type="http://schemas.microsoft.com/office/2007/relationships/hdphoto" Target="../media/image58.wdp"/><Relationship Id="rId5" Type="http://schemas.openxmlformats.org/officeDocument/2006/relationships/image" Target="../media/image57.png"/><Relationship Id="rId4" Type="http://schemas.openxmlformats.org/officeDocument/2006/relationships/image" Target="../media/image56.svg"/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42.xml"/><Relationship Id="rId10" Type="http://schemas.openxmlformats.org/officeDocument/2006/relationships/audio" Target="../media/audio3.wav"/><Relationship Id="rId1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48.png"/><Relationship Id="rId7" Type="http://schemas.openxmlformats.org/officeDocument/2006/relationships/image" Target="../media/image22.png"/><Relationship Id="rId6" Type="http://schemas.openxmlformats.org/officeDocument/2006/relationships/image" Target="../media/image49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3" Type="http://schemas.openxmlformats.org/officeDocument/2006/relationships/image" Target="../media/image20.png"/><Relationship Id="rId2" Type="http://schemas.microsoft.com/office/2007/relationships/hdphoto" Target="../media/image52.wdp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61.svg"/><Relationship Id="rId7" Type="http://schemas.openxmlformats.org/officeDocument/2006/relationships/image" Target="../media/image60.png"/><Relationship Id="rId6" Type="http://schemas.openxmlformats.org/officeDocument/2006/relationships/image" Target="../media/image48.png"/><Relationship Id="rId5" Type="http://schemas.openxmlformats.org/officeDocument/2006/relationships/image" Target="../media/image22.png"/><Relationship Id="rId4" Type="http://schemas.microsoft.com/office/2007/relationships/hdphoto" Target="../media/image58.wdp"/><Relationship Id="rId3" Type="http://schemas.openxmlformats.org/officeDocument/2006/relationships/image" Target="../media/image57.png"/><Relationship Id="rId2" Type="http://schemas.openxmlformats.org/officeDocument/2006/relationships/image" Target="../media/image34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42.xml"/><Relationship Id="rId11" Type="http://schemas.openxmlformats.org/officeDocument/2006/relationships/audio" Target="../media/audio3.wav"/><Relationship Id="rId10" Type="http://schemas.microsoft.com/office/2007/relationships/hdphoto" Target="../media/image52.wdp"/><Relationship Id="rId1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65.svg"/><Relationship Id="rId3" Type="http://schemas.openxmlformats.org/officeDocument/2006/relationships/image" Target="../media/image64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svg"/><Relationship Id="rId8" Type="http://schemas.openxmlformats.org/officeDocument/2006/relationships/image" Target="../media/image72.png"/><Relationship Id="rId7" Type="http://schemas.openxmlformats.org/officeDocument/2006/relationships/image" Target="../media/image71.svg"/><Relationship Id="rId6" Type="http://schemas.openxmlformats.org/officeDocument/2006/relationships/image" Target="../media/image70.png"/><Relationship Id="rId5" Type="http://schemas.openxmlformats.org/officeDocument/2006/relationships/image" Target="../media/image22.png"/><Relationship Id="rId4" Type="http://schemas.openxmlformats.org/officeDocument/2006/relationships/image" Target="../media/image69.svg"/><Relationship Id="rId3" Type="http://schemas.openxmlformats.org/officeDocument/2006/relationships/image" Target="../media/image68.png"/><Relationship Id="rId2" Type="http://schemas.openxmlformats.org/officeDocument/2006/relationships/image" Target="../media/image67.sv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5.xml"/><Relationship Id="rId10" Type="http://schemas.openxmlformats.org/officeDocument/2006/relationships/audio" Target="../media/audio2.wav"/><Relationship Id="rId1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slide" Target="slide19.xml"/><Relationship Id="rId7" Type="http://schemas.openxmlformats.org/officeDocument/2006/relationships/image" Target="../media/image77.svg"/><Relationship Id="rId6" Type="http://schemas.openxmlformats.org/officeDocument/2006/relationships/image" Target="../media/image76.png"/><Relationship Id="rId5" Type="http://schemas.openxmlformats.org/officeDocument/2006/relationships/slide" Target="slide16.xml"/><Relationship Id="rId4" Type="http://schemas.openxmlformats.org/officeDocument/2006/relationships/image" Target="../media/image75.svg"/><Relationship Id="rId3" Type="http://schemas.openxmlformats.org/officeDocument/2006/relationships/image" Target="../media/image74.png"/><Relationship Id="rId2" Type="http://schemas.openxmlformats.org/officeDocument/2006/relationships/image" Target="../media/image67.sv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slide" Target="slide18.xml"/><Relationship Id="rId3" Type="http://schemas.openxmlformats.org/officeDocument/2006/relationships/image" Target="../media/image78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67.svg"/><Relationship Id="rId1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audio" Target="../media/audio4.wav"/><Relationship Id="rId7" Type="http://schemas.openxmlformats.org/officeDocument/2006/relationships/slide" Target="slide19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Relationship Id="rId3" Type="http://schemas.openxmlformats.org/officeDocument/2006/relationships/image" Target="../media/image74.png"/><Relationship Id="rId2" Type="http://schemas.openxmlformats.org/officeDocument/2006/relationships/image" Target="../media/image67.sv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audio" Target="../media/audio5.wav"/><Relationship Id="rId7" Type="http://schemas.openxmlformats.org/officeDocument/2006/relationships/image" Target="../media/image82.svg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Relationship Id="rId3" Type="http://schemas.openxmlformats.org/officeDocument/2006/relationships/image" Target="../media/image22.png"/><Relationship Id="rId2" Type="http://schemas.openxmlformats.org/officeDocument/2006/relationships/image" Target="../media/image67.sv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svg"/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audio1.wav"/><Relationship Id="rId3" Type="http://schemas.openxmlformats.org/officeDocument/2006/relationships/image" Target="../media/image7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3.svg"/><Relationship Id="rId7" Type="http://schemas.openxmlformats.org/officeDocument/2006/relationships/image" Target="../media/image22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sv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26.svg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2.xml"/><Relationship Id="rId14" Type="http://schemas.openxmlformats.org/officeDocument/2006/relationships/audio" Target="../media/audio2.wav"/><Relationship Id="rId13" Type="http://schemas.openxmlformats.org/officeDocument/2006/relationships/image" Target="../media/image35.svg"/><Relationship Id="rId12" Type="http://schemas.openxmlformats.org/officeDocument/2006/relationships/image" Target="../media/image34.png"/><Relationship Id="rId11" Type="http://schemas.openxmlformats.org/officeDocument/2006/relationships/image" Target="../media/image33.svg"/><Relationship Id="rId10" Type="http://schemas.openxmlformats.org/officeDocument/2006/relationships/image" Target="../media/image32.pn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svg"/><Relationship Id="rId7" Type="http://schemas.openxmlformats.org/officeDocument/2006/relationships/image" Target="../media/image42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3" Type="http://schemas.openxmlformats.org/officeDocument/2006/relationships/slideLayout" Target="../slideLayouts/slideLayout72.xml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microsoft.com/office/2007/relationships/hdphoto" Target="../media/image45.wdp"/><Relationship Id="rId1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svg"/><Relationship Id="rId7" Type="http://schemas.openxmlformats.org/officeDocument/2006/relationships/image" Target="../media/image42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2" Type="http://schemas.openxmlformats.org/officeDocument/2006/relationships/slideLayout" Target="../slideLayouts/slideLayout72.xml"/><Relationship Id="rId11" Type="http://schemas.openxmlformats.org/officeDocument/2006/relationships/image" Target="../media/image46.png"/><Relationship Id="rId10" Type="http://schemas.microsoft.com/office/2007/relationships/hdphoto" Target="../media/image45.wdp"/><Relationship Id="rId1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svg"/><Relationship Id="rId8" Type="http://schemas.openxmlformats.org/officeDocument/2006/relationships/image" Target="../media/image22.png"/><Relationship Id="rId7" Type="http://schemas.openxmlformats.org/officeDocument/2006/relationships/image" Target="../media/image50.svg"/><Relationship Id="rId6" Type="http://schemas.openxmlformats.org/officeDocument/2006/relationships/image" Target="../media/image49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3" Type="http://schemas.openxmlformats.org/officeDocument/2006/relationships/image" Target="../media/image48.png"/><Relationship Id="rId2" Type="http://schemas.openxmlformats.org/officeDocument/2006/relationships/image" Target="../media/image21.svg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2.wav"/><Relationship Id="rId11" Type="http://schemas.microsoft.com/office/2007/relationships/hdphoto" Target="../media/image52.wdp"/><Relationship Id="rId10" Type="http://schemas.openxmlformats.org/officeDocument/2006/relationships/image" Target="../media/image5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image52.wdp"/><Relationship Id="rId8" Type="http://schemas.openxmlformats.org/officeDocument/2006/relationships/image" Target="../media/image51.png"/><Relationship Id="rId7" Type="http://schemas.openxmlformats.org/officeDocument/2006/relationships/image" Target="../media/image50.sv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31.sv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/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5324" y="349287"/>
            <a:ext cx="5859894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Thứ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…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ngày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…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tháng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vi-VN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10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năm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202</a:t>
            </a:r>
            <a:r>
              <a:rPr kumimoji="0" lang="vi-VN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3</a:t>
            </a:r>
            <a:endParaRPr kumimoji="0" lang="vi-VN" alt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1" name="Graphic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467" y="1239517"/>
            <a:ext cx="6986622" cy="2066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>
            <a:fillRect/>
          </a:stretch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/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/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!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4834"/>
            <a:stretch>
              <a:fillRect/>
            </a:stretch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 panose="020B0604020202020204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 panose="020B0604020202020204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 panose="020B0604020202020204"/>
                </a:rPr>
                <a:t> 3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 Panton Black" panose="00000A00000000000000" pitchFamily="50" charset="0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 panose="020B0604020202020204"/>
                </a:rPr>
                <a:t>THU HOẠCH DƯA HẤU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 Panton Black" panose="00000A00000000000000" pitchFamily="50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4" name="Graphic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5568" b="64242"/>
          <a:stretch>
            <a:fillRect/>
          </a:stretch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/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4" name="Graphic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4"/>
            <a:stretch>
              <a:fillRect/>
            </a:stretch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  <a:endPara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Graphic 6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68" b="64242"/>
          <a:stretch>
            <a:fillRect/>
          </a:stretch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/>
          <p:cNvGraphicFramePr>
            <a:graphicFrameLocks noGrp="1"/>
          </p:cNvGraphicFramePr>
          <p:nvPr/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/>
                <a:gridCol w="1195529"/>
                <a:gridCol w="1217806"/>
                <a:gridCol w="1321765"/>
                <a:gridCol w="1240083"/>
                <a:gridCol w="1076721"/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sp>
        <p:nvSpPr>
          <p:cNvPr id="29" name="Rectangle: Rounded Corners 28"/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  <a:endParaRPr lang="en-US" sz="2700" b="1" dirty="0">
              <a:solidFill>
                <a:srgbClr val="FF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  <a:endParaRPr lang="en-US" sz="2700" b="1" dirty="0">
              <a:solidFill>
                <a:srgbClr val="FF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  <a:endParaRPr lang="en-US" sz="2700" b="1" dirty="0">
              <a:solidFill>
                <a:srgbClr val="FF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  <a:endParaRPr lang="en-US" sz="2700" b="1" dirty="0">
              <a:solidFill>
                <a:srgbClr val="FF0000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Picture 33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>
            <a:fillRect/>
          </a:stretch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/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/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!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4"/>
            <a:stretch>
              <a:fillRect/>
            </a:stretch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4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THU HOẠCH BẮP CẢI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0" name="Graphic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68" b="64242"/>
          <a:stretch>
            <a:fillRect/>
          </a:stretch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/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3968151" y="-447886"/>
            <a:ext cx="5070593" cy="2166077"/>
            <a:chOff x="3805476" y="-483908"/>
            <a:chExt cx="4877668" cy="2166077"/>
          </a:xfrm>
        </p:grpSpPr>
        <p:pic>
          <p:nvPicPr>
            <p:cNvPr id="84" name="Graphic 8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3805476" y="238472"/>
              <a:ext cx="4831975" cy="140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VẬN CHUYỂN NÔNG SẢN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6" name="Graphic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Google Shape;1065;p36">
            <a:hlinkClick r:id="rId8" action="ppaction://hlinksldjump"/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a)</a:t>
            </a:r>
            <a:endParaRPr lang="en-US" sz="4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/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/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/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/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/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: Rounded Corners 50"/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/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b)</a:t>
            </a:r>
            <a:endParaRPr lang="en-US" sz="4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x 2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4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5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x 3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/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4" name="Rectangle: Rounded Corners 63"/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5966612" y="1977686"/>
            <a:ext cx="753503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B0F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3200" b="1" u="sng" kern="0" dirty="0">
                <a:solidFill>
                  <a:srgbClr val="00B0F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u="sng" kern="0" dirty="0" err="1">
                <a:solidFill>
                  <a:srgbClr val="00B0F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giải</a:t>
            </a:r>
            <a:r>
              <a:rPr lang="en-US" sz="3200" b="1" u="sng" kern="0" dirty="0">
                <a:solidFill>
                  <a:srgbClr val="00B0F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3200" b="1" u="sng" kern="0" dirty="0">
              <a:solidFill>
                <a:srgbClr val="00B0F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200"/>
            <a:r>
              <a:rPr lang="vi-VN" sz="3200" b="1">
                <a:solidFill>
                  <a:srgbClr val="00B050"/>
                </a:solidFill>
              </a:rPr>
              <a:t>Số đĩa cam xếp được là:</a:t>
            </a:r>
            <a:endParaRPr lang="en-US" sz="3200" b="1" kern="0" dirty="0">
              <a:solidFill>
                <a:srgbClr val="00B05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200"/>
            <a:r>
              <a:rPr lang="vi-VN" sz="3200" b="1" dirty="0">
                <a:solidFill>
                  <a:srgbClr val="00B050"/>
                </a:solidFill>
              </a:rPr>
              <a:t>35 : 5 = 7 (đĩa)</a:t>
            </a:r>
            <a:endParaRPr lang="en-US" sz="3200" b="1" kern="0" dirty="0">
              <a:solidFill>
                <a:srgbClr val="00B05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200"/>
            <a:r>
              <a:rPr lang="vi-VN" sz="3200" b="1">
                <a:solidFill>
                  <a:srgbClr val="00B050"/>
                </a:solidFill>
              </a:rPr>
              <a:t>Đáp số: 7 đĩa</a:t>
            </a:r>
            <a:endParaRPr lang="en-US" sz="3200" b="1" kern="0" dirty="0">
              <a:solidFill>
                <a:srgbClr val="00B05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7" action="ppaction://hlinksldjump"/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3968151" y="-447886"/>
            <a:ext cx="5070593" cy="2166077"/>
            <a:chOff x="3805476" y="-483908"/>
            <a:chExt cx="4877668" cy="2166077"/>
          </a:xfrm>
        </p:grpSpPr>
        <p:pic>
          <p:nvPicPr>
            <p:cNvPr id="84" name="Graphic 8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3805476" y="238472"/>
              <a:ext cx="4831975" cy="140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VẬN CHUYỂN NÔNG SẢN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Graphic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2225" y="5105131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 nay chúng mình tiếp tục công việc còn dang dở ở tiết học trước nhé!</a:t>
            </a:r>
            <a:endParaRPr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Graphic 25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 NGÀY LÀM NÔNG DÂN</a:t>
              </a:r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/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tiết học trước chúng mình đã thực hiện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 thu hoạch được vườn cà rốt to. Giờ đây các </a:t>
              </a:r>
              <a:r>
                <a:rPr lang="en-US" sz="2800" b="1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hãy tiếp tục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aphic 11"/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/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/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86434" y="4907268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488757" y="15932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5" name="Graphic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chia</a:t>
            </a:r>
            <a:endParaRPr lang="en-US" sz="2000" dirty="0"/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  <a:endParaRPr lang="en-US" sz="20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/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  <a:endParaRPr lang="en-US" sz="1800" dirty="0"/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  <a:endParaRPr lang="en-US" sz="1800" dirty="0"/>
          </a:p>
        </p:txBody>
      </p:sp>
      <p:sp>
        <p:nvSpPr>
          <p:cNvPr id="84" name="Rectangle: Rounded Corners 83"/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/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cxnSp>
        <p:nvCxnSpPr>
          <p:cNvPr id="88" name="Straight Connector 87"/>
          <p:cNvCxnSpPr/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/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/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/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258321" y="360486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5" name="Graphic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chia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vậy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Rectangle: Rounded Corners 83"/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/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     :             =      5 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88" name="Straight Connector 87"/>
          <p:cNvCxnSpPr/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/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/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/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794326" y="3492170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chia,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  <a:endParaRPr lang="en-US" sz="2400" dirty="0"/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/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7" name="Graphic 3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/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4834"/>
            <a:stretch>
              <a:fillRect/>
            </a:stretch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 panose="020B0604020202020204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 panose="020B0604020202020204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 panose="020B0604020202020204"/>
                </a:rPr>
                <a:t> 3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 Panton Black" panose="00000A00000000000000" pitchFamily="50" charset="0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 panose="020B0604020202020204"/>
                </a:rPr>
                <a:t>THU HOẠCH DƯA HẤU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 Panton Black" panose="00000A00000000000000" pitchFamily="50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131" name="Graphic 1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5568" b="64242"/>
          <a:stretch>
            <a:fillRect/>
          </a:stretch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/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rPr>
                <a:t>:          :  5  = 6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rPr>
                <a:t>               6    x   5 = 30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rPr>
                <a:t>?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/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 panose="020B0604020202020204"/>
                  <a:sym typeface="Arial" panose="020B0604020202020204"/>
                </a:rPr>
                <a:t>         : 6 = 7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 panose="020B0604020202020204"/>
                  <a:sym typeface="Arial" panose="020B0604020202020204"/>
                </a:rPr>
                <a:t>         : 4 = 8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 panose="020B0604020202020204"/>
                  <a:sym typeface="Arial" panose="020B0604020202020204"/>
                </a:rPr>
                <a:t>c)            : 3 = 6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Rectangle: Rounded Corners 48"/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?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Rectangle: Rounded Corners 49"/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?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Rectangle: Rounded Corners 50"/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?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42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8" name="Rectangle: Rounded Corners 57"/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32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5" name="Rectangle: Rounded Corners 64"/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/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/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 15   :       = 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15   :   3  = 5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/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24 :       = 6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40 :       = 5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= 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9" name="Rectangle: Rounded Corners 48"/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: Rounded Corners 49"/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: Rounded Corners 50"/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8" name="Rectangle: Rounded Corners 57"/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5" name="Rectangle: Rounded Corners 64"/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tags/tag1.xml><?xml version="1.0" encoding="utf-8"?>
<p:tagLst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2377</Words>
  <Application>WPS Presentation</Application>
  <PresentationFormat>On-screen Show (16:9)</PresentationFormat>
  <Paragraphs>222</Paragraphs>
  <Slides>20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45" baseType="lpstr">
      <vt:lpstr>Arial</vt:lpstr>
      <vt:lpstr>SimSun</vt:lpstr>
      <vt:lpstr>Wingdings</vt:lpstr>
      <vt:lpstr>Arial</vt:lpstr>
      <vt:lpstr>Livvic</vt:lpstr>
      <vt:lpstr>Segoe Print</vt:lpstr>
      <vt:lpstr>Open Sans</vt:lpstr>
      <vt:lpstr>Roboto Condensed Light</vt:lpstr>
      <vt:lpstr>Patrick Hand</vt:lpstr>
      <vt:lpstr>Roboto</vt:lpstr>
      <vt:lpstr>Times New Roman</vt:lpstr>
      <vt:lpstr>Lato</vt:lpstr>
      <vt:lpstr>Berkshire Swash</vt:lpstr>
      <vt:lpstr>Calibri</vt:lpstr>
      <vt:lpstr>Tahoma</vt:lpstr>
      <vt:lpstr>iCiel Panton Black</vt:lpstr>
      <vt:lpstr>Arial-Rounded</vt:lpstr>
      <vt:lpstr>Segoe UI Symbol</vt:lpstr>
      <vt:lpstr>Calibri</vt:lpstr>
      <vt:lpstr>Microsoft YaHei</vt:lpstr>
      <vt:lpstr>Arial Unicode MS</vt:lpstr>
      <vt:lpstr>Times New Roman</vt:lpstr>
      <vt:lpstr>Weltkindertag! by Slidego</vt:lpstr>
      <vt:lpstr>2_Weltkindertag! by Slidego</vt:lpstr>
      <vt:lpstr>1_Weltkindertag! by Slidego</vt:lpstr>
      <vt:lpstr>PowerPoint 演示文稿</vt:lpstr>
      <vt:lpstr>Hôm nay chúng mình tiếp tục công việc còn dang dở ở tiết học trước nhé!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Quynh Mai</cp:lastModifiedBy>
  <cp:revision>29</cp:revision>
  <dcterms:created xsi:type="dcterms:W3CDTF">2023-10-10T01:12:53Z</dcterms:created>
  <dcterms:modified xsi:type="dcterms:W3CDTF">2023-10-10T01:13:27Z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174952A112C349D984297B1D60950CD0_12</vt:lpwstr>
  </property>
  <property fmtid="{D5CDD505-2E9C-101B-9397-08002B2CF9AE}" pid="3" name="KSOProductBuildVer">
    <vt:lpwstr>1033-12.2.0.13215</vt:lpwstr>
  </property>
</Properties>
</file>