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p:sldMasterIdLst>
    <p:sldMasterId id="2147483648" r:id="rId1"/>
    <p:sldMasterId id="2147483660" r:id="rId3"/>
    <p:sldMasterId id="2147483674" r:id="rId4"/>
  </p:sldMasterIdLst>
  <p:notesMasterIdLst>
    <p:notesMasterId r:id="rId6"/>
  </p:notesMasterIdLst>
  <p:sldIdLst>
    <p:sldId id="302" r:id="rId5"/>
    <p:sldId id="264" r:id="rId7"/>
    <p:sldId id="286" r:id="rId8"/>
    <p:sldId id="306" r:id="rId9"/>
    <p:sldId id="304" r:id="rId10"/>
    <p:sldId id="307" r:id="rId11"/>
    <p:sldId id="305" r:id="rId12"/>
    <p:sldId id="301" r:id="rId13"/>
  </p:sldIdLst>
  <p:sldSz cx="13716000" cy="9144000"/>
  <p:notesSz cx="6858000" cy="9144000"/>
  <p:defaultTextStyle>
    <a:defPPr>
      <a:defRPr lang="en-US"/>
    </a:defPPr>
    <a:lvl1pPr marL="0" algn="l" defTabSz="1461770" rtl="0" eaLnBrk="1" latinLnBrk="0" hangingPunct="1">
      <a:defRPr sz="2900" kern="1200">
        <a:solidFill>
          <a:schemeClr val="tx1"/>
        </a:solidFill>
        <a:latin typeface="+mn-lt"/>
        <a:ea typeface="+mn-ea"/>
        <a:cs typeface="+mn-cs"/>
      </a:defRPr>
    </a:lvl1pPr>
    <a:lvl2pPr marL="730885" algn="l" defTabSz="1461770" rtl="0" eaLnBrk="1" latinLnBrk="0" hangingPunct="1">
      <a:defRPr sz="2900" kern="1200">
        <a:solidFill>
          <a:schemeClr val="tx1"/>
        </a:solidFill>
        <a:latin typeface="+mn-lt"/>
        <a:ea typeface="+mn-ea"/>
        <a:cs typeface="+mn-cs"/>
      </a:defRPr>
    </a:lvl2pPr>
    <a:lvl3pPr marL="1461770" algn="l" defTabSz="1461770" rtl="0" eaLnBrk="1" latinLnBrk="0" hangingPunct="1">
      <a:defRPr sz="2900" kern="1200">
        <a:solidFill>
          <a:schemeClr val="tx1"/>
        </a:solidFill>
        <a:latin typeface="+mn-lt"/>
        <a:ea typeface="+mn-ea"/>
        <a:cs typeface="+mn-cs"/>
      </a:defRPr>
    </a:lvl3pPr>
    <a:lvl4pPr marL="2193290" algn="l" defTabSz="1461770" rtl="0" eaLnBrk="1" latinLnBrk="0" hangingPunct="1">
      <a:defRPr sz="2900" kern="1200">
        <a:solidFill>
          <a:schemeClr val="tx1"/>
        </a:solidFill>
        <a:latin typeface="+mn-lt"/>
        <a:ea typeface="+mn-ea"/>
        <a:cs typeface="+mn-cs"/>
      </a:defRPr>
    </a:lvl4pPr>
    <a:lvl5pPr marL="2924175" algn="l" defTabSz="1461770" rtl="0" eaLnBrk="1" latinLnBrk="0" hangingPunct="1">
      <a:defRPr sz="2900" kern="1200">
        <a:solidFill>
          <a:schemeClr val="tx1"/>
        </a:solidFill>
        <a:latin typeface="+mn-lt"/>
        <a:ea typeface="+mn-ea"/>
        <a:cs typeface="+mn-cs"/>
      </a:defRPr>
    </a:lvl5pPr>
    <a:lvl6pPr marL="3655060" algn="l" defTabSz="1461770" rtl="0" eaLnBrk="1" latinLnBrk="0" hangingPunct="1">
      <a:defRPr sz="2900" kern="1200">
        <a:solidFill>
          <a:schemeClr val="tx1"/>
        </a:solidFill>
        <a:latin typeface="+mn-lt"/>
        <a:ea typeface="+mn-ea"/>
        <a:cs typeface="+mn-cs"/>
      </a:defRPr>
    </a:lvl6pPr>
    <a:lvl7pPr marL="4385945" algn="l" defTabSz="1461770" rtl="0" eaLnBrk="1" latinLnBrk="0" hangingPunct="1">
      <a:defRPr sz="2900" kern="1200">
        <a:solidFill>
          <a:schemeClr val="tx1"/>
        </a:solidFill>
        <a:latin typeface="+mn-lt"/>
        <a:ea typeface="+mn-ea"/>
        <a:cs typeface="+mn-cs"/>
      </a:defRPr>
    </a:lvl7pPr>
    <a:lvl8pPr marL="5117465" algn="l" defTabSz="1461770" rtl="0" eaLnBrk="1" latinLnBrk="0" hangingPunct="1">
      <a:defRPr sz="2900" kern="1200">
        <a:solidFill>
          <a:schemeClr val="tx1"/>
        </a:solidFill>
        <a:latin typeface="+mn-lt"/>
        <a:ea typeface="+mn-ea"/>
        <a:cs typeface="+mn-cs"/>
      </a:defRPr>
    </a:lvl8pPr>
    <a:lvl9pPr marL="5848350" algn="l" defTabSz="146177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showGuides="1">
      <p:cViewPr varScale="1">
        <p:scale>
          <a:sx n="49" d="100"/>
          <a:sy n="49" d="100"/>
        </p:scale>
        <p:origin x="720" y="66"/>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462405" rtl="0" eaLnBrk="1" latinLnBrk="0" hangingPunct="1">
      <a:defRPr sz="2000" kern="1200">
        <a:solidFill>
          <a:schemeClr val="tx1"/>
        </a:solidFill>
        <a:latin typeface="+mn-lt"/>
        <a:ea typeface="+mn-ea"/>
        <a:cs typeface="+mn-cs"/>
      </a:defRPr>
    </a:lvl1pPr>
    <a:lvl2pPr marL="730885" algn="l" defTabSz="1462405" rtl="0" eaLnBrk="1" latinLnBrk="0" hangingPunct="1">
      <a:defRPr sz="2000" kern="1200">
        <a:solidFill>
          <a:schemeClr val="tx1"/>
        </a:solidFill>
        <a:latin typeface="+mn-lt"/>
        <a:ea typeface="+mn-ea"/>
        <a:cs typeface="+mn-cs"/>
      </a:defRPr>
    </a:lvl2pPr>
    <a:lvl3pPr marL="1462405" algn="l" defTabSz="1462405" rtl="0" eaLnBrk="1" latinLnBrk="0" hangingPunct="1">
      <a:defRPr sz="2000" kern="1200">
        <a:solidFill>
          <a:schemeClr val="tx1"/>
        </a:solidFill>
        <a:latin typeface="+mn-lt"/>
        <a:ea typeface="+mn-ea"/>
        <a:cs typeface="+mn-cs"/>
      </a:defRPr>
    </a:lvl3pPr>
    <a:lvl4pPr marL="2193290" algn="l" defTabSz="1462405" rtl="0" eaLnBrk="1" latinLnBrk="0" hangingPunct="1">
      <a:defRPr sz="2000" kern="1200">
        <a:solidFill>
          <a:schemeClr val="tx1"/>
        </a:solidFill>
        <a:latin typeface="+mn-lt"/>
        <a:ea typeface="+mn-ea"/>
        <a:cs typeface="+mn-cs"/>
      </a:defRPr>
    </a:lvl4pPr>
    <a:lvl5pPr marL="2924810" algn="l" defTabSz="1462405" rtl="0" eaLnBrk="1" latinLnBrk="0" hangingPunct="1">
      <a:defRPr sz="2000" kern="1200">
        <a:solidFill>
          <a:schemeClr val="tx1"/>
        </a:solidFill>
        <a:latin typeface="+mn-lt"/>
        <a:ea typeface="+mn-ea"/>
        <a:cs typeface="+mn-cs"/>
      </a:defRPr>
    </a:lvl5pPr>
    <a:lvl6pPr marL="3655695" algn="l" defTabSz="1462405" rtl="0" eaLnBrk="1" latinLnBrk="0" hangingPunct="1">
      <a:defRPr sz="2000" kern="1200">
        <a:solidFill>
          <a:schemeClr val="tx1"/>
        </a:solidFill>
        <a:latin typeface="+mn-lt"/>
        <a:ea typeface="+mn-ea"/>
        <a:cs typeface="+mn-cs"/>
      </a:defRPr>
    </a:lvl6pPr>
    <a:lvl7pPr marL="4386580" algn="l" defTabSz="1462405" rtl="0" eaLnBrk="1" latinLnBrk="0" hangingPunct="1">
      <a:defRPr sz="2000" kern="1200">
        <a:solidFill>
          <a:schemeClr val="tx1"/>
        </a:solidFill>
        <a:latin typeface="+mn-lt"/>
        <a:ea typeface="+mn-ea"/>
        <a:cs typeface="+mn-cs"/>
      </a:defRPr>
    </a:lvl7pPr>
    <a:lvl8pPr marL="5118100" algn="l" defTabSz="1462405" rtl="0" eaLnBrk="1" latinLnBrk="0" hangingPunct="1">
      <a:defRPr sz="2000" kern="1200">
        <a:solidFill>
          <a:schemeClr val="tx1"/>
        </a:solidFill>
        <a:latin typeface="+mn-lt"/>
        <a:ea typeface="+mn-ea"/>
        <a:cs typeface="+mn-cs"/>
      </a:defRPr>
    </a:lvl8pPr>
    <a:lvl9pPr marL="5848985" algn="l" defTabSz="1462405"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0885" indent="0" algn="ctr">
              <a:buNone/>
              <a:defRPr>
                <a:solidFill>
                  <a:schemeClr val="tx1">
                    <a:tint val="75000"/>
                  </a:schemeClr>
                </a:solidFill>
              </a:defRPr>
            </a:lvl2pPr>
            <a:lvl3pPr marL="1461770" indent="0" algn="ctr">
              <a:buNone/>
              <a:defRPr>
                <a:solidFill>
                  <a:schemeClr val="tx1">
                    <a:tint val="75000"/>
                  </a:schemeClr>
                </a:solidFill>
              </a:defRPr>
            </a:lvl3pPr>
            <a:lvl4pPr marL="2193290" indent="0" algn="ctr">
              <a:buNone/>
              <a:defRPr>
                <a:solidFill>
                  <a:schemeClr val="tx1">
                    <a:tint val="75000"/>
                  </a:schemeClr>
                </a:solidFill>
              </a:defRPr>
            </a:lvl4pPr>
            <a:lvl5pPr marL="2924175" indent="0" algn="ctr">
              <a:buNone/>
              <a:defRPr>
                <a:solidFill>
                  <a:schemeClr val="tx1">
                    <a:tint val="75000"/>
                  </a:schemeClr>
                </a:solidFill>
              </a:defRPr>
            </a:lvl5pPr>
            <a:lvl6pPr marL="3655060" indent="0" algn="ctr">
              <a:buNone/>
              <a:defRPr>
                <a:solidFill>
                  <a:schemeClr val="tx1">
                    <a:tint val="75000"/>
                  </a:schemeClr>
                </a:solidFill>
              </a:defRPr>
            </a:lvl6pPr>
            <a:lvl7pPr marL="4385945" indent="0" algn="ctr">
              <a:buNone/>
              <a:defRPr>
                <a:solidFill>
                  <a:schemeClr val="tx1">
                    <a:tint val="75000"/>
                  </a:schemeClr>
                </a:solidFill>
              </a:defRPr>
            </a:lvl7pPr>
            <a:lvl8pPr marL="5117465" indent="0" algn="ctr">
              <a:buNone/>
              <a:defRPr>
                <a:solidFill>
                  <a:schemeClr val="tx1">
                    <a:tint val="75000"/>
                  </a:schemeClr>
                </a:solidFill>
              </a:defRPr>
            </a:lvl8pPr>
            <a:lvl9pPr marL="584835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endParaRPr lang="en-US"/>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endParaRPr lang="en-US"/>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3716000" cy="91440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6750"/>
            </a:lvl1pPr>
          </a:lstStyle>
          <a:p>
            <a:r>
              <a:rPr lang="en-US"/>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6750"/>
            </a:lvl1pPr>
          </a:lstStyle>
          <a:p>
            <a:r>
              <a:rPr lang="en-US"/>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endParaRPr lang="en-US"/>
          </a:p>
        </p:txBody>
      </p:sp>
      <p:sp>
        <p:nvSpPr>
          <p:cNvPr id="4" name="Content Placeholder 3"/>
          <p:cNvSpPr>
            <a:spLocks noGrp="1"/>
          </p:cNvSpPr>
          <p:nvPr>
            <p:ph sz="half" idx="2"/>
          </p:nvPr>
        </p:nvSpPr>
        <p:spPr>
          <a:xfrm>
            <a:off x="944762" y="3340100"/>
            <a:ext cx="5802510" cy="491278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endParaRPr lang="en-US"/>
          </a:p>
        </p:txBody>
      </p:sp>
      <p:sp>
        <p:nvSpPr>
          <p:cNvPr id="6" name="Content Placeholder 5"/>
          <p:cNvSpPr>
            <a:spLocks noGrp="1"/>
          </p:cNvSpPr>
          <p:nvPr>
            <p:ph sz="quarter" idx="4"/>
          </p:nvPr>
        </p:nvSpPr>
        <p:spPr>
          <a:xfrm>
            <a:off x="6943725" y="3340100"/>
            <a:ext cx="5831087" cy="491278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0885" indent="0">
              <a:buNone/>
              <a:defRPr sz="2900">
                <a:solidFill>
                  <a:schemeClr val="tx1">
                    <a:tint val="75000"/>
                  </a:schemeClr>
                </a:solidFill>
              </a:defRPr>
            </a:lvl2pPr>
            <a:lvl3pPr marL="1461770" indent="0">
              <a:buNone/>
              <a:defRPr sz="2600">
                <a:solidFill>
                  <a:schemeClr val="tx1">
                    <a:tint val="75000"/>
                  </a:schemeClr>
                </a:solidFill>
              </a:defRPr>
            </a:lvl3pPr>
            <a:lvl4pPr marL="2193290" indent="0">
              <a:buNone/>
              <a:defRPr sz="2200">
                <a:solidFill>
                  <a:schemeClr val="tx1">
                    <a:tint val="75000"/>
                  </a:schemeClr>
                </a:solidFill>
              </a:defRPr>
            </a:lvl4pPr>
            <a:lvl5pPr marL="2924175" indent="0">
              <a:buNone/>
              <a:defRPr sz="2200">
                <a:solidFill>
                  <a:schemeClr val="tx1">
                    <a:tint val="75000"/>
                  </a:schemeClr>
                </a:solidFill>
              </a:defRPr>
            </a:lvl5pPr>
            <a:lvl6pPr marL="3655060" indent="0">
              <a:buNone/>
              <a:defRPr sz="2200">
                <a:solidFill>
                  <a:schemeClr val="tx1">
                    <a:tint val="75000"/>
                  </a:schemeClr>
                </a:solidFill>
              </a:defRPr>
            </a:lvl6pPr>
            <a:lvl7pPr marL="4385945" indent="0">
              <a:buNone/>
              <a:defRPr sz="2200">
                <a:solidFill>
                  <a:schemeClr val="tx1">
                    <a:tint val="75000"/>
                  </a:schemeClr>
                </a:solidFill>
              </a:defRPr>
            </a:lvl7pPr>
            <a:lvl8pPr marL="5117465" indent="0">
              <a:buNone/>
              <a:defRPr sz="2200">
                <a:solidFill>
                  <a:schemeClr val="tx1">
                    <a:tint val="75000"/>
                  </a:schemeClr>
                </a:solidFill>
              </a:defRPr>
            </a:lvl8pPr>
            <a:lvl9pPr marL="5848350" indent="0">
              <a:buNone/>
              <a:defRPr sz="2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0885" indent="0">
              <a:buNone/>
              <a:defRPr sz="3100" b="1"/>
            </a:lvl2pPr>
            <a:lvl3pPr marL="1461770" indent="0">
              <a:buNone/>
              <a:defRPr sz="2900" b="1"/>
            </a:lvl3pPr>
            <a:lvl4pPr marL="2193290" indent="0">
              <a:buNone/>
              <a:defRPr sz="2600" b="1"/>
            </a:lvl4pPr>
            <a:lvl5pPr marL="2924175" indent="0">
              <a:buNone/>
              <a:defRPr sz="2600" b="1"/>
            </a:lvl5pPr>
            <a:lvl6pPr marL="3655060" indent="0">
              <a:buNone/>
              <a:defRPr sz="2600" b="1"/>
            </a:lvl6pPr>
            <a:lvl7pPr marL="4385945" indent="0">
              <a:buNone/>
              <a:defRPr sz="2600" b="1"/>
            </a:lvl7pPr>
            <a:lvl8pPr marL="5117465" indent="0">
              <a:buNone/>
              <a:defRPr sz="2600" b="1"/>
            </a:lvl8pPr>
            <a:lvl9pPr marL="5848350" indent="0">
              <a:buNone/>
              <a:defRPr sz="2600" b="1"/>
            </a:lvl9pPr>
          </a:lstStyle>
          <a:p>
            <a:pPr lvl="0"/>
            <a:r>
              <a:rPr lang="en-US"/>
              <a:t>Click to edit Master text styles</a:t>
            </a:r>
            <a:endParaRPr lang="en-US"/>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0885" indent="0">
              <a:buNone/>
              <a:defRPr sz="3100" b="1"/>
            </a:lvl2pPr>
            <a:lvl3pPr marL="1461770" indent="0">
              <a:buNone/>
              <a:defRPr sz="2900" b="1"/>
            </a:lvl3pPr>
            <a:lvl4pPr marL="2193290" indent="0">
              <a:buNone/>
              <a:defRPr sz="2600" b="1"/>
            </a:lvl4pPr>
            <a:lvl5pPr marL="2924175" indent="0">
              <a:buNone/>
              <a:defRPr sz="2600" b="1"/>
            </a:lvl5pPr>
            <a:lvl6pPr marL="3655060" indent="0">
              <a:buNone/>
              <a:defRPr sz="2600" b="1"/>
            </a:lvl6pPr>
            <a:lvl7pPr marL="4385945" indent="0">
              <a:buNone/>
              <a:defRPr sz="2600" b="1"/>
            </a:lvl7pPr>
            <a:lvl8pPr marL="5117465" indent="0">
              <a:buNone/>
              <a:defRPr sz="2600" b="1"/>
            </a:lvl8pPr>
            <a:lvl9pPr marL="5848350" indent="0">
              <a:buNone/>
              <a:defRPr sz="2600" b="1"/>
            </a:lvl9pPr>
          </a:lstStyle>
          <a:p>
            <a:pPr lvl="0"/>
            <a:r>
              <a:rPr lang="en-US"/>
              <a:t>Click to edit Master text styles</a:t>
            </a:r>
            <a:endParaRPr lang="en-US"/>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0885" indent="0">
              <a:buNone/>
              <a:defRPr sz="2000"/>
            </a:lvl2pPr>
            <a:lvl3pPr marL="1461770" indent="0">
              <a:buNone/>
              <a:defRPr sz="1600"/>
            </a:lvl3pPr>
            <a:lvl4pPr marL="2193290" indent="0">
              <a:buNone/>
              <a:defRPr sz="1400"/>
            </a:lvl4pPr>
            <a:lvl5pPr marL="2924175" indent="0">
              <a:buNone/>
              <a:defRPr sz="1400"/>
            </a:lvl5pPr>
            <a:lvl6pPr marL="3655060" indent="0">
              <a:buNone/>
              <a:defRPr sz="1400"/>
            </a:lvl6pPr>
            <a:lvl7pPr marL="4385945" indent="0">
              <a:buNone/>
              <a:defRPr sz="1400"/>
            </a:lvl7pPr>
            <a:lvl8pPr marL="5117465" indent="0">
              <a:buNone/>
              <a:defRPr sz="1400"/>
            </a:lvl8pPr>
            <a:lvl9pPr marL="5848350" indent="0">
              <a:buNone/>
              <a:defRPr sz="14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0885" indent="0">
              <a:buNone/>
              <a:defRPr sz="4400"/>
            </a:lvl2pPr>
            <a:lvl3pPr marL="1461770" indent="0">
              <a:buNone/>
              <a:defRPr sz="3800"/>
            </a:lvl3pPr>
            <a:lvl4pPr marL="2193290" indent="0">
              <a:buNone/>
              <a:defRPr sz="3100"/>
            </a:lvl4pPr>
            <a:lvl5pPr marL="2924175" indent="0">
              <a:buNone/>
              <a:defRPr sz="3100"/>
            </a:lvl5pPr>
            <a:lvl6pPr marL="3655060" indent="0">
              <a:buNone/>
              <a:defRPr sz="3100"/>
            </a:lvl6pPr>
            <a:lvl7pPr marL="4385945" indent="0">
              <a:buNone/>
              <a:defRPr sz="3100"/>
            </a:lvl7pPr>
            <a:lvl8pPr marL="5117465" indent="0">
              <a:buNone/>
              <a:defRPr sz="3100"/>
            </a:lvl8pPr>
            <a:lvl9pPr marL="5848350"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0885" indent="0">
              <a:buNone/>
              <a:defRPr sz="2000"/>
            </a:lvl2pPr>
            <a:lvl3pPr marL="1461770" indent="0">
              <a:buNone/>
              <a:defRPr sz="1600"/>
            </a:lvl3pPr>
            <a:lvl4pPr marL="2193290" indent="0">
              <a:buNone/>
              <a:defRPr sz="1400"/>
            </a:lvl4pPr>
            <a:lvl5pPr marL="2924175" indent="0">
              <a:buNone/>
              <a:defRPr sz="1400"/>
            </a:lvl5pPr>
            <a:lvl6pPr marL="3655060" indent="0">
              <a:buNone/>
              <a:defRPr sz="1400"/>
            </a:lvl6pPr>
            <a:lvl7pPr marL="4385945" indent="0">
              <a:buNone/>
              <a:defRPr sz="1400"/>
            </a:lvl7pPr>
            <a:lvl8pPr marL="5117465" indent="0">
              <a:buNone/>
              <a:defRPr sz="1400"/>
            </a:lvl8pPr>
            <a:lvl9pPr marL="5848350" indent="0">
              <a:buNone/>
              <a:defRPr sz="14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1770" rtl="0" eaLnBrk="1" latinLnBrk="0" hangingPunct="1">
        <a:spcBef>
          <a:spcPct val="0"/>
        </a:spcBef>
        <a:buNone/>
        <a:defRPr sz="7100" kern="1200">
          <a:solidFill>
            <a:schemeClr val="tx1"/>
          </a:solidFill>
          <a:latin typeface="+mj-lt"/>
          <a:ea typeface="+mj-ea"/>
          <a:cs typeface="+mj-cs"/>
        </a:defRPr>
      </a:lvl1pPr>
    </p:titleStyle>
    <p:bodyStyle>
      <a:lvl1pPr marL="548005" indent="-548005" algn="l" defTabSz="1461770"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1pPr>
      <a:lvl2pPr marL="1188085" indent="-457200" algn="l" defTabSz="1461770"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27530" indent="-365760" algn="l" defTabSz="14617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58415" indent="-365760" algn="l" defTabSz="146177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4pPr>
      <a:lvl5pPr marL="3289935" indent="-365760" algn="l" defTabSz="146177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5pPr>
      <a:lvl6pPr marL="4020820" indent="-365760" algn="l" defTabSz="146177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6pPr>
      <a:lvl7pPr marL="4751705" indent="-365760" algn="l" defTabSz="146177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7pPr>
      <a:lvl8pPr marL="5482590" indent="-365760" algn="l" defTabSz="146177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8pPr>
      <a:lvl9pPr marL="6214110" indent="-365760" algn="l" defTabSz="1461770"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9pPr>
    </p:bodyStyle>
    <p:otherStyle>
      <a:defPPr>
        <a:defRPr lang="en-US"/>
      </a:defPPr>
      <a:lvl1pPr marL="0" algn="l" defTabSz="1461770" rtl="0" eaLnBrk="1" latinLnBrk="0" hangingPunct="1">
        <a:defRPr sz="2900" kern="1200">
          <a:solidFill>
            <a:schemeClr val="tx1"/>
          </a:solidFill>
          <a:latin typeface="+mn-lt"/>
          <a:ea typeface="+mn-ea"/>
          <a:cs typeface="+mn-cs"/>
        </a:defRPr>
      </a:lvl1pPr>
      <a:lvl2pPr marL="730885" algn="l" defTabSz="1461770" rtl="0" eaLnBrk="1" latinLnBrk="0" hangingPunct="1">
        <a:defRPr sz="2900" kern="1200">
          <a:solidFill>
            <a:schemeClr val="tx1"/>
          </a:solidFill>
          <a:latin typeface="+mn-lt"/>
          <a:ea typeface="+mn-ea"/>
          <a:cs typeface="+mn-cs"/>
        </a:defRPr>
      </a:lvl2pPr>
      <a:lvl3pPr marL="1461770" algn="l" defTabSz="1461770" rtl="0" eaLnBrk="1" latinLnBrk="0" hangingPunct="1">
        <a:defRPr sz="2900" kern="1200">
          <a:solidFill>
            <a:schemeClr val="tx1"/>
          </a:solidFill>
          <a:latin typeface="+mn-lt"/>
          <a:ea typeface="+mn-ea"/>
          <a:cs typeface="+mn-cs"/>
        </a:defRPr>
      </a:lvl3pPr>
      <a:lvl4pPr marL="2193290" algn="l" defTabSz="1461770" rtl="0" eaLnBrk="1" latinLnBrk="0" hangingPunct="1">
        <a:defRPr sz="2900" kern="1200">
          <a:solidFill>
            <a:schemeClr val="tx1"/>
          </a:solidFill>
          <a:latin typeface="+mn-lt"/>
          <a:ea typeface="+mn-ea"/>
          <a:cs typeface="+mn-cs"/>
        </a:defRPr>
      </a:lvl4pPr>
      <a:lvl5pPr marL="2924175" algn="l" defTabSz="1461770" rtl="0" eaLnBrk="1" latinLnBrk="0" hangingPunct="1">
        <a:defRPr sz="2900" kern="1200">
          <a:solidFill>
            <a:schemeClr val="tx1"/>
          </a:solidFill>
          <a:latin typeface="+mn-lt"/>
          <a:ea typeface="+mn-ea"/>
          <a:cs typeface="+mn-cs"/>
        </a:defRPr>
      </a:lvl5pPr>
      <a:lvl6pPr marL="3655060" algn="l" defTabSz="1461770" rtl="0" eaLnBrk="1" latinLnBrk="0" hangingPunct="1">
        <a:defRPr sz="2900" kern="1200">
          <a:solidFill>
            <a:schemeClr val="tx1"/>
          </a:solidFill>
          <a:latin typeface="+mn-lt"/>
          <a:ea typeface="+mn-ea"/>
          <a:cs typeface="+mn-cs"/>
        </a:defRPr>
      </a:lvl6pPr>
      <a:lvl7pPr marL="4385945" algn="l" defTabSz="1461770" rtl="0" eaLnBrk="1" latinLnBrk="0" hangingPunct="1">
        <a:defRPr sz="2900" kern="1200">
          <a:solidFill>
            <a:schemeClr val="tx1"/>
          </a:solidFill>
          <a:latin typeface="+mn-lt"/>
          <a:ea typeface="+mn-ea"/>
          <a:cs typeface="+mn-cs"/>
        </a:defRPr>
      </a:lvl7pPr>
      <a:lvl8pPr marL="5117465" algn="l" defTabSz="1461770" rtl="0" eaLnBrk="1" latinLnBrk="0" hangingPunct="1">
        <a:defRPr sz="2900" kern="1200">
          <a:solidFill>
            <a:schemeClr val="tx1"/>
          </a:solidFill>
          <a:latin typeface="+mn-lt"/>
          <a:ea typeface="+mn-ea"/>
          <a:cs typeface="+mn-cs"/>
        </a:defRPr>
      </a:lvl8pPr>
      <a:lvl9pPr marL="5848350" algn="l" defTabSz="1461770"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5"/>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5"/>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5"/>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5"/>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5"/>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5"/>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5"/>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5"/>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emf"/><Relationship Id="rId2" Type="http://schemas.openxmlformats.org/officeDocument/2006/relationships/image" Target="../media/image6.emf"/><Relationship Id="rId12" Type="http://schemas.openxmlformats.org/officeDocument/2006/relationships/notesSlide" Target="../notesSlides/notesSlide2.xml"/><Relationship Id="rId11" Type="http://schemas.openxmlformats.org/officeDocument/2006/relationships/slideLayout" Target="../slideLayouts/slideLayout25.xml"/><Relationship Id="rId10" Type="http://schemas.openxmlformats.org/officeDocument/2006/relationships/image" Target="../media/image1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image3.wdp"/><Relationship Id="rId3" Type="http://schemas.openxmlformats.org/officeDocument/2006/relationships/image" Target="../media/image2.png"/><Relationship Id="rId2" Type="http://schemas.microsoft.com/office/2007/relationships/hdphoto" Target="../media/image16.wdp"/><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png"/><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emf"/><Relationship Id="rId2" Type="http://schemas.openxmlformats.org/officeDocument/2006/relationships/image" Target="../media/image6.emf"/><Relationship Id="rId12" Type="http://schemas.openxmlformats.org/officeDocument/2006/relationships/notesSlide" Target="../notesSlides/notesSlide4.xml"/><Relationship Id="rId11" Type="http://schemas.openxmlformats.org/officeDocument/2006/relationships/slideLayout" Target="../slideLayouts/slideLayout25.xml"/><Relationship Id="rId10" Type="http://schemas.openxmlformats.org/officeDocument/2006/relationships/image" Target="../media/image1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microsoft.com/office/2007/relationships/hdphoto" Target="../media/image3.wdp"/><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80"/>
            <a:endParaRPr lang="en-US" dirty="0">
              <a:solidFill>
                <a:prstClr val="white"/>
              </a:solidFill>
              <a:latin typeface="Tahoma" panose="020B0604030504040204" charset="0"/>
              <a:cs typeface="Tahoma" panose="020B0604030504040204" charset="0"/>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80"/>
            <a:endParaRPr lang="en-US" sz="3800" dirty="0">
              <a:solidFill>
                <a:prstClr val="white"/>
              </a:solidFill>
              <a:latin typeface="Tahoma" panose="020B0604030504040204" charset="0"/>
              <a:cs typeface="Tahoma" panose="020B0604030504040204" charset="0"/>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80"/>
              <a:endParaRPr lang="en-US" dirty="0">
                <a:solidFill>
                  <a:prstClr val="white"/>
                </a:solidFill>
                <a:latin typeface="Tahoma" panose="020B0604030504040204" charset="0"/>
                <a:cs typeface="Tahoma" panose="020B060403050404020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80"/>
              <a:endParaRPr lang="en-US" dirty="0">
                <a:solidFill>
                  <a:prstClr val="white"/>
                </a:solidFill>
                <a:latin typeface="Tahoma" panose="020B0604030504040204" charset="0"/>
                <a:cs typeface="Tahoma" panose="020B060403050404020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80"/>
              <a:endParaRPr lang="en-US" dirty="0">
                <a:solidFill>
                  <a:prstClr val="white"/>
                </a:solidFill>
                <a:latin typeface="Tahoma" panose="020B0604030504040204" charset="0"/>
                <a:cs typeface="Tahoma" panose="020B0604030504040204" charset="0"/>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80"/>
              <a:endParaRPr lang="en-US" dirty="0">
                <a:solidFill>
                  <a:prstClr val="white"/>
                </a:solidFill>
                <a:latin typeface="Tahoma" panose="020B0604030504040204" charset="0"/>
                <a:cs typeface="Tahoma" panose="020B060403050404020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80"/>
              <a:endParaRPr lang="en-US" dirty="0">
                <a:solidFill>
                  <a:prstClr val="white"/>
                </a:solidFill>
                <a:latin typeface="Tahoma" panose="020B0604030504040204" charset="0"/>
                <a:cs typeface="Tahoma" panose="020B0604030504040204" charset="0"/>
              </a:endParaRPr>
            </a:p>
          </p:txBody>
        </p:sp>
      </p:grpSp>
      <p:grpSp>
        <p:nvGrpSpPr>
          <p:cNvPr id="21" name="Group 20"/>
          <p:cNvGrpSpPr/>
          <p:nvPr/>
        </p:nvGrpSpPr>
        <p:grpSpPr>
          <a:xfrm>
            <a:off x="761999" y="317147"/>
            <a:ext cx="2214451" cy="267311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1097280"/>
              <a:endParaRPr lang="en-US" dirty="0">
                <a:solidFill>
                  <a:prstClr val="black"/>
                </a:solidFill>
                <a:latin typeface="Tahoma" panose="020B0604030504040204" charset="0"/>
                <a:cs typeface="Tahoma" panose="020B0604030504040204"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80"/>
              <a:endParaRPr lang="en-US" dirty="0">
                <a:solidFill>
                  <a:prstClr val="black"/>
                </a:solidFill>
                <a:latin typeface="Tahoma" panose="020B0604030504040204" charset="0"/>
                <a:cs typeface="Tahoma" panose="020B0604030504040204"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80"/>
              <a:endParaRPr lang="en-US" dirty="0">
                <a:solidFill>
                  <a:prstClr val="black"/>
                </a:solidFill>
                <a:latin typeface="Tahoma" panose="020B0604030504040204" charset="0"/>
                <a:cs typeface="Tahoma" panose="020B0604030504040204" charset="0"/>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80"/>
            <a:r>
              <a:rPr lang="en-US" sz="3800" b="1" dirty="0" err="1">
                <a:solidFill>
                  <a:prstClr val="white"/>
                </a:solidFill>
                <a:latin typeface="Tahoma" panose="020B0604030504040204" charset="0"/>
                <a:ea typeface="Arial-Rounded" pitchFamily="34" charset="0"/>
                <a:cs typeface="Tahoma" panose="020B0604030504040204" charset="0"/>
              </a:rPr>
              <a:t>Bài</a:t>
            </a:r>
            <a:endParaRPr lang="en-US" sz="3800" b="1" dirty="0">
              <a:solidFill>
                <a:prstClr val="white"/>
              </a:solidFill>
              <a:latin typeface="Tahoma" panose="020B0604030504040204" charset="0"/>
              <a:ea typeface="Arial-Rounded" pitchFamily="34" charset="0"/>
              <a:cs typeface="Tahoma" panose="020B0604030504040204" charset="0"/>
            </a:endParaRPr>
          </a:p>
          <a:p>
            <a:pPr algn="ctr" defTabSz="1097280"/>
            <a:r>
              <a:rPr lang="en-US" sz="5000" b="1" dirty="0">
                <a:solidFill>
                  <a:prstClr val="white"/>
                </a:solidFill>
                <a:latin typeface="Tahoma" panose="020B0604030504040204" charset="0"/>
                <a:ea typeface="Arial-Rounded" pitchFamily="34" charset="0"/>
                <a:cs typeface="Tahoma" panose="020B0604030504040204" charset="0"/>
              </a:rPr>
              <a:t>14</a:t>
            </a:r>
            <a:endParaRPr lang="en-US" sz="5000" b="1" dirty="0">
              <a:solidFill>
                <a:prstClr val="white"/>
              </a:solidFill>
              <a:latin typeface="Tahoma" panose="020B0604030504040204" charset="0"/>
              <a:ea typeface="Arial-Rounded" pitchFamily="34" charset="0"/>
              <a:cs typeface="Tahoma" panose="020B0604030504040204" charset="0"/>
            </a:endParaRPr>
          </a:p>
        </p:txBody>
      </p:sp>
      <p:pic>
        <p:nvPicPr>
          <p:cNvPr id="2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8144936"/>
            <a:ext cx="13716000" cy="992953"/>
          </a:xfrm>
          <a:prstGeom prst="rect">
            <a:avLst/>
          </a:prstGeom>
        </p:spPr>
      </p:pic>
      <p:sp>
        <p:nvSpPr>
          <p:cNvPr id="22" name="TextBox 21"/>
          <p:cNvSpPr txBox="1"/>
          <p:nvPr/>
        </p:nvSpPr>
        <p:spPr>
          <a:xfrm>
            <a:off x="761885" y="995475"/>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Tahoma" panose="020B0604030504040204" charset="0"/>
                <a:ea typeface="Arial-Rounded" pitchFamily="34" charset="0"/>
                <a:cs typeface="Tahoma" panose="020B0604030504040204" charset="0"/>
              </a:rPr>
              <a:t>7</a:t>
            </a:r>
            <a:endParaRPr lang="en-US" sz="10600" b="1" dirty="0">
              <a:solidFill>
                <a:srgbClr val="FFC000"/>
              </a:solidFill>
              <a:latin typeface="Tahoma" panose="020B0604030504040204" charset="0"/>
              <a:ea typeface="Arial-Rounded" pitchFamily="34" charset="0"/>
              <a:cs typeface="Tahoma" panose="020B0604030504040204" charset="0"/>
            </a:endParaRPr>
          </a:p>
        </p:txBody>
      </p:sp>
      <p:sp>
        <p:nvSpPr>
          <p:cNvPr id="30" name="TextBox 29"/>
          <p:cNvSpPr txBox="1"/>
          <p:nvPr/>
        </p:nvSpPr>
        <p:spPr>
          <a:xfrm>
            <a:off x="2594388" y="861367"/>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Tahoma" panose="020B0604030504040204" charset="0"/>
                <a:ea typeface="Arial-Rounded" pitchFamily="34" charset="0"/>
                <a:cs typeface="Tahoma" panose="020B0604030504040204" charset="0"/>
              </a:rPr>
              <a:t>ĐI HỌC VUI SAO</a:t>
            </a:r>
            <a:endParaRPr lang="en-US" sz="6400" b="1" dirty="0">
              <a:ln w="3175">
                <a:solidFill>
                  <a:schemeClr val="bg1"/>
                </a:solidFill>
              </a:ln>
              <a:solidFill>
                <a:schemeClr val="bg1"/>
              </a:solidFill>
              <a:latin typeface="Tahoma" panose="020B0604030504040204" charset="0"/>
              <a:ea typeface="Arial-Rounded" pitchFamily="34" charset="0"/>
              <a:cs typeface="Tahoma" panose="020B0604030504040204" charset="0"/>
            </a:endParaRP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a:solidFill>
                  <a:srgbClr val="0070C0"/>
                </a:solidFill>
                <a:latin typeface="Tahoma" panose="020B0604030504040204" charset="0"/>
                <a:ea typeface="Arial-Rounded" pitchFamily="34" charset="0"/>
                <a:cs typeface="Tahoma" panose="020B0604030504040204" charset="0"/>
              </a:rPr>
              <a:t>EM HỌC VẼ</a:t>
            </a:r>
            <a:endParaRPr lang="en-US" sz="5800" b="1" dirty="0">
              <a:solidFill>
                <a:srgbClr val="0070C0"/>
              </a:solidFill>
              <a:latin typeface="Tahoma" panose="020B0604030504040204" charset="0"/>
              <a:ea typeface="Arial-Rounded" pitchFamily="34" charset="0"/>
              <a:cs typeface="Tahoma" panose="020B0604030504040204" charset="0"/>
            </a:endParaRP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ahoma" panose="020B0604030504040204" charset="0"/>
                <a:cs typeface="Tahoma" panose="020B0604030504040204"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ahoma" panose="020B0604030504040204" charset="0"/>
                <a:cs typeface="Tahoma" panose="020B0604030504040204"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ahoma" panose="020B0604030504040204" charset="0"/>
                <a:cs typeface="Tahoma" panose="020B0604030504040204"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ahoma" panose="020B0604030504040204" charset="0"/>
                <a:cs typeface="Tahoma" panose="020B0604030504040204"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ahoma" panose="020B0604030504040204" charset="0"/>
                <a:cs typeface="Tahoma" panose="020B0604030504040204"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ahoma" panose="020B0604030504040204" charset="0"/>
              <a:cs typeface="Tahoma" panose="020B0604030504040204" charset="0"/>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panose="020F0502020204030204"/>
              <a:ea typeface="SimSun" panose="02010600030101010101" pitchFamily="2" charset="-122"/>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panose="020F0502020204030204"/>
              <a:ea typeface="SimSun" panose="02010600030101010101" pitchFamily="2" charset="-122"/>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panose="020F0502020204030204"/>
              <a:ea typeface="SimSun" panose="02010600030101010101" pitchFamily="2" charset="-122"/>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panose="020F0502020204030204"/>
              <a:ea typeface="SimSun" panose="02010600030101010101" pitchFamily="2" charset="-122"/>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panose="020F0502020204030204"/>
              <a:ea typeface="SimSun" panose="02010600030101010101" pitchFamily="2" charset="-122"/>
            </a:endParaRPr>
          </a:p>
        </p:txBody>
      </p:sp>
      <p:pic>
        <p:nvPicPr>
          <p:cNvPr id="31" name="Picture 30"/>
          <p:cNvPicPr>
            <a:picLocks noChangeAspect="1"/>
          </p:cNvPicPr>
          <p:nvPr/>
        </p:nvPicPr>
        <p:blipFill rotWithShape="1">
          <a:blip r:embed="rId1"/>
          <a:srcRect l="7607" t="9720" r="7737" b="54882"/>
          <a:stretch>
            <a:fillRect/>
          </a:stretch>
        </p:blipFill>
        <p:spPr>
          <a:xfrm>
            <a:off x="-21431" y="7186612"/>
            <a:ext cx="13737431" cy="1243013"/>
          </a:xfrm>
          <a:prstGeom prst="rect">
            <a:avLst/>
          </a:prstGeom>
        </p:spPr>
      </p:pic>
      <p:pic>
        <p:nvPicPr>
          <p:cNvPr id="32" name="图片 7"/>
          <p:cNvPicPr>
            <a:picLocks noChangeAspect="1"/>
          </p:cNvPicPr>
          <p:nvPr/>
        </p:nvPicPr>
        <p:blipFill>
          <a:blip r:embed="rId2"/>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3"/>
          <a:stretch>
            <a:fillRect/>
          </a:stretch>
        </p:blipFill>
        <p:spPr>
          <a:xfrm>
            <a:off x="11961299" y="6063143"/>
            <a:ext cx="1693073" cy="2339254"/>
          </a:xfrm>
          <a:prstGeom prst="rect">
            <a:avLst/>
          </a:prstGeom>
          <a:noFill/>
          <a:ln w="9525">
            <a:noFill/>
          </a:ln>
        </p:spPr>
      </p:pic>
      <p:sp>
        <p:nvSpPr>
          <p:cNvPr id="24" name="文本框 22"/>
          <p:cNvSpPr txBox="1"/>
          <p:nvPr/>
        </p:nvSpPr>
        <p:spPr>
          <a:xfrm>
            <a:off x="1322705" y="875030"/>
            <a:ext cx="8811895" cy="1026795"/>
          </a:xfrm>
          <a:prstGeom prst="rect">
            <a:avLst/>
          </a:prstGeom>
          <a:noFill/>
        </p:spPr>
        <p:txBody>
          <a:bodyPr wrap="square" rtlCol="0">
            <a:spAutoFit/>
          </a:bodyPr>
          <a:lstStyle/>
          <a:p>
            <a:pPr defTabSz="1028700">
              <a:defRPr/>
            </a:pPr>
            <a:r>
              <a:rPr lang="en-US" altLang="zh-CN" sz="6075"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6075" dirty="0">
              <a:solidFill>
                <a:srgbClr val="FF0000"/>
              </a:solidFill>
              <a:latin typeface="iCiel Cadena" panose="02000503000000020004" pitchFamily="2" charset="0"/>
              <a:ea typeface="思源黑体 CN Bold" panose="020B0800000000000000" pitchFamily="34" charset="-122"/>
            </a:endParaRPr>
          </a:p>
        </p:txBody>
      </p:sp>
      <p:grpSp>
        <p:nvGrpSpPr>
          <p:cNvPr id="2" name="Group 1"/>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512961"/>
            </a:xfrm>
            <a:prstGeom prst="rect">
              <a:avLst/>
            </a:prstGeom>
            <a:noFill/>
          </p:spPr>
          <p:txBody>
            <a:bodyPr wrap="square" rtlCol="0">
              <a:spAutoFit/>
            </a:bodyPr>
            <a:lstStyle/>
            <a:p>
              <a:pPr defTabSz="1028700">
                <a:defRPr/>
              </a:pPr>
              <a:endParaRPr lang="en-US" sz="3150" b="1"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2192036" y="1228759"/>
              <a:ext cx="8905080" cy="512961"/>
            </a:xfrm>
            <a:prstGeom prst="rect">
              <a:avLst/>
            </a:prstGeom>
            <a:noFill/>
          </p:spPr>
          <p:txBody>
            <a:bodyPr wrap="square" rtlCol="0">
              <a:spAutoFit/>
            </a:bodyPr>
            <a:lstStyle/>
            <a:p>
              <a:pPr defTabSz="1028700">
                <a:defRPr/>
              </a:pPr>
              <a:r>
                <a:rPr lang="en-US" sz="3150" b="1" dirty="0">
                  <a:solidFill>
                    <a:srgbClr val="002060"/>
                  </a:solidFill>
                  <a:latin typeface="Arial" panose="020B0604020202020204" pitchFamily="34" charset="0"/>
                  <a:cs typeface="Arial" panose="020B0604020202020204" pitchFamily="34" charset="0"/>
                </a:rPr>
                <a:t>  </a:t>
              </a:r>
              <a:endParaRPr lang="en-US" sz="3150" b="1" dirty="0">
                <a:solidFill>
                  <a:srgbClr val="002060"/>
                </a:solidFill>
                <a:latin typeface="Arial" panose="020B0604020202020204" pitchFamily="34" charset="0"/>
                <a:cs typeface="Arial" panose="020B0604020202020204" pitchFamily="34" charset="0"/>
              </a:endParaRPr>
            </a:p>
          </p:txBody>
        </p:sp>
      </p:grpSp>
      <p:grpSp>
        <p:nvGrpSpPr>
          <p:cNvPr id="3" name="Group 2"/>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238148" y="2381518"/>
              <a:ext cx="8905080" cy="462121"/>
            </a:xfrm>
            <a:prstGeom prst="rect">
              <a:avLst/>
            </a:prstGeom>
            <a:noFill/>
          </p:spPr>
          <p:txBody>
            <a:bodyPr wrap="square" rtlCol="0">
              <a:spAutoFit/>
            </a:bodyPr>
            <a:lstStyle/>
            <a:p>
              <a:pPr algn="just">
                <a:lnSpc>
                  <a:spcPct val="107000"/>
                </a:lnSpc>
                <a:spcAft>
                  <a:spcPts val="800"/>
                </a:spcAft>
              </a:pP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2083605" y="3501646"/>
              <a:ext cx="8905080" cy="848095"/>
            </a:xfrm>
            <a:prstGeom prst="rect">
              <a:avLst/>
            </a:prstGeom>
            <a:noFill/>
          </p:spPr>
          <p:txBody>
            <a:bodyPr wrap="square" rtlCol="0">
              <a:spAutoFit/>
            </a:bodyPr>
            <a:lstStyle/>
            <a:p>
              <a:pPr defTabSz="1028700">
                <a:defRPr/>
              </a:pPr>
              <a:r>
                <a:rPr lang="en-US" sz="2800" b="1" dirty="0">
                  <a:solidFill>
                    <a:srgbClr val="002060"/>
                  </a:solidFill>
                  <a:effectLst/>
                  <a:latin typeface="Times New Roman" panose="02020603050405020304" pitchFamily="18" charset="0"/>
                  <a:ea typeface="Calibri" panose="020F0502020204030204" pitchFamily="34" charset="0"/>
                </a:rPr>
                <a:t>B</a:t>
              </a:r>
              <a:r>
                <a:rPr lang="vi-VN" sz="2800" b="1" dirty="0">
                  <a:solidFill>
                    <a:srgbClr val="002060"/>
                  </a:solidFill>
                  <a:effectLst/>
                  <a:latin typeface="Times New Roman" panose="02020603050405020304" pitchFamily="18" charset="0"/>
                  <a:ea typeface="Calibri" panose="020F0502020204030204" pitchFamily="34" charset="0"/>
                </a:rPr>
                <a:t>iết chia sẻ những trải nghiệm, suy nghĩ, cảm xúc có liên quan đến bài đọc</a:t>
              </a:r>
              <a:endParaRPr lang="en-US" sz="2800" b="1" dirty="0">
                <a:solidFill>
                  <a:srgbClr val="002060"/>
                </a:solidFill>
                <a:latin typeface="Arial" panose="020B0604020202020204" pitchFamily="34" charset="0"/>
                <a:cs typeface="Arial" panose="020B0604020202020204" pitchFamily="34" charset="0"/>
              </a:endParaRPr>
            </a:p>
          </p:txBody>
        </p:sp>
      </p:grpSp>
      <p:sp>
        <p:nvSpPr>
          <p:cNvPr id="9" name="TextBox 8"/>
          <p:cNvSpPr txBox="1"/>
          <p:nvPr/>
        </p:nvSpPr>
        <p:spPr>
          <a:xfrm>
            <a:off x="2633623" y="2000924"/>
            <a:ext cx="10161067" cy="1557542"/>
          </a:xfrm>
          <a:prstGeom prst="rect">
            <a:avLst/>
          </a:prstGeom>
          <a:noFill/>
        </p:spPr>
        <p:txBody>
          <a:bodyPr wrap="square">
            <a:spAutoFit/>
          </a:bodyPr>
          <a:lstStyle/>
          <a:p>
            <a:pPr algn="just">
              <a:lnSpc>
                <a:spcPct val="107000"/>
              </a:lnSpc>
              <a:spcAft>
                <a:spcPts val="800"/>
              </a:spcAf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just" defTabSz="1461770" rtl="0" eaLnBrk="1" fontAlgn="auto" latinLnBrk="0" hangingPunct="1">
              <a:lnSpc>
                <a:spcPct val="107000"/>
              </a:lnSpc>
              <a:spcBef>
                <a:spcPts val="0"/>
              </a:spcBef>
              <a:spcAft>
                <a:spcPts val="800"/>
              </a:spcAft>
              <a:buClrTx/>
              <a:buSzTx/>
              <a:buFontTx/>
              <a:buNone/>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83969" y="315277"/>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itchFamily="34" charset="0"/>
                <a:ea typeface="Arial-Rounded" pitchFamily="34" charset="0"/>
                <a:cs typeface="Arial-Rounded" pitchFamily="34" charset="0"/>
              </a:defRPr>
            </a:lvl1pPr>
          </a:lstStyle>
          <a:p>
            <a:r>
              <a:rPr lang="en-US" sz="3200" dirty="0" err="1"/>
              <a:t>Tìm</a:t>
            </a:r>
            <a:r>
              <a:rPr lang="en-US" sz="3200" dirty="0"/>
              <a:t> </a:t>
            </a:r>
            <a:r>
              <a:rPr lang="en-US" sz="3200" dirty="0" err="1"/>
              <a:t>đọc</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về</a:t>
            </a:r>
            <a:r>
              <a:rPr lang="en-US" sz="3200" dirty="0"/>
              <a:t> </a:t>
            </a:r>
            <a:r>
              <a:rPr lang="en-US" sz="3200" dirty="0" err="1"/>
              <a:t>trường</a:t>
            </a:r>
            <a:r>
              <a:rPr lang="en-US" sz="3200" dirty="0"/>
              <a:t> </a:t>
            </a:r>
            <a:r>
              <a:rPr lang="en-US" sz="3200" dirty="0" err="1"/>
              <a:t>học</a:t>
            </a:r>
            <a:r>
              <a:rPr lang="en-US" sz="3200" dirty="0"/>
              <a:t>. Chia </a:t>
            </a:r>
            <a:r>
              <a:rPr lang="en-US" sz="3200" dirty="0" err="1"/>
              <a:t>sẻ</a:t>
            </a:r>
            <a:r>
              <a:rPr lang="en-US" sz="3200" dirty="0"/>
              <a:t> </a:t>
            </a:r>
            <a:r>
              <a:rPr lang="en-US" sz="3200" dirty="0" err="1"/>
              <a:t>thông</a:t>
            </a:r>
            <a:r>
              <a:rPr lang="en-US" sz="3200" dirty="0"/>
              <a:t> tin </a:t>
            </a:r>
            <a:r>
              <a:rPr lang="en-US" sz="3200" dirty="0" err="1"/>
              <a:t>về</a:t>
            </a:r>
            <a:r>
              <a:rPr lang="en-US" sz="3200" dirty="0"/>
              <a:t> </a:t>
            </a:r>
            <a:r>
              <a:rPr lang="en-US" sz="3200" dirty="0" err="1"/>
              <a:t>câu</a:t>
            </a:r>
            <a:r>
              <a:rPr lang="en-US" sz="3200" dirty="0"/>
              <a:t> </a:t>
            </a:r>
            <a:r>
              <a:rPr lang="en-US" sz="3200" dirty="0" err="1"/>
              <a:t>chuyện</a:t>
            </a:r>
            <a:r>
              <a:rPr lang="en-US" sz="3200" dirty="0"/>
              <a:t> </a:t>
            </a:r>
            <a:r>
              <a:rPr lang="en-US" sz="3200" dirty="0" err="1"/>
              <a:t>dựa</a:t>
            </a:r>
            <a:r>
              <a:rPr lang="en-US" sz="3200" dirty="0"/>
              <a:t> </a:t>
            </a:r>
            <a:r>
              <a:rPr lang="en-US" sz="3200" dirty="0" err="1"/>
              <a:t>trên</a:t>
            </a:r>
            <a:r>
              <a:rPr lang="en-US" sz="3200" dirty="0"/>
              <a:t> </a:t>
            </a:r>
            <a:r>
              <a:rPr lang="en-US" sz="3200" dirty="0" err="1"/>
              <a:t>gợi</a:t>
            </a:r>
            <a:r>
              <a:rPr lang="en-US" sz="3200" dirty="0"/>
              <a:t> ý </a:t>
            </a:r>
            <a:r>
              <a:rPr lang="en-US" sz="3200" dirty="0" err="1"/>
              <a:t>sau</a:t>
            </a:r>
            <a:r>
              <a:rPr lang="en-US" sz="3200" dirty="0"/>
              <a:t>:</a:t>
            </a:r>
            <a:endParaRPr lang="en-US" sz="3200" dirty="0"/>
          </a:p>
        </p:txBody>
      </p:sp>
      <p:grpSp>
        <p:nvGrpSpPr>
          <p:cNvPr id="24" name="Group 23"/>
          <p:cNvGrpSpPr/>
          <p:nvPr/>
        </p:nvGrpSpPr>
        <p:grpSpPr>
          <a:xfrm>
            <a:off x="0" y="0"/>
            <a:ext cx="13716000" cy="463552"/>
            <a:chOff x="0" y="-127508"/>
            <a:chExt cx="12192000" cy="1361811"/>
          </a:xfrm>
        </p:grpSpPr>
        <p:sp>
          <p:nvSpPr>
            <p:cNvPr id="2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anose="020F0704030504030204" pitchFamily="34" charset="0"/>
                <a:cs typeface="Times New Roman" panose="02020603050405020304" pitchFamily="18" charset="0"/>
              </a:rPr>
              <a:t>1</a:t>
            </a:r>
            <a:endParaRPr lang="en-US" sz="4400" b="1" dirty="0">
              <a:solidFill>
                <a:schemeClr val="bg1"/>
              </a:solidFill>
              <a:latin typeface="Arial Rounded MT Bold" panose="020F0704030504030204"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a:fillRect/>
          </a:stretch>
        </p:blipFill>
        <p:spPr bwMode="auto">
          <a:xfrm>
            <a:off x="1394903" y="2424068"/>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8144936"/>
            <a:ext cx="13716000" cy="992953"/>
          </a:xfrm>
          <a:prstGeom prst="rect">
            <a:avLst/>
          </a:prstGeom>
        </p:spPr>
      </p:pic>
      <p:pic>
        <p:nvPicPr>
          <p:cNvPr id="14"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cxnSp>
        <p:nvCxnSpPr>
          <p:cNvPr id="3" name="Straight Connector 2"/>
          <p:cNvCxnSpPr/>
          <p:nvPr/>
        </p:nvCxnSpPr>
        <p:spPr>
          <a:xfrm>
            <a:off x="1905000" y="936661"/>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06000" y="894508"/>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1000" y="15960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962425" y="1429612"/>
            <a:ext cx="3123693" cy="363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itchFamily="34" charset="0"/>
              <a:ea typeface="Arial-Rounded" pitchFamily="34" charset="0"/>
              <a:cs typeface="Arial-Rounded"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itchFamily="34" charset="0"/>
                <a:ea typeface="Arial-Rounded" pitchFamily="34" charset="0"/>
                <a:cs typeface="Arial-Rounded" pitchFamily="34" charset="0"/>
              </a:rPr>
              <a:t>Ngôi trường mới</a:t>
            </a:r>
            <a:endParaRPr lang="vi-VN" sz="3200" b="1" dirty="0">
              <a:solidFill>
                <a:srgbClr val="FF0000"/>
              </a:solidFill>
              <a:effectLst>
                <a:outerShdw blurRad="60007" dist="200025" dir="15000000" sy="30000" kx="-1800000" algn="bl" rotWithShape="0">
                  <a:prstClr val="black">
                    <a:alpha val="32000"/>
                  </a:prstClr>
                </a:outerShdw>
              </a:effectLst>
              <a:latin typeface="Arial-Rounded" pitchFamily="34" charset="0"/>
              <a:ea typeface="Arial-Rounded" pitchFamily="34" charset="0"/>
              <a:cs typeface="Arial-Rounded" pitchFamily="34" charset="0"/>
            </a:endParaRPr>
          </a:p>
          <a:p>
            <a:pPr algn="just">
              <a:lnSpc>
                <a:spcPct val="150000"/>
              </a:lnSpc>
            </a:pPr>
            <a:r>
              <a:rPr lang="vi-VN" dirty="0">
                <a:solidFill>
                  <a:srgbClr val="002060"/>
                </a:solidFill>
                <a:latin typeface="Arial-Rounded" pitchFamily="34" charset="0"/>
                <a:ea typeface="Arial-Rounded" pitchFamily="34" charset="0"/>
                <a:cs typeface="Arial-Rounded" pitchFamily="34" charset="0"/>
              </a:rPr>
              <a:t>    Trường mới của em xây trên nền ngôi trường cũ lợp lá. Nhìn từ xa, những mảng tường vàng, ngói đỏ như những cánh hoa lấp ló trong cây. </a:t>
            </a:r>
            <a:endParaRPr lang="vi-VN" dirty="0">
              <a:solidFill>
                <a:srgbClr val="002060"/>
              </a:solidFill>
              <a:latin typeface="Arial-Rounded" pitchFamily="34" charset="0"/>
              <a:ea typeface="Arial-Rounded" pitchFamily="34" charset="0"/>
              <a:cs typeface="Arial-Rounded" pitchFamily="34" charset="0"/>
            </a:endParaRPr>
          </a:p>
          <a:p>
            <a:pPr algn="just">
              <a:lnSpc>
                <a:spcPct val="150000"/>
              </a:lnSpc>
            </a:pPr>
            <a:r>
              <a:rPr lang="vi-VN" dirty="0">
                <a:solidFill>
                  <a:srgbClr val="002060"/>
                </a:solidFill>
                <a:latin typeface="Arial-Rounded" pitchFamily="34" charset="0"/>
                <a:ea typeface="Arial-Rounded" pitchFamily="34" charset="0"/>
                <a:cs typeface="Arial-Rounded" pitchFamily="34" charset="0"/>
              </a:rPr>
              <a:t>    Em bước vào lớp, vừa bỡ ngỡ vừa thấy quen thân. Tường vôi trắng, cánh cửa xanh, bàn ghế gỗ xoan đào nổi vân như lụa. Em thấy tất cả đều sáng lên và thơm tho trong nắng mùa thu.</a:t>
            </a:r>
            <a:endParaRPr lang="vi-VN" dirty="0">
              <a:solidFill>
                <a:srgbClr val="002060"/>
              </a:solidFill>
              <a:latin typeface="Arial-Rounded" pitchFamily="34" charset="0"/>
              <a:ea typeface="Arial-Rounded" pitchFamily="34" charset="0"/>
              <a:cs typeface="Arial-Rounded" pitchFamily="34" charset="0"/>
            </a:endParaRPr>
          </a:p>
          <a:p>
            <a:pPr algn="just">
              <a:lnSpc>
                <a:spcPct val="150000"/>
              </a:lnSpc>
            </a:pPr>
            <a:r>
              <a:rPr lang="vi-VN" dirty="0">
                <a:solidFill>
                  <a:srgbClr val="002060"/>
                </a:solidFill>
                <a:latin typeface="Arial-Rounded" pitchFamily="34" charset="0"/>
                <a:ea typeface="Arial-Rounded" pitchFamily="34" charset="0"/>
                <a:cs typeface="Arial-Rounded"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endParaRPr lang="vi-VN" dirty="0">
              <a:solidFill>
                <a:srgbClr val="002060"/>
              </a:solidFill>
              <a:latin typeface="Arial-Rounded" pitchFamily="34" charset="0"/>
              <a:ea typeface="Arial-Rounded" pitchFamily="34" charset="0"/>
              <a:cs typeface="Arial-Rounded" pitchFamily="34" charset="0"/>
            </a:endParaRPr>
          </a:p>
          <a:p>
            <a:pPr algn="ctr">
              <a:lnSpc>
                <a:spcPct val="150000"/>
              </a:lnSpc>
            </a:pPr>
            <a:r>
              <a:rPr lang="vi-VN" dirty="0">
                <a:solidFill>
                  <a:srgbClr val="7030A0"/>
                </a:solidFill>
                <a:latin typeface="Arial-Rounded" pitchFamily="34" charset="0"/>
                <a:ea typeface="Arial-Rounded" pitchFamily="34" charset="0"/>
                <a:cs typeface="Arial-Rounded" pitchFamily="34" charset="0"/>
              </a:rPr>
              <a:t>            </a:t>
            </a:r>
            <a:r>
              <a:rPr lang="vi-VN" dirty="0">
                <a:solidFill>
                  <a:srgbClr val="002060"/>
                </a:solidFill>
                <a:latin typeface="Arial-Rounded" pitchFamily="34" charset="0"/>
                <a:ea typeface="Arial-Rounded" pitchFamily="34" charset="0"/>
                <a:cs typeface="Arial-Rounded" pitchFamily="34" charset="0"/>
              </a:rPr>
              <a:t>                     </a:t>
            </a:r>
            <a:r>
              <a:rPr lang="en-US" dirty="0">
                <a:solidFill>
                  <a:srgbClr val="002060"/>
                </a:solidFill>
                <a:latin typeface="Arial-Rounded" pitchFamily="34" charset="0"/>
                <a:ea typeface="Arial-Rounded" pitchFamily="34" charset="0"/>
                <a:cs typeface="Arial-Rounded" pitchFamily="34" charset="0"/>
              </a:rPr>
              <a:t>                                           </a:t>
            </a:r>
            <a:r>
              <a:rPr lang="vi-VN" dirty="0">
                <a:solidFill>
                  <a:srgbClr val="002060"/>
                </a:solidFill>
                <a:latin typeface="Arial-Rounded" pitchFamily="34" charset="0"/>
                <a:ea typeface="Arial-Rounded" pitchFamily="34" charset="0"/>
                <a:cs typeface="Arial-Rounded" pitchFamily="34" charset="0"/>
              </a:rPr>
              <a:t>(</a:t>
            </a:r>
            <a:r>
              <a:rPr lang="vi-VN" i="1" dirty="0">
                <a:solidFill>
                  <a:srgbClr val="002060"/>
                </a:solidFill>
                <a:latin typeface="Arial-Rounded" pitchFamily="34" charset="0"/>
                <a:ea typeface="Arial-Rounded" pitchFamily="34" charset="0"/>
                <a:cs typeface="Arial-Rounded" pitchFamily="34" charset="0"/>
              </a:rPr>
              <a:t>Theo</a:t>
            </a:r>
            <a:r>
              <a:rPr lang="vi-VN" dirty="0">
                <a:solidFill>
                  <a:srgbClr val="002060"/>
                </a:solidFill>
                <a:latin typeface="Arial-Rounded" pitchFamily="34" charset="0"/>
                <a:ea typeface="Arial-Rounded" pitchFamily="34" charset="0"/>
                <a:cs typeface="Arial-Rounded" pitchFamily="34" charset="0"/>
              </a:rPr>
              <a:t> </a:t>
            </a:r>
            <a:r>
              <a:rPr lang="vi-VN" b="1" dirty="0">
                <a:solidFill>
                  <a:srgbClr val="002060"/>
                </a:solidFill>
                <a:latin typeface="Arial-Rounded" pitchFamily="34" charset="0"/>
                <a:ea typeface="Arial-Rounded" pitchFamily="34" charset="0"/>
                <a:cs typeface="Arial-Rounded" pitchFamily="34" charset="0"/>
              </a:rPr>
              <a:t>Ngô Quân Miện</a:t>
            </a:r>
            <a:r>
              <a:rPr lang="vi-VN" dirty="0">
                <a:solidFill>
                  <a:srgbClr val="002060"/>
                </a:solidFill>
                <a:latin typeface="Arial-Rounded" pitchFamily="34" charset="0"/>
                <a:ea typeface="Arial-Rounded" pitchFamily="34" charset="0"/>
                <a:cs typeface="Arial-Rounded" pitchFamily="34" charset="0"/>
              </a:rPr>
              <a:t>)</a:t>
            </a:r>
            <a:endParaRPr lang="vi-VN" dirty="0">
              <a:solidFill>
                <a:srgbClr val="002060"/>
              </a:solidFill>
              <a:latin typeface="Arial-Rounded" pitchFamily="34" charset="0"/>
              <a:ea typeface="Arial-Rounded" pitchFamily="34" charset="0"/>
              <a:cs typeface="Arial-Rounded" pitchFamily="34"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endPar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endParaRPr>
          </a:p>
        </p:txBody>
      </p:sp>
      <p:pic>
        <p:nvPicPr>
          <p:cNvPr id="11" name="Picture 10"/>
          <p:cNvPicPr>
            <a:picLocks noChangeAspect="1"/>
          </p:cNvPicPr>
          <p:nvPr/>
        </p:nvPicPr>
        <p:blipFill rotWithShape="1">
          <a:blip r:embed="rId1">
            <a:extLst>
              <a:ext uri="{28A0092B-C50C-407E-A947-70E740481C1C}">
                <a14:useLocalDpi xmlns:a14="http://schemas.microsoft.com/office/drawing/2010/main" val="0"/>
              </a:ext>
            </a:extLst>
          </a:blip>
          <a:srcRect t="16433" b="22647"/>
          <a:stretch>
            <a:fillRect/>
          </a:stretch>
        </p:blipFill>
        <p:spPr>
          <a:xfrm>
            <a:off x="3132140" y="3429000"/>
            <a:ext cx="7904414" cy="5461739"/>
          </a:xfrm>
          <a:prstGeom prst="rect">
            <a:avLst/>
          </a:prstGeom>
        </p:spPr>
      </p:pic>
      <p:pic>
        <p:nvPicPr>
          <p:cNvPr id="16" name="Picture 15"/>
          <p:cNvPicPr>
            <a:picLocks noChangeAspect="1"/>
          </p:cNvPicPr>
          <p:nvPr/>
        </p:nvPicPr>
        <p:blipFill rotWithShape="1">
          <a:blip r:embed="rId2">
            <a:extLst>
              <a:ext uri="{BEBA8EAE-BF5A-486C-A8C5-ECC9F3942E4B}">
                <a14:imgProps xmlns:a14="http://schemas.microsoft.com/office/drawing/2010/main">
                  <a14:imgLayer r:embed="rId3">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a:fillRect/>
          </a:stretch>
        </p:blipFill>
        <p:spPr>
          <a:xfrm>
            <a:off x="11073409" y="4507980"/>
            <a:ext cx="2810735" cy="535689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itchFamily="34" charset="0"/>
                <a:ea typeface="Arial-Rounded" pitchFamily="34" charset="0"/>
                <a:cs typeface="Arial-Rounded" pitchFamily="34" charset="0"/>
              </a:defRPr>
            </a:lvl1pPr>
          </a:lstStyle>
          <a:p>
            <a:r>
              <a:rPr lang="en-US" sz="3200" dirty="0" err="1"/>
              <a:t>Nói</a:t>
            </a:r>
            <a:r>
              <a:rPr lang="en-US" sz="3200" dirty="0"/>
              <a:t> </a:t>
            </a:r>
            <a:r>
              <a:rPr lang="en-US" sz="3200" dirty="0" err="1"/>
              <a:t>về</a:t>
            </a:r>
            <a:r>
              <a:rPr lang="en-US" sz="3200" dirty="0"/>
              <a:t> </a:t>
            </a:r>
            <a:r>
              <a:rPr lang="en-US" sz="3200" dirty="0" err="1"/>
              <a:t>nhân</a:t>
            </a:r>
            <a:r>
              <a:rPr lang="en-US" sz="3200" dirty="0"/>
              <a:t> </a:t>
            </a:r>
            <a:r>
              <a:rPr lang="en-US" sz="3200" dirty="0" err="1"/>
              <a:t>vật</a:t>
            </a:r>
            <a:r>
              <a:rPr lang="en-US" sz="3200" dirty="0"/>
              <a:t> </a:t>
            </a:r>
            <a:r>
              <a:rPr lang="en-US" sz="3200" dirty="0" err="1"/>
              <a:t>em</a:t>
            </a:r>
            <a:r>
              <a:rPr lang="en-US" sz="3200" dirty="0"/>
              <a:t> </a:t>
            </a:r>
            <a:r>
              <a:rPr lang="en-US" sz="3200" dirty="0" err="1"/>
              <a:t>thích</a:t>
            </a:r>
            <a:r>
              <a:rPr lang="en-US" sz="3200" dirty="0"/>
              <a:t> </a:t>
            </a:r>
            <a:r>
              <a:rPr lang="en-US" sz="3200" dirty="0" err="1"/>
              <a:t>trong</a:t>
            </a:r>
            <a:r>
              <a:rPr lang="en-US" sz="3200" dirty="0"/>
              <a:t> </a:t>
            </a:r>
            <a:r>
              <a:rPr lang="en-US" sz="3200" dirty="0" err="1"/>
              <a:t>câu</a:t>
            </a:r>
            <a:r>
              <a:rPr lang="en-US" sz="3200" dirty="0"/>
              <a:t> </a:t>
            </a:r>
            <a:r>
              <a:rPr lang="en-US" sz="3200" dirty="0" err="1"/>
              <a:t>chuyện</a:t>
            </a:r>
            <a:r>
              <a:rPr lang="en-US" sz="3200" dirty="0"/>
              <a:t>.</a:t>
            </a:r>
            <a:endParaRPr lang="en-US" sz="3200" dirty="0"/>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anose="020F0704030504030204" pitchFamily="34" charset="0"/>
                <a:cs typeface="Times New Roman" panose="02020603050405020304" pitchFamily="18" charset="0"/>
              </a:rPr>
              <a:t>2</a:t>
            </a:r>
            <a:endParaRPr lang="en-US" sz="4400" b="1" dirty="0">
              <a:solidFill>
                <a:schemeClr val="bg1"/>
              </a:solidFill>
              <a:latin typeface="Arial Rounded MT Bold" panose="020F0704030504030204" pitchFamily="34" charset="0"/>
              <a:cs typeface="Times New Roman" panose="02020603050405020304" pitchFamily="18" charset="0"/>
            </a:endParaRPr>
          </a:p>
        </p:txBody>
      </p:sp>
      <p:cxnSp>
        <p:nvCxnSpPr>
          <p:cNvPr id="3" name="Straight Connector 2"/>
          <p:cNvCxnSpPr/>
          <p:nvPr/>
        </p:nvCxnSpPr>
        <p:spPr>
          <a:xfrm>
            <a:off x="1676400" y="12192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pic>
        <p:nvPicPr>
          <p:cNvPr id="31" name="Picture 30"/>
          <p:cNvPicPr>
            <a:picLocks noChangeAspect="1"/>
          </p:cNvPicPr>
          <p:nvPr/>
        </p:nvPicPr>
        <p:blipFill rotWithShape="1">
          <a:blip r:embed="rId1"/>
          <a:srcRect l="7607" t="9720" r="7737" b="54882"/>
          <a:stretch>
            <a:fillRect/>
          </a:stretch>
        </p:blipFill>
        <p:spPr>
          <a:xfrm>
            <a:off x="-21431" y="7186612"/>
            <a:ext cx="13737431" cy="1243013"/>
          </a:xfrm>
          <a:prstGeom prst="rect">
            <a:avLst/>
          </a:prstGeom>
        </p:spPr>
      </p:pic>
      <p:pic>
        <p:nvPicPr>
          <p:cNvPr id="32" name="图片 7"/>
          <p:cNvPicPr>
            <a:picLocks noChangeAspect="1"/>
          </p:cNvPicPr>
          <p:nvPr/>
        </p:nvPicPr>
        <p:blipFill>
          <a:blip r:embed="rId2"/>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3"/>
          <a:stretch>
            <a:fillRect/>
          </a:stretch>
        </p:blipFill>
        <p:spPr>
          <a:xfrm>
            <a:off x="11961299" y="6063143"/>
            <a:ext cx="1693073" cy="2339254"/>
          </a:xfrm>
          <a:prstGeom prst="rect">
            <a:avLst/>
          </a:prstGeom>
          <a:noFill/>
          <a:ln w="9525">
            <a:noFill/>
          </a:ln>
        </p:spPr>
      </p:pic>
      <p:sp>
        <p:nvSpPr>
          <p:cNvPr id="24" name="文本框 22"/>
          <p:cNvSpPr txBox="1"/>
          <p:nvPr/>
        </p:nvSpPr>
        <p:spPr>
          <a:xfrm>
            <a:off x="2441575" y="875030"/>
            <a:ext cx="7693025" cy="1026795"/>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defRPr/>
            </a:pPr>
            <a:r>
              <a:rPr kumimoji="0" lang="en-US" altLang="zh-CN" sz="6075"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YÊU CẦU CẦN ĐẠT</a:t>
            </a:r>
            <a:endParaRPr kumimoji="0" lang="zh-CN" altLang="en-US" sz="6075"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p:txBody>
      </p:sp>
      <p:grpSp>
        <p:nvGrpSpPr>
          <p:cNvPr id="2" name="Group 1"/>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defRPr/>
              </a:pPr>
              <a:endPar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192036" y="1228759"/>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defRPr/>
              </a:pPr>
              <a:r>
                <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3" name="Group 2"/>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238148" y="2381518"/>
              <a:ext cx="8905080" cy="462121"/>
            </a:xfrm>
            <a:prstGeom prst="rect">
              <a:avLst/>
            </a:prstGeom>
            <a:noFill/>
          </p:spPr>
          <p:txBody>
            <a:bodyPr wrap="square" rtlCol="0">
              <a:spAutoFit/>
            </a:bodyPr>
            <a:lstStyle/>
            <a:p>
              <a:pPr marL="0" marR="0" lvl="0" indent="0" algn="just" defTabSz="1461770" rtl="0" eaLnBrk="1" fontAlgn="auto" latinLnBrk="0" hangingPunct="1">
                <a:lnSpc>
                  <a:spcPct val="107000"/>
                </a:lnSpc>
                <a:spcBef>
                  <a:spcPts val="0"/>
                </a:spcBef>
                <a:spcAft>
                  <a:spcPts val="800"/>
                </a:spcAft>
                <a:buClrTx/>
                <a:buSzTx/>
                <a:buFontTx/>
                <a:buNone/>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2083605" y="3501646"/>
              <a:ext cx="8905080" cy="848095"/>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B</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iết chia sẻ những trải nghiệm, suy nghĩ, cảm xúc có liên quan đến bài đọc</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9" name="TextBox 8"/>
          <p:cNvSpPr txBox="1"/>
          <p:nvPr/>
        </p:nvSpPr>
        <p:spPr>
          <a:xfrm>
            <a:off x="2633623" y="2000924"/>
            <a:ext cx="10161067" cy="1557542"/>
          </a:xfrm>
          <a:prstGeom prst="rect">
            <a:avLst/>
          </a:prstGeom>
          <a:noFill/>
        </p:spPr>
        <p:txBody>
          <a:bodyPr wrap="square">
            <a:spAutoFit/>
          </a:bodyPr>
          <a:lstStyle/>
          <a:p>
            <a:pPr marL="0" marR="0" lvl="0" indent="0" algn="just" defTabSz="1461770" rtl="0" eaLnBrk="1" fontAlgn="auto" latinLnBrk="0" hangingPunct="1">
              <a:lnSpc>
                <a:spcPct val="107000"/>
              </a:lnSpc>
              <a:spcBef>
                <a:spcPts val="0"/>
              </a:spcBef>
              <a:spcAft>
                <a:spcPts val="800"/>
              </a:spcAft>
              <a:buClrTx/>
              <a:buSzTx/>
              <a:buFontTx/>
              <a:buNone/>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461770" rtl="0" eaLnBrk="1" fontAlgn="auto" latinLnBrk="0" hangingPunct="1">
              <a:lnSpc>
                <a:spcPct val="107000"/>
              </a:lnSpc>
              <a:spcBef>
                <a:spcPts val="0"/>
              </a:spcBef>
              <a:spcAft>
                <a:spcPts val="800"/>
              </a:spcAft>
              <a:buClrTx/>
              <a:buSzTx/>
              <a:buFontTx/>
              <a:buNone/>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8145145"/>
            <a:ext cx="14232890" cy="993140"/>
          </a:xfrm>
          <a:prstGeom prst="rect">
            <a:avLst/>
          </a:prstGeom>
        </p:spPr>
      </p:pic>
      <p:grpSp>
        <p:nvGrpSpPr>
          <p:cNvPr id="17" name="Group 16"/>
          <p:cNvGrpSpPr/>
          <p:nvPr/>
        </p:nvGrpSpPr>
        <p:grpSpPr>
          <a:xfrm>
            <a:off x="0" y="0"/>
            <a:ext cx="14232890" cy="490855"/>
            <a:chOff x="0" y="-127508"/>
            <a:chExt cx="12192000" cy="1361811"/>
          </a:xfrm>
        </p:grpSpPr>
        <p:sp>
          <p:nvSpPr>
            <p:cNvPr id="18"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charset="0"/>
                <a:cs typeface="Tahoma" panose="020B0604030504040204" charset="0"/>
              </a:endParaRPr>
            </a:p>
          </p:txBody>
        </p:sp>
        <p:sp>
          <p:nvSpPr>
            <p:cNvPr id="19"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charset="0"/>
                <a:cs typeface="Tahoma" panose="020B0604030504040204" charset="0"/>
              </a:endParaRPr>
            </a:p>
          </p:txBody>
        </p:sp>
      </p:grpSp>
      <p:sp>
        <p:nvSpPr>
          <p:cNvPr id="6" name="TextBox 5"/>
          <p:cNvSpPr txBox="1"/>
          <p:nvPr/>
        </p:nvSpPr>
        <p:spPr>
          <a:xfrm>
            <a:off x="1052830" y="1515745"/>
            <a:ext cx="9355455" cy="847725"/>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rPr>
              <a:t> </a:t>
            </a:r>
            <a:r>
              <a:rPr lang="en-US" sz="4800" dirty="0" err="1">
                <a:solidFill>
                  <a:srgbClr val="FF0000"/>
                </a:solidFill>
                <a:effectLst>
                  <a:reflection blurRad="6350" stA="55000" endA="300" endPos="45500" dir="5400000" sy="-100000" algn="bl" rotWithShape="0"/>
                </a:effectLst>
                <a:latin typeface="Tahoma" panose="020B0604030504040204" charset="0"/>
                <a:cs typeface="Tahoma" panose="020B0604030504040204" charset="0"/>
              </a:rPr>
              <a:t>Vận</a:t>
            </a:r>
            <a:r>
              <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rPr>
              <a:t> </a:t>
            </a:r>
            <a:r>
              <a:rPr lang="en-US" sz="4800" dirty="0" err="1">
                <a:solidFill>
                  <a:srgbClr val="FF0000"/>
                </a:solidFill>
                <a:effectLst>
                  <a:reflection blurRad="6350" stA="55000" endA="300" endPos="45500" dir="5400000" sy="-100000" algn="bl" rotWithShape="0"/>
                </a:effectLst>
                <a:latin typeface="Tahoma" panose="020B0604030504040204" charset="0"/>
                <a:cs typeface="Tahoma" panose="020B0604030504040204" charset="0"/>
              </a:rPr>
              <a:t>dụng</a:t>
            </a:r>
            <a:r>
              <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rPr>
              <a:t> – </a:t>
            </a:r>
            <a:r>
              <a:rPr lang="en-US" sz="4800" dirty="0" err="1">
                <a:solidFill>
                  <a:srgbClr val="FF0000"/>
                </a:solidFill>
                <a:effectLst>
                  <a:reflection blurRad="6350" stA="55000" endA="300" endPos="45500" dir="5400000" sy="-100000" algn="bl" rotWithShape="0"/>
                </a:effectLst>
                <a:latin typeface="Tahoma" panose="020B0604030504040204" charset="0"/>
                <a:cs typeface="Tahoma" panose="020B0604030504040204" charset="0"/>
              </a:rPr>
              <a:t>Định</a:t>
            </a:r>
            <a:r>
              <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rPr>
              <a:t> </a:t>
            </a:r>
            <a:r>
              <a:rPr lang="en-US" sz="4800" dirty="0" err="1">
                <a:solidFill>
                  <a:srgbClr val="FF0000"/>
                </a:solidFill>
                <a:effectLst>
                  <a:reflection blurRad="6350" stA="55000" endA="300" endPos="45500" dir="5400000" sy="-100000" algn="bl" rotWithShape="0"/>
                </a:effectLst>
                <a:latin typeface="Tahoma" panose="020B0604030504040204" charset="0"/>
                <a:cs typeface="Tahoma" panose="020B0604030504040204" charset="0"/>
              </a:rPr>
              <a:t>hướng</a:t>
            </a:r>
            <a:r>
              <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rPr>
              <a:t> </a:t>
            </a:r>
            <a:r>
              <a:rPr lang="en-US" sz="4800" dirty="0" err="1">
                <a:solidFill>
                  <a:srgbClr val="FF0000"/>
                </a:solidFill>
                <a:effectLst>
                  <a:reflection blurRad="6350" stA="55000" endA="300" endPos="45500" dir="5400000" sy="-100000" algn="bl" rotWithShape="0"/>
                </a:effectLst>
                <a:latin typeface="Tahoma" panose="020B0604030504040204" charset="0"/>
                <a:cs typeface="Tahoma" panose="020B0604030504040204" charset="0"/>
              </a:rPr>
              <a:t>học</a:t>
            </a:r>
            <a:r>
              <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rPr>
              <a:t> </a:t>
            </a:r>
            <a:r>
              <a:rPr lang="en-US" sz="4800" dirty="0" err="1">
                <a:solidFill>
                  <a:srgbClr val="FF0000"/>
                </a:solidFill>
                <a:effectLst>
                  <a:reflection blurRad="6350" stA="55000" endA="300" endPos="45500" dir="5400000" sy="-100000" algn="bl" rotWithShape="0"/>
                </a:effectLst>
                <a:latin typeface="Tahoma" panose="020B0604030504040204" charset="0"/>
                <a:cs typeface="Tahoma" panose="020B0604030504040204" charset="0"/>
              </a:rPr>
              <a:t>tập</a:t>
            </a:r>
            <a:endParaRPr lang="en-US" sz="4800" dirty="0">
              <a:solidFill>
                <a:srgbClr val="FF0000"/>
              </a:solidFill>
              <a:effectLst>
                <a:reflection blurRad="6350" stA="55000" endA="300" endPos="45500" dir="5400000" sy="-100000" algn="bl" rotWithShape="0"/>
              </a:effectLst>
              <a:latin typeface="Tahoma" panose="020B0604030504040204" charset="0"/>
              <a:cs typeface="Tahoma" panose="020B0604030504040204" charset="0"/>
            </a:endParaRPr>
          </a:p>
        </p:txBody>
      </p:sp>
      <p:sp>
        <p:nvSpPr>
          <p:cNvPr id="7" name="TextBox 6"/>
          <p:cNvSpPr txBox="1"/>
          <p:nvPr/>
        </p:nvSpPr>
        <p:spPr>
          <a:xfrm>
            <a:off x="2007235" y="3752850"/>
            <a:ext cx="9896475" cy="2740660"/>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Tahoma" panose="020B0604030504040204" charset="0"/>
                <a:ea typeface="Arial-Rounded" pitchFamily="34" charset="0"/>
                <a:cs typeface="Tahoma" panose="020B0604030504040204" charset="0"/>
              </a:rPr>
              <a:t>Chuẩn</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bị</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a:solidFill>
                  <a:srgbClr val="002060"/>
                </a:solidFill>
                <a:latin typeface="Tahoma" panose="020B0604030504040204" charset="0"/>
                <a:ea typeface="Arial-Rounded" pitchFamily="34" charset="0"/>
                <a:cs typeface="Tahoma" panose="020B0604030504040204" charset="0"/>
              </a:rPr>
              <a:t>một </a:t>
            </a:r>
            <a:r>
              <a:rPr lang="en-US" sz="3800" b="1" dirty="0" err="1">
                <a:solidFill>
                  <a:srgbClr val="002060"/>
                </a:solidFill>
                <a:latin typeface="Tahoma" panose="020B0604030504040204" charset="0"/>
                <a:ea typeface="Arial-Rounded" pitchFamily="34" charset="0"/>
                <a:cs typeface="Tahoma" panose="020B0604030504040204" charset="0"/>
              </a:rPr>
              <a:t>cuốn</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sách</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mà</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em</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yêu</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thích</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nhất</a:t>
            </a:r>
            <a:r>
              <a:rPr lang="en-US" sz="3800" b="1" dirty="0">
                <a:solidFill>
                  <a:srgbClr val="002060"/>
                </a:solidFill>
                <a:latin typeface="Tahoma" panose="020B0604030504040204" charset="0"/>
                <a:ea typeface="Arial-Rounded" pitchFamily="34" charset="0"/>
                <a:cs typeface="Tahoma" panose="020B0604030504040204" charset="0"/>
              </a:rPr>
              <a:t>.</a:t>
            </a:r>
            <a:endParaRPr lang="en-US" sz="3800" b="1" dirty="0">
              <a:solidFill>
                <a:srgbClr val="002060"/>
              </a:solidFill>
              <a:latin typeface="Tahoma" panose="020B0604030504040204" charset="0"/>
              <a:ea typeface="Arial-Rounded" pitchFamily="34" charset="0"/>
              <a:cs typeface="Tahoma" panose="020B0604030504040204" charset="0"/>
            </a:endParaRPr>
          </a:p>
          <a:p>
            <a:pPr marL="548640" indent="-548640">
              <a:lnSpc>
                <a:spcPct val="150000"/>
              </a:lnSpc>
              <a:buFontTx/>
              <a:buChar char="-"/>
            </a:pPr>
            <a:r>
              <a:rPr lang="en-US" sz="3800" b="1" dirty="0" err="1">
                <a:solidFill>
                  <a:srgbClr val="002060"/>
                </a:solidFill>
                <a:latin typeface="Tahoma" panose="020B0604030504040204" charset="0"/>
                <a:ea typeface="Arial-Rounded" pitchFamily="34" charset="0"/>
                <a:cs typeface="Tahoma" panose="020B0604030504040204" charset="0"/>
              </a:rPr>
              <a:t>Xem</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trước</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bài</a:t>
            </a:r>
            <a:r>
              <a:rPr lang="en-US" sz="3800" b="1" dirty="0">
                <a:solidFill>
                  <a:srgbClr val="002060"/>
                </a:solidFill>
                <a:latin typeface="Tahoma" panose="020B0604030504040204" charset="0"/>
                <a:ea typeface="Arial-Rounded" pitchFamily="34" charset="0"/>
                <a:cs typeface="Tahoma" panose="020B0604030504040204" charset="0"/>
              </a:rPr>
              <a:t> </a:t>
            </a:r>
            <a:r>
              <a:rPr lang="en-US" sz="3800" b="1" dirty="0" err="1">
                <a:solidFill>
                  <a:srgbClr val="002060"/>
                </a:solidFill>
                <a:latin typeface="Tahoma" panose="020B0604030504040204" charset="0"/>
                <a:ea typeface="Arial-Rounded" pitchFamily="34" charset="0"/>
                <a:cs typeface="Tahoma" panose="020B0604030504040204" charset="0"/>
              </a:rPr>
              <a:t>sau</a:t>
            </a:r>
            <a:r>
              <a:rPr lang="en-US" sz="3800" b="1" dirty="0">
                <a:solidFill>
                  <a:srgbClr val="002060"/>
                </a:solidFill>
                <a:latin typeface="Tahoma" panose="020B0604030504040204" charset="0"/>
                <a:ea typeface="Arial-Rounded" pitchFamily="34" charset="0"/>
                <a:cs typeface="Tahoma" panose="020B0604030504040204" charset="0"/>
              </a:rPr>
              <a:t>.</a:t>
            </a:r>
            <a:endParaRPr lang="en-US" sz="3800" b="1" dirty="0">
              <a:solidFill>
                <a:srgbClr val="002060"/>
              </a:solidFill>
              <a:latin typeface="Tahoma" panose="020B0604030504040204" charset="0"/>
              <a:ea typeface="Arial-Rounded" pitchFamily="34" charset="0"/>
              <a:cs typeface="Tahoma" panose="020B0604030504040204" charset="0"/>
            </a:endParaRPr>
          </a:p>
        </p:txBody>
      </p:sp>
      <p:pic>
        <p:nvPicPr>
          <p:cNvPr id="8"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8860" y="2519045"/>
            <a:ext cx="2468880" cy="2160905"/>
          </a:xfrm>
          <a:prstGeom prst="rect">
            <a:avLst/>
          </a:prstGeom>
        </p:spPr>
      </p:pic>
      <p:pic>
        <p:nvPicPr>
          <p:cNvPr id="1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6502400"/>
            <a:ext cx="2733040" cy="2641600"/>
          </a:xfrm>
          <a:prstGeom prst="rect">
            <a:avLst/>
          </a:prstGeom>
        </p:spPr>
      </p:pic>
      <p:pic>
        <p:nvPicPr>
          <p:cNvPr id="11"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4570" y="565150"/>
            <a:ext cx="1554480" cy="2884170"/>
          </a:xfrm>
          <a:prstGeom prst="rect">
            <a:avLst/>
          </a:prstGeom>
        </p:spPr>
      </p:pic>
      <p:pic>
        <p:nvPicPr>
          <p:cNvPr id="12" name="图片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115" y="5053330"/>
            <a:ext cx="1554480" cy="286575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80570" y="6711315"/>
            <a:ext cx="1298575" cy="2195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1" cstate="screen"/>
          <a:srcRect l="1020" b="5828"/>
          <a:stretch>
            <a:fillRect/>
          </a:stretch>
        </p:blipFill>
        <p:spPr>
          <a:xfrm>
            <a:off x="-18319" y="6104643"/>
            <a:ext cx="13714413" cy="3020307"/>
          </a:xfrm>
          <a:prstGeom prst="rect">
            <a:avLst/>
          </a:prstGeom>
        </p:spPr>
      </p:pic>
      <p:pic>
        <p:nvPicPr>
          <p:cNvPr id="9"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p:cNvSpPr txBox="1"/>
          <p:nvPr/>
        </p:nvSpPr>
        <p:spPr>
          <a:xfrm>
            <a:off x="2447178" y="2462169"/>
            <a:ext cx="9363822" cy="1955800"/>
          </a:xfrm>
          <a:prstGeom prst="rect">
            <a:avLst/>
          </a:prstGeom>
          <a:noFill/>
        </p:spPr>
        <p:txBody>
          <a:bodyPr wrap="square" lIns="109698" tIns="54850" rIns="109698" bIns="54850" rtlCol="0">
            <a:spAutoFit/>
          </a:bodyPr>
          <a:lstStyle/>
          <a:p>
            <a:pPr algn="ctr" defTabSz="1097280">
              <a:lnSpc>
                <a:spcPct val="150000"/>
              </a:lnSpc>
            </a:pPr>
            <a:r>
              <a:rPr lang="en-US" sz="4000" dirty="0" err="1">
                <a:solidFill>
                  <a:srgbClr val="FF0000"/>
                </a:solidFill>
                <a:latin typeface="Tahoma" panose="020B0604030504040204" charset="0"/>
                <a:cs typeface="Tahoma" panose="020B0604030504040204" charset="0"/>
              </a:rPr>
              <a:t>Tạm</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biệt</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và</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hẹn</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gặp</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lại</a:t>
            </a:r>
            <a:r>
              <a:rPr lang="en-US" sz="4000" dirty="0">
                <a:solidFill>
                  <a:srgbClr val="FF0000"/>
                </a:solidFill>
                <a:latin typeface="Tahoma" panose="020B0604030504040204" charset="0"/>
                <a:cs typeface="Tahoma" panose="020B0604030504040204" charset="0"/>
              </a:rPr>
              <a:t> </a:t>
            </a:r>
            <a:endParaRPr lang="en-US" sz="4000" dirty="0">
              <a:solidFill>
                <a:srgbClr val="FF0000"/>
              </a:solidFill>
              <a:latin typeface="Tahoma" panose="020B0604030504040204" charset="0"/>
              <a:cs typeface="Tahoma" panose="020B0604030504040204" charset="0"/>
            </a:endParaRPr>
          </a:p>
          <a:p>
            <a:pPr algn="ctr" defTabSz="1097280">
              <a:lnSpc>
                <a:spcPct val="150000"/>
              </a:lnSpc>
            </a:pPr>
            <a:r>
              <a:rPr lang="en-US" sz="4000" dirty="0" err="1">
                <a:solidFill>
                  <a:srgbClr val="FF0000"/>
                </a:solidFill>
                <a:latin typeface="Tahoma" panose="020B0604030504040204" charset="0"/>
                <a:cs typeface="Tahoma" panose="020B0604030504040204" charset="0"/>
              </a:rPr>
              <a:t>các</a:t>
            </a:r>
            <a:r>
              <a:rPr lang="en-US" sz="4000" dirty="0">
                <a:solidFill>
                  <a:srgbClr val="FF0000"/>
                </a:solidFill>
                <a:latin typeface="Tahoma" panose="020B0604030504040204" charset="0"/>
                <a:cs typeface="Tahoma" panose="020B0604030504040204" charset="0"/>
              </a:rPr>
              <a:t> con </a:t>
            </a:r>
            <a:r>
              <a:rPr lang="en-US" sz="4000" dirty="0" err="1">
                <a:solidFill>
                  <a:srgbClr val="FF0000"/>
                </a:solidFill>
                <a:latin typeface="Tahoma" panose="020B0604030504040204" charset="0"/>
                <a:cs typeface="Tahoma" panose="020B0604030504040204" charset="0"/>
              </a:rPr>
              <a:t>vào</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những</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tiết</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học</a:t>
            </a:r>
            <a:r>
              <a:rPr lang="en-US" sz="4000" dirty="0">
                <a:solidFill>
                  <a:srgbClr val="FF0000"/>
                </a:solidFill>
                <a:latin typeface="Tahoma" panose="020B0604030504040204" charset="0"/>
                <a:cs typeface="Tahoma" panose="020B0604030504040204" charset="0"/>
              </a:rPr>
              <a:t> </a:t>
            </a:r>
            <a:r>
              <a:rPr lang="en-US" sz="4000" dirty="0" err="1">
                <a:solidFill>
                  <a:srgbClr val="FF0000"/>
                </a:solidFill>
                <a:latin typeface="Tahoma" panose="020B0604030504040204" charset="0"/>
                <a:cs typeface="Tahoma" panose="020B0604030504040204" charset="0"/>
              </a:rPr>
              <a:t>sau</a:t>
            </a:r>
            <a:r>
              <a:rPr lang="en-US" sz="4000" dirty="0">
                <a:solidFill>
                  <a:srgbClr val="FF0000"/>
                </a:solidFill>
                <a:latin typeface="Tahoma" panose="020B0604030504040204" charset="0"/>
                <a:cs typeface="Tahoma" panose="020B0604030504040204" charset="0"/>
              </a:rPr>
              <a:t>!</a:t>
            </a:r>
            <a:endParaRPr lang="en-US" sz="4000" dirty="0">
              <a:solidFill>
                <a:srgbClr val="FF0000"/>
              </a:solidFill>
              <a:latin typeface="Tahoma" panose="020B0604030504040204" charset="0"/>
              <a:cs typeface="Tahoma" panose="020B0604030504040204" charset="0"/>
            </a:endParaRPr>
          </a:p>
        </p:txBody>
      </p:sp>
      <p:pic>
        <p:nvPicPr>
          <p:cNvPr id="13" name="图片 20"/>
          <p:cNvPicPr>
            <a:picLocks noChangeAspect="1"/>
          </p:cNvPicPr>
          <p:nvPr/>
        </p:nvPicPr>
        <p:blipFill rotWithShape="1">
          <a:blip r:embed="rId4" cstate="screen"/>
          <a:srcRect/>
          <a:stretch>
            <a:fillRect/>
          </a:stretch>
        </p:blipFill>
        <p:spPr>
          <a:xfrm>
            <a:off x="0" y="5229323"/>
            <a:ext cx="13869862" cy="3723678"/>
          </a:xfrm>
          <a:prstGeom prst="rect">
            <a:avLst/>
          </a:prstGeom>
        </p:spPr>
      </p:pic>
      <p:pic>
        <p:nvPicPr>
          <p:cNvPr id="14" name="图片 14"/>
          <p:cNvPicPr>
            <a:picLocks noChangeAspect="1"/>
          </p:cNvPicPr>
          <p:nvPr/>
        </p:nvPicPr>
        <p:blipFill>
          <a:blip r:embed="rId5" cstate="screen"/>
          <a:stretch>
            <a:fillRect/>
          </a:stretch>
        </p:blipFill>
        <p:spPr>
          <a:xfrm>
            <a:off x="11963400" y="2606679"/>
            <a:ext cx="941675" cy="1111922"/>
          </a:xfrm>
          <a:prstGeom prst="rect">
            <a:avLst/>
          </a:prstGeom>
        </p:spPr>
      </p:pic>
      <p:pic>
        <p:nvPicPr>
          <p:cNvPr id="15" name="图片 15"/>
          <p:cNvPicPr>
            <a:picLocks noChangeAspect="1"/>
          </p:cNvPicPr>
          <p:nvPr/>
        </p:nvPicPr>
        <p:blipFill>
          <a:blip r:embed="rId6"/>
          <a:stretch>
            <a:fillRect/>
          </a:stretch>
        </p:blipFill>
        <p:spPr>
          <a:xfrm>
            <a:off x="1561728" y="2057400"/>
            <a:ext cx="1772023" cy="3171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1468</Words>
  <Application>WPS Presentation</Application>
  <PresentationFormat>Custom</PresentationFormat>
  <Paragraphs>57</Paragraphs>
  <Slides>8</Slides>
  <Notes>4</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8</vt:i4>
      </vt:variant>
    </vt:vector>
  </HeadingPairs>
  <TitlesOfParts>
    <vt:vector size="31" baseType="lpstr">
      <vt:lpstr>Arial</vt:lpstr>
      <vt:lpstr>SimSun</vt:lpstr>
      <vt:lpstr>Wingdings</vt:lpstr>
      <vt:lpstr>iCiel Cadena</vt:lpstr>
      <vt:lpstr>Material Icons</vt:lpstr>
      <vt:lpstr>Arial-Rounded</vt:lpstr>
      <vt:lpstr>Times New Roman</vt:lpstr>
      <vt:lpstr>Arial Rounded MT Bold</vt:lpstr>
      <vt:lpstr>iCiel Pony</vt:lpstr>
      <vt:lpstr>Calibri</vt:lpstr>
      <vt:lpstr>思源黑体 CN Bold</vt:lpstr>
      <vt:lpstr>Calibri</vt:lpstr>
      <vt:lpstr>Segoe Print</vt:lpstr>
      <vt:lpstr>iCiel Mijas</vt:lpstr>
      <vt:lpstr>iCiel Crocante</vt:lpstr>
      <vt:lpstr>Wide Latin</vt:lpstr>
      <vt:lpstr>Microsoft YaHei</vt:lpstr>
      <vt:lpstr>Arial Unicode MS</vt:lpstr>
      <vt:lpstr>Calibri Light</vt:lpstr>
      <vt:lpstr>Tahoma</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Mai</cp:lastModifiedBy>
  <cp:revision>526</cp:revision>
  <dcterms:created xsi:type="dcterms:W3CDTF">2020-12-08T15:48:00Z</dcterms:created>
  <dcterms:modified xsi:type="dcterms:W3CDTF">2023-10-17T05:06:26Z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098DBDEEC2784D55B1EB92E804C8462E_12</vt:lpwstr>
  </property>
  <property fmtid="{D5CDD505-2E9C-101B-9397-08002B2CF9AE}" pid="3" name="KSOProductBuildVer">
    <vt:lpwstr>1033-12.2.0.13266</vt:lpwstr>
  </property>
</Properties>
</file>