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18"/>
  </p:notesMasterIdLst>
  <p:sldIdLst>
    <p:sldId id="2007577095" r:id="rId4"/>
    <p:sldId id="292" r:id="rId5"/>
    <p:sldId id="260" r:id="rId6"/>
    <p:sldId id="302" r:id="rId7"/>
    <p:sldId id="303" r:id="rId8"/>
    <p:sldId id="304" r:id="rId9"/>
    <p:sldId id="305" r:id="rId10"/>
    <p:sldId id="306" r:id="rId11"/>
    <p:sldId id="259" r:id="rId12"/>
    <p:sldId id="307" r:id="rId13"/>
    <p:sldId id="308" r:id="rId14"/>
    <p:sldId id="309" r:id="rId15"/>
    <p:sldId id="314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0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9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5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2023/9/18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323850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47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0,1,2,3,4,5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1152525"/>
            <a:ext cx="3096285" cy="196098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Cùng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tải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5 </a:t>
            </a:r>
            <a:r>
              <a:rPr lang="en-GB" sz="20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20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2.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câu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trả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lời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94591" y="1902034"/>
            <a:ext cx="591087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</a:t>
            </a:r>
            <a:r>
              <a:rPr lang="en-US" sz="2666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en-GB" sz="2666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4459" y="2002529"/>
            <a:ext cx="297705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4. </a:t>
            </a:r>
            <a:r>
              <a:rPr lang="en-US" sz="2666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Tìm</a:t>
            </a: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666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666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thích</a:t>
            </a: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2666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hợp</a:t>
            </a:r>
            <a:r>
              <a:rPr lang="en-US" sz="2666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  <a:endParaRPr lang="en-GB" sz="2666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42E-6 4.98303E-6 L -4.38042E-6 0.0003 C 0.00174 0.00215 0.00382 0.00401 0.00556 0.00678 C 0.00608 0.00802 0.00591 0.00987 0.00625 0.0111 C 0.00677 0.01295 0.00729 0.01481 0.00799 0.01697 C 0.00729 0.01789 0.00712 0.01943 0.00625 0.01974 C 0.00243 0.02067 0.00348 0.01789 0.00226 0.01388 C 0.00191 0.01234 0.00122 0.0111 0.0007 0.00987 C -0.00034 0.00401 -4.38042E-6 0.00154 -4.38042E-6 4.98303E-6 Z " pathEditMode="relative" rAng="0" ptsTypes="AAAAAAAAA">
                                      <p:cBhvr>
                                        <p:cTn id="6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4.72077E-7 L -4.29712E-6 0.00031 C -0.00815 -0.00339 -0.01024 -0.00525 -0.01978 -0.00154 C -0.02082 -0.00123 -0.02082 0.00123 -0.02134 0.00278 C -0.02117 0.00401 -0.02117 0.00586 -0.02065 0.00679 C -0.02013 0.00771 -0.01909 0.00833 -0.01822 0.00833 C -0.01475 0.00833 -0.01145 0.0074 -0.00798 0.00679 C -0.00711 0.00648 -0.00642 0.00617 -0.00555 0.00555 C -0.00503 0.00463 -0.00451 0.0037 -0.00399 0.00278 L -4.29712E-6 4.72077E-7 Z " pathEditMode="relative" rAng="0" ptsTypes="AAAAAAAAAA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234E-6 -1.2743E-6 L -3.67234E-6 0.00031 C -0.00659 0.00031 -0.01336 -0.00062 -0.01978 0.00124 C -0.02065 0.00154 -0.021 0.00432 -0.02065 0.00556 C -0.02013 0.00679 -0.01909 0.00648 -0.01822 0.0071 C -0.01475 0.00648 -0.01128 0.00679 -0.00798 0.00556 C -0.00711 0.00525 -0.00642 0.0037 -0.00555 0.00278 C -0.00503 0.00185 -0.00451 0.00093 -0.00399 -1.2743E-6 L -3.67234E-6 -1.2743E-6 Z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" y="3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"/>
            <a:ext cx="1208292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843" y="1882973"/>
            <a:ext cx="46670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402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443" y="2625904"/>
            <a:ext cx="46670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466" indent="-571466" defTabSz="609402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6" y="1664030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86" y="1202402"/>
            <a:ext cx="2916482" cy="165041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1132377"/>
            <a:ext cx="2916482" cy="179046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6" y="3045047"/>
            <a:ext cx="2916482" cy="177621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3108185"/>
            <a:ext cx="2915144" cy="1649655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5" y="4943190"/>
            <a:ext cx="2917992" cy="177664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2" y="4943190"/>
            <a:ext cx="2917992" cy="179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" y="2457614"/>
            <a:ext cx="4600453" cy="230022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19165" y="634103"/>
            <a:ext cx="694007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endParaRPr lang="en-GB" sz="2666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1133475"/>
            <a:ext cx="3009862" cy="17219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47725"/>
            <a:ext cx="3009862" cy="200769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95350"/>
            <a:ext cx="3009862" cy="196007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19075"/>
            <a:ext cx="3009862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619125"/>
            <a:ext cx="3009862" cy="223629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573946"/>
            <a:ext cx="3096285" cy="15946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20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 </a:t>
            </a:r>
            <a:r>
              <a:rPr lang="en-GB" sz="20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 </a:t>
            </a:r>
            <a:endParaRPr lang="en-GB" sz="20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952178" y="1109376"/>
            <a:ext cx="523982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2.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191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Calibri Light</vt:lpstr>
      <vt:lpstr>等线</vt:lpstr>
      <vt:lpstr>Lato</vt:lpstr>
      <vt:lpstr>Lato Heavy</vt:lpstr>
      <vt:lpstr>Times New Roman</vt:lpstr>
      <vt:lpstr>Wingdings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2021-08-27T05:39:16Z</dcterms:created>
  <dcterms:modified xsi:type="dcterms:W3CDTF">2023-09-18T04:01:22Z</dcterms:modified>
</cp:coreProperties>
</file>