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2" r:id="rId3"/>
    <p:sldMasterId id="2147483745" r:id="rId4"/>
  </p:sldMasterIdLst>
  <p:notesMasterIdLst>
    <p:notesMasterId r:id="rId24"/>
  </p:notesMasterIdLst>
  <p:handoutMasterIdLst>
    <p:handoutMasterId r:id="rId25"/>
  </p:handoutMasterIdLst>
  <p:sldIdLst>
    <p:sldId id="257" r:id="rId5"/>
    <p:sldId id="2007577112" r:id="rId6"/>
    <p:sldId id="292" r:id="rId7"/>
    <p:sldId id="298" r:id="rId8"/>
    <p:sldId id="260" r:id="rId9"/>
    <p:sldId id="297" r:id="rId10"/>
    <p:sldId id="299" r:id="rId11"/>
    <p:sldId id="300" r:id="rId12"/>
    <p:sldId id="301" r:id="rId13"/>
    <p:sldId id="284" r:id="rId14"/>
    <p:sldId id="302" r:id="rId15"/>
    <p:sldId id="304" r:id="rId16"/>
    <p:sldId id="305" r:id="rId17"/>
    <p:sldId id="306" r:id="rId18"/>
    <p:sldId id="307" r:id="rId19"/>
    <p:sldId id="311" r:id="rId20"/>
    <p:sldId id="310" r:id="rId21"/>
    <p:sldId id="303" r:id="rId22"/>
    <p:sldId id="116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FF66FF"/>
    <a:srgbClr val="CC66FF"/>
    <a:srgbClr val="DB93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29.png"/><Relationship Id="rId10" Type="http://schemas.openxmlformats.org/officeDocument/2006/relationships/image" Target="../media/image44.png"/><Relationship Id="rId4" Type="http://schemas.openxmlformats.org/officeDocument/2006/relationships/image" Target="../media/image31.png"/><Relationship Id="rId9" Type="http://schemas.openxmlformats.org/officeDocument/2006/relationships/image" Target="../media/image4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29.png"/><Relationship Id="rId10" Type="http://schemas.openxmlformats.org/officeDocument/2006/relationships/image" Target="../media/image44.png"/><Relationship Id="rId4" Type="http://schemas.openxmlformats.org/officeDocument/2006/relationships/image" Target="../media/image31.png"/><Relationship Id="rId9" Type="http://schemas.openxmlformats.org/officeDocument/2006/relationships/image" Target="../media/image4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5.png"/><Relationship Id="rId4" Type="http://schemas.openxmlformats.org/officeDocument/2006/relationships/image" Target="../media/image3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5.png"/><Relationship Id="rId4" Type="http://schemas.openxmlformats.org/officeDocument/2006/relationships/image" Target="../media/image3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5.png"/><Relationship Id="rId4" Type="http://schemas.openxmlformats.org/officeDocument/2006/relationships/image" Target="../media/image3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5.png"/><Relationship Id="rId4" Type="http://schemas.openxmlformats.org/officeDocument/2006/relationships/image" Target="../media/image3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5.png"/><Relationship Id="rId4" Type="http://schemas.openxmlformats.org/officeDocument/2006/relationships/image" Target="../media/image3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1.png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2.png"/><Relationship Id="rId4" Type="http://schemas.openxmlformats.org/officeDocument/2006/relationships/image" Target="../media/image3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2.png"/><Relationship Id="rId4" Type="http://schemas.openxmlformats.org/officeDocument/2006/relationships/image" Target="../media/image3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png"/><Relationship Id="rId4" Type="http://schemas.openxmlformats.org/officeDocument/2006/relationships/image" Target="../media/image4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png"/><Relationship Id="rId4" Type="http://schemas.openxmlformats.org/officeDocument/2006/relationships/image" Target="../media/image4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png"/><Relationship Id="rId4" Type="http://schemas.openxmlformats.org/officeDocument/2006/relationships/image" Target="../media/image4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4.png"/><Relationship Id="rId4" Type="http://schemas.openxmlformats.org/officeDocument/2006/relationships/image" Target="../media/image3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3.png"/><Relationship Id="rId4" Type="http://schemas.openxmlformats.org/officeDocument/2006/relationships/image" Target="../media/image3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4.png"/><Relationship Id="rId4" Type="http://schemas.openxmlformats.org/officeDocument/2006/relationships/image" Target="../media/image3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3.png"/><Relationship Id="rId5" Type="http://schemas.openxmlformats.org/officeDocument/2006/relationships/image" Target="../media/image44.png"/><Relationship Id="rId4" Type="http://schemas.openxmlformats.org/officeDocument/2006/relationships/image" Target="../media/image34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id="{C052F397-CEEB-431E-850A-F9BC23B92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07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id="{C052F397-CEEB-431E-850A-F9BC23B92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20FB5EB7-2A5E-4B76-95FB-A8101FF628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97" y="34659"/>
            <a:ext cx="1145472" cy="615477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00255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id="{C052F397-CEEB-431E-850A-F9BC23B92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20FB5EB7-2A5E-4B76-95FB-A8101FF628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97" y="34659"/>
            <a:ext cx="1145472" cy="615477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829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144961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4115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16978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BD032D4-D06F-476A-BA52-F60B2FD2A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6212E781-E7CD-47B2-9C44-FAB276FDBB71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959E8B78-3437-4428-8921-3C811CEF8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4"/>
          <a:stretch/>
        </p:blipFill>
        <p:spPr>
          <a:xfrm>
            <a:off x="9983249" y="848816"/>
            <a:ext cx="2208752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5F061E45-2D40-447D-B775-784903F158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7" y="3679247"/>
            <a:ext cx="1770231" cy="305212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1A681D4-257F-4CB1-9F56-573EFA92F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 b="12569"/>
          <a:stretch/>
        </p:blipFill>
        <p:spPr>
          <a:xfrm>
            <a:off x="9159776" y="4867913"/>
            <a:ext cx="3032224" cy="199008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057B8B5-EE35-4808-8D2F-C1A4922F76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88" y="5317592"/>
            <a:ext cx="1363453" cy="123950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3643D3A-318A-42E7-9D29-CB54A75EF3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6" y="466747"/>
            <a:ext cx="2115703" cy="163272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AA55A9A-88D6-4B50-B0E8-9B8E36DAB68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" y="4015356"/>
            <a:ext cx="2325378" cy="225113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5A0D484-2F57-48EC-AF6D-69B339D75B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6" y="554410"/>
            <a:ext cx="1979175" cy="1453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25075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42921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52398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06552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356810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63155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000516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910529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85049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337364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93775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512985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9265DEC-FDCA-4FEA-BD7A-59D5EB396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FA3714DE-9F0E-4871-B5FE-68284FD5724E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4EFAC3EF-DB60-4BAE-B252-D270650FA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47" y="154004"/>
            <a:ext cx="1633952" cy="1199778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CB7D861-F04C-4013-A1FF-96248D58E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93" y="5579917"/>
            <a:ext cx="1656154" cy="1278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90416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DBFC4C8-070A-4880-93FA-BC60766C2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01DDCB-28FA-4364-9559-D334586B75C1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E67A5C2-C8DA-4930-845F-BB7556CD2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73" y="193255"/>
            <a:ext cx="1633952" cy="119977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48D997B-07C4-480B-B72C-4B32EA4B42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72" y="4987430"/>
            <a:ext cx="1054855" cy="18187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473258C-5973-4453-A21A-2F50B45E85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56" y="49090"/>
            <a:ext cx="1017113" cy="101711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CA1B1305-506F-422A-A4B6-0FFAC1AD5D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" y="5783001"/>
            <a:ext cx="1010422" cy="896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173809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A11936E-B00C-4615-BD43-994B718A6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AA2622A8-FDA6-428B-A35A-FDB414375B96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DE7A261B-3EC8-4707-9D1D-9347DA5F8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1" y="5505762"/>
            <a:ext cx="1521772" cy="122504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60B76D7-7E06-40CC-B8AE-3F28745F7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/>
          <a:stretch/>
        </p:blipFill>
        <p:spPr>
          <a:xfrm>
            <a:off x="10306255" y="0"/>
            <a:ext cx="1885745" cy="116161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D009FA01-673B-45EE-86C6-6C67B11A6F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93" y="5559539"/>
            <a:ext cx="1130869" cy="1117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80478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613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18954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328765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955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6829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CFC4C7A-2F4C-4A10-B8AE-5A09AF022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2195968-6919-4635-A2C7-F6EC08B28F12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84B6CBD0-F16E-4135-B1A1-455A2BCA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" b="1"/>
          <a:stretch/>
        </p:blipFill>
        <p:spPr>
          <a:xfrm rot="16200000">
            <a:off x="4357564" y="-77413"/>
            <a:ext cx="1054855" cy="187057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B7431A9-FAC4-4C79-A7F0-4D3427899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38" y="5550808"/>
            <a:ext cx="1885745" cy="139340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0D3D998B-2521-4A69-9DE2-E8329E9A32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40" y="82032"/>
            <a:ext cx="1444160" cy="1844197"/>
          </a:xfrm>
          <a:prstGeom prst="rect">
            <a:avLst/>
          </a:prstGeom>
        </p:spPr>
      </p:pic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D4856C9C-E561-477D-9EFC-48AFDA3F06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5196" y="1601107"/>
            <a:ext cx="5867556" cy="3655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65513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BAAED0-7D0F-43DC-B9A8-3E813801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DB8C226-FEDC-4FF8-97A3-0A7C3BA13EF5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A7DBD622-33F0-44A7-8AD9-6D672389D81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46200" y="1549400"/>
            <a:ext cx="3759200" cy="375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5B1AE3C-AB71-4AE4-B490-0627EDFF5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9" y="303459"/>
            <a:ext cx="1521772" cy="122504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14DF3E9-CAA8-43B3-97E2-673BEB50B3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0" y="202880"/>
            <a:ext cx="1633952" cy="119977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A3F58AB-AC0D-44EF-BFC7-CB9C19EBFD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2" y="5429292"/>
            <a:ext cx="1885745" cy="1393408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2B03B70C-7E26-4E0B-80F6-9CC861A415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2" y="5039392"/>
            <a:ext cx="1656154" cy="1278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107980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FDC7BD1-2D3C-46F0-802A-ABD54ABD7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36AAA7-8F97-4891-A2F9-8791969D1A59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A26BFA7B-B016-427F-8101-17BAC52A60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32829" y="861827"/>
            <a:ext cx="3037114" cy="30371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2665D21F-5D84-498A-907E-FB96A6D2B5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2829" y="4103896"/>
            <a:ext cx="3037114" cy="18922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B579275F-C0FC-45EA-8A51-E757DCA17B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5143" y="861827"/>
            <a:ext cx="3037114" cy="51343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045BB03-DA0B-4227-8D39-36C76ECDE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" y="4829173"/>
            <a:ext cx="1054855" cy="181871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91E9843-4A9E-4D6C-A723-535BA9440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/>
        </p:blipFill>
        <p:spPr>
          <a:xfrm>
            <a:off x="10162717" y="0"/>
            <a:ext cx="1885745" cy="118748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4A82DC4-043F-4A6D-B64D-9882236FBE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6" y="261881"/>
            <a:ext cx="896666" cy="48179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EB7411B-A0CD-48C2-A90A-4D6D91319B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06" y="5080578"/>
            <a:ext cx="1017113" cy="10171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52215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61CFB29-4BFF-418A-ABAB-94F4C3DE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87B6FC2-9B9F-46F9-9A73-C04751A96E94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2358125-AFC4-40CE-9681-89D1586D55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89B670C-51F6-4988-8103-CB21DFC45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12" y="5546979"/>
            <a:ext cx="1521772" cy="122504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5441A7B-5FCB-48D2-92A0-883E56C728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396" y="5458274"/>
            <a:ext cx="1633952" cy="119977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B310143-707E-462D-975E-43CC0F4384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9" y="5630574"/>
            <a:ext cx="1067299" cy="97027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E915B3B-02F4-4441-8444-C7F9CC6AAC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76" y="5341055"/>
            <a:ext cx="1130869" cy="1117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579681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36D0193-728F-4EF1-BEC1-57F6C1BDB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8036D0A-D753-4A2F-B962-2D8F812EE26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4DDB0C8-EA1A-4C49-881B-EE0AEF52C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05" y="3805877"/>
            <a:ext cx="1770231" cy="305212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C5384F3-5C4B-452F-81DD-CAC53C6E7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764" y="137739"/>
            <a:ext cx="3080438" cy="2276186"/>
          </a:xfrm>
          <a:prstGeom prst="rect">
            <a:avLst/>
          </a:prstGeom>
        </p:spPr>
      </p:pic>
      <p:sp>
        <p:nvSpPr>
          <p:cNvPr id="8" name="그림 개체 틀 11">
            <a:extLst>
              <a:ext uri="{FF2B5EF4-FFF2-40B4-BE49-F238E27FC236}">
                <a16:creationId xmlns:a16="http://schemas.microsoft.com/office/drawing/2014/main" id="{37F182C0-99E2-44EB-BC1E-89ACB9040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4501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165C8B8-E98E-4183-8B2B-EADBB6ECE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2F57D06-2FB5-4585-89C9-61BB97A78E1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80D4EA5-DB65-4B80-9529-A5DB51179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3" y="-107662"/>
            <a:ext cx="2420933" cy="194887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F2055BC-2F1F-4B5A-8464-5529F61692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3899" y="5169341"/>
            <a:ext cx="1979175" cy="1453268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0876B7A2-7A7C-4B06-A7A5-D9EC8D9FCD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23496FED-CADE-4004-BB75-0E04F401A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34" y="5026739"/>
            <a:ext cx="1645220" cy="1563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13335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47098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93885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493128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17401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557891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995945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54782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719250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3576534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725428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867987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85227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2944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1188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9839989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20063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2929370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BA026-E658-41C8-85D8-D06F141BD407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7790434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042815" y="3919240"/>
            <a:ext cx="3167916" cy="326862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727976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042815" y="3919240"/>
            <a:ext cx="3167916" cy="326862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627057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89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63F9-1640-22E0-2DFB-CCC0B6D4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13B-DADE-00D2-9EE6-229E8AE0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DEE23-4B15-208A-C431-8A9104DD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F679-25A0-AA86-A959-3F729254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5FEE8-B9CE-B650-E80B-DCF180A3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660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E1C6-F28D-28B6-366E-A9E666BB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9272A-E9A1-6DDA-2CBF-6B307EF8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3AC85-7DCD-7B46-6186-5A38ED7D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C5E1-ACAB-CCBA-58C3-02F17FB5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306C0-284D-0AD5-7675-6C7AA168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0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AA26-0920-253A-1B3A-C25A5DEC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C85EB-6E3E-228E-9BC8-2074E16B0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5AF9A-89D8-E486-46E8-F7DB20F60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032BE-066A-6EF6-3FD8-1176559F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AC68A-F279-84B6-F858-39B7CEB3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53E95-AE77-9A8F-A976-86C17647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548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6144-0C95-FDD6-2B40-7B5C343C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6A8D4-FBC1-6086-9F01-F4467D1AB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0A643-726C-F5E8-9466-9E536AEF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4AE65-7216-9CC9-FDDE-AD229920F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9F487-7A46-5333-03BE-FF9F5169A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1B343-99F6-3F57-7C7F-451F5F68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E397A-D397-E3DD-0016-07497ACA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2C715-56EE-A8DC-DE82-5A8F4CC3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647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E4C7-FB69-A77F-E038-E0858610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0CE38-EA2E-7D3A-83B6-B0551065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0A544-B5CA-6A6C-4218-6B17004F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459C1-3B8E-5CB2-40AF-14A22B01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088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8B27E-0644-CBDB-C524-BDFD58E0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DD0FF-1FC9-EC42-7356-AC8B9D3F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8F02D-4E3C-E367-43C5-09FDB8F9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29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05E9-1F88-C5EE-EF70-EA3981CA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A3470-5087-619F-38F6-AD694C78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F10DB-A00C-F861-184A-302A17CAD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39E9B-A151-ED07-A8F7-E0309DF5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9ED2E-8C4B-EFE6-5A39-F57C9D28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DB092-EF32-1579-1878-F5F8735E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564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6128-7498-E38B-08E8-6DD0ACD2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614011-A1C6-9B8E-DE78-5721A3306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673AA-A812-336D-64B7-7BABB2555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3CBE1-53F8-D4FA-D122-1FCFB543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E87F8-C9B4-DFEF-FCD9-8D59F966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DE763-C4E4-9F22-86BD-FBDFA371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828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DB76-15AA-0062-37A4-CFC6D6B2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42BC8-0C5F-6743-2516-A5B0D7059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B03FF-AACF-AA26-D157-782720D9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1387D-A5E3-9679-114B-B71D7ABC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764B2-358E-97FC-ADF8-CD8425A3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73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C17A1-1C28-B08A-49D4-76AFF8B00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0B4E1-A4F5-6814-F30D-9364055DA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32ADE-EA4E-8ADA-74D1-D3B6B8912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180E4-8C4C-68B2-B5D5-746B223E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A1813-F4AC-E6B0-9C2B-0457F36A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4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48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89C11212-37B4-46E9-A6AA-608E09F37FC3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0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49.png"/><Relationship Id="rId4" Type="http://schemas.openxmlformats.org/officeDocument/2006/relationships/image" Target="../media/image3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slide" Target="slide17.xml"/><Relationship Id="rId3" Type="http://schemas.openxmlformats.org/officeDocument/2006/relationships/image" Target="../media/image79.png"/><Relationship Id="rId7" Type="http://schemas.openxmlformats.org/officeDocument/2006/relationships/slide" Target="slide14.xml"/><Relationship Id="rId12" Type="http://schemas.openxmlformats.org/officeDocument/2006/relationships/image" Target="../media/image8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11" Type="http://schemas.openxmlformats.org/officeDocument/2006/relationships/slide" Target="slide16.xml"/><Relationship Id="rId5" Type="http://schemas.openxmlformats.org/officeDocument/2006/relationships/slide" Target="slide13.xml"/><Relationship Id="rId15" Type="http://schemas.openxmlformats.org/officeDocument/2006/relationships/image" Target="../media/image60.png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slide" Target="slide15.xml"/><Relationship Id="rId1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microsoft.com/office/2007/relationships/hdphoto" Target="../media/hdphoto2.wdp"/><Relationship Id="rId7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slide" Target="slide4.xml"/><Relationship Id="rId7" Type="http://schemas.openxmlformats.org/officeDocument/2006/relationships/image" Target="../media/image50.png"/><Relationship Id="rId12" Type="http://schemas.openxmlformats.org/officeDocument/2006/relationships/slide" Target="slide9.xml"/><Relationship Id="rId17" Type="http://schemas.openxmlformats.org/officeDocument/2006/relationships/image" Target="../media/image57.png"/><Relationship Id="rId2" Type="http://schemas.openxmlformats.org/officeDocument/2006/relationships/slide" Target="slide13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image" Target="../media/image52.png"/><Relationship Id="rId5" Type="http://schemas.openxmlformats.org/officeDocument/2006/relationships/slide" Target="slide16.xml"/><Relationship Id="rId15" Type="http://schemas.openxmlformats.org/officeDocument/2006/relationships/image" Target="../media/image55.png"/><Relationship Id="rId10" Type="http://schemas.openxmlformats.org/officeDocument/2006/relationships/slide" Target="slide8.xml"/><Relationship Id="rId4" Type="http://schemas.openxmlformats.org/officeDocument/2006/relationships/slide" Target="slide15.xml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" Target="slide3.xml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59.png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" Target="slide3.xml"/><Relationship Id="rId7" Type="http://schemas.openxmlformats.org/officeDocument/2006/relationships/image" Target="../media/image6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9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59.png"/><Relationship Id="rId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9991" y="1808670"/>
            <a:ext cx="1783109" cy="2896680"/>
            <a:chOff x="111884" y="1341945"/>
            <a:chExt cx="2354690" cy="3510210"/>
          </a:xfrm>
        </p:grpSpPr>
        <p:pic>
          <p:nvPicPr>
            <p:cNvPr id="7" name="그림 77">
              <a:extLst>
                <a:ext uri="{FF2B5EF4-FFF2-40B4-BE49-F238E27FC236}">
                  <a16:creationId xmlns:a16="http://schemas.microsoft.com/office/drawing/2014/main" id="{88C8C507-2204-4182-8C58-48A272AEE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97760" y="1751589"/>
              <a:ext cx="3173977" cy="235469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4BA15B-9BC2-4549-B634-C05534D197C9}"/>
                </a:ext>
              </a:extLst>
            </p:cNvPr>
            <p:cNvSpPr txBox="1"/>
            <p:nvPr/>
          </p:nvSpPr>
          <p:spPr>
            <a:xfrm>
              <a:off x="244975" y="4205169"/>
              <a:ext cx="2113737" cy="6469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1" i="0" u="none" strike="noStrike" kern="1200" cap="none" spc="0" normalizeH="0" baseline="0" noProof="0" dirty="0">
                  <a:ln w="3175">
                    <a:solidFill>
                      <a:prstClr val="black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VN Giay Trang" panose="020D0406040103070904" pitchFamily="34" charset="0"/>
                  <a:cs typeface="+mn-cs"/>
                </a:rPr>
                <a:t>TOÁN 1</a:t>
              </a:r>
              <a:endParaRPr kumimoji="0" lang="ko-KR" altLang="en-US" sz="32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N Giay Trang" panose="020D0406040103070904" pitchFamily="34" charset="0"/>
                <a:cs typeface="+mn-cs"/>
              </a:endParaRPr>
            </a:p>
          </p:txBody>
        </p:sp>
      </p:grpSp>
      <p:pic>
        <p:nvPicPr>
          <p:cNvPr id="10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" y="-306583"/>
            <a:ext cx="2317778" cy="23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 rot="275755" flipH="1">
            <a:off x="10741900" y="1683389"/>
            <a:ext cx="1706415" cy="1544888"/>
            <a:chOff x="4341484" y="4722902"/>
            <a:chExt cx="1549223" cy="1260544"/>
          </a:xfrm>
        </p:grpSpPr>
        <p:pic>
          <p:nvPicPr>
            <p:cNvPr id="12" name="그림 69">
              <a:extLst>
                <a:ext uri="{FF2B5EF4-FFF2-40B4-BE49-F238E27FC236}">
                  <a16:creationId xmlns:a16="http://schemas.microsoft.com/office/drawing/2014/main" id="{7DF2B763-6C76-43EA-8D9D-071175326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3743" flipH="1">
              <a:off x="4483930" y="4580456"/>
              <a:ext cx="1260544" cy="154543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20593743" flipH="1">
              <a:off x="4684243" y="5002885"/>
              <a:ext cx="1206464" cy="597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UTM Silk Script" panose="02040603050506020204" pitchFamily="18" charset="0"/>
                  <a:cs typeface="+mn-cs"/>
                </a:rPr>
                <a:t>Tiết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UTM Silk Script" panose="02040603050506020204" pitchFamily="18" charset="0"/>
                  <a:cs typeface="+mn-cs"/>
                </a:rPr>
                <a:t> 1</a:t>
              </a:r>
            </a:p>
          </p:txBody>
        </p:sp>
      </p:grpSp>
      <p:pic>
        <p:nvPicPr>
          <p:cNvPr id="2050" name="Picture 2" descr="Multiplication Sign Png Background Image - Multiplication Clipart Black And  White, Transparent Png - 666x567 PNG - DLF.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94260" y="738550"/>
            <a:ext cx="1545342" cy="11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64">
            <a:extLst>
              <a:ext uri="{FF2B5EF4-FFF2-40B4-BE49-F238E27FC236}">
                <a16:creationId xmlns:a16="http://schemas.microsoft.com/office/drawing/2014/main" id="{E80C7F47-861F-47DD-82A9-6CE67526E5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1"/>
          <a:stretch/>
        </p:blipFill>
        <p:spPr>
          <a:xfrm flipH="1">
            <a:off x="3316227" y="5179389"/>
            <a:ext cx="3080438" cy="1678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4EA0B3-2B49-2368-CA1E-785D0EC392B9}"/>
              </a:ext>
            </a:extLst>
          </p:cNvPr>
          <p:cNvSpPr txBox="1">
            <a:spLocks/>
          </p:cNvSpPr>
          <p:nvPr/>
        </p:nvSpPr>
        <p:spPr>
          <a:xfrm>
            <a:off x="2518742" y="2604585"/>
            <a:ext cx="7692886" cy="532456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6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GB" sz="6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1: </a:t>
            </a:r>
          </a:p>
          <a:p>
            <a:pPr algn="ctr" defTabSz="914347"/>
            <a:r>
              <a:rPr lang="en-GB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0, 1, 2, 3, 4, 5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57296-7451-1119-F7F4-F9ADD8BBE087}"/>
              </a:ext>
            </a:extLst>
          </p:cNvPr>
          <p:cNvSpPr txBox="1"/>
          <p:nvPr/>
        </p:nvSpPr>
        <p:spPr>
          <a:xfrm>
            <a:off x="5457825" y="3848100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714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1695991"/>
            <a:ext cx="10359603" cy="4532326"/>
          </a:xfrm>
          <a:prstGeom prst="roundRect">
            <a:avLst>
              <a:gd name="adj" fmla="val 38607"/>
            </a:avLst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983241" y="1406518"/>
            <a:ext cx="1158089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2.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Chúng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mình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cùng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tìm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thích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hợp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ở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dấu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hỏi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nào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01" y="3170082"/>
            <a:ext cx="1927279" cy="1413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6" y="3170083"/>
            <a:ext cx="1959085" cy="1436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7" y="3161514"/>
            <a:ext cx="1938963" cy="14219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62" y="3149852"/>
            <a:ext cx="1986673" cy="1456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4" y="547917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521308" y="684866"/>
            <a:ext cx="870544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21349"/>
          <a:stretch/>
        </p:blipFill>
        <p:spPr>
          <a:xfrm>
            <a:off x="3231880" y="1620658"/>
            <a:ext cx="3468340" cy="10322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3" y="1859492"/>
            <a:ext cx="2671792" cy="4342217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22170"/>
          <a:stretch/>
        </p:blipFill>
        <p:spPr>
          <a:xfrm>
            <a:off x="3231883" y="3123852"/>
            <a:ext cx="3468337" cy="1060522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249"/>
          <a:stretch/>
        </p:blipFill>
        <p:spPr>
          <a:xfrm>
            <a:off x="3231881" y="4628584"/>
            <a:ext cx="3473267" cy="1060522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1853"/>
          <a:stretch/>
        </p:blipFill>
        <p:spPr>
          <a:xfrm>
            <a:off x="7843343" y="1620659"/>
            <a:ext cx="3596610" cy="1087370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011"/>
          <a:stretch/>
        </p:blipFill>
        <p:spPr>
          <a:xfrm>
            <a:off x="7843340" y="3090850"/>
            <a:ext cx="3596613" cy="1093524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r="21931"/>
          <a:stretch/>
        </p:blipFill>
        <p:spPr>
          <a:xfrm>
            <a:off x="7843341" y="4610688"/>
            <a:ext cx="3583440" cy="10833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33913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8951" y="339147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28951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4529" y="1897591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24529" y="3407977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24529" y="4906246"/>
            <a:ext cx="524309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7" y="57625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83402" y="1084442"/>
            <a:ext cx="573169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  <a:p>
            <a:pPr algn="l" defTabSz="1218804">
              <a:spcBef>
                <a:spcPts val="1333"/>
              </a:spcBef>
            </a:pP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82377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03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017 -0.06757 C -0.12288 -0.08269 -0.15464 -0.09071 -0.18778 -0.09071 C -0.22597 -0.09071 -0.25616 -0.08269 -0.27716 -0.06757 L -0.37869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4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486E-7 -1.2959E-6 L -0.1102 -0.06757 C -0.13329 -0.08269 -0.16765 -0.09071 -0.20375 -0.09071 C -0.24488 -0.09071 -0.27768 -0.08269 -0.30059 -0.06757 L -0.41062 -1.2959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624604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75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03" y="2210815"/>
            <a:ext cx="1315506" cy="2217777"/>
          </a:xfrm>
          <a:prstGeom prst="rect">
            <a:avLst/>
          </a:prstGeom>
        </p:spPr>
      </p:pic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8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8608 -0.06757 C -0.10413 -0.08269 -0.13103 -0.09071 -0.15915 -0.09071 C -0.19143 -0.09071 -0.21694 -0.08269 -0.23482 -0.06757 L -0.32073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2959E-6 L -0.11489 -0.06757 C -0.13901 -0.08269 -0.17477 -0.09071 -0.21243 -0.09071 C -0.25529 -0.09071 -0.28948 -0.08269 -0.31343 -0.06757 L -0.4279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4" y="2210812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57621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45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003 -0.06757 C -0.13294 -0.08269 -0.16731 -0.09071 -0.20323 -0.09071 C -0.24454 -0.09071 -0.27716 -0.08269 -0.2999 -0.06757 L -0.4095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79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56" y="2210813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538117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539" y="2320110"/>
            <a:ext cx="1066077" cy="199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90" y="2210813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58" y="2320110"/>
            <a:ext cx="1315506" cy="2217777"/>
          </a:xfrm>
          <a:prstGeom prst="rect">
            <a:avLst/>
          </a:prstGeom>
        </p:spPr>
      </p:pic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58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232E-8 -1.2959E-6 L -0.12877 -0.06757 C -0.1555 -0.08269 -0.19577 -0.09071 -0.23759 -0.09071 C -0.28584 -0.09071 -0.32402 -0.08269 -0.35075 -0.06757 L -0.479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0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59" y="2320107"/>
            <a:ext cx="1066077" cy="1999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39" y="2320107"/>
            <a:ext cx="1066077" cy="1999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2320107"/>
            <a:ext cx="1066077" cy="19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61" y="2320110"/>
            <a:ext cx="1066077" cy="199919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14822" y="1026088"/>
            <a:ext cx="639463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82" y="2320108"/>
            <a:ext cx="1066077" cy="1999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04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541 -0.06757 C -0.13954 -0.08269 -0.17546 -0.09071 -0.2133 -0.09071 C -0.25651 -0.09071 -0.2907 -0.08269 -0.31465 -0.06757 L -0.42954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05E-6 -1.2959E-6 L -0.13103 -0.06757 C -0.15845 -0.08269 -0.19923 -0.09071 -0.24193 -0.09071 C -0.29104 -0.09071 -0.32974 -0.08269 -0.35682 -0.06757 L -0.48715 -1.2959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7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9115" y="2320109"/>
            <a:ext cx="50893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2399" dirty="0">
                <a:solidFill>
                  <a:prstClr val="black"/>
                </a:solidFill>
                <a:latin typeface="Calibri" panose="020F0502020204030204"/>
              </a:rPr>
              <a:t>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86" y="2320110"/>
            <a:ext cx="1315506" cy="22177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69102" y="639051"/>
            <a:ext cx="582313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rồi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nhặt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đã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tô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màu</a:t>
            </a:r>
            <a:endParaRPr lang="en-GB" sz="32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91" y="2320110"/>
            <a:ext cx="1315506" cy="221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" y="3079770"/>
            <a:ext cx="3396639" cy="16753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91231" y="3964925"/>
            <a:ext cx="1362263" cy="1362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865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80" y="2320109"/>
            <a:ext cx="1315506" cy="2217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64" y="2320108"/>
            <a:ext cx="1315506" cy="2217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58" y="2320108"/>
            <a:ext cx="1315506" cy="2217777"/>
          </a:xfrm>
          <a:prstGeom prst="rect">
            <a:avLst/>
          </a:prstGeom>
        </p:spPr>
      </p:pic>
      <p:sp>
        <p:nvSpPr>
          <p:cNvPr id="20" name="Action Button: Home 19">
            <a:hlinkClick r:id="rId4" action="ppaction://hlinksldjump" highlightClick="1"/>
          </p:cNvPr>
          <p:cNvSpPr/>
          <p:nvPr/>
        </p:nvSpPr>
        <p:spPr>
          <a:xfrm>
            <a:off x="11214296" y="5929579"/>
            <a:ext cx="630402" cy="639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957214" y="1244941"/>
            <a:ext cx="3016655" cy="16753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Không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củ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cà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rốt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đã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tô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màu</a:t>
            </a:r>
            <a:r>
              <a:rPr lang="en-GB" sz="28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alibri" panose="020F0502020204030204"/>
              </a:rPr>
              <a:t>nào</a:t>
            </a:r>
            <a:endParaRPr lang="en-GB" sz="2800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20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64426"/>
            <a:ext cx="6026174" cy="451963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790702" y="398727"/>
            <a:ext cx="733611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4.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Đưa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các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gà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2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về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chuồng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và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chúng</a:t>
            </a:r>
            <a:endParaRPr lang="en-GB" sz="3600" b="1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r="70451"/>
          <a:stretch/>
        </p:blipFill>
        <p:spPr>
          <a:xfrm>
            <a:off x="4041321" y="3627444"/>
            <a:ext cx="2510953" cy="23601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5342" y="1643445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5219" r="73884" b="67981"/>
          <a:stretch/>
        </p:blipFill>
        <p:spPr>
          <a:xfrm>
            <a:off x="5412860" y="1993439"/>
            <a:ext cx="1013643" cy="1234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15515" r="51455" b="56839"/>
          <a:stretch/>
        </p:blipFill>
        <p:spPr>
          <a:xfrm>
            <a:off x="7114748" y="2449987"/>
            <a:ext cx="1225717" cy="1413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73910" r="57919"/>
          <a:stretch/>
        </p:blipFill>
        <p:spPr>
          <a:xfrm>
            <a:off x="6482564" y="5054039"/>
            <a:ext cx="1112563" cy="1286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7782487" y="4010607"/>
            <a:ext cx="1115955" cy="12713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7" r="4042" b="54723"/>
          <a:stretch/>
        </p:blipFill>
        <p:spPr>
          <a:xfrm>
            <a:off x="9672833" y="1034905"/>
            <a:ext cx="2273116" cy="2259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8902939" y="2667091"/>
            <a:ext cx="1115955" cy="1271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6" t="69538" r="28546" b="4650"/>
          <a:stretch/>
        </p:blipFill>
        <p:spPr>
          <a:xfrm>
            <a:off x="8823404" y="5049118"/>
            <a:ext cx="975753" cy="1451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7" t="55433"/>
          <a:stretch/>
        </p:blipFill>
        <p:spPr>
          <a:xfrm>
            <a:off x="9803655" y="3627443"/>
            <a:ext cx="2253291" cy="22344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75" y="337348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384E-6 -1.32058E-6 L 2.53384E-6 -1.32058E-6 C -0.00191 -0.00278 -0.00399 -0.00525 -0.00555 -0.00833 C -0.00677 -0.01049 -0.00729 -0.01389 -0.00885 -0.01543 C -0.00972 -0.01635 -0.01093 -0.01635 -0.01198 -0.01666 C -0.01666 -0.00864 -0.01441 -0.01173 -0.0184 -0.0071 C -0.02638 -0.00864 -0.02256 -0.0071 -0.0295 -0.01111 L -0.03176 -0.01265 C -0.03367 -0.01204 -0.03558 -0.01234 -0.03731 -0.01111 C -0.03888 -0.01049 -0.03992 -0.00802 -0.04131 -0.0071 C -0.04235 -0.00617 -0.04339 -0.00617 -0.04443 -0.00556 C -0.0453 -0.00525 -0.04599 -0.00463 -0.04686 -0.00432 C -0.04738 -0.00525 -0.04773 -0.00617 -0.04842 -0.0071 C -0.04912 -0.00772 -0.05016 -0.00772 -0.05085 -0.00833 C -0.05172 -0.00926 -0.05241 -0.01018 -0.05328 -0.01111 C -0.05484 -0.0108 -0.05658 -0.01111 -0.05797 -0.00988 C -0.05988 -0.00772 -0.06265 -0.00124 -0.06265 -0.00124 C -0.063 0.00062 -0.06387 0.00247 -0.06352 0.00432 C -0.06317 0.00555 -0.06196 0.00586 -0.06109 0.00555 C -0.05953 0.00524 -0.0564 0.00277 -0.0564 0.00277 C -0.05554 0.0037 -0.05467 0.00463 -0.05398 0.00555 C -0.05345 0.00648 -0.05311 0.00771 -0.05241 0.00833 C -0.05137 0.00956 -0.05033 0.01018 -0.04929 0.01141 C -0.03922 0.00771 -0.04998 0.01234 -0.04287 0.00709 C -0.04183 0.00617 -0.04079 0.00617 -0.03974 0.00555 C -0.03888 0.00524 -0.03818 0.00463 -0.03731 0.00432 C -0.03575 0.00463 -0.03419 0.00493 -0.03263 0.00555 C -0.03176 0.00586 -0.03107 0.00679 -0.0302 0.00709 C -0.02916 0.00771 -0.02812 0.00802 -0.02707 0.00833 C -0.02517 0.00802 -0.02326 0.00802 -0.02152 0.00709 C -0.02013 0.00617 -0.01857 0.00339 -0.01753 0.00154 C -0.0151 0.00216 -0.01198 0.00432 -0.00955 0.00154 C -0.00798 -0.00031 -0.00555 -0.00556 -0.00555 -0.00556 C -0.00451 -0.00525 -0.00347 -0.00494 -0.00243 -0.00432 C -0.00156 -0.0034 -0.00052 -0.00062 2.53384E-6 -1.32058E-6 Z " pathEditMode="relative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575E-6 -8.02222E-7 L 2.24575E-6 -8.02222E-7 C -0.00868 -0.00339 -0.00747 -0.00432 -0.01753 -0.00154 L -0.02465 0.00278 L -0.02708 0.00401 C -0.02899 0.00371 -0.0309 0.0034 -0.03263 0.00278 C -0.03437 0.00216 -0.03749 -8.02222E-7 -0.03749 -8.02222E-7 C -0.03957 0.00031 -0.04166 0.00062 -0.04374 0.00124 C -0.04461 0.00155 -0.04565 0.00155 -0.04617 0.00278 C -0.04686 0.00432 -0.04669 0.00648 -0.04686 0.00833 C -0.04582 0.00926 -0.04495 0.01111 -0.04374 0.01111 C -0.04183 0.01142 -0.04009 0.00988 -0.03819 0.00988 C -0.0368 0.00988 -0.03558 0.0108 -0.03419 0.01111 C -0.03298 0.0145 -0.03263 0.01605 -0.03107 0.01821 C -0.03038 0.01944 -0.02951 0.02006 -0.02864 0.02129 C -0.02604 0.02068 -0.02326 0.02068 -0.02066 0.01975 C -0.01979 0.01944 -0.01927 0.01697 -0.0184 0.01697 C -0.01562 0.01666 -0.01302 0.0179 -0.01042 0.01821 C -0.00938 0.0179 -0.00781 0.01852 -0.00729 0.01697 C -0.00625 0.0145 -0.00677 0.01111 -0.00643 0.00833 C -0.00625 0.00679 -0.00625 0.00525 -0.00573 0.00401 C -0.00504 0.00309 -0.004 0.00309 -0.0033 0.00278 C -0.00035 -0.00061 -0.0007 0.00031 2.24575E-6 -8.02222E-7 Z " pathEditMode="relative" ptsTypes="AAAAAAAAAAAAAAAA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813E-6 -5.16199E-6 L 3.39813E-6 -5.16199E-6 C 0.00208 -0.00124 0.00416 -0.00248 0.00624 -0.00402 C 0.00729 -0.00494 0.00833 -0.00618 0.00937 -0.0068 C 0.01805 -0.01235 0.00694 -0.00309 0.01579 -0.01081 C 0.01822 -0.0105 0.02048 -0.01019 0.02291 -0.00957 C 0.02377 -0.00926 0.02447 -0.00834 0.02534 -0.00834 C 0.03332 -0.00741 0.04113 -0.0071 0.04911 -0.0068 C 0.0505 -0.00618 0.05171 -0.00556 0.0531 -0.00525 C 0.05605 -0.00464 0.05935 -0.0068 0.06178 -0.00402 C 0.063 -0.00278 0.06126 0.00061 0.06109 0.00308 C 0.05154 0.00246 0.042 0.00277 0.03245 0.00154 C 0.03176 0.00154 0.03141 -0.00062 0.03089 -0.00124 C 0.02985 -0.00248 0.02881 -0.00309 0.02776 -0.00402 C 0.02638 -0.00371 0.02499 -0.00278 0.02377 -0.00278 C 0.01874 -0.00278 0.01371 -0.00371 0.00867 -0.00402 C 0.00729 -0.00402 0.00139 -0.00062 3.39813E-6 -5.16199E-6 Z " pathEditMode="relative" ptsTypes="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4.86887E-6 L 1.16973E-6 4.86887E-6 C -0.00712 -0.00155 -0.00937 -0.00155 -0.01666 -0.00432 C -0.01753 -0.00463 -0.0184 -0.00525 -0.01909 -0.00556 C -0.02048 -0.00525 -0.02187 -0.00525 -0.02308 -0.00432 C -0.02603 -0.00216 -0.02482 0.00463 -0.02378 0.00833 C -0.02343 0.00987 -0.02222 0.01018 -0.02152 0.01141 C -0.01892 0.0108 -0.01614 0.0108 -0.01354 0.00987 C -0.01198 0.00925 -0.01041 0.00802 -0.00885 0.00709 L -0.00642 0.00555 C -0.00382 0.00092 -0.00122 0.00092 1.16973E-6 4.86887E-6 Z " pathEditMode="relative" ptsTypes="AAAAAAAAA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787E-6 -2.92194E-6 L -0.28983 -2.92194E-6 C -0.41948 -2.92194E-6 -0.57914 0.10244 -0.57914 0.18667 L -0.57914 0.37334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66" y="18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142E-6 -1.04906E-7 L -0.20947 -1.04906E-7 C -0.30336 -1.04906E-7 -0.41895 0.04165 -0.41895 0.07559 L -0.41895 0.15119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48" y="7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145E-6 1.79574E-6 L -0.16731 1.79574E-6 C -0.24228 1.79574E-6 -0.33443 0.01543 -0.33443 0.02777 L -0.33443 0.0564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0" y="2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638A85-6F51-F455-66F6-A34CFCCF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b="9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3E5959C-77FB-AC55-CC8F-976A9E443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614" y="3601241"/>
            <a:ext cx="3634223" cy="3021868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E81AD623-5F18-E5E2-B496-FAE0FB63D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13" y="3543970"/>
            <a:ext cx="2059907" cy="3021868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44E9D9-D064-AFB6-F8D7-FFB29DCEA5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75" y="3543971"/>
            <a:ext cx="3039389" cy="302186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0CF83973-7E4D-AC3A-BB07-F58047B994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78" y="3487238"/>
            <a:ext cx="2094037" cy="3021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8761CA-FC5A-4D5E-8B9D-82DA335BA5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6365" y="561945"/>
            <a:ext cx="7023201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56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8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7618768" y="207651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2746229" y="2054096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2746229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5189718" y="2019005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5189718" y="3869684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7633207" y="3857321"/>
            <a:ext cx="2067538" cy="155065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6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68" y="2290865"/>
            <a:ext cx="1529938" cy="1121954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94" y="2376606"/>
            <a:ext cx="1252116" cy="918219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61" y="4142680"/>
            <a:ext cx="1380978" cy="1012718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9" y="4084878"/>
            <a:ext cx="1541571" cy="1130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90" y="4133031"/>
            <a:ext cx="547682" cy="547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56" y="4152079"/>
            <a:ext cx="543918" cy="5439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97" y="4704476"/>
            <a:ext cx="496601" cy="4966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41" y="4703230"/>
            <a:ext cx="497847" cy="497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5" y="595467"/>
            <a:ext cx="2287521" cy="114376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746229" y="1258415"/>
            <a:ext cx="694007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1.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Đếm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con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vật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trong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hình</a:t>
            </a:r>
            <a:endParaRPr lang="en-GB" sz="3600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00087" y="3254288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80218" y="3232902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383657" y="3259994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00087" y="5080399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980218" y="5059013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83657" y="5086105"/>
            <a:ext cx="463478" cy="4634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21878" tIns="60939" rIns="121878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402"/>
            <a:r>
              <a:rPr lang="en-GB" sz="2800" dirty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5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11350777" y="6059684"/>
            <a:ext cx="580573" cy="5888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143685" y="885790"/>
            <a:ext cx="3408652" cy="22003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vật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6" y="221904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717451" y="897523"/>
            <a:ext cx="3817619" cy="2535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427859" y="6128347"/>
            <a:ext cx="572109" cy="580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16" y="3899588"/>
            <a:ext cx="2600808" cy="2875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68" y="2141384"/>
            <a:ext cx="1437532" cy="1276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90" y="2327223"/>
            <a:ext cx="1616180" cy="1435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54" y="3253064"/>
            <a:ext cx="1634018" cy="1451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10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24502" y="6253837"/>
            <a:ext cx="567498" cy="57561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2578249"/>
            <a:ext cx="2236426" cy="1986392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560070" y="834390"/>
            <a:ext cx="3593477" cy="269747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mèo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28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9" y="3956125"/>
            <a:ext cx="2600808" cy="2875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86" y="2666283"/>
            <a:ext cx="2038195" cy="1810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17" y="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07338" y="6227600"/>
            <a:ext cx="584662" cy="593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74081" y="723901"/>
            <a:ext cx="3582604" cy="27051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823" y="3956125"/>
            <a:ext cx="2600808" cy="2875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71" y="1935902"/>
            <a:ext cx="1459139" cy="1459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10" y="2090914"/>
            <a:ext cx="1449110" cy="14491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61" y="3466190"/>
            <a:ext cx="1323049" cy="1323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20" y="3406346"/>
            <a:ext cx="1326369" cy="1326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562113" y="6257176"/>
            <a:ext cx="554362" cy="5622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81" y="2289132"/>
            <a:ext cx="2515680" cy="2234424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732564" y="276225"/>
            <a:ext cx="3819773" cy="265215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thỏ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7" y="244291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52337" y="1418926"/>
            <a:ext cx="6055567" cy="397484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GB" sz="2401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GB" sz="2401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endParaRPr lang="en-GB" sz="2401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11636815" y="6256341"/>
            <a:ext cx="555185" cy="5631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748558" y="4564640"/>
            <a:ext cx="1362263" cy="136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5999" b="1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7" y="1994803"/>
            <a:ext cx="1347529" cy="119687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674370" y="200026"/>
            <a:ext cx="3672227" cy="257976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Đố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các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bạn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có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bao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nhiêu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con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vịt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trong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3200" dirty="0" err="1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hình</a:t>
            </a:r>
            <a:r>
              <a:rPr lang="en-GB" sz="32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6" y="3253064"/>
            <a:ext cx="2600808" cy="2875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21" y="1901424"/>
            <a:ext cx="1347529" cy="119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81" y="3157680"/>
            <a:ext cx="1347529" cy="119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33" y="3818627"/>
            <a:ext cx="1347529" cy="1196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7109" y="3336130"/>
            <a:ext cx="1430978" cy="1196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97" y="115490"/>
            <a:ext cx="2030996" cy="10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665B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262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微软雅黑</vt:lpstr>
      <vt:lpstr>#9Slide07 HoneyCream</vt:lpstr>
      <vt:lpstr>Arial</vt:lpstr>
      <vt:lpstr>Arial Unicode MS</vt:lpstr>
      <vt:lpstr>Arial-Rounded</vt:lpstr>
      <vt:lpstr>Calibri</vt:lpstr>
      <vt:lpstr>Calibri Light</vt:lpstr>
      <vt:lpstr>Cambria</vt:lpstr>
      <vt:lpstr>等线</vt:lpstr>
      <vt:lpstr>Lato Heavy</vt:lpstr>
      <vt:lpstr>Poppins Light</vt:lpstr>
      <vt:lpstr>Rammetto One</vt:lpstr>
      <vt:lpstr>SVN-Riesling</vt:lpstr>
      <vt:lpstr>UTM Silk Script</vt:lpstr>
      <vt:lpstr>UVN Giay Trang</vt:lpstr>
      <vt:lpstr>Office Theme</vt:lpstr>
      <vt:lpstr>自定义设计方案</vt:lpstr>
      <vt:lpstr>PPTMON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33</cp:revision>
  <dcterms:created xsi:type="dcterms:W3CDTF">2021-07-24T01:07:49Z</dcterms:created>
  <dcterms:modified xsi:type="dcterms:W3CDTF">2023-09-18T03:52:58Z</dcterms:modified>
</cp:coreProperties>
</file>