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11" r:id="rId5"/>
    <p:sldMasterId id="2147483925" r:id="rId6"/>
  </p:sldMasterIdLst>
  <p:notesMasterIdLst>
    <p:notesMasterId r:id="rId14"/>
  </p:notesMasterIdLst>
  <p:sldIdLst>
    <p:sldId id="2007577113" r:id="rId7"/>
    <p:sldId id="3399" r:id="rId8"/>
    <p:sldId id="323" r:id="rId9"/>
    <p:sldId id="325" r:id="rId10"/>
    <p:sldId id="326" r:id="rId11"/>
    <p:sldId id="324" r:id="rId12"/>
    <p:sldId id="20075771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94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0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88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2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24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1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60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57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55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38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12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0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65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181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26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64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1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19883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2: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16" y="113069"/>
            <a:ext cx="3131846" cy="1392107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68" y="4534075"/>
            <a:ext cx="2323925" cy="2323925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4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2863" y="2341434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316" y="2686763"/>
            <a:ext cx="3270185" cy="1472200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8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trước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9316" y="151868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20713" y="2688160"/>
            <a:ext cx="3270185" cy="1472199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8400" y="1495997"/>
              <a:ext cx="1945698" cy="9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trước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4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2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79" y="4534075"/>
            <a:ext cx="2323925" cy="2323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8256" y="2670109"/>
            <a:ext cx="3270185" cy="1472199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sau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69653" y="2671507"/>
            <a:ext cx="3270185" cy="1472200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6405" y="1477396"/>
              <a:ext cx="1641833" cy="9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sau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6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420" y="104143"/>
            <a:ext cx="2782096" cy="1236643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40420" y="135102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2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47" y="4437365"/>
            <a:ext cx="2323925" cy="2323925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687845" y="2355454"/>
            <a:ext cx="3993032" cy="1797617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3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ngồi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xem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phim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81455" y="2326199"/>
            <a:ext cx="67540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689241" y="2356850"/>
            <a:ext cx="3993032" cy="1797614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562" y="1547332"/>
              <a:ext cx="2109971" cy="73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tất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cả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10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ngồi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xem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phim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695" y="17098"/>
            <a:ext cx="2793189" cy="1241574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7695" y="1258672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494" y="-82738"/>
            <a:ext cx="3071136" cy="1365121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01" y="4148188"/>
            <a:ext cx="2275779" cy="264994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6841358" y="4691117"/>
            <a:ext cx="500862" cy="584775"/>
            <a:chOff x="3132549" y="4322274"/>
            <a:chExt cx="375777" cy="43873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2294" y="5473165"/>
            <a:ext cx="500863" cy="584775"/>
            <a:chOff x="4565929" y="4322274"/>
            <a:chExt cx="375778" cy="43873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81167" y="4691117"/>
            <a:ext cx="500863" cy="584775"/>
            <a:chOff x="6018390" y="4322274"/>
            <a:chExt cx="375778" cy="43873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578955" y="5473165"/>
            <a:ext cx="500862" cy="584775"/>
            <a:chOff x="7468340" y="4322274"/>
            <a:chExt cx="375777" cy="43873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45389" y="4691117"/>
            <a:ext cx="500862" cy="584775"/>
            <a:chOff x="3132549" y="4322274"/>
            <a:chExt cx="375777" cy="43873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836333" y="5473165"/>
            <a:ext cx="500864" cy="584775"/>
            <a:chOff x="4565929" y="4322274"/>
            <a:chExt cx="375778" cy="43873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585194" y="4691117"/>
            <a:ext cx="500863" cy="584775"/>
            <a:chOff x="6018390" y="4322274"/>
            <a:chExt cx="375778" cy="43873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94895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0582987" y="5473165"/>
            <a:ext cx="500862" cy="584775"/>
            <a:chOff x="7468340" y="4322274"/>
            <a:chExt cx="375777" cy="43873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4" cstate="print"/>
          <a:srcRect l="41331" t="76097" r="19999" b="9091"/>
          <a:stretch>
            <a:fillRect/>
          </a:stretch>
        </p:blipFill>
        <p:spPr bwMode="auto">
          <a:xfrm>
            <a:off x="4951281" y="1398050"/>
            <a:ext cx="5783521" cy="2989678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892" y="1145754"/>
            <a:ext cx="4985896" cy="2649947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3176" y="1543177"/>
              <a:ext cx="2425828" cy="78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Hỏi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ở: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5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169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微软雅黑</vt:lpstr>
      <vt:lpstr>Arial</vt:lpstr>
      <vt:lpstr>Arial-Rounded</vt:lpstr>
      <vt:lpstr>Calibri</vt:lpstr>
      <vt:lpstr>Coiny</vt:lpstr>
      <vt:lpstr>2_Office 主题</vt:lpstr>
      <vt:lpstr>https://www.freeppt7.com</vt:lpstr>
      <vt:lpstr>3_Office 主题</vt:lpstr>
      <vt:lpstr>3_Office 主题​​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53</cp:revision>
  <dcterms:created xsi:type="dcterms:W3CDTF">2021-07-20T01:55:21Z</dcterms:created>
  <dcterms:modified xsi:type="dcterms:W3CDTF">2023-06-09T13:47:55Z</dcterms:modified>
</cp:coreProperties>
</file>