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43" r:id="rId4"/>
    <p:sldId id="344" r:id="rId5"/>
    <p:sldId id="346" r:id="rId6"/>
    <p:sldId id="345" r:id="rId7"/>
    <p:sldId id="347" r:id="rId8"/>
    <p:sldId id="307" r:id="rId9"/>
    <p:sldId id="308" r:id="rId10"/>
    <p:sldId id="348" r:id="rId11"/>
    <p:sldId id="349" r:id="rId12"/>
    <p:sldId id="32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212033" y="27203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7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08D07B0-BE04-4C3A-BE4F-A1D2168B9154}"/>
              </a:ext>
            </a:extLst>
          </p:cNvPr>
          <p:cNvSpPr txBox="1">
            <a:spLocks/>
          </p:cNvSpPr>
          <p:nvPr/>
        </p:nvSpPr>
        <p:spPr>
          <a:xfrm>
            <a:off x="2748190" y="447984"/>
            <a:ext cx="8602137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Phép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cộng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,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phép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trừ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trong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phạm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vi 10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0D4E69-77E0-4C3D-8C39-A8B297AD33A5}"/>
              </a:ext>
            </a:extLst>
          </p:cNvPr>
          <p:cNvSpPr txBox="1">
            <a:spLocks/>
          </p:cNvSpPr>
          <p:nvPr/>
        </p:nvSpPr>
        <p:spPr>
          <a:xfrm>
            <a:off x="1668593" y="2449100"/>
            <a:ext cx="843783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</a:t>
            </a:r>
            <a:r>
              <a:rPr lang="en-GB" sz="4000" b="1" dirty="0">
                <a:solidFill>
                  <a:srgbClr val="40505E"/>
                </a:solidFill>
                <a:latin typeface="UTM Avo" panose="02040603050506020204" pitchFamily="18" charset="0"/>
                <a:ea typeface="+mn-ea"/>
                <a:cs typeface="Lato Heavy" panose="020F0502020204030203" pitchFamily="34" charset="0"/>
              </a:rPr>
              <a:t>ài 11: </a:t>
            </a:r>
          </a:p>
          <a:p>
            <a:pPr algn="ctr"/>
            <a:r>
              <a:rPr lang="en-GB" sz="4000" b="1" dirty="0">
                <a:solidFill>
                  <a:srgbClr val="40505E"/>
                </a:solidFill>
                <a:latin typeface="UTM Avo" panose="02040603050506020204" pitchFamily="18" charset="0"/>
                <a:ea typeface="+mn-ea"/>
                <a:cs typeface="Lato Heavy" panose="020F0502020204030203" pitchFamily="34" charset="0"/>
              </a:rPr>
              <a:t>Phép trừ trong phạm vi 10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D55FA8-1E07-4EFE-B631-5907E23C73B0}"/>
              </a:ext>
            </a:extLst>
          </p:cNvPr>
          <p:cNvSpPr txBox="1">
            <a:spLocks/>
          </p:cNvSpPr>
          <p:nvPr/>
        </p:nvSpPr>
        <p:spPr>
          <a:xfrm>
            <a:off x="3461312" y="3885957"/>
            <a:ext cx="5974236" cy="61598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latin typeface="UTM Avo" panose="02040603050506020204" pitchFamily="18" charset="0"/>
                <a:cs typeface="Lato" panose="020F0502020204030203" pitchFamily="34" charset="0"/>
              </a:rPr>
              <a:t>Tiết 2</a:t>
            </a:r>
            <a:endParaRPr lang="en-GB" sz="3600" b="1" dirty="0">
              <a:solidFill>
                <a:srgbClr val="00B05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endParaRPr lang="en-GB" sz="3600" b="1" dirty="0">
              <a:solidFill>
                <a:srgbClr val="00B050"/>
              </a:solidFill>
              <a:latin typeface="UTM Avo" panose="0204060305050602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51BE7-C61E-4783-8994-E5DCE7CB6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375860" y="1242882"/>
            <a:ext cx="9133114" cy="43722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9AF552-61F5-46BF-89BD-4BD74A7FB6DC}"/>
              </a:ext>
            </a:extLst>
          </p:cNvPr>
          <p:cNvSpPr/>
          <p:nvPr/>
        </p:nvSpPr>
        <p:spPr>
          <a:xfrm>
            <a:off x="5174974" y="218611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3302C3-1ED6-4276-BBB6-1859AFEAFADC}"/>
              </a:ext>
            </a:extLst>
          </p:cNvPr>
          <p:cNvSpPr/>
          <p:nvPr/>
        </p:nvSpPr>
        <p:spPr>
          <a:xfrm>
            <a:off x="9670774" y="289559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0B2548-17A3-4125-9011-6F4F5F401A38}"/>
              </a:ext>
            </a:extLst>
          </p:cNvPr>
          <p:cNvSpPr/>
          <p:nvPr/>
        </p:nvSpPr>
        <p:spPr>
          <a:xfrm>
            <a:off x="9670774" y="218611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136F25-1F45-40A7-B777-FBFCA29C62B7}"/>
              </a:ext>
            </a:extLst>
          </p:cNvPr>
          <p:cNvSpPr/>
          <p:nvPr/>
        </p:nvSpPr>
        <p:spPr>
          <a:xfrm>
            <a:off x="5174974" y="477691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F1D4E1-194C-42E8-B553-318F6D84DF03}"/>
              </a:ext>
            </a:extLst>
          </p:cNvPr>
          <p:cNvSpPr/>
          <p:nvPr/>
        </p:nvSpPr>
        <p:spPr>
          <a:xfrm>
            <a:off x="5174974" y="409111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3126E30-2E35-4C94-ABB7-7ED594344CD0}"/>
              </a:ext>
            </a:extLst>
          </p:cNvPr>
          <p:cNvSpPr/>
          <p:nvPr/>
        </p:nvSpPr>
        <p:spPr>
          <a:xfrm>
            <a:off x="5174974" y="289559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97A99F-F431-4650-9460-2B3E23912B06}"/>
              </a:ext>
            </a:extLst>
          </p:cNvPr>
          <p:cNvSpPr/>
          <p:nvPr/>
        </p:nvSpPr>
        <p:spPr>
          <a:xfrm>
            <a:off x="9670774" y="477691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00FA04-756D-4D75-B8F6-22F662721619}"/>
              </a:ext>
            </a:extLst>
          </p:cNvPr>
          <p:cNvSpPr/>
          <p:nvPr/>
        </p:nvSpPr>
        <p:spPr>
          <a:xfrm>
            <a:off x="9670774" y="409111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427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F61D6B-B57B-4BA0-B0A4-E0B48A972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824948" y="522367"/>
            <a:ext cx="2079171" cy="96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A568A-A777-4ECC-B7A2-EBBF4074D5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1351722" y="1808647"/>
            <a:ext cx="9144000" cy="356347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4653DB9-A12C-47D5-938A-04116EDF0BFE}"/>
              </a:ext>
            </a:extLst>
          </p:cNvPr>
          <p:cNvSpPr/>
          <p:nvPr/>
        </p:nvSpPr>
        <p:spPr>
          <a:xfrm>
            <a:off x="9793593" y="477245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C6D540-0FC7-4DEE-BBB2-2A360D328C8F}"/>
              </a:ext>
            </a:extLst>
          </p:cNvPr>
          <p:cNvSpPr/>
          <p:nvPr/>
        </p:nvSpPr>
        <p:spPr>
          <a:xfrm>
            <a:off x="8754007" y="477245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696805-669D-4CDE-9609-608711A0692C}"/>
              </a:ext>
            </a:extLst>
          </p:cNvPr>
          <p:cNvSpPr/>
          <p:nvPr/>
        </p:nvSpPr>
        <p:spPr>
          <a:xfrm>
            <a:off x="7600122" y="4772459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716AC3-BA6C-409D-89DF-FCBF77A1FC51}"/>
              </a:ext>
            </a:extLst>
          </p:cNvPr>
          <p:cNvSpPr/>
          <p:nvPr/>
        </p:nvSpPr>
        <p:spPr>
          <a:xfrm>
            <a:off x="8754007" y="477245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0687DEB-4533-4929-B1FF-F95FDCF2ECB7}"/>
              </a:ext>
            </a:extLst>
          </p:cNvPr>
          <p:cNvSpPr/>
          <p:nvPr/>
        </p:nvSpPr>
        <p:spPr>
          <a:xfrm>
            <a:off x="9793593" y="477245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9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4AE14D-3E92-4892-9741-D021E382DDBC}"/>
              </a:ext>
            </a:extLst>
          </p:cNvPr>
          <p:cNvSpPr txBox="1"/>
          <p:nvPr/>
        </p:nvSpPr>
        <p:spPr>
          <a:xfrm>
            <a:off x="2187876" y="2523603"/>
            <a:ext cx="6888595" cy="132343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Thank you!</a:t>
            </a:r>
            <a:endParaRPr lang="vi-VN" sz="8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44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6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57D321-14AC-4055-814E-E0B1E6D31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7" y="410816"/>
            <a:ext cx="2301786" cy="1150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305452-B1EF-4D38-8B27-9505467F0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1245705" y="2141054"/>
            <a:ext cx="9063746" cy="35786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B21388-6923-44A1-9F2F-73CB88E75D93}"/>
              </a:ext>
            </a:extLst>
          </p:cNvPr>
          <p:cNvSpPr txBox="1"/>
          <p:nvPr/>
        </p:nvSpPr>
        <p:spPr>
          <a:xfrm>
            <a:off x="3836505" y="145525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0367AEB7-217C-449C-ACA9-2437339ED813}"/>
              </a:ext>
            </a:extLst>
          </p:cNvPr>
          <p:cNvSpPr/>
          <p:nvPr/>
        </p:nvSpPr>
        <p:spPr>
          <a:xfrm>
            <a:off x="6503505" y="4579454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11B065-B0F5-4CA9-9A74-A53C3BFB825F}"/>
              </a:ext>
            </a:extLst>
          </p:cNvPr>
          <p:cNvSpPr/>
          <p:nvPr/>
        </p:nvSpPr>
        <p:spPr>
          <a:xfrm>
            <a:off x="2312505" y="2750654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C304295-8D1E-4858-988A-C43907A64A0A}"/>
              </a:ext>
            </a:extLst>
          </p:cNvPr>
          <p:cNvSpPr/>
          <p:nvPr/>
        </p:nvSpPr>
        <p:spPr>
          <a:xfrm>
            <a:off x="2236305" y="3512654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A22AF3F-4DD3-4D68-B812-E21BA7D27C02}"/>
              </a:ext>
            </a:extLst>
          </p:cNvPr>
          <p:cNvSpPr/>
          <p:nvPr/>
        </p:nvSpPr>
        <p:spPr>
          <a:xfrm>
            <a:off x="2998305" y="3055454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32B5B7-E524-455E-BA1C-9B12657B4EA0}"/>
              </a:ext>
            </a:extLst>
          </p:cNvPr>
          <p:cNvSpPr/>
          <p:nvPr/>
        </p:nvSpPr>
        <p:spPr>
          <a:xfrm>
            <a:off x="3618791" y="2369654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39B5D5E-809D-44A5-B8EB-308376AA1664}"/>
              </a:ext>
            </a:extLst>
          </p:cNvPr>
          <p:cNvSpPr/>
          <p:nvPr/>
        </p:nvSpPr>
        <p:spPr>
          <a:xfrm>
            <a:off x="4522305" y="2903054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54D89D1-4065-47C4-849E-047589495E1D}"/>
              </a:ext>
            </a:extLst>
          </p:cNvPr>
          <p:cNvSpPr/>
          <p:nvPr/>
        </p:nvSpPr>
        <p:spPr>
          <a:xfrm>
            <a:off x="4190291" y="3436454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EA9911-3337-42C7-BBAA-687048EBDCEF}"/>
              </a:ext>
            </a:extLst>
          </p:cNvPr>
          <p:cNvSpPr/>
          <p:nvPr/>
        </p:nvSpPr>
        <p:spPr>
          <a:xfrm>
            <a:off x="5181599" y="3588854"/>
            <a:ext cx="2134311" cy="1690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B4170-7219-44B3-9567-31AC4EC7D333}"/>
              </a:ext>
            </a:extLst>
          </p:cNvPr>
          <p:cNvSpPr/>
          <p:nvPr/>
        </p:nvSpPr>
        <p:spPr>
          <a:xfrm>
            <a:off x="7619999" y="3718891"/>
            <a:ext cx="2134311" cy="1690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3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57D321-14AC-4055-814E-E0B1E6D31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7" y="410816"/>
            <a:ext cx="2301786" cy="11508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12E16A-9EBE-4E01-8881-98DEF65B31A8}"/>
              </a:ext>
            </a:extLst>
          </p:cNvPr>
          <p:cNvSpPr txBox="1"/>
          <p:nvPr/>
        </p:nvSpPr>
        <p:spPr>
          <a:xfrm>
            <a:off x="4273826" y="1561709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2A8361-A31F-4E7C-B65F-4E2420761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1683025" y="2087649"/>
            <a:ext cx="9082676" cy="3512660"/>
          </a:xfrm>
          <a:prstGeom prst="rect">
            <a:avLst/>
          </a:prstGeom>
        </p:spPr>
      </p:pic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3BC648B0-04A4-485E-A4D3-2C71836EFF79}"/>
              </a:ext>
            </a:extLst>
          </p:cNvPr>
          <p:cNvSpPr/>
          <p:nvPr/>
        </p:nvSpPr>
        <p:spPr>
          <a:xfrm>
            <a:off x="7017026" y="377150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07DFB-9204-4851-9ADA-E8D0894E9DCE}"/>
              </a:ext>
            </a:extLst>
          </p:cNvPr>
          <p:cNvSpPr/>
          <p:nvPr/>
        </p:nvSpPr>
        <p:spPr>
          <a:xfrm>
            <a:off x="2673626" y="2399909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66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92A1F-5949-42CC-9405-8ECF0EA13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472" b="64159" l="9464" r="37286">
                        <a14:foregroundMark x1="21323" y1="61165" x2="27708" y2="60194"/>
                        <a14:foregroundMark x1="27708" y1="60194" x2="34208" y2="60922"/>
                        <a14:foregroundMark x1="34208" y1="60922" x2="28392" y2="63673"/>
                        <a14:foregroundMark x1="28392" y1="63673" x2="15393" y2="63430"/>
                        <a14:foregroundMark x1="15393" y1="63430" x2="9692" y2="61327"/>
                        <a14:foregroundMark x1="9692" y1="61327" x2="12885" y2="57362"/>
                        <a14:foregroundMark x1="12885" y1="57362" x2="13797" y2="61650"/>
                        <a14:foregroundMark x1="13797" y1="61650" x2="20296" y2="62621"/>
                        <a14:foregroundMark x1="20296" y1="62621" x2="27138" y2="62217"/>
                        <a14:foregroundMark x1="27138" y1="62217" x2="31927" y2="62460"/>
                        <a14:foregroundMark x1="31927" y1="62460" x2="37400" y2="63026"/>
                        <a14:foregroundMark x1="28392" y1="63511" x2="37286" y2="64159"/>
                        <a14:foregroundMark x1="12543" y1="57605" x2="15621" y2="56715"/>
                        <a14:foregroundMark x1="13797" y1="56715" x2="16990" y2="56877"/>
                        <a14:foregroundMark x1="13911" y1="56877" x2="19042" y2="59466"/>
                        <a14:foregroundMark x1="19042" y1="59466" x2="19498" y2="61165"/>
                        <a14:foregroundMark x1="19156" y1="59142" x2="20639" y2="61731"/>
                        <a14:foregroundMark x1="20639" y1="61408" x2="19498" y2="59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539048" y="445096"/>
            <a:ext cx="2379743" cy="895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4F277A-1137-47E0-B12D-DB17D153C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1470991" y="2105439"/>
            <a:ext cx="5410200" cy="3412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4E7DF-5F2E-41A0-9FCB-DDF110AB25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6881191" y="2108159"/>
            <a:ext cx="3737132" cy="3521529"/>
          </a:xfrm>
          <a:prstGeom prst="rect">
            <a:avLst/>
          </a:prstGeom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BD9A6E50-EDB2-4B84-97F9-FCA80904E6F4}"/>
              </a:ext>
            </a:extLst>
          </p:cNvPr>
          <p:cNvSpPr/>
          <p:nvPr/>
        </p:nvSpPr>
        <p:spPr>
          <a:xfrm>
            <a:off x="6042991" y="44921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81375BBD-4FCA-4E92-9D4F-BBA41EC8E7E1}"/>
              </a:ext>
            </a:extLst>
          </p:cNvPr>
          <p:cNvSpPr/>
          <p:nvPr/>
        </p:nvSpPr>
        <p:spPr>
          <a:xfrm>
            <a:off x="5128591" y="446763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FE587C84-A15F-446C-8969-9C94F70F23AA}"/>
              </a:ext>
            </a:extLst>
          </p:cNvPr>
          <p:cNvSpPr/>
          <p:nvPr/>
        </p:nvSpPr>
        <p:spPr>
          <a:xfrm>
            <a:off x="2918791" y="494388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39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41DEED-BF40-4FF1-AB14-2289DE16F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1507853" y="1140515"/>
            <a:ext cx="9176293" cy="37338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47D492-383D-4AD2-AB9F-37D02A896C58}"/>
              </a:ext>
            </a:extLst>
          </p:cNvPr>
          <p:cNvSpPr/>
          <p:nvPr/>
        </p:nvSpPr>
        <p:spPr>
          <a:xfrm>
            <a:off x="9998346" y="418851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DBBACB-4F68-4306-B07D-C465B1202F36}"/>
              </a:ext>
            </a:extLst>
          </p:cNvPr>
          <p:cNvSpPr/>
          <p:nvPr/>
        </p:nvSpPr>
        <p:spPr>
          <a:xfrm>
            <a:off x="9007746" y="418851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927072-2D20-4640-8250-33067D6775CE}"/>
              </a:ext>
            </a:extLst>
          </p:cNvPr>
          <p:cNvSpPr/>
          <p:nvPr/>
        </p:nvSpPr>
        <p:spPr>
          <a:xfrm>
            <a:off x="9007746" y="312171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079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22116-D3B1-4680-A447-14E6C4745D39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9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_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12E67FA-2061-4A23-81E6-B1E874A36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887" y="422414"/>
            <a:ext cx="10310191" cy="57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63</Words>
  <Application>Microsoft Office PowerPoint</Application>
  <PresentationFormat>Widescreen</PresentationFormat>
  <Paragraphs>30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Lato</vt:lpstr>
      <vt:lpstr>Lato Heavy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Lương Hiền</cp:lastModifiedBy>
  <cp:revision>140</cp:revision>
  <dcterms:created xsi:type="dcterms:W3CDTF">2021-06-02T01:34:28Z</dcterms:created>
  <dcterms:modified xsi:type="dcterms:W3CDTF">2021-11-25T13:51:49Z</dcterms:modified>
</cp:coreProperties>
</file>