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4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2" r:id="rId2"/>
    <p:sldMasterId id="2147483705" r:id="rId3"/>
    <p:sldMasterId id="2147483712" r:id="rId4"/>
    <p:sldMasterId id="2147483724" r:id="rId5"/>
  </p:sldMasterIdLst>
  <p:notesMasterIdLst>
    <p:notesMasterId r:id="rId23"/>
  </p:notesMasterIdLst>
  <p:handoutMasterIdLst>
    <p:handoutMasterId r:id="rId24"/>
  </p:handoutMasterIdLst>
  <p:sldIdLst>
    <p:sldId id="322" r:id="rId6"/>
    <p:sldId id="257" r:id="rId7"/>
    <p:sldId id="258" r:id="rId8"/>
    <p:sldId id="260" r:id="rId9"/>
    <p:sldId id="261" r:id="rId10"/>
    <p:sldId id="262" r:id="rId11"/>
    <p:sldId id="264" r:id="rId12"/>
    <p:sldId id="2007577113" r:id="rId13"/>
    <p:sldId id="2007577114" r:id="rId14"/>
    <p:sldId id="310" r:id="rId15"/>
    <p:sldId id="332" r:id="rId16"/>
    <p:sldId id="316" r:id="rId17"/>
    <p:sldId id="326" r:id="rId18"/>
    <p:sldId id="333" r:id="rId19"/>
    <p:sldId id="335" r:id="rId20"/>
    <p:sldId id="338" r:id="rId21"/>
    <p:sldId id="33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Dẫn</a:t>
            </a:r>
            <a:r>
              <a:rPr lang="en-US" baseline="0" dirty="0"/>
              <a:t> </a:t>
            </a:r>
            <a:r>
              <a:rPr lang="en-US" baseline="0" dirty="0" err="1"/>
              <a:t>dắt</a:t>
            </a:r>
            <a:r>
              <a:rPr lang="en-US" baseline="0" dirty="0"/>
              <a:t>: </a:t>
            </a:r>
            <a:r>
              <a:rPr lang="en-US" baseline="0" dirty="0" err="1"/>
              <a:t>Mẹ</a:t>
            </a:r>
            <a:r>
              <a:rPr lang="en-US" baseline="0" dirty="0"/>
              <a:t> </a:t>
            </a:r>
            <a:r>
              <a:rPr lang="en-US" baseline="0" dirty="0" err="1"/>
              <a:t>giao</a:t>
            </a:r>
            <a:r>
              <a:rPr lang="en-US" baseline="0" dirty="0"/>
              <a:t> </a:t>
            </a:r>
            <a:r>
              <a:rPr lang="en-US" baseline="0" dirty="0" err="1"/>
              <a:t>nhiệm</a:t>
            </a:r>
            <a:r>
              <a:rPr lang="en-US" baseline="0" dirty="0"/>
              <a:t> </a:t>
            </a:r>
            <a:r>
              <a:rPr lang="en-US" baseline="0" dirty="0" err="1"/>
              <a:t>vụ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: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. </a:t>
            </a:r>
          </a:p>
          <a:p>
            <a:r>
              <a:rPr lang="en-US" baseline="0" dirty="0" err="1"/>
              <a:t>Hãy</a:t>
            </a:r>
            <a:r>
              <a:rPr lang="en-US" baseline="0" dirty="0"/>
              <a:t> </a:t>
            </a:r>
            <a:r>
              <a:rPr lang="en-US" baseline="0" dirty="0" err="1"/>
              <a:t>giúp</a:t>
            </a:r>
            <a:r>
              <a:rPr lang="en-US" baseline="0" dirty="0"/>
              <a:t> </a:t>
            </a:r>
            <a:r>
              <a:rPr lang="en-US" baseline="0" dirty="0" err="1"/>
              <a:t>KHĂN</a:t>
            </a:r>
            <a:r>
              <a:rPr lang="en-US" baseline="0" dirty="0"/>
              <a:t> </a:t>
            </a:r>
            <a:r>
              <a:rPr lang="en-US" baseline="0" dirty="0" err="1"/>
              <a:t>ĐỎ</a:t>
            </a:r>
            <a:r>
              <a:rPr lang="en-US" baseline="0" dirty="0"/>
              <a:t> </a:t>
            </a:r>
            <a:r>
              <a:rPr lang="en-US" baseline="0" dirty="0" err="1"/>
              <a:t>vượt</a:t>
            </a:r>
            <a:r>
              <a:rPr lang="en-US" baseline="0" dirty="0"/>
              <a:t> qua </a:t>
            </a:r>
            <a:r>
              <a:rPr lang="en-US" baseline="0" dirty="0" err="1"/>
              <a:t>rừng</a:t>
            </a:r>
            <a:r>
              <a:rPr lang="en-US" baseline="0" dirty="0"/>
              <a:t> </a:t>
            </a:r>
            <a:r>
              <a:rPr lang="en-US" baseline="0" dirty="0" err="1"/>
              <a:t>rậm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mang</a:t>
            </a:r>
            <a:r>
              <a:rPr lang="en-US" baseline="0" dirty="0"/>
              <a:t> </a:t>
            </a:r>
            <a:r>
              <a:rPr lang="en-US" baseline="0" dirty="0" err="1"/>
              <a:t>bánh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biếu</a:t>
            </a:r>
            <a:r>
              <a:rPr lang="en-US" baseline="0" dirty="0"/>
              <a:t> </a:t>
            </a:r>
            <a:r>
              <a:rPr lang="en-US" baseline="0" dirty="0" err="1"/>
              <a:t>bà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3255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Đúng</a:t>
            </a:r>
            <a:r>
              <a:rPr lang="en-US" baseline="0" dirty="0"/>
              <a:t> </a:t>
            </a:r>
            <a:r>
              <a:rPr lang="en-US" baseline="0" dirty="0">
                <a:sym typeface="Wingdings" pitchFamily="2" charset="2"/>
              </a:rPr>
              <a:t> </a:t>
            </a:r>
            <a:r>
              <a:rPr lang="en-US" baseline="0" dirty="0" err="1">
                <a:sym typeface="Wingdings" pitchFamily="2" charset="2"/>
              </a:rPr>
              <a:t>tặng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thầy</a:t>
            </a:r>
            <a:r>
              <a:rPr lang="en-US" baseline="0" dirty="0">
                <a:sym typeface="Wingdings" pitchFamily="2" charset="2"/>
              </a:rPr>
              <a:t>/</a:t>
            </a:r>
            <a:r>
              <a:rPr lang="en-US" baseline="0" dirty="0" err="1">
                <a:sym typeface="Wingdings" pitchFamily="2" charset="2"/>
              </a:rPr>
              <a:t>cô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nhấn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hình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chiếc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để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đưa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bánh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vào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giỏ</a:t>
            </a:r>
            <a:r>
              <a:rPr lang="en-US" baseline="0" dirty="0">
                <a:sym typeface="Wingdings" pitchFamily="2" charset="2"/>
              </a:rPr>
              <a:t>  </a:t>
            </a:r>
            <a:r>
              <a:rPr lang="en-US" baseline="0" dirty="0" err="1">
                <a:sym typeface="Wingdings" pitchFamily="2" charset="2"/>
              </a:rPr>
              <a:t>bấm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mũi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tên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chuyển</a:t>
            </a:r>
            <a:r>
              <a:rPr lang="en-US" baseline="0" dirty="0">
                <a:sym typeface="Wingdings" pitchFamily="2" charset="2"/>
              </a:rPr>
              <a:t> slide (</a:t>
            </a:r>
            <a:r>
              <a:rPr lang="en-US" baseline="0" dirty="0" err="1">
                <a:sym typeface="Wingdings" pitchFamily="2" charset="2"/>
              </a:rPr>
              <a:t>trên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bàn</a:t>
            </a:r>
            <a:r>
              <a:rPr lang="en-US" baseline="0" dirty="0">
                <a:sym typeface="Wingdings" pitchFamily="2" charset="2"/>
              </a:rPr>
              <a:t> </a:t>
            </a:r>
            <a:r>
              <a:rPr lang="en-US" baseline="0" dirty="0" err="1">
                <a:sym typeface="Wingdings" pitchFamily="2" charset="2"/>
              </a:rPr>
              <a:t>phím</a:t>
            </a:r>
            <a:r>
              <a:rPr lang="en-US" baseline="0" dirty="0">
                <a:sym typeface="Wingdings" pitchFamily="2" charset="2"/>
              </a:rPr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B7FE43-6FD1-4EE0-A973-8ECB49C6E1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1397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E5AC8F-3EBA-49F6-BE56-16AFF91940C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字魂58号-创中黑" panose="00000500000000000000" charset="-122"/>
              <a:ea typeface="字魂58号-创中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8290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8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9"/>
            <a:ext cx="3028932" cy="384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22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3" y="983094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2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21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5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23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2" y="1179056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6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3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8" y="2004298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1"/>
            <a:ext cx="2842230" cy="2927641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799"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99"/>
            </a:p>
          </p:txBody>
        </p:sp>
      </p:grpSp>
    </p:spTree>
    <p:extLst>
      <p:ext uri="{BB962C8B-B14F-4D97-AF65-F5344CB8AC3E}">
        <p14:creationId xmlns:p14="http://schemas.microsoft.com/office/powerpoint/2010/main" val="122527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2" y="202019"/>
            <a:ext cx="11738344" cy="6507126"/>
          </a:xfrm>
          <a:custGeom>
            <a:avLst/>
            <a:gdLst>
              <a:gd name="connsiteX0" fmla="*/ 0 w 11738344"/>
              <a:gd name="connsiteY0" fmla="*/ 0 h 6507126"/>
              <a:gd name="connsiteX1" fmla="*/ 586917 w 11738344"/>
              <a:gd name="connsiteY1" fmla="*/ 0 h 6507126"/>
              <a:gd name="connsiteX2" fmla="*/ 939068 w 11738344"/>
              <a:gd name="connsiteY2" fmla="*/ 0 h 6507126"/>
              <a:gd name="connsiteX3" fmla="*/ 1525985 w 11738344"/>
              <a:gd name="connsiteY3" fmla="*/ 0 h 6507126"/>
              <a:gd name="connsiteX4" fmla="*/ 1760752 w 11738344"/>
              <a:gd name="connsiteY4" fmla="*/ 0 h 6507126"/>
              <a:gd name="connsiteX5" fmla="*/ 2347669 w 11738344"/>
              <a:gd name="connsiteY5" fmla="*/ 0 h 6507126"/>
              <a:gd name="connsiteX6" fmla="*/ 3051969 w 11738344"/>
              <a:gd name="connsiteY6" fmla="*/ 0 h 6507126"/>
              <a:gd name="connsiteX7" fmla="*/ 3521503 w 11738344"/>
              <a:gd name="connsiteY7" fmla="*/ 0 h 6507126"/>
              <a:gd name="connsiteX8" fmla="*/ 3756270 w 11738344"/>
              <a:gd name="connsiteY8" fmla="*/ 0 h 6507126"/>
              <a:gd name="connsiteX9" fmla="*/ 4577954 w 11738344"/>
              <a:gd name="connsiteY9" fmla="*/ 0 h 6507126"/>
              <a:gd name="connsiteX10" fmla="*/ 5164871 w 11738344"/>
              <a:gd name="connsiteY10" fmla="*/ 0 h 6507126"/>
              <a:gd name="connsiteX11" fmla="*/ 5751789 w 11738344"/>
              <a:gd name="connsiteY11" fmla="*/ 0 h 6507126"/>
              <a:gd name="connsiteX12" fmla="*/ 6221322 w 11738344"/>
              <a:gd name="connsiteY12" fmla="*/ 0 h 6507126"/>
              <a:gd name="connsiteX13" fmla="*/ 7043006 w 11738344"/>
              <a:gd name="connsiteY13" fmla="*/ 0 h 6507126"/>
              <a:gd name="connsiteX14" fmla="*/ 7277773 w 11738344"/>
              <a:gd name="connsiteY14" fmla="*/ 0 h 6507126"/>
              <a:gd name="connsiteX15" fmla="*/ 7629924 w 11738344"/>
              <a:gd name="connsiteY15" fmla="*/ 0 h 6507126"/>
              <a:gd name="connsiteX16" fmla="*/ 8216841 w 11738344"/>
              <a:gd name="connsiteY16" fmla="*/ 0 h 6507126"/>
              <a:gd name="connsiteX17" fmla="*/ 9038525 w 11738344"/>
              <a:gd name="connsiteY17" fmla="*/ 0 h 6507126"/>
              <a:gd name="connsiteX18" fmla="*/ 9273292 w 11738344"/>
              <a:gd name="connsiteY18" fmla="*/ 0 h 6507126"/>
              <a:gd name="connsiteX19" fmla="*/ 9742826 w 11738344"/>
              <a:gd name="connsiteY19" fmla="*/ 0 h 6507126"/>
              <a:gd name="connsiteX20" fmla="*/ 10564510 w 11738344"/>
              <a:gd name="connsiteY20" fmla="*/ 0 h 6507126"/>
              <a:gd name="connsiteX21" fmla="*/ 11151427 w 11738344"/>
              <a:gd name="connsiteY21" fmla="*/ 0 h 6507126"/>
              <a:gd name="connsiteX22" fmla="*/ 11738344 w 11738344"/>
              <a:gd name="connsiteY22" fmla="*/ 0 h 6507126"/>
              <a:gd name="connsiteX23" fmla="*/ 11738344 w 11738344"/>
              <a:gd name="connsiteY23" fmla="*/ 721699 h 6507126"/>
              <a:gd name="connsiteX24" fmla="*/ 11738344 w 11738344"/>
              <a:gd name="connsiteY24" fmla="*/ 1183114 h 6507126"/>
              <a:gd name="connsiteX25" fmla="*/ 11738344 w 11738344"/>
              <a:gd name="connsiteY25" fmla="*/ 1644528 h 6507126"/>
              <a:gd name="connsiteX26" fmla="*/ 11738344 w 11738344"/>
              <a:gd name="connsiteY26" fmla="*/ 2236085 h 6507126"/>
              <a:gd name="connsiteX27" fmla="*/ 11738344 w 11738344"/>
              <a:gd name="connsiteY27" fmla="*/ 2827642 h 6507126"/>
              <a:gd name="connsiteX28" fmla="*/ 11738344 w 11738344"/>
              <a:gd name="connsiteY28" fmla="*/ 3223985 h 6507126"/>
              <a:gd name="connsiteX29" fmla="*/ 11738344 w 11738344"/>
              <a:gd name="connsiteY29" fmla="*/ 3815542 h 6507126"/>
              <a:gd name="connsiteX30" fmla="*/ 11738344 w 11738344"/>
              <a:gd name="connsiteY30" fmla="*/ 4537241 h 6507126"/>
              <a:gd name="connsiteX31" fmla="*/ 11738344 w 11738344"/>
              <a:gd name="connsiteY31" fmla="*/ 4998656 h 6507126"/>
              <a:gd name="connsiteX32" fmla="*/ 11738344 w 11738344"/>
              <a:gd name="connsiteY32" fmla="*/ 5394999 h 6507126"/>
              <a:gd name="connsiteX33" fmla="*/ 11738344 w 11738344"/>
              <a:gd name="connsiteY33" fmla="*/ 5986556 h 6507126"/>
              <a:gd name="connsiteX34" fmla="*/ 11738344 w 11738344"/>
              <a:gd name="connsiteY34" fmla="*/ 6507126 h 6507126"/>
              <a:gd name="connsiteX35" fmla="*/ 11034043 w 11738344"/>
              <a:gd name="connsiteY35" fmla="*/ 6507126 h 6507126"/>
              <a:gd name="connsiteX36" fmla="*/ 10799276 w 11738344"/>
              <a:gd name="connsiteY36" fmla="*/ 6507126 h 6507126"/>
              <a:gd name="connsiteX37" fmla="*/ 10094976 w 11738344"/>
              <a:gd name="connsiteY37" fmla="*/ 6507126 h 6507126"/>
              <a:gd name="connsiteX38" fmla="*/ 9860209 w 11738344"/>
              <a:gd name="connsiteY38" fmla="*/ 6507126 h 6507126"/>
              <a:gd name="connsiteX39" fmla="*/ 9155908 w 11738344"/>
              <a:gd name="connsiteY39" fmla="*/ 6507126 h 6507126"/>
              <a:gd name="connsiteX40" fmla="*/ 8803758 w 11738344"/>
              <a:gd name="connsiteY40" fmla="*/ 6507126 h 6507126"/>
              <a:gd name="connsiteX41" fmla="*/ 8334224 w 11738344"/>
              <a:gd name="connsiteY41" fmla="*/ 6507126 h 6507126"/>
              <a:gd name="connsiteX42" fmla="*/ 8099457 w 11738344"/>
              <a:gd name="connsiteY42" fmla="*/ 6507126 h 6507126"/>
              <a:gd name="connsiteX43" fmla="*/ 7629924 w 11738344"/>
              <a:gd name="connsiteY43" fmla="*/ 6507126 h 6507126"/>
              <a:gd name="connsiteX44" fmla="*/ 6808240 w 11738344"/>
              <a:gd name="connsiteY44" fmla="*/ 6507126 h 6507126"/>
              <a:gd name="connsiteX45" fmla="*/ 6573473 w 11738344"/>
              <a:gd name="connsiteY45" fmla="*/ 6507126 h 6507126"/>
              <a:gd name="connsiteX46" fmla="*/ 5869172 w 11738344"/>
              <a:gd name="connsiteY46" fmla="*/ 6507126 h 6507126"/>
              <a:gd name="connsiteX47" fmla="*/ 5282255 w 11738344"/>
              <a:gd name="connsiteY47" fmla="*/ 6507126 h 6507126"/>
              <a:gd name="connsiteX48" fmla="*/ 4930104 w 11738344"/>
              <a:gd name="connsiteY48" fmla="*/ 6507126 h 6507126"/>
              <a:gd name="connsiteX49" fmla="*/ 4577954 w 11738344"/>
              <a:gd name="connsiteY49" fmla="*/ 6507126 h 6507126"/>
              <a:gd name="connsiteX50" fmla="*/ 4108420 w 11738344"/>
              <a:gd name="connsiteY50" fmla="*/ 6507126 h 6507126"/>
              <a:gd name="connsiteX51" fmla="*/ 3521503 w 11738344"/>
              <a:gd name="connsiteY51" fmla="*/ 6507126 h 6507126"/>
              <a:gd name="connsiteX52" fmla="*/ 2699819 w 11738344"/>
              <a:gd name="connsiteY52" fmla="*/ 6507126 h 6507126"/>
              <a:gd name="connsiteX53" fmla="*/ 1995518 w 11738344"/>
              <a:gd name="connsiteY53" fmla="*/ 6507126 h 6507126"/>
              <a:gd name="connsiteX54" fmla="*/ 1760752 w 11738344"/>
              <a:gd name="connsiteY54" fmla="*/ 6507126 h 6507126"/>
              <a:gd name="connsiteX55" fmla="*/ 939068 w 11738344"/>
              <a:gd name="connsiteY55" fmla="*/ 6507126 h 6507126"/>
              <a:gd name="connsiteX56" fmla="*/ 0 w 11738344"/>
              <a:gd name="connsiteY56" fmla="*/ 6507126 h 6507126"/>
              <a:gd name="connsiteX57" fmla="*/ 0 w 11738344"/>
              <a:gd name="connsiteY57" fmla="*/ 5785427 h 6507126"/>
              <a:gd name="connsiteX58" fmla="*/ 0 w 11738344"/>
              <a:gd name="connsiteY58" fmla="*/ 5128798 h 6507126"/>
              <a:gd name="connsiteX59" fmla="*/ 0 w 11738344"/>
              <a:gd name="connsiteY59" fmla="*/ 4537241 h 6507126"/>
              <a:gd name="connsiteX60" fmla="*/ 0 w 11738344"/>
              <a:gd name="connsiteY60" fmla="*/ 3880613 h 6507126"/>
              <a:gd name="connsiteX61" fmla="*/ 0 w 11738344"/>
              <a:gd name="connsiteY61" fmla="*/ 3158914 h 6507126"/>
              <a:gd name="connsiteX62" fmla="*/ 0 w 11738344"/>
              <a:gd name="connsiteY62" fmla="*/ 2437214 h 6507126"/>
              <a:gd name="connsiteX63" fmla="*/ 0 w 11738344"/>
              <a:gd name="connsiteY63" fmla="*/ 1715515 h 6507126"/>
              <a:gd name="connsiteX64" fmla="*/ 0 w 11738344"/>
              <a:gd name="connsiteY64" fmla="*/ 1319172 h 6507126"/>
              <a:gd name="connsiteX65" fmla="*/ 0 w 11738344"/>
              <a:gd name="connsiteY65" fmla="*/ 662544 h 6507126"/>
              <a:gd name="connsiteX66" fmla="*/ 0 w 11738344"/>
              <a:gd name="connsiteY66" fmla="*/ 0 h 65071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6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35524" y="3557626"/>
                  <a:pt x="11738344" y="3815542"/>
                </a:cubicBezTo>
                <a:cubicBezTo>
                  <a:pt x="11741164" y="4073458"/>
                  <a:pt x="11658072" y="4280800"/>
                  <a:pt x="11738344" y="4537241"/>
                </a:cubicBezTo>
                <a:cubicBezTo>
                  <a:pt x="11818616" y="4793682"/>
                  <a:pt x="11684921" y="4789508"/>
                  <a:pt x="11738344" y="4998656"/>
                </a:cubicBezTo>
                <a:cubicBezTo>
                  <a:pt x="11791767" y="5207804"/>
                  <a:pt x="11719250" y="5308583"/>
                  <a:pt x="11738344" y="5394999"/>
                </a:cubicBezTo>
                <a:cubicBezTo>
                  <a:pt x="11757438" y="5481415"/>
                  <a:pt x="11699476" y="5736460"/>
                  <a:pt x="11738344" y="5986556"/>
                </a:cubicBezTo>
                <a:cubicBezTo>
                  <a:pt x="11777212" y="6236652"/>
                  <a:pt x="11708423" y="6334875"/>
                  <a:pt x="11738344" y="6507126"/>
                </a:cubicBezTo>
                <a:cubicBezTo>
                  <a:pt x="11478827" y="6561765"/>
                  <a:pt x="11355604" y="6489110"/>
                  <a:pt x="11034043" y="6507126"/>
                </a:cubicBezTo>
                <a:cubicBezTo>
                  <a:pt x="10712482" y="6525142"/>
                  <a:pt x="10886680" y="6497142"/>
                  <a:pt x="10799276" y="6507126"/>
                </a:cubicBezTo>
                <a:cubicBezTo>
                  <a:pt x="10711872" y="6517110"/>
                  <a:pt x="10265533" y="6502057"/>
                  <a:pt x="10094976" y="6507126"/>
                </a:cubicBezTo>
                <a:cubicBezTo>
                  <a:pt x="9924419" y="6512195"/>
                  <a:pt x="9975231" y="6494614"/>
                  <a:pt x="9860209" y="6507126"/>
                </a:cubicBezTo>
                <a:cubicBezTo>
                  <a:pt x="9745187" y="6519638"/>
                  <a:pt x="9465544" y="6493150"/>
                  <a:pt x="9155908" y="6507126"/>
                </a:cubicBezTo>
                <a:cubicBezTo>
                  <a:pt x="8846272" y="6521102"/>
                  <a:pt x="8884191" y="6495077"/>
                  <a:pt x="8803758" y="6507126"/>
                </a:cubicBezTo>
                <a:cubicBezTo>
                  <a:pt x="8723325" y="6519175"/>
                  <a:pt x="8508753" y="6467332"/>
                  <a:pt x="8334224" y="6507126"/>
                </a:cubicBezTo>
                <a:cubicBezTo>
                  <a:pt x="8159695" y="6546920"/>
                  <a:pt x="8211920" y="6481972"/>
                  <a:pt x="8099457" y="6507126"/>
                </a:cubicBezTo>
                <a:cubicBezTo>
                  <a:pt x="7986994" y="6532280"/>
                  <a:pt x="7760338" y="6491343"/>
                  <a:pt x="7629924" y="6507126"/>
                </a:cubicBezTo>
                <a:cubicBezTo>
                  <a:pt x="7499510" y="6522909"/>
                  <a:pt x="7068285" y="6502087"/>
                  <a:pt x="6808240" y="6507126"/>
                </a:cubicBezTo>
                <a:cubicBezTo>
                  <a:pt x="6548195" y="6512165"/>
                  <a:pt x="6642810" y="6498575"/>
                  <a:pt x="6573473" y="6507126"/>
                </a:cubicBezTo>
                <a:cubicBezTo>
                  <a:pt x="6504136" y="6515677"/>
                  <a:pt x="6038855" y="6438772"/>
                  <a:pt x="5869172" y="6507126"/>
                </a:cubicBezTo>
                <a:cubicBezTo>
                  <a:pt x="5699489" y="6575480"/>
                  <a:pt x="5566362" y="6496886"/>
                  <a:pt x="5282255" y="6507126"/>
                </a:cubicBezTo>
                <a:cubicBezTo>
                  <a:pt x="4998148" y="6517366"/>
                  <a:pt x="5039221" y="6465906"/>
                  <a:pt x="4930104" y="6507126"/>
                </a:cubicBezTo>
                <a:cubicBezTo>
                  <a:pt x="4820987" y="6548346"/>
                  <a:pt x="4723325" y="6493649"/>
                  <a:pt x="4577954" y="6507126"/>
                </a:cubicBezTo>
                <a:cubicBezTo>
                  <a:pt x="4432583" y="6520603"/>
                  <a:pt x="4240580" y="6477187"/>
                  <a:pt x="4108420" y="6507126"/>
                </a:cubicBezTo>
                <a:cubicBezTo>
                  <a:pt x="3976260" y="6537065"/>
                  <a:pt x="3729849" y="6485757"/>
                  <a:pt x="3521503" y="6507126"/>
                </a:cubicBezTo>
                <a:cubicBezTo>
                  <a:pt x="3313157" y="6528495"/>
                  <a:pt x="2978184" y="6440522"/>
                  <a:pt x="2699819" y="6507126"/>
                </a:cubicBezTo>
                <a:cubicBezTo>
                  <a:pt x="2421454" y="6573730"/>
                  <a:pt x="2296956" y="6495817"/>
                  <a:pt x="1995518" y="6507126"/>
                </a:cubicBezTo>
                <a:cubicBezTo>
                  <a:pt x="1694080" y="6518435"/>
                  <a:pt x="1872133" y="6498124"/>
                  <a:pt x="1760752" y="6507126"/>
                </a:cubicBezTo>
                <a:cubicBezTo>
                  <a:pt x="1649371" y="6516128"/>
                  <a:pt x="1240399" y="6475881"/>
                  <a:pt x="939068" y="6507126"/>
                </a:cubicBezTo>
                <a:cubicBezTo>
                  <a:pt x="637737" y="6538371"/>
                  <a:pt x="388381" y="6477071"/>
                  <a:pt x="0" y="6507126"/>
                </a:cubicBezTo>
                <a:cubicBezTo>
                  <a:pt x="-47939" y="6337480"/>
                  <a:pt x="879" y="6060670"/>
                  <a:pt x="0" y="5785427"/>
                </a:cubicBezTo>
                <a:cubicBezTo>
                  <a:pt x="-879" y="5510184"/>
                  <a:pt x="75370" y="5361568"/>
                  <a:pt x="0" y="5128798"/>
                </a:cubicBezTo>
                <a:cubicBezTo>
                  <a:pt x="-75370" y="4896028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7529" y="3319715"/>
                  <a:pt x="0" y="3158914"/>
                </a:cubicBezTo>
                <a:cubicBezTo>
                  <a:pt x="-37529" y="2998113"/>
                  <a:pt x="75205" y="2722380"/>
                  <a:pt x="0" y="2437214"/>
                </a:cubicBezTo>
                <a:cubicBezTo>
                  <a:pt x="-75205" y="2152048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6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8938" y="1338382"/>
                  <a:pt x="11738344" y="1514386"/>
                </a:cubicBezTo>
                <a:cubicBezTo>
                  <a:pt x="11787750" y="1690390"/>
                  <a:pt x="11702678" y="1771995"/>
                  <a:pt x="11738344" y="1975800"/>
                </a:cubicBezTo>
                <a:cubicBezTo>
                  <a:pt x="11774010" y="2179605"/>
                  <a:pt x="11703875" y="2268637"/>
                  <a:pt x="11738344" y="2502286"/>
                </a:cubicBezTo>
                <a:cubicBezTo>
                  <a:pt x="11772813" y="2735935"/>
                  <a:pt x="11690625" y="2999405"/>
                  <a:pt x="11738344" y="3223985"/>
                </a:cubicBezTo>
                <a:cubicBezTo>
                  <a:pt x="11786063" y="3448565"/>
                  <a:pt x="11700748" y="3463165"/>
                  <a:pt x="11738344" y="3620328"/>
                </a:cubicBezTo>
                <a:cubicBezTo>
                  <a:pt x="11775940" y="3777491"/>
                  <a:pt x="11708752" y="4041558"/>
                  <a:pt x="11738344" y="4342028"/>
                </a:cubicBezTo>
                <a:cubicBezTo>
                  <a:pt x="11767936" y="4642498"/>
                  <a:pt x="11729213" y="4583819"/>
                  <a:pt x="11738344" y="4738371"/>
                </a:cubicBezTo>
                <a:cubicBezTo>
                  <a:pt x="11747475" y="4892923"/>
                  <a:pt x="11733578" y="4965084"/>
                  <a:pt x="11738344" y="5134714"/>
                </a:cubicBezTo>
                <a:cubicBezTo>
                  <a:pt x="11743110" y="5304344"/>
                  <a:pt x="11662322" y="5553419"/>
                  <a:pt x="11738344" y="5791342"/>
                </a:cubicBezTo>
                <a:cubicBezTo>
                  <a:pt x="11814366" y="6029265"/>
                  <a:pt x="11713020" y="6176137"/>
                  <a:pt x="11738344" y="6507126"/>
                </a:cubicBezTo>
                <a:cubicBezTo>
                  <a:pt x="11547327" y="6548974"/>
                  <a:pt x="11498077" y="6493047"/>
                  <a:pt x="11268810" y="6507126"/>
                </a:cubicBezTo>
                <a:cubicBezTo>
                  <a:pt x="11039543" y="6521205"/>
                  <a:pt x="11107069" y="6502335"/>
                  <a:pt x="11034043" y="6507126"/>
                </a:cubicBezTo>
                <a:cubicBezTo>
                  <a:pt x="10961017" y="6511917"/>
                  <a:pt x="10683932" y="6506700"/>
                  <a:pt x="10564510" y="6507126"/>
                </a:cubicBezTo>
                <a:cubicBezTo>
                  <a:pt x="10445088" y="6507552"/>
                  <a:pt x="10108637" y="6458163"/>
                  <a:pt x="9742826" y="6507126"/>
                </a:cubicBezTo>
                <a:cubicBezTo>
                  <a:pt x="9377015" y="6556089"/>
                  <a:pt x="9349509" y="6439683"/>
                  <a:pt x="9038525" y="6507126"/>
                </a:cubicBezTo>
                <a:cubicBezTo>
                  <a:pt x="8727541" y="6574569"/>
                  <a:pt x="8794847" y="6477169"/>
                  <a:pt x="8686375" y="6507126"/>
                </a:cubicBezTo>
                <a:cubicBezTo>
                  <a:pt x="8577903" y="6537083"/>
                  <a:pt x="8357039" y="6497361"/>
                  <a:pt x="8099457" y="6507126"/>
                </a:cubicBezTo>
                <a:cubicBezTo>
                  <a:pt x="7841875" y="6516891"/>
                  <a:pt x="7839028" y="6470905"/>
                  <a:pt x="7747307" y="6507126"/>
                </a:cubicBezTo>
                <a:cubicBezTo>
                  <a:pt x="7655586" y="6543347"/>
                  <a:pt x="7266710" y="6462146"/>
                  <a:pt x="7043006" y="6507126"/>
                </a:cubicBezTo>
                <a:cubicBezTo>
                  <a:pt x="6819302" y="6552106"/>
                  <a:pt x="6503498" y="6464457"/>
                  <a:pt x="6338706" y="6507126"/>
                </a:cubicBezTo>
                <a:cubicBezTo>
                  <a:pt x="6173914" y="6549795"/>
                  <a:pt x="6184575" y="6483219"/>
                  <a:pt x="6103939" y="6507126"/>
                </a:cubicBezTo>
                <a:cubicBezTo>
                  <a:pt x="6023303" y="6531033"/>
                  <a:pt x="5677300" y="6424779"/>
                  <a:pt x="5399638" y="6507126"/>
                </a:cubicBezTo>
                <a:cubicBezTo>
                  <a:pt x="5121976" y="6589473"/>
                  <a:pt x="5064059" y="6456169"/>
                  <a:pt x="4930104" y="6507126"/>
                </a:cubicBezTo>
                <a:cubicBezTo>
                  <a:pt x="4796149" y="6558083"/>
                  <a:pt x="4287006" y="6419486"/>
                  <a:pt x="4108420" y="6507126"/>
                </a:cubicBezTo>
                <a:cubicBezTo>
                  <a:pt x="3929834" y="6594766"/>
                  <a:pt x="3851012" y="6506128"/>
                  <a:pt x="3756270" y="6507126"/>
                </a:cubicBezTo>
                <a:cubicBezTo>
                  <a:pt x="3661528" y="6508124"/>
                  <a:pt x="3178681" y="6505195"/>
                  <a:pt x="2934586" y="6507126"/>
                </a:cubicBezTo>
                <a:cubicBezTo>
                  <a:pt x="2690491" y="6509057"/>
                  <a:pt x="2804760" y="6481922"/>
                  <a:pt x="2699819" y="6507126"/>
                </a:cubicBezTo>
                <a:cubicBezTo>
                  <a:pt x="2594878" y="6532330"/>
                  <a:pt x="2131310" y="6492864"/>
                  <a:pt x="1878135" y="6507126"/>
                </a:cubicBezTo>
                <a:cubicBezTo>
                  <a:pt x="1624960" y="6521388"/>
                  <a:pt x="1497787" y="6488584"/>
                  <a:pt x="1173834" y="6507126"/>
                </a:cubicBezTo>
                <a:cubicBezTo>
                  <a:pt x="849881" y="6525668"/>
                  <a:pt x="834993" y="6490956"/>
                  <a:pt x="704301" y="6507126"/>
                </a:cubicBezTo>
                <a:cubicBezTo>
                  <a:pt x="573609" y="6523296"/>
                  <a:pt x="308132" y="6478694"/>
                  <a:pt x="0" y="6507126"/>
                </a:cubicBezTo>
                <a:cubicBezTo>
                  <a:pt x="-29938" y="6329999"/>
                  <a:pt x="56135" y="6044586"/>
                  <a:pt x="0" y="5785427"/>
                </a:cubicBezTo>
                <a:cubicBezTo>
                  <a:pt x="-56135" y="5526268"/>
                  <a:pt x="39316" y="5376751"/>
                  <a:pt x="0" y="5193870"/>
                </a:cubicBezTo>
                <a:cubicBezTo>
                  <a:pt x="-39316" y="5010989"/>
                  <a:pt x="32117" y="4985216"/>
                  <a:pt x="0" y="4797527"/>
                </a:cubicBezTo>
                <a:cubicBezTo>
                  <a:pt x="-32117" y="4609838"/>
                  <a:pt x="57743" y="4276269"/>
                  <a:pt x="0" y="4075827"/>
                </a:cubicBezTo>
                <a:cubicBezTo>
                  <a:pt x="-57743" y="3875385"/>
                  <a:pt x="207" y="3518981"/>
                  <a:pt x="0" y="3354128"/>
                </a:cubicBezTo>
                <a:cubicBezTo>
                  <a:pt x="-207" y="3189275"/>
                  <a:pt x="26299" y="3135378"/>
                  <a:pt x="0" y="2957785"/>
                </a:cubicBezTo>
                <a:cubicBezTo>
                  <a:pt x="-26299" y="2780192"/>
                  <a:pt x="42753" y="2621236"/>
                  <a:pt x="0" y="2431299"/>
                </a:cubicBezTo>
                <a:cubicBezTo>
                  <a:pt x="-42753" y="2241362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99"/>
          </a:p>
        </p:txBody>
      </p:sp>
    </p:spTree>
    <p:extLst>
      <p:ext uri="{BB962C8B-B14F-4D97-AF65-F5344CB8AC3E}">
        <p14:creationId xmlns:p14="http://schemas.microsoft.com/office/powerpoint/2010/main" val="167666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7708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6135"/>
      </p:ext>
    </p:extLst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027591"/>
      </p:ext>
    </p:extLst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349059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02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、什么是健康？</a:t>
            </a:r>
          </a:p>
        </p:txBody>
      </p:sp>
    </p:spTree>
    <p:extLst>
      <p:ext uri="{BB962C8B-B14F-4D97-AF65-F5344CB8AC3E}">
        <p14:creationId xmlns:p14="http://schemas.microsoft.com/office/powerpoint/2010/main" val="5079762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/>
          <p:cNvSpPr/>
          <p:nvPr userDrawn="1"/>
        </p:nvSpPr>
        <p:spPr>
          <a:xfrm>
            <a:off x="452755" y="434340"/>
            <a:ext cx="5563870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03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86C53"/>
                </a:solidFill>
                <a:effectLst/>
                <a:uLnTx/>
                <a:uFillTx/>
                <a:latin typeface="字魂58号-创中黑" panose="00000500000000000000" charset="-122"/>
                <a:ea typeface="字魂58号-创中黑" panose="00000500000000000000" charset="-122"/>
                <a:cs typeface="字魂58号-创中黑" panose="00000500000000000000" charset="-122"/>
                <a:sym typeface="字魂58号-创中黑" panose="00000500000000000000" charset="-122"/>
              </a:rPr>
              <a:t>、解决苦恼的一些方法</a:t>
            </a:r>
          </a:p>
        </p:txBody>
      </p:sp>
    </p:spTree>
    <p:extLst>
      <p:ext uri="{BB962C8B-B14F-4D97-AF65-F5344CB8AC3E}">
        <p14:creationId xmlns:p14="http://schemas.microsoft.com/office/powerpoint/2010/main" val="896461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cf32826ef58--"/>
          <p:cNvPicPr>
            <a:picLocks noChangeAspect="1"/>
          </p:cNvPicPr>
          <p:nvPr userDrawn="1"/>
        </p:nvPicPr>
        <p:blipFill>
          <a:blip r:embed="rId2"/>
          <a:srcRect l="917" r="908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3" name="图片 2" descr="C:/Users/ADMINI~1/AppData/Local/Temp/picturecompress_20210629202014/output_1.pngoutput_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542405"/>
          </a:xfrm>
          <a:prstGeom prst="rect">
            <a:avLst/>
          </a:prstGeom>
        </p:spPr>
      </p:pic>
      <p:pic>
        <p:nvPicPr>
          <p:cNvPr id="4" name="图片 3" descr="60cf32826ef58----"/>
          <p:cNvPicPr>
            <a:picLocks noChangeAspect="1"/>
          </p:cNvPicPr>
          <p:nvPr userDrawn="1"/>
        </p:nvPicPr>
        <p:blipFill>
          <a:blip r:embed="rId4"/>
          <a:srcRect l="74829" t="58057"/>
          <a:stretch>
            <a:fillRect/>
          </a:stretch>
        </p:blipFill>
        <p:spPr>
          <a:xfrm>
            <a:off x="9123045" y="3987800"/>
            <a:ext cx="3068955" cy="2880995"/>
          </a:xfrm>
          <a:prstGeom prst="rect">
            <a:avLst/>
          </a:prstGeom>
        </p:spPr>
      </p:pic>
      <p:sp>
        <p:nvSpPr>
          <p:cNvPr id="5" name="缺角矩形 4"/>
          <p:cNvSpPr/>
          <p:nvPr userDrawn="1"/>
        </p:nvSpPr>
        <p:spPr>
          <a:xfrm>
            <a:off x="259080" y="224155"/>
            <a:ext cx="11672570" cy="6410325"/>
          </a:xfrm>
          <a:prstGeom prst="plaque">
            <a:avLst>
              <a:gd name="adj" fmla="val 950"/>
            </a:avLst>
          </a:prstGeom>
          <a:solidFill>
            <a:schemeClr val="bg1"/>
          </a:solidFill>
          <a:ln>
            <a:solidFill>
              <a:srgbClr val="F86C5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683975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4F2CFAC5-EF1D-4526-B6C5-07B6C83F99E0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15930160-2BCF-4E93-8737-9C5CB8E57A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2415440"/>
      </p:ext>
    </p:extLst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1121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7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613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80824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2366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59204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2789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056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92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9"/>
            <a:ext cx="12209445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8" y="4084499"/>
            <a:ext cx="3773430" cy="2705179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3" y="-215470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79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799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40"/>
            <a:ext cx="4465330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6000" y="1050116"/>
            <a:ext cx="7329806" cy="1569658"/>
          </a:xfrm>
          <a:prstGeom prst="rect">
            <a:avLst/>
          </a:prstGeom>
          <a:noFill/>
        </p:spPr>
        <p:txBody>
          <a:bodyPr wrap="square" lIns="91436" tIns="45719" rIns="91436" bIns="45719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7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860183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717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8714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73665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296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5147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66523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72350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76669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354163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97320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20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7"/>
            <a:ext cx="9398018" cy="4774401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5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7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80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9" y="344265"/>
            <a:ext cx="947231" cy="947232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7" y="4602420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1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3" y="750715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8" y="6059219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4"/>
            <a:ext cx="359357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10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7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5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5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9" y="5437765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7" y="304123"/>
            <a:ext cx="359137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1"/>
            <a:ext cx="359137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446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647567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0107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997B5FA-0921-464F-AAE1-844C04324D75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738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53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2023/8/28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6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8" y="459895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30" y="31135"/>
            <a:ext cx="1246992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9"/>
            <a:ext cx="7924137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1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3" y="2067454"/>
            <a:ext cx="722838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3" y="109484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1" y="286931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50" y="2953681"/>
            <a:ext cx="810243" cy="1469238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2" y="377786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0" y="487235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701" y="703322"/>
            <a:ext cx="1373271" cy="688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86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1" y="2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32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54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1"/>
            <a:ext cx="12192003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3" y="469294"/>
            <a:ext cx="11158538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6" y="-171430"/>
            <a:ext cx="703249" cy="703250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5" y="5468730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6" y="6442392"/>
            <a:ext cx="302176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5" y="5135838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2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3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799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2" y="1982712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8" y="1150964"/>
            <a:ext cx="1481296" cy="490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16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17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image" Target="../media/image33.jpg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2023/8/28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0147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302C783F-0757-4DDA-8864-06983312492D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98374" y="165652"/>
            <a:ext cx="1261143" cy="1261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12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</p:sldLayoutIdLst>
  <p:transition spd="slow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326E18-D8FC-479E-9F23-4B7A0F8D3E76}" type="datetimeFigureOut">
              <a:rPr lang="en-US" smtClean="0"/>
              <a:t>8/28/2023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F799D-D809-45D1-817F-853EA95FB8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739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id="{706FD9F0-6783-DC49-8E48-E1FA0E112EC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8826" y="380999"/>
            <a:ext cx="1762125" cy="1762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908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76.png"/><Relationship Id="rId16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5" Type="http://schemas.openxmlformats.org/officeDocument/2006/relationships/image" Target="../media/image94.png"/><Relationship Id="rId10" Type="http://schemas.openxmlformats.org/officeDocument/2006/relationships/image" Target="../media/image89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18" Type="http://schemas.openxmlformats.org/officeDocument/2006/relationships/image" Target="../media/image111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17" Type="http://schemas.openxmlformats.org/officeDocument/2006/relationships/image" Target="../media/image110.png"/><Relationship Id="rId2" Type="http://schemas.openxmlformats.org/officeDocument/2006/relationships/image" Target="../media/image95.png"/><Relationship Id="rId16" Type="http://schemas.openxmlformats.org/officeDocument/2006/relationships/image" Target="../media/image109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19" Type="http://schemas.openxmlformats.org/officeDocument/2006/relationships/image" Target="../media/image112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5.png"/><Relationship Id="rId18" Type="http://schemas.openxmlformats.org/officeDocument/2006/relationships/image" Target="../media/image110.png"/><Relationship Id="rId3" Type="http://schemas.openxmlformats.org/officeDocument/2006/relationships/image" Target="../media/image113.png"/><Relationship Id="rId21" Type="http://schemas.openxmlformats.org/officeDocument/2006/relationships/image" Target="../media/image74.png"/><Relationship Id="rId7" Type="http://schemas.openxmlformats.org/officeDocument/2006/relationships/image" Target="../media/image100.png"/><Relationship Id="rId12" Type="http://schemas.openxmlformats.org/officeDocument/2006/relationships/image" Target="../media/image104.png"/><Relationship Id="rId17" Type="http://schemas.openxmlformats.org/officeDocument/2006/relationships/image" Target="../media/image109.png"/><Relationship Id="rId2" Type="http://schemas.openxmlformats.org/officeDocument/2006/relationships/image" Target="../media/image95.png"/><Relationship Id="rId16" Type="http://schemas.openxmlformats.org/officeDocument/2006/relationships/image" Target="../media/image108.png"/><Relationship Id="rId20" Type="http://schemas.openxmlformats.org/officeDocument/2006/relationships/image" Target="../media/image1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png"/><Relationship Id="rId11" Type="http://schemas.openxmlformats.org/officeDocument/2006/relationships/image" Target="../media/image86.png"/><Relationship Id="rId5" Type="http://schemas.openxmlformats.org/officeDocument/2006/relationships/image" Target="../media/image98.png"/><Relationship Id="rId15" Type="http://schemas.openxmlformats.org/officeDocument/2006/relationships/image" Target="../media/image107.png"/><Relationship Id="rId10" Type="http://schemas.openxmlformats.org/officeDocument/2006/relationships/image" Target="../media/image103.png"/><Relationship Id="rId19" Type="http://schemas.openxmlformats.org/officeDocument/2006/relationships/image" Target="../media/image111.png"/><Relationship Id="rId4" Type="http://schemas.openxmlformats.org/officeDocument/2006/relationships/image" Target="../media/image97.png"/><Relationship Id="rId9" Type="http://schemas.openxmlformats.org/officeDocument/2006/relationships/image" Target="../media/image114.png"/><Relationship Id="rId14" Type="http://schemas.openxmlformats.org/officeDocument/2006/relationships/image" Target="../media/image10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microsoft.com/office/2007/relationships/hdphoto" Target="../media/hdphoto1.wdp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3.png"/><Relationship Id="rId5" Type="http://schemas.openxmlformats.org/officeDocument/2006/relationships/image" Target="../media/image48.jpg"/><Relationship Id="rId10" Type="http://schemas.openxmlformats.org/officeDocument/2006/relationships/image" Target="../media/image52.png"/><Relationship Id="rId4" Type="http://schemas.openxmlformats.org/officeDocument/2006/relationships/audio" Target="../media/audio2.wav"/><Relationship Id="rId9" Type="http://schemas.openxmlformats.org/officeDocument/2006/relationships/image" Target="../media/image5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9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58.png"/><Relationship Id="rId5" Type="http://schemas.openxmlformats.org/officeDocument/2006/relationships/image" Target="../media/image55.png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56.png"/><Relationship Id="rId1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4.png"/><Relationship Id="rId3" Type="http://schemas.openxmlformats.org/officeDocument/2006/relationships/audio" Target="../media/audio2.wav"/><Relationship Id="rId7" Type="http://schemas.openxmlformats.org/officeDocument/2006/relationships/image" Target="../media/image50.png"/><Relationship Id="rId12" Type="http://schemas.openxmlformats.org/officeDocument/2006/relationships/image" Target="../media/image5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9.png"/><Relationship Id="rId11" Type="http://schemas.openxmlformats.org/officeDocument/2006/relationships/image" Target="../media/image58.png"/><Relationship Id="rId5" Type="http://schemas.openxmlformats.org/officeDocument/2006/relationships/image" Target="../media/image46.png"/><Relationship Id="rId10" Type="http://schemas.openxmlformats.org/officeDocument/2006/relationships/image" Target="../media/image56.png"/><Relationship Id="rId4" Type="http://schemas.openxmlformats.org/officeDocument/2006/relationships/image" Target="../media/image61.png"/><Relationship Id="rId9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8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6.png"/><Relationship Id="rId11" Type="http://schemas.openxmlformats.org/officeDocument/2006/relationships/image" Target="../media/image68.png"/><Relationship Id="rId5" Type="http://schemas.openxmlformats.org/officeDocument/2006/relationships/image" Target="../media/image55.png"/><Relationship Id="rId15" Type="http://schemas.openxmlformats.org/officeDocument/2006/relationships/image" Target="../media/image69.png"/><Relationship Id="rId10" Type="http://schemas.openxmlformats.org/officeDocument/2006/relationships/image" Target="../media/image67.png"/><Relationship Id="rId4" Type="http://schemas.openxmlformats.org/officeDocument/2006/relationships/image" Target="../media/image65.jpeg"/><Relationship Id="rId9" Type="http://schemas.openxmlformats.org/officeDocument/2006/relationships/image" Target="../media/image66.png"/><Relationship Id="rId14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6E620D7-9D73-47B3-AB22-8B5A545AC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"/>
            <a:ext cx="12192000" cy="68579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250E4E08-4CB6-4429-B613-234E25F5C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303520"/>
            <a:ext cx="12192000" cy="1554480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F715D730-75AA-4D69-9732-2A800CF2EF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9065" y="-415230"/>
            <a:ext cx="3860397" cy="25735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2148C31-DDE2-471F-9A98-92404764BB6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" t="25100" r="74984" b="52270"/>
          <a:stretch>
            <a:fillRect/>
          </a:stretch>
        </p:blipFill>
        <p:spPr>
          <a:xfrm>
            <a:off x="-81024" y="-415231"/>
            <a:ext cx="11030675" cy="5894120"/>
          </a:xfrm>
          <a:custGeom>
            <a:avLst/>
            <a:gdLst>
              <a:gd name="connsiteX0" fmla="*/ 618812 w 1661020"/>
              <a:gd name="connsiteY0" fmla="*/ 0 h 1551964"/>
              <a:gd name="connsiteX1" fmla="*/ 1571455 w 1661020"/>
              <a:gd name="connsiteY1" fmla="*/ 142613 h 1551964"/>
              <a:gd name="connsiteX2" fmla="*/ 1661020 w 1661020"/>
              <a:gd name="connsiteY2" fmla="*/ 662731 h 1551964"/>
              <a:gd name="connsiteX3" fmla="*/ 1604024 w 1661020"/>
              <a:gd name="connsiteY3" fmla="*/ 998290 h 1551964"/>
              <a:gd name="connsiteX4" fmla="*/ 1595882 w 1661020"/>
              <a:gd name="connsiteY4" fmla="*/ 1208015 h 1551964"/>
              <a:gd name="connsiteX5" fmla="*/ 1506318 w 1661020"/>
              <a:gd name="connsiteY5" fmla="*/ 1551964 h 1551964"/>
              <a:gd name="connsiteX6" fmla="*/ 0 w 1661020"/>
              <a:gd name="connsiteY6" fmla="*/ 1375795 h 1551964"/>
              <a:gd name="connsiteX7" fmla="*/ 0 w 1661020"/>
              <a:gd name="connsiteY7" fmla="*/ 343949 h 1551964"/>
              <a:gd name="connsiteX8" fmla="*/ 618812 w 1661020"/>
              <a:gd name="connsiteY8" fmla="*/ 0 h 155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61020" h="1551964">
                <a:moveTo>
                  <a:pt x="618812" y="0"/>
                </a:moveTo>
                <a:lnTo>
                  <a:pt x="1571455" y="142613"/>
                </a:lnTo>
                <a:lnTo>
                  <a:pt x="1661020" y="662731"/>
                </a:lnTo>
                <a:lnTo>
                  <a:pt x="1604024" y="998290"/>
                </a:lnTo>
                <a:lnTo>
                  <a:pt x="1595882" y="1208015"/>
                </a:lnTo>
                <a:lnTo>
                  <a:pt x="1506318" y="1551964"/>
                </a:lnTo>
                <a:lnTo>
                  <a:pt x="0" y="1375795"/>
                </a:lnTo>
                <a:lnTo>
                  <a:pt x="0" y="343949"/>
                </a:lnTo>
                <a:lnTo>
                  <a:pt x="618812" y="0"/>
                </a:lnTo>
                <a:close/>
              </a:path>
            </a:pathLst>
          </a:cu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6771" y="2114703"/>
            <a:ext cx="9041152" cy="19874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DB4A4AE-A2DC-490E-B4A1-645388CE70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621" y="2223249"/>
            <a:ext cx="4634753" cy="4634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56302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4014" y="287079"/>
            <a:ext cx="3039638" cy="1351120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815945" y="1763532"/>
            <a:ext cx="324159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200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  <p:pic>
        <p:nvPicPr>
          <p:cNvPr id="1026" name="Picture 2" descr="F:\AAA-PDF-SGK\B6-LT3-1.png"/>
          <p:cNvPicPr>
            <a:picLocks noChangeAspect="1" noChangeArrowheads="1"/>
          </p:cNvPicPr>
          <p:nvPr/>
        </p:nvPicPr>
        <p:blipFill>
          <a:blip r:embed="rId3"/>
          <a:srcRect l="24536" t="16363" r="13495" b="75452"/>
          <a:stretch>
            <a:fillRect/>
          </a:stretch>
        </p:blipFill>
        <p:spPr bwMode="auto">
          <a:xfrm>
            <a:off x="808540" y="2760719"/>
            <a:ext cx="10389988" cy="18516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335" y="306847"/>
            <a:ext cx="2581732" cy="1147581"/>
          </a:xfrm>
          <a:prstGeom prst="rect">
            <a:avLst/>
          </a:prstGeom>
          <a:noFill/>
        </p:spPr>
      </p:pic>
      <p:grpSp>
        <p:nvGrpSpPr>
          <p:cNvPr id="2" name="Group 50"/>
          <p:cNvGrpSpPr/>
          <p:nvPr/>
        </p:nvGrpSpPr>
        <p:grpSpPr>
          <a:xfrm>
            <a:off x="5264117" y="2736799"/>
            <a:ext cx="688632" cy="748665"/>
            <a:chOff x="3720858" y="1700517"/>
            <a:chExt cx="516653" cy="561694"/>
          </a:xfrm>
        </p:grpSpPr>
        <p:sp>
          <p:nvSpPr>
            <p:cNvPr id="25" name="Rounded Rectangle 24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830779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4693476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60131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grpSp>
        <p:nvGrpSpPr>
          <p:cNvPr id="3" name="Group 49"/>
          <p:cNvGrpSpPr/>
          <p:nvPr/>
        </p:nvGrpSpPr>
        <p:grpSpPr>
          <a:xfrm>
            <a:off x="2163647" y="2736799"/>
            <a:ext cx="688632" cy="748665"/>
            <a:chOff x="1394698" y="1700517"/>
            <a:chExt cx="516653" cy="561694"/>
          </a:xfrm>
        </p:grpSpPr>
        <p:sp>
          <p:nvSpPr>
            <p:cNvPr id="29" name="Rounded Rectangle 28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502755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87680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912708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grpSp>
        <p:nvGrpSpPr>
          <p:cNvPr id="4" name="Group 53"/>
          <p:cNvGrpSpPr/>
          <p:nvPr/>
        </p:nvGrpSpPr>
        <p:grpSpPr>
          <a:xfrm>
            <a:off x="8367051" y="2736799"/>
            <a:ext cx="688632" cy="748665"/>
            <a:chOff x="6048866" y="1700517"/>
            <a:chExt cx="516653" cy="561694"/>
          </a:xfrm>
        </p:grpSpPr>
        <p:sp>
          <p:nvSpPr>
            <p:cNvPr id="33" name="Rounded Rectangle 32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6160651" y="1700517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7788955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9116111" y="2707571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4</a:t>
            </a:r>
          </a:p>
        </p:txBody>
      </p:sp>
      <p:grpSp>
        <p:nvGrpSpPr>
          <p:cNvPr id="5" name="Group 52"/>
          <p:cNvGrpSpPr/>
          <p:nvPr/>
        </p:nvGrpSpPr>
        <p:grpSpPr>
          <a:xfrm>
            <a:off x="5264114" y="4370375"/>
            <a:ext cx="688630" cy="748665"/>
            <a:chOff x="3720856" y="2926126"/>
            <a:chExt cx="516652" cy="561694"/>
          </a:xfrm>
        </p:grpSpPr>
        <p:sp>
          <p:nvSpPr>
            <p:cNvPr id="38" name="Rounded Rectangle 37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830777" y="2926126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0" name="TextBox 39"/>
          <p:cNvSpPr txBox="1"/>
          <p:nvPr/>
        </p:nvSpPr>
        <p:spPr>
          <a:xfrm>
            <a:off x="4693475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8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013178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7</a:t>
            </a:r>
          </a:p>
        </p:txBody>
      </p:sp>
      <p:grpSp>
        <p:nvGrpSpPr>
          <p:cNvPr id="6" name="Group 51"/>
          <p:cNvGrpSpPr/>
          <p:nvPr/>
        </p:nvGrpSpPr>
        <p:grpSpPr>
          <a:xfrm>
            <a:off x="2163640" y="4370367"/>
            <a:ext cx="688630" cy="748665"/>
            <a:chOff x="1394693" y="2926120"/>
            <a:chExt cx="516652" cy="561694"/>
          </a:xfrm>
        </p:grpSpPr>
        <p:sp>
          <p:nvSpPr>
            <p:cNvPr id="42" name="Rounded Rectangle 41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1504614" y="2926120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4" name="TextBox 43"/>
          <p:cNvSpPr txBox="1"/>
          <p:nvPr/>
        </p:nvSpPr>
        <p:spPr>
          <a:xfrm>
            <a:off x="159299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6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910219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7" name="Group 54"/>
          <p:cNvGrpSpPr/>
          <p:nvPr/>
        </p:nvGrpSpPr>
        <p:grpSpPr>
          <a:xfrm>
            <a:off x="8367044" y="4370366"/>
            <a:ext cx="688632" cy="748665"/>
            <a:chOff x="6048861" y="2926119"/>
            <a:chExt cx="516653" cy="561694"/>
          </a:xfrm>
        </p:grpSpPr>
        <p:sp>
          <p:nvSpPr>
            <p:cNvPr id="46" name="Rounded Rectangle 4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6167835" y="2926119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7477086" y="4358712"/>
            <a:ext cx="80983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10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16111" y="4358712"/>
            <a:ext cx="497252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798" b="1" dirty="0">
                <a:solidFill>
                  <a:srgbClr val="3B6BDD"/>
                </a:solidFill>
                <a:latin typeface="Calibri" panose="020F0502020204030204" pitchFamily="34" charset="0"/>
              </a:rPr>
              <a:t>5</a:t>
            </a:r>
          </a:p>
        </p:txBody>
      </p:sp>
      <p:grpSp>
        <p:nvGrpSpPr>
          <p:cNvPr id="50" name="Group 49"/>
          <p:cNvGrpSpPr/>
          <p:nvPr/>
        </p:nvGrpSpPr>
        <p:grpSpPr>
          <a:xfrm>
            <a:off x="5264117" y="2748865"/>
            <a:ext cx="688632" cy="748665"/>
            <a:chOff x="3720858" y="1709570"/>
            <a:chExt cx="516653" cy="561694"/>
          </a:xfrm>
        </p:grpSpPr>
        <p:sp>
          <p:nvSpPr>
            <p:cNvPr id="51" name="Rounded Rectangle 50"/>
            <p:cNvSpPr/>
            <p:nvPr/>
          </p:nvSpPr>
          <p:spPr>
            <a:xfrm>
              <a:off x="3720858" y="1753263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30779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2163647" y="2748865"/>
            <a:ext cx="688632" cy="748665"/>
            <a:chOff x="1394698" y="1709570"/>
            <a:chExt cx="516653" cy="561694"/>
          </a:xfrm>
        </p:grpSpPr>
        <p:sp>
          <p:nvSpPr>
            <p:cNvPr id="54" name="Rounded Rectangle 53"/>
            <p:cNvSpPr/>
            <p:nvPr/>
          </p:nvSpPr>
          <p:spPr>
            <a:xfrm>
              <a:off x="1394698" y="1753255"/>
              <a:ext cx="516653" cy="506716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502755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8367051" y="2748865"/>
            <a:ext cx="688632" cy="748665"/>
            <a:chOff x="6048866" y="1709570"/>
            <a:chExt cx="516653" cy="561694"/>
          </a:xfrm>
        </p:grpSpPr>
        <p:sp>
          <p:nvSpPr>
            <p:cNvPr id="57" name="Rounded Rectangle 56"/>
            <p:cNvSpPr/>
            <p:nvPr/>
          </p:nvSpPr>
          <p:spPr>
            <a:xfrm>
              <a:off x="6048866" y="1753260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69704" y="1709570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=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264114" y="4382442"/>
            <a:ext cx="688630" cy="748665"/>
            <a:chOff x="3720856" y="2935179"/>
            <a:chExt cx="516652" cy="561694"/>
          </a:xfrm>
        </p:grpSpPr>
        <p:sp>
          <p:nvSpPr>
            <p:cNvPr id="60" name="Rounded Rectangle 59"/>
            <p:cNvSpPr/>
            <p:nvPr/>
          </p:nvSpPr>
          <p:spPr>
            <a:xfrm>
              <a:off x="3720856" y="2978868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3848883" y="2935179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2163640" y="4382434"/>
            <a:ext cx="688630" cy="748665"/>
            <a:chOff x="1394693" y="2935173"/>
            <a:chExt cx="516652" cy="561694"/>
          </a:xfrm>
        </p:grpSpPr>
        <p:sp>
          <p:nvSpPr>
            <p:cNvPr id="63" name="Rounded Rectangle 62"/>
            <p:cNvSpPr/>
            <p:nvPr/>
          </p:nvSpPr>
          <p:spPr>
            <a:xfrm>
              <a:off x="1394693" y="2978862"/>
              <a:ext cx="516652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1522720" y="2935173"/>
              <a:ext cx="278860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8367044" y="4382433"/>
            <a:ext cx="688632" cy="748665"/>
            <a:chOff x="6048861" y="2935172"/>
            <a:chExt cx="516653" cy="561694"/>
          </a:xfrm>
        </p:grpSpPr>
        <p:sp>
          <p:nvSpPr>
            <p:cNvPr id="66" name="Rounded Rectangle 65"/>
            <p:cNvSpPr/>
            <p:nvPr/>
          </p:nvSpPr>
          <p:spPr>
            <a:xfrm>
              <a:off x="6048861" y="2978861"/>
              <a:ext cx="516653" cy="506717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6176888" y="2935172"/>
              <a:ext cx="278861" cy="5616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white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sp>
        <p:nvSpPr>
          <p:cNvPr id="68" name="Rectangle 67"/>
          <p:cNvSpPr/>
          <p:nvPr/>
        </p:nvSpPr>
        <p:spPr>
          <a:xfrm>
            <a:off x="1247514" y="1572393"/>
            <a:ext cx="41872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Điền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dấu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&gt;; &lt;; =</a:t>
            </a:r>
          </a:p>
        </p:txBody>
      </p:sp>
    </p:spTree>
    <p:extLst>
      <p:ext uri="{BB962C8B-B14F-4D97-AF65-F5344CB8AC3E}">
        <p14:creationId xmlns:p14="http://schemas.microsoft.com/office/powerpoint/2010/main" val="115599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F:\AAA-PDF-SGK\B6-LT3-2.png"/>
          <p:cNvPicPr>
            <a:picLocks noChangeAspect="1" noChangeArrowheads="1"/>
          </p:cNvPicPr>
          <p:nvPr/>
        </p:nvPicPr>
        <p:blipFill>
          <a:blip r:embed="rId2" cstate="print"/>
          <a:srcRect l="17175" t="29090" r="8588" b="8182"/>
          <a:stretch>
            <a:fillRect/>
          </a:stretch>
        </p:blipFill>
        <p:spPr bwMode="auto">
          <a:xfrm>
            <a:off x="3631347" y="206061"/>
            <a:ext cx="6974958" cy="6651939"/>
          </a:xfrm>
          <a:prstGeom prst="rect">
            <a:avLst/>
          </a:prstGeom>
          <a:noFill/>
        </p:spPr>
      </p:pic>
      <p:pic>
        <p:nvPicPr>
          <p:cNvPr id="8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6575" y="2206969"/>
            <a:ext cx="3299402" cy="1466585"/>
          </a:xfrm>
          <a:prstGeom prst="rect">
            <a:avLst/>
          </a:prstGeom>
          <a:noFill/>
        </p:spPr>
      </p:pic>
      <p:sp>
        <p:nvSpPr>
          <p:cNvPr id="9" name="Rectangle 8"/>
          <p:cNvSpPr/>
          <p:nvPr/>
        </p:nvSpPr>
        <p:spPr>
          <a:xfrm>
            <a:off x="688714" y="3742577"/>
            <a:ext cx="2775119" cy="46153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9402"/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theo</a:t>
            </a:r>
            <a:r>
              <a:rPr lang="en-GB" sz="2399" b="1" dirty="0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b="1" dirty="0" err="1">
                <a:solidFill>
                  <a:srgbClr val="0070C0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mẫu</a:t>
            </a:r>
            <a:endParaRPr lang="en-GB" sz="2399" b="1" dirty="0">
              <a:solidFill>
                <a:srgbClr val="0070C0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512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3976" y="231629"/>
            <a:ext cx="2744608" cy="1219980"/>
          </a:xfrm>
          <a:prstGeom prst="rect">
            <a:avLst/>
          </a:prstGeom>
          <a:noFill/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6" y="2663057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a)</a:t>
            </a:r>
          </a:p>
        </p:txBody>
      </p:sp>
      <p:pic>
        <p:nvPicPr>
          <p:cNvPr id="2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6272" y="2663057"/>
            <a:ext cx="7221675" cy="2706278"/>
          </a:xfrm>
          <a:prstGeom prst="rect">
            <a:avLst/>
          </a:prstGeom>
          <a:noFill/>
        </p:spPr>
      </p:pic>
      <p:sp>
        <p:nvSpPr>
          <p:cNvPr id="23" name="TextBox 22"/>
          <p:cNvSpPr txBox="1"/>
          <p:nvPr/>
        </p:nvSpPr>
        <p:spPr>
          <a:xfrm>
            <a:off x="5299902" y="3626916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2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79250" y="3609065"/>
            <a:ext cx="4972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3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987413" y="362827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402"/>
            <a:r>
              <a:rPr lang="en-US" sz="4800" b="1" dirty="0">
                <a:solidFill>
                  <a:srgbClr val="3B6BDD"/>
                </a:solidFill>
                <a:latin typeface="Calibri" panose="020F0502020204030204" pitchFamily="34" charset="0"/>
              </a:rPr>
              <a:t>&lt;</a:t>
            </a:r>
          </a:p>
        </p:txBody>
      </p:sp>
      <p:pic>
        <p:nvPicPr>
          <p:cNvPr id="26" name="Picture 3" descr="F:\AAA-LÀM ẢNH SLIDE\Bai6-LT3-2(10).png"/>
          <p:cNvPicPr>
            <a:picLocks noChangeAspect="1" noChangeArrowheads="1"/>
          </p:cNvPicPr>
          <p:nvPr/>
        </p:nvPicPr>
        <p:blipFill>
          <a:blip r:embed="rId4" cstate="print"/>
          <a:srcRect l="20819" b="18032"/>
          <a:stretch>
            <a:fillRect/>
          </a:stretch>
        </p:blipFill>
        <p:spPr bwMode="auto">
          <a:xfrm>
            <a:off x="2871706" y="2840657"/>
            <a:ext cx="1391837" cy="1110258"/>
          </a:xfrm>
          <a:prstGeom prst="rect">
            <a:avLst/>
          </a:prstGeom>
          <a:noFill/>
        </p:spPr>
      </p:pic>
      <p:pic>
        <p:nvPicPr>
          <p:cNvPr id="27" name="Picture 4" descr="F:\AAA-LÀM ẢNH SLIDE\Bai6-LT3-2(11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07282" y="3984325"/>
            <a:ext cx="1196109" cy="1297624"/>
          </a:xfrm>
          <a:prstGeom prst="rect">
            <a:avLst/>
          </a:prstGeom>
          <a:noFill/>
        </p:spPr>
      </p:pic>
      <p:pic>
        <p:nvPicPr>
          <p:cNvPr id="28" name="Picture 5" descr="F:\AAA-LÀM ẢNH SLIDE\Bai6-LT3-2(8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65959" y="3624659"/>
            <a:ext cx="1089703" cy="475935"/>
          </a:xfrm>
          <a:prstGeom prst="rect">
            <a:avLst/>
          </a:prstGeom>
          <a:noFill/>
        </p:spPr>
      </p:pic>
      <p:pic>
        <p:nvPicPr>
          <p:cNvPr id="29" name="Picture 6" descr="F:\AAA-LÀM ẢNH SLIDE\Bai6-LT3-2(9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843779" y="4448596"/>
            <a:ext cx="1410136" cy="446484"/>
          </a:xfrm>
          <a:prstGeom prst="rect">
            <a:avLst/>
          </a:prstGeom>
          <a:noFill/>
        </p:spPr>
      </p:pic>
      <p:pic>
        <p:nvPicPr>
          <p:cNvPr id="30" name="Picture 7" descr="F:\AAA-LÀM ẢNH SLIDE\Bai6-LT3-2(7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82602" y="3049183"/>
            <a:ext cx="937734" cy="746889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1577184" y="1422237"/>
            <a:ext cx="2230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6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6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6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4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16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5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36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3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5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46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47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animClr clrSpc="rgb" dir="cw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FF"/>
                                      </p:to>
                                    </p:animClr>
                                    <p:set>
                                      <p:cBhvr>
                                        <p:cTn id="57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60" y="2605695"/>
            <a:ext cx="7941823" cy="2976149"/>
          </a:xfrm>
          <a:prstGeom prst="rect">
            <a:avLst/>
          </a:prstGeom>
          <a:noFill/>
        </p:spPr>
      </p:pic>
      <p:pic>
        <p:nvPicPr>
          <p:cNvPr id="39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826" y="3459572"/>
            <a:ext cx="1028358" cy="837680"/>
          </a:xfrm>
          <a:prstGeom prst="rect">
            <a:avLst/>
          </a:prstGeom>
          <a:noFill/>
        </p:spPr>
      </p:pic>
      <p:pic>
        <p:nvPicPr>
          <p:cNvPr id="40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19886" y="4482207"/>
            <a:ext cx="649445" cy="805897"/>
          </a:xfrm>
          <a:prstGeom prst="rect">
            <a:avLst/>
          </a:prstGeom>
          <a:noFill/>
        </p:spPr>
      </p:pic>
      <p:pic>
        <p:nvPicPr>
          <p:cNvPr id="41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19760" y="2971716"/>
            <a:ext cx="827900" cy="572848"/>
          </a:xfrm>
          <a:prstGeom prst="rect">
            <a:avLst/>
          </a:prstGeom>
          <a:noFill/>
        </p:spPr>
      </p:pic>
      <p:pic>
        <p:nvPicPr>
          <p:cNvPr id="42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08311" y="3612606"/>
            <a:ext cx="660040" cy="823827"/>
          </a:xfrm>
          <a:prstGeom prst="rect">
            <a:avLst/>
          </a:prstGeom>
          <a:noFill/>
        </p:spPr>
      </p:pic>
      <p:pic>
        <p:nvPicPr>
          <p:cNvPr id="43" name="Picture 6" descr="F:\AAA-LÀM ẢNH SLIDE\Bai6-LT3-2(16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13638" y="2798052"/>
            <a:ext cx="831975" cy="862942"/>
          </a:xfrm>
          <a:prstGeom prst="rect">
            <a:avLst/>
          </a:prstGeom>
          <a:noFill/>
        </p:spPr>
      </p:pic>
      <p:pic>
        <p:nvPicPr>
          <p:cNvPr id="44" name="Picture 7" descr="F:\AAA-LÀM ẢNH SLIDE\Bai6-LT3-2(10).png"/>
          <p:cNvPicPr>
            <a:picLocks noChangeAspect="1" noChangeArrowheads="1"/>
          </p:cNvPicPr>
          <p:nvPr/>
        </p:nvPicPr>
        <p:blipFill>
          <a:blip r:embed="rId8" cstate="print"/>
          <a:srcRect l="23362" b="20229"/>
          <a:stretch>
            <a:fillRect/>
          </a:stretch>
        </p:blipFill>
        <p:spPr bwMode="auto">
          <a:xfrm>
            <a:off x="4610784" y="4547224"/>
            <a:ext cx="1053917" cy="845308"/>
          </a:xfrm>
          <a:prstGeom prst="rect">
            <a:avLst/>
          </a:prstGeom>
          <a:noFill/>
        </p:spPr>
      </p:pic>
      <p:pic>
        <p:nvPicPr>
          <p:cNvPr id="45" name="Picture 8" descr="F:\AAA-LÀM ẢNH SLIDE\Bai6-LT3-2(1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37426" y="4450500"/>
            <a:ext cx="883311" cy="958279"/>
          </a:xfrm>
          <a:prstGeom prst="rect">
            <a:avLst/>
          </a:prstGeom>
          <a:noFill/>
        </p:spPr>
      </p:pic>
      <p:pic>
        <p:nvPicPr>
          <p:cNvPr id="46" name="Picture 9" descr="F:\AAA-LÀM ẢNH SLIDE\Bai6-LT3-2(2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201179" y="4637649"/>
            <a:ext cx="881237" cy="702374"/>
          </a:xfrm>
          <a:prstGeom prst="rect">
            <a:avLst/>
          </a:prstGeom>
          <a:noFill/>
        </p:spPr>
      </p:pic>
      <p:pic>
        <p:nvPicPr>
          <p:cNvPr id="47" name="Picture 10" descr="F:\AAA-LÀM ẢNH SLIDE\Bai6-LT3-2(3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698696" y="4146536"/>
            <a:ext cx="1326221" cy="415534"/>
          </a:xfrm>
          <a:prstGeom prst="rect">
            <a:avLst/>
          </a:prstGeom>
          <a:noFill/>
        </p:spPr>
      </p:pic>
      <p:pic>
        <p:nvPicPr>
          <p:cNvPr id="48" name="Picture 11" descr="F:\AAA-LÀM ẢNH SLIDE\Bai6-LT3-2(4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398862" y="3037957"/>
            <a:ext cx="1028474" cy="447163"/>
          </a:xfrm>
          <a:prstGeom prst="rect">
            <a:avLst/>
          </a:prstGeom>
          <a:noFill/>
        </p:spPr>
      </p:pic>
      <p:pic>
        <p:nvPicPr>
          <p:cNvPr id="49" name="Picture 12" descr="F:\AAA-LÀM ẢNH SLIDE\Bai6-LT3-2(5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471262" y="4739319"/>
            <a:ext cx="1028475" cy="448253"/>
          </a:xfrm>
          <a:prstGeom prst="rect">
            <a:avLst/>
          </a:prstGeom>
          <a:noFill/>
        </p:spPr>
      </p:pic>
      <p:pic>
        <p:nvPicPr>
          <p:cNvPr id="50" name="Picture 13" descr="F:\AAA-LÀM ẢNH SLIDE\Bai6-LT3-2(6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840193" y="3553827"/>
            <a:ext cx="883420" cy="701283"/>
          </a:xfrm>
          <a:prstGeom prst="rect">
            <a:avLst/>
          </a:prstGeom>
          <a:noFill/>
        </p:spPr>
      </p:pic>
      <p:pic>
        <p:nvPicPr>
          <p:cNvPr id="51" name="Picture 14" descr="F:\AAA-LÀM ẢNH SLIDE\Bai6-LT3-2(1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7047076" y="3224908"/>
            <a:ext cx="1327306" cy="418805"/>
          </a:xfrm>
          <a:prstGeom prst="rect">
            <a:avLst/>
          </a:prstGeom>
          <a:noFill/>
        </p:spPr>
      </p:pic>
      <p:grpSp>
        <p:nvGrpSpPr>
          <p:cNvPr id="58" name="Group 57"/>
          <p:cNvGrpSpPr/>
          <p:nvPr/>
        </p:nvGrpSpPr>
        <p:grpSpPr>
          <a:xfrm>
            <a:off x="5291417" y="3686367"/>
            <a:ext cx="554292" cy="823322"/>
            <a:chOff x="2715904" y="2540797"/>
            <a:chExt cx="388962" cy="561694"/>
          </a:xfrm>
        </p:grpSpPr>
        <p:sp>
          <p:nvSpPr>
            <p:cNvPr id="59" name="Rounded Rectangle 58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2749136" y="2540797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6692102" y="3684355"/>
            <a:ext cx="534843" cy="823322"/>
            <a:chOff x="3766782" y="2539288"/>
            <a:chExt cx="375314" cy="561694"/>
          </a:xfrm>
        </p:grpSpPr>
        <p:sp>
          <p:nvSpPr>
            <p:cNvPr id="62" name="Rounded Rectangle 61"/>
            <p:cNvSpPr/>
            <p:nvPr/>
          </p:nvSpPr>
          <p:spPr>
            <a:xfrm>
              <a:off x="3766782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3795600" y="2539288"/>
              <a:ext cx="317745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6193674" y="1436804"/>
            <a:ext cx="907207" cy="2917499"/>
            <a:chOff x="2986869" y="2647666"/>
            <a:chExt cx="636612" cy="1990399"/>
          </a:xfrm>
        </p:grpSpPr>
        <p:sp>
          <p:nvSpPr>
            <p:cNvPr id="65" name="Oval 64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986869" y="4199428"/>
              <a:ext cx="273246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Lato"/>
                </a:rPr>
                <a:t>?</a:t>
              </a:r>
            </a:p>
          </p:txBody>
        </p:sp>
      </p:grpSp>
      <p:grpSp>
        <p:nvGrpSpPr>
          <p:cNvPr id="67" name="Group 66"/>
          <p:cNvGrpSpPr/>
          <p:nvPr/>
        </p:nvGrpSpPr>
        <p:grpSpPr>
          <a:xfrm>
            <a:off x="5291415" y="3686367"/>
            <a:ext cx="554292" cy="823322"/>
            <a:chOff x="2715904" y="2540797"/>
            <a:chExt cx="388962" cy="561694"/>
          </a:xfrm>
        </p:grpSpPr>
        <p:sp>
          <p:nvSpPr>
            <p:cNvPr id="68" name="Rounded Rectangle 67"/>
            <p:cNvSpPr/>
            <p:nvPr/>
          </p:nvSpPr>
          <p:spPr>
            <a:xfrm>
              <a:off x="2715904" y="2661313"/>
              <a:ext cx="388962" cy="361666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2730125" y="2540797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7</a:t>
              </a: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6692109" y="3684355"/>
            <a:ext cx="537605" cy="823322"/>
            <a:chOff x="3766781" y="2539288"/>
            <a:chExt cx="377252" cy="561694"/>
          </a:xfrm>
        </p:grpSpPr>
        <p:sp>
          <p:nvSpPr>
            <p:cNvPr id="71" name="Rounded Rectangle 70"/>
            <p:cNvSpPr/>
            <p:nvPr/>
          </p:nvSpPr>
          <p:spPr>
            <a:xfrm>
              <a:off x="3766781" y="2654490"/>
              <a:ext cx="375314" cy="37531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769762" y="2539288"/>
              <a:ext cx="374271" cy="56169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Lato"/>
                </a:rPr>
                <a:t>6</a:t>
              </a:r>
            </a:p>
          </p:txBody>
        </p:sp>
      </p:grpSp>
      <p:grpSp>
        <p:nvGrpSpPr>
          <p:cNvPr id="73" name="Group 72"/>
          <p:cNvGrpSpPr/>
          <p:nvPr/>
        </p:nvGrpSpPr>
        <p:grpSpPr>
          <a:xfrm>
            <a:off x="6071172" y="3750193"/>
            <a:ext cx="544566" cy="642948"/>
            <a:chOff x="3241344" y="2612431"/>
            <a:chExt cx="382137" cy="438637"/>
          </a:xfrm>
        </p:grpSpPr>
        <p:sp>
          <p:nvSpPr>
            <p:cNvPr id="74" name="Oval 73"/>
            <p:cNvSpPr/>
            <p:nvPr/>
          </p:nvSpPr>
          <p:spPr>
            <a:xfrm>
              <a:off x="3241344" y="2647666"/>
              <a:ext cx="382137" cy="3821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262117" y="2612431"/>
              <a:ext cx="356231" cy="4386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Lato"/>
                </a:rPr>
                <a:t>&gt;</a:t>
              </a:r>
            </a:p>
          </p:txBody>
        </p:sp>
      </p:grpSp>
      <p:pic>
        <p:nvPicPr>
          <p:cNvPr id="5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1181024" y="336296"/>
            <a:ext cx="2230362" cy="991397"/>
          </a:xfrm>
          <a:prstGeom prst="rect">
            <a:avLst/>
          </a:prstGeom>
          <a:noFill/>
        </p:spPr>
      </p:pic>
      <p:sp>
        <p:nvSpPr>
          <p:cNvPr id="5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444095" y="2605695"/>
            <a:ext cx="1023839" cy="63258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54" name="Rectangle 53"/>
          <p:cNvSpPr/>
          <p:nvPr/>
        </p:nvSpPr>
        <p:spPr>
          <a:xfrm>
            <a:off x="1636557" y="1327693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59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01704" y="2402231"/>
            <a:ext cx="8732523" cy="3272458"/>
          </a:xfrm>
          <a:prstGeom prst="rect">
            <a:avLst/>
          </a:prstGeom>
          <a:noFill/>
        </p:spPr>
      </p:pic>
      <p:grpSp>
        <p:nvGrpSpPr>
          <p:cNvPr id="79" name="Group 78"/>
          <p:cNvGrpSpPr/>
          <p:nvPr/>
        </p:nvGrpSpPr>
        <p:grpSpPr>
          <a:xfrm>
            <a:off x="5118070" y="3623913"/>
            <a:ext cx="620886" cy="748666"/>
            <a:chOff x="3769744" y="2401349"/>
            <a:chExt cx="465826" cy="561695"/>
          </a:xfrm>
        </p:grpSpPr>
        <p:sp>
          <p:nvSpPr>
            <p:cNvPr id="70" name="Rounded Rectangle 69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2" name="Group 81"/>
          <p:cNvGrpSpPr/>
          <p:nvPr/>
        </p:nvGrpSpPr>
        <p:grpSpPr>
          <a:xfrm>
            <a:off x="6792926" y="3631583"/>
            <a:ext cx="620886" cy="748666"/>
            <a:chOff x="5026322" y="2407104"/>
            <a:chExt cx="465826" cy="561695"/>
          </a:xfrm>
        </p:grpSpPr>
        <p:sp>
          <p:nvSpPr>
            <p:cNvPr id="72" name="Rounded Rectangle 7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5968912" y="3713598"/>
            <a:ext cx="609388" cy="618913"/>
            <a:chOff x="4408097" y="2468635"/>
            <a:chExt cx="457200" cy="464346"/>
          </a:xfrm>
        </p:grpSpPr>
        <p:sp>
          <p:nvSpPr>
            <p:cNvPr id="74" name="Oval 73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5137246" y="3635919"/>
            <a:ext cx="620886" cy="748666"/>
            <a:chOff x="3769744" y="2387347"/>
            <a:chExt cx="465826" cy="561695"/>
          </a:xfrm>
        </p:grpSpPr>
        <p:sp>
          <p:nvSpPr>
            <p:cNvPr id="95" name="Rounded Rectangle 9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23163" y="2387347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8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6812103" y="3637869"/>
            <a:ext cx="620886" cy="748666"/>
            <a:chOff x="5026322" y="2388810"/>
            <a:chExt cx="465826" cy="561695"/>
          </a:xfrm>
        </p:grpSpPr>
        <p:sp>
          <p:nvSpPr>
            <p:cNvPr id="98" name="Rounded Rectangle 97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5988088" y="3726938"/>
            <a:ext cx="609389" cy="636243"/>
            <a:chOff x="4408097" y="2455633"/>
            <a:chExt cx="457200" cy="477348"/>
          </a:xfrm>
        </p:grpSpPr>
        <p:sp>
          <p:nvSpPr>
            <p:cNvPr id="101" name="Oval 100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468858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&lt;</a:t>
              </a:r>
            </a:p>
          </p:txBody>
        </p:sp>
      </p:grpSp>
      <p:pic>
        <p:nvPicPr>
          <p:cNvPr id="10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flipH="1">
            <a:off x="2444734" y="2760555"/>
            <a:ext cx="1008339" cy="821372"/>
          </a:xfrm>
          <a:prstGeom prst="rect">
            <a:avLst/>
          </a:prstGeom>
          <a:noFill/>
        </p:spPr>
      </p:pic>
      <p:pic>
        <p:nvPicPr>
          <p:cNvPr id="104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37748" y="3643798"/>
            <a:ext cx="636803" cy="790208"/>
          </a:xfrm>
          <a:prstGeom prst="rect">
            <a:avLst/>
          </a:prstGeom>
          <a:noFill/>
        </p:spPr>
      </p:pic>
      <p:pic>
        <p:nvPicPr>
          <p:cNvPr id="105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391934" y="4726286"/>
            <a:ext cx="811782" cy="561697"/>
          </a:xfrm>
          <a:prstGeom prst="rect">
            <a:avLst/>
          </a:prstGeom>
          <a:noFill/>
        </p:spPr>
      </p:pic>
      <p:pic>
        <p:nvPicPr>
          <p:cNvPr id="106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35011" y="4679937"/>
            <a:ext cx="647191" cy="807790"/>
          </a:xfrm>
          <a:prstGeom prst="rect">
            <a:avLst/>
          </a:prstGeom>
          <a:noFill/>
        </p:spPr>
      </p:pic>
      <p:pic>
        <p:nvPicPr>
          <p:cNvPr id="107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3538" r="2716" b="21063"/>
          <a:stretch>
            <a:fillRect/>
          </a:stretch>
        </p:blipFill>
        <p:spPr bwMode="auto">
          <a:xfrm flipH="1">
            <a:off x="4763248" y="2675229"/>
            <a:ext cx="994404" cy="820195"/>
          </a:xfrm>
          <a:prstGeom prst="rect">
            <a:avLst/>
          </a:prstGeom>
          <a:noFill/>
        </p:spPr>
      </p:pic>
      <p:pic>
        <p:nvPicPr>
          <p:cNvPr id="108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701990" y="2534464"/>
            <a:ext cx="866117" cy="939624"/>
          </a:xfrm>
          <a:prstGeom prst="rect">
            <a:avLst/>
          </a:prstGeom>
          <a:noFill/>
        </p:spPr>
      </p:pic>
      <p:pic>
        <p:nvPicPr>
          <p:cNvPr id="109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467775" y="3572554"/>
            <a:ext cx="869767" cy="902992"/>
          </a:xfrm>
          <a:prstGeom prst="rect">
            <a:avLst/>
          </a:prstGeom>
          <a:noFill/>
        </p:spPr>
      </p:pic>
      <p:pic>
        <p:nvPicPr>
          <p:cNvPr id="110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570111" y="4723600"/>
            <a:ext cx="865507" cy="598871"/>
          </a:xfrm>
          <a:prstGeom prst="rect">
            <a:avLst/>
          </a:prstGeom>
          <a:noFill/>
        </p:spPr>
      </p:pic>
      <p:pic>
        <p:nvPicPr>
          <p:cNvPr id="111" name="Picture 4" descr="F:\AAA-LÀM ẢNH SLIDE\Bai6-LT3-2(9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505769" y="3341916"/>
            <a:ext cx="1155979" cy="366012"/>
          </a:xfrm>
          <a:prstGeom prst="rect">
            <a:avLst/>
          </a:prstGeom>
          <a:noFill/>
        </p:spPr>
      </p:pic>
      <p:pic>
        <p:nvPicPr>
          <p:cNvPr id="112" name="Picture 5" descr="F:\AAA-LÀM ẢNH SLIDE\Bai6-LT3-2(1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9505831" y="2852884"/>
            <a:ext cx="878099" cy="370841"/>
          </a:xfrm>
          <a:prstGeom prst="rect">
            <a:avLst/>
          </a:prstGeom>
          <a:noFill/>
        </p:spPr>
      </p:pic>
      <p:pic>
        <p:nvPicPr>
          <p:cNvPr id="113" name="Picture 6" descr="F:\AAA-LÀM ẢNH SLIDE\Bai6-LT3-2(2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 flipH="1">
            <a:off x="7842292" y="3820718"/>
            <a:ext cx="915379" cy="729584"/>
          </a:xfrm>
          <a:prstGeom prst="rect">
            <a:avLst/>
          </a:prstGeom>
          <a:noFill/>
        </p:spPr>
      </p:pic>
      <p:pic>
        <p:nvPicPr>
          <p:cNvPr id="114" name="Picture 7" descr="F:\AAA-LÀM ẢNH SLIDE\Bai6-LT3-2(3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flipH="1">
            <a:off x="8882826" y="4522379"/>
            <a:ext cx="1174328" cy="367943"/>
          </a:xfrm>
          <a:prstGeom prst="rect">
            <a:avLst/>
          </a:prstGeom>
          <a:noFill/>
        </p:spPr>
      </p:pic>
      <p:pic>
        <p:nvPicPr>
          <p:cNvPr id="115" name="Picture 8" descr="F:\AAA-LÀM ẢNH SLIDE\Bai6-LT3-2(4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flipH="1">
            <a:off x="6723082" y="3065918"/>
            <a:ext cx="847552" cy="368501"/>
          </a:xfrm>
          <a:prstGeom prst="rect">
            <a:avLst/>
          </a:prstGeom>
          <a:noFill/>
        </p:spPr>
      </p:pic>
      <p:pic>
        <p:nvPicPr>
          <p:cNvPr id="11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 flipH="1">
            <a:off x="7797055" y="2764240"/>
            <a:ext cx="1240152" cy="337885"/>
          </a:xfrm>
          <a:prstGeom prst="rect">
            <a:avLst/>
          </a:prstGeom>
          <a:noFill/>
        </p:spPr>
      </p:pic>
      <p:pic>
        <p:nvPicPr>
          <p:cNvPr id="11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 flipH="1">
            <a:off x="7104083" y="4643405"/>
            <a:ext cx="870631" cy="691132"/>
          </a:xfrm>
          <a:prstGeom prst="rect">
            <a:avLst/>
          </a:prstGeom>
          <a:noFill/>
        </p:spPr>
      </p:pic>
      <p:pic>
        <p:nvPicPr>
          <p:cNvPr id="11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652983" y="3855434"/>
            <a:ext cx="768721" cy="612273"/>
          </a:xfrm>
          <a:prstGeom prst="rect">
            <a:avLst/>
          </a:prstGeom>
          <a:noFill/>
        </p:spPr>
      </p:pic>
      <p:pic>
        <p:nvPicPr>
          <p:cNvPr id="11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8262583" y="5081129"/>
            <a:ext cx="1194978" cy="337767"/>
          </a:xfrm>
          <a:prstGeom prst="rect">
            <a:avLst/>
          </a:prstGeom>
          <a:noFill/>
        </p:spPr>
      </p:pic>
      <p:pic>
        <p:nvPicPr>
          <p:cNvPr id="43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536791" y="100155"/>
            <a:ext cx="2230362" cy="991397"/>
          </a:xfrm>
          <a:prstGeom prst="rect">
            <a:avLst/>
          </a:prstGeom>
          <a:noFill/>
        </p:spPr>
      </p:pic>
      <p:sp>
        <p:nvSpPr>
          <p:cNvPr id="45" name="Rectangle 44"/>
          <p:cNvSpPr/>
          <p:nvPr/>
        </p:nvSpPr>
        <p:spPr>
          <a:xfrm>
            <a:off x="1833774" y="1048176"/>
            <a:ext cx="31690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965929" y="1751960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c)</a:t>
            </a:r>
          </a:p>
        </p:txBody>
      </p:sp>
    </p:spTree>
    <p:extLst>
      <p:ext uri="{BB962C8B-B14F-4D97-AF65-F5344CB8AC3E}">
        <p14:creationId xmlns:p14="http://schemas.microsoft.com/office/powerpoint/2010/main" val="1237778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1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2" descr="F:\AAA-LÀM ẢNH SLIDE\Bai6-LT3-2(17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2899" y="2771339"/>
            <a:ext cx="8732523" cy="3272458"/>
          </a:xfrm>
          <a:prstGeom prst="rect">
            <a:avLst/>
          </a:prstGeom>
          <a:noFill/>
        </p:spPr>
      </p:pic>
      <p:pic>
        <p:nvPicPr>
          <p:cNvPr id="33" name="Picture 2" descr="F:\AAA-LÀM ẢNH SLIDE\Bai6-LT3-2(12)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89948" y="5100293"/>
            <a:ext cx="944547" cy="769408"/>
          </a:xfrm>
          <a:prstGeom prst="rect">
            <a:avLst/>
          </a:prstGeom>
          <a:noFill/>
        </p:spPr>
      </p:pic>
      <p:pic>
        <p:nvPicPr>
          <p:cNvPr id="35" name="Picture 3" descr="F:\AAA-LÀM ẢNH SLIDE\Bai6-LT3-2(13)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58943" y="4012907"/>
            <a:ext cx="636803" cy="790208"/>
          </a:xfrm>
          <a:prstGeom prst="rect">
            <a:avLst/>
          </a:prstGeom>
          <a:noFill/>
        </p:spPr>
      </p:pic>
      <p:pic>
        <p:nvPicPr>
          <p:cNvPr id="36" name="Picture 4" descr="F:\AAA-LÀM ẢNH SLIDE\Bai6-LT3-2(14)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2980282" y="4142094"/>
            <a:ext cx="811782" cy="561697"/>
          </a:xfrm>
          <a:prstGeom prst="rect">
            <a:avLst/>
          </a:prstGeom>
          <a:noFill/>
        </p:spPr>
      </p:pic>
      <p:pic>
        <p:nvPicPr>
          <p:cNvPr id="37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14974" y="2985571"/>
            <a:ext cx="647191" cy="807790"/>
          </a:xfrm>
          <a:prstGeom prst="rect">
            <a:avLst/>
          </a:prstGeom>
          <a:noFill/>
        </p:spPr>
      </p:pic>
      <p:pic>
        <p:nvPicPr>
          <p:cNvPr id="38" name="Picture 7" descr="F:\AAA-LÀM ẢNH SLIDE\Bai6-LT3-2(10).png"/>
          <p:cNvPicPr>
            <a:picLocks noChangeAspect="1" noChangeArrowheads="1"/>
          </p:cNvPicPr>
          <p:nvPr/>
        </p:nvPicPr>
        <p:blipFill>
          <a:blip r:embed="rId7" cstate="print"/>
          <a:srcRect l="21727" r="1811" b="21063"/>
          <a:stretch>
            <a:fillRect/>
          </a:stretch>
        </p:blipFill>
        <p:spPr bwMode="auto">
          <a:xfrm flipH="1">
            <a:off x="4856718" y="3008138"/>
            <a:ext cx="1030990" cy="820195"/>
          </a:xfrm>
          <a:prstGeom prst="rect">
            <a:avLst/>
          </a:prstGeom>
          <a:noFill/>
        </p:spPr>
      </p:pic>
      <p:pic>
        <p:nvPicPr>
          <p:cNvPr id="39" name="Picture 8" descr="F:\AAA-LÀM ẢNH SLIDE\Bai6-LT3-2(1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3723186" y="2903573"/>
            <a:ext cx="866117" cy="939624"/>
          </a:xfrm>
          <a:prstGeom prst="rect">
            <a:avLst/>
          </a:prstGeom>
          <a:noFill/>
        </p:spPr>
      </p:pic>
      <p:pic>
        <p:nvPicPr>
          <p:cNvPr id="40" name="Picture 2" descr="F:\AAA-LÀM ẢNH SLIDE\Bai6-LT3-2(18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322968" y="4916775"/>
            <a:ext cx="732528" cy="760511"/>
          </a:xfrm>
          <a:prstGeom prst="rect">
            <a:avLst/>
          </a:prstGeom>
          <a:noFill/>
        </p:spPr>
      </p:pic>
      <p:pic>
        <p:nvPicPr>
          <p:cNvPr id="41" name="Picture 3" descr="F:\AAA-LÀM ẢNH SLIDE\Bai6-LT3-2(19)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843146" y="4211810"/>
            <a:ext cx="865507" cy="598871"/>
          </a:xfrm>
          <a:prstGeom prst="rect">
            <a:avLst/>
          </a:prstGeom>
          <a:noFill/>
        </p:spPr>
      </p:pic>
      <p:pic>
        <p:nvPicPr>
          <p:cNvPr id="42" name="Picture 6" descr="F:\AAA-LÀM ẢNH SLIDE\Bai6-LT3-2(16)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477312" y="5043896"/>
            <a:ext cx="756533" cy="784692"/>
          </a:xfrm>
          <a:prstGeom prst="rect">
            <a:avLst/>
          </a:prstGeom>
          <a:noFill/>
        </p:spPr>
      </p:pic>
      <p:pic>
        <p:nvPicPr>
          <p:cNvPr id="43" name="Picture 5" descr="F:\AAA-LÀM ẢNH SLIDE\Bai6-LT3-2(15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197" y="5022897"/>
            <a:ext cx="647191" cy="807790"/>
          </a:xfrm>
          <a:prstGeom prst="rect">
            <a:avLst/>
          </a:prstGeom>
          <a:noFill/>
        </p:spPr>
      </p:pic>
      <p:pic>
        <p:nvPicPr>
          <p:cNvPr id="47" name="Picture 4" descr="F:\AAA-LÀM ẢNH SLIDE\Bai6-LT3-2(9)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623496" y="3723091"/>
            <a:ext cx="1155979" cy="366012"/>
          </a:xfrm>
          <a:prstGeom prst="rect">
            <a:avLst/>
          </a:prstGeom>
          <a:noFill/>
        </p:spPr>
      </p:pic>
      <p:pic>
        <p:nvPicPr>
          <p:cNvPr id="48" name="Picture 5" descr="F:\AAA-LÀM ẢNH SLIDE\Bai6-LT3-2(1)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623559" y="3234059"/>
            <a:ext cx="878099" cy="370841"/>
          </a:xfrm>
          <a:prstGeom prst="rect">
            <a:avLst/>
          </a:prstGeom>
          <a:noFill/>
        </p:spPr>
      </p:pic>
      <p:pic>
        <p:nvPicPr>
          <p:cNvPr id="49" name="Picture 6" descr="F:\AAA-LÀM ẢNH SLIDE\Bai6-LT3-2(2)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960019" y="4201893"/>
            <a:ext cx="915379" cy="729584"/>
          </a:xfrm>
          <a:prstGeom prst="rect">
            <a:avLst/>
          </a:prstGeom>
          <a:noFill/>
        </p:spPr>
      </p:pic>
      <p:pic>
        <p:nvPicPr>
          <p:cNvPr id="50" name="Picture 7" descr="F:\AAA-LÀM ẢNH SLIDE\Bai6-LT3-2(3).pn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9000553" y="4903554"/>
            <a:ext cx="1174328" cy="367943"/>
          </a:xfrm>
          <a:prstGeom prst="rect">
            <a:avLst/>
          </a:prstGeom>
          <a:noFill/>
        </p:spPr>
      </p:pic>
      <p:pic>
        <p:nvPicPr>
          <p:cNvPr id="51" name="Picture 8" descr="F:\AAA-LÀM ẢNH SLIDE\Bai6-LT3-2(4)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840809" y="3447093"/>
            <a:ext cx="847552" cy="368501"/>
          </a:xfrm>
          <a:prstGeom prst="rect">
            <a:avLst/>
          </a:prstGeom>
          <a:noFill/>
        </p:spPr>
      </p:pic>
      <p:pic>
        <p:nvPicPr>
          <p:cNvPr id="66" name="Picture 9" descr="F:\AAA-LÀM ẢNH SLIDE\Bai6-LT3-2(5).pn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914783" y="3145415"/>
            <a:ext cx="1240152" cy="337885"/>
          </a:xfrm>
          <a:prstGeom prst="rect">
            <a:avLst/>
          </a:prstGeom>
          <a:noFill/>
        </p:spPr>
      </p:pic>
      <p:pic>
        <p:nvPicPr>
          <p:cNvPr id="67" name="Picture 10" descr="F:\AAA-LÀM ẢNH SLIDE\Bai6-LT3-2(6).png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221810" y="5024580"/>
            <a:ext cx="870631" cy="691132"/>
          </a:xfrm>
          <a:prstGeom prst="rect">
            <a:avLst/>
          </a:prstGeom>
          <a:noFill/>
        </p:spPr>
      </p:pic>
      <p:pic>
        <p:nvPicPr>
          <p:cNvPr id="68" name="Picture 11" descr="F:\AAA-LÀM ẢNH SLIDE\Bai6-LT3-2(7).png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 flipH="1">
            <a:off x="9770710" y="4236609"/>
            <a:ext cx="768721" cy="612273"/>
          </a:xfrm>
          <a:prstGeom prst="rect">
            <a:avLst/>
          </a:prstGeom>
          <a:noFill/>
        </p:spPr>
      </p:pic>
      <p:pic>
        <p:nvPicPr>
          <p:cNvPr id="69" name="Picture 12" descr="F:\AAA-LÀM ẢNH SLIDE\Bai6-LT3-2(8).png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 flipH="1">
            <a:off x="8380310" y="5462304"/>
            <a:ext cx="1194978" cy="337767"/>
          </a:xfrm>
          <a:prstGeom prst="rect">
            <a:avLst/>
          </a:prstGeom>
          <a:noFill/>
        </p:spPr>
      </p:pic>
      <p:grpSp>
        <p:nvGrpSpPr>
          <p:cNvPr id="44" name="Group 78"/>
          <p:cNvGrpSpPr/>
          <p:nvPr/>
        </p:nvGrpSpPr>
        <p:grpSpPr>
          <a:xfrm>
            <a:off x="5139265" y="3993021"/>
            <a:ext cx="620886" cy="748666"/>
            <a:chOff x="3769744" y="2401349"/>
            <a:chExt cx="465826" cy="561695"/>
          </a:xfrm>
        </p:grpSpPr>
        <p:sp>
          <p:nvSpPr>
            <p:cNvPr id="45" name="Rounded Rectangle 44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3830526" y="2401349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2" name="Group 81"/>
          <p:cNvGrpSpPr/>
          <p:nvPr/>
        </p:nvGrpSpPr>
        <p:grpSpPr>
          <a:xfrm>
            <a:off x="6814121" y="4000692"/>
            <a:ext cx="620886" cy="748666"/>
            <a:chOff x="5026322" y="2407104"/>
            <a:chExt cx="465826" cy="561695"/>
          </a:xfrm>
        </p:grpSpPr>
        <p:sp>
          <p:nvSpPr>
            <p:cNvPr id="53" name="Rounded Rectangle 52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5104357" y="2407104"/>
              <a:ext cx="328570" cy="5616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5" name="Group 79"/>
          <p:cNvGrpSpPr/>
          <p:nvPr/>
        </p:nvGrpSpPr>
        <p:grpSpPr>
          <a:xfrm>
            <a:off x="5990108" y="4082706"/>
            <a:ext cx="609388" cy="618913"/>
            <a:chOff x="4408097" y="2468635"/>
            <a:chExt cx="457200" cy="464346"/>
          </a:xfrm>
        </p:grpSpPr>
        <p:sp>
          <p:nvSpPr>
            <p:cNvPr id="56" name="Oval 55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4493608" y="2468635"/>
              <a:ext cx="281666" cy="43863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prstClr val="black">
                      <a:lumMod val="95000"/>
                      <a:lumOff val="5000"/>
                    </a:prstClr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58" name="Group 93"/>
          <p:cNvGrpSpPr/>
          <p:nvPr/>
        </p:nvGrpSpPr>
        <p:grpSpPr>
          <a:xfrm>
            <a:off x="5134977" y="4050734"/>
            <a:ext cx="668773" cy="681556"/>
            <a:chOff x="3752143" y="2421637"/>
            <a:chExt cx="501754" cy="511345"/>
          </a:xfrm>
        </p:grpSpPr>
        <p:sp>
          <p:nvSpPr>
            <p:cNvPr id="59" name="Rounded Rectangle 58"/>
            <p:cNvSpPr/>
            <p:nvPr/>
          </p:nvSpPr>
          <p:spPr>
            <a:xfrm>
              <a:off x="3769744" y="2475782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752143" y="2421637"/>
              <a:ext cx="501754" cy="50016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732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10</a:t>
              </a:r>
            </a:p>
          </p:txBody>
        </p:sp>
      </p:grpSp>
      <p:grpSp>
        <p:nvGrpSpPr>
          <p:cNvPr id="61" name="Group 96"/>
          <p:cNvGrpSpPr/>
          <p:nvPr/>
        </p:nvGrpSpPr>
        <p:grpSpPr>
          <a:xfrm>
            <a:off x="6833298" y="4006978"/>
            <a:ext cx="620886" cy="748666"/>
            <a:chOff x="5026322" y="2388810"/>
            <a:chExt cx="465826" cy="561695"/>
          </a:xfrm>
        </p:grpSpPr>
        <p:sp>
          <p:nvSpPr>
            <p:cNvPr id="62" name="Rounded Rectangle 61"/>
            <p:cNvSpPr/>
            <p:nvPr/>
          </p:nvSpPr>
          <p:spPr>
            <a:xfrm>
              <a:off x="5026322" y="2472911"/>
              <a:ext cx="465826" cy="4572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5071073" y="2388810"/>
              <a:ext cx="346609" cy="56169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4265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9</a:t>
              </a:r>
            </a:p>
          </p:txBody>
        </p:sp>
      </p:grpSp>
      <p:grpSp>
        <p:nvGrpSpPr>
          <p:cNvPr id="64" name="Group 99"/>
          <p:cNvGrpSpPr/>
          <p:nvPr/>
        </p:nvGrpSpPr>
        <p:grpSpPr>
          <a:xfrm>
            <a:off x="6009277" y="4096047"/>
            <a:ext cx="609388" cy="636243"/>
            <a:chOff x="4408097" y="2455633"/>
            <a:chExt cx="457200" cy="477348"/>
          </a:xfrm>
        </p:grpSpPr>
        <p:sp>
          <p:nvSpPr>
            <p:cNvPr id="65" name="Oval 64"/>
            <p:cNvSpPr/>
            <p:nvPr/>
          </p:nvSpPr>
          <p:spPr>
            <a:xfrm>
              <a:off x="4408097" y="2475781"/>
              <a:ext cx="457200" cy="457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4480286" y="2455633"/>
              <a:ext cx="291287" cy="438638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3199" b="1" dirty="0">
                  <a:solidFill>
                    <a:srgbClr val="3B6BDD"/>
                  </a:solidFill>
                  <a:latin typeface="Calibri" panose="020F0502020204030204" pitchFamily="34" charset="0"/>
                </a:rPr>
                <a:t>&gt;</a:t>
              </a:r>
            </a:p>
          </p:txBody>
        </p:sp>
      </p:grpSp>
      <p:pic>
        <p:nvPicPr>
          <p:cNvPr id="72" name="Picture 2" descr="C:\Users\TUAN\Downloads\Luyện tập 1.png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1262163" y="161142"/>
            <a:ext cx="2230362" cy="991397"/>
          </a:xfrm>
          <a:prstGeom prst="rect">
            <a:avLst/>
          </a:prstGeom>
          <a:noFill/>
        </p:spPr>
      </p:pic>
      <p:sp>
        <p:nvSpPr>
          <p:cNvPr id="73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44163" y="1928893"/>
            <a:ext cx="95761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1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d)</a:t>
            </a:r>
          </a:p>
        </p:txBody>
      </p:sp>
      <p:sp>
        <p:nvSpPr>
          <p:cNvPr id="74" name="Rectangle 73"/>
          <p:cNvSpPr/>
          <p:nvPr/>
        </p:nvSpPr>
        <p:spPr>
          <a:xfrm>
            <a:off x="1922899" y="1170416"/>
            <a:ext cx="200086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09402"/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So </a:t>
            </a:r>
            <a:r>
              <a:rPr lang="en-GB" sz="32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sánh</a:t>
            </a:r>
            <a:r>
              <a:rPr lang="en-GB" sz="32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endParaRPr lang="en-GB" sz="3200" dirty="0">
              <a:solidFill>
                <a:srgbClr val="40505E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24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" dur="2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6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7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46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47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8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6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7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8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9" dur="2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6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7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8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76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7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78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6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96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97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98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9" dur="2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06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7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08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9" dur="2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16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7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8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9" dur="2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6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27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28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9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36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7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38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9" dur="2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46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47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8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2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56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7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58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9" dur="2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66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7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8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9" dur="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76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77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8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9" dur="2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86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87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88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9" dur="2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202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3" fill="hold">
                      <p:stCondLst>
                        <p:cond delay="0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0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0" fill="hold">
                      <p:stCondLst>
                        <p:cond delay="0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438FB5-5000-4DCE-A80F-A047AD7A70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1728" y="1790574"/>
            <a:ext cx="6773243" cy="28958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9ED262-A1A8-4311-A957-174AFDDC3709}"/>
              </a:ext>
            </a:extLst>
          </p:cNvPr>
          <p:cNvSpPr txBox="1"/>
          <p:nvPr/>
        </p:nvSpPr>
        <p:spPr>
          <a:xfrm>
            <a:off x="3216729" y="6488668"/>
            <a:ext cx="7043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Thiết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kế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58号-创中黑"/>
                <a:ea typeface="+mn-ea"/>
                <a:cs typeface="+mn-cs"/>
              </a:rPr>
              <a:t> –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44954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04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66" y="4211142"/>
            <a:ext cx="2129033" cy="264795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979" y="0"/>
            <a:ext cx="1853031" cy="902133"/>
          </a:xfrm>
          <a:prstGeom prst="rect">
            <a:avLst/>
          </a:prstGeom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118" y="279401"/>
            <a:ext cx="10153649" cy="313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" y="2741446"/>
            <a:ext cx="3605088" cy="435189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3554" y="2389156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4737101"/>
            <a:ext cx="2836333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7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7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bông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hoa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hướng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Calibri"/>
              </a:rPr>
              <a:t>dương</a:t>
            </a:r>
            <a:r>
              <a:rPr lang="en-US" sz="4400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000" y="7310509"/>
            <a:ext cx="1279112" cy="14637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596143"/>
            <a:ext cx="1396147" cy="1869127"/>
          </a:xfrm>
          <a:prstGeom prst="rect">
            <a:avLst/>
          </a:prstGeom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9D6B53B-C58A-099E-3CEF-07D22E77AAA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4787" y="247649"/>
            <a:ext cx="1932464" cy="2466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9859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6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0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8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" fill="hold">
                          <p:stCondLst>
                            <p:cond delay="0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52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53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" fill="hold">
                          <p:stCondLst>
                            <p:cond delay="0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7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65591 -0.4359 " pathEditMode="relative" rAng="0" ptsTypes="AA">
                                          <p:cBhvr>
                                            <p:cTn id="62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0295" y="991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85"/>
            <a:ext cx="12192000" cy="68552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2475"/>
            <a:ext cx="12196235" cy="4570925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1159289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683288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nhiêu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hạt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cốc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3854452" y="3332527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3854451" y="4392764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3854452" y="5448524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311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530905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5" y="596143"/>
            <a:ext cx="1396147" cy="1869125"/>
          </a:xfrm>
          <a:prstGeom prst="rect">
            <a:avLst/>
          </a:prstGeom>
        </p:spPr>
      </p:pic>
      <p:pic>
        <p:nvPicPr>
          <p:cNvPr id="29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39709" y="7209880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601" y="0"/>
            <a:ext cx="6666575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E91A0BA-4795-14C6-5DD4-FC56710DC0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72587" y="71437"/>
            <a:ext cx="2162175" cy="3514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70587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0556 -0.7266 " pathEditMode="relative" rAng="0" ptsTypes="AA">
                                          <p:cBhvr>
                                            <p:cTn id="4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78" y="-3633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66667E-6 -3.9481E-6 L 0.18646 -0.31788 " pathEditMode="relative" rAng="0" ptsTypes="AA">
                                          <p:cBhvr>
                                            <p:cTn id="53" dur="9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323" y="-15910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2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8646 -0.31789 L 0.68785 -0.43621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5069" y="-593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9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501" b="23326"/>
          <a:stretch/>
        </p:blipFill>
        <p:spPr>
          <a:xfrm>
            <a:off x="0" y="-127000"/>
            <a:ext cx="12390675" cy="7112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3352801" y="178081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112" y="514189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876800" y="648415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Có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mấy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con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cá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trong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 </a:t>
            </a:r>
            <a:r>
              <a:rPr lang="en-US" sz="5333" b="1" dirty="0" err="1">
                <a:solidFill>
                  <a:srgbClr val="FF6600"/>
                </a:solidFill>
                <a:latin typeface="Calibri"/>
              </a:rPr>
              <a:t>hình</a:t>
            </a:r>
            <a:r>
              <a:rPr lang="en-US" sz="5333" b="1" dirty="0">
                <a:solidFill>
                  <a:srgbClr val="FF6600"/>
                </a:solidFill>
                <a:latin typeface="Calibri"/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4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3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1200" y="7573400"/>
            <a:ext cx="1968429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2540000" y="648415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987" y="685800"/>
            <a:ext cx="1226813" cy="1642427"/>
          </a:xfrm>
          <a:prstGeom prst="rect">
            <a:avLst/>
          </a:prstGeom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0638611-CF7C-E6DD-30E2-A9B6F16F8B1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142875"/>
            <a:ext cx="2667000" cy="252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624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0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-4.26939E-6 L 0.25 -0.63453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2500" y="-31727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53135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26568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5 -0.63454 L 0.70261 -0.51746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2622" y="5839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3"/>
          <a:stretch/>
        </p:blipFill>
        <p:spPr>
          <a:xfrm>
            <a:off x="2892" y="1385"/>
            <a:ext cx="12186216" cy="68158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14061"/>
            <a:ext cx="12192000" cy="4569339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4BB2239B-22DD-4353-86B1-EA78FA3DFCC6}"/>
              </a:ext>
            </a:extLst>
          </p:cNvPr>
          <p:cNvGrpSpPr/>
          <p:nvPr/>
        </p:nvGrpSpPr>
        <p:grpSpPr>
          <a:xfrm>
            <a:off x="2198925" y="208773"/>
            <a:ext cx="7757876" cy="2813828"/>
            <a:chOff x="2171343" y="4618089"/>
            <a:chExt cx="7988119" cy="2187854"/>
          </a:xfrm>
        </p:grpSpPr>
        <p:sp>
          <p:nvSpPr>
            <p:cNvPr id="15" name="Rectangle: Rounded Corners 11">
              <a:extLst>
                <a:ext uri="{FF2B5EF4-FFF2-40B4-BE49-F238E27FC236}">
                  <a16:creationId xmlns:a16="http://schemas.microsoft.com/office/drawing/2014/main" id="{5B6F86F5-C21C-4124-AEB4-C5C4C0A19EDA}"/>
                </a:ext>
              </a:extLst>
            </p:cNvPr>
            <p:cNvSpPr/>
            <p:nvPr/>
          </p:nvSpPr>
          <p:spPr>
            <a:xfrm>
              <a:off x="2171343" y="4618089"/>
              <a:ext cx="7988119" cy="2187854"/>
            </a:xfrm>
            <a:custGeom>
              <a:avLst/>
              <a:gdLst>
                <a:gd name="connsiteX0" fmla="*/ 0 w 7757876"/>
                <a:gd name="connsiteY0" fmla="*/ 468981 h 2813828"/>
                <a:gd name="connsiteX1" fmla="*/ 468981 w 7757876"/>
                <a:gd name="connsiteY1" fmla="*/ 0 h 2813828"/>
                <a:gd name="connsiteX2" fmla="*/ 1014574 w 7757876"/>
                <a:gd name="connsiteY2" fmla="*/ 0 h 2813828"/>
                <a:gd name="connsiteX3" fmla="*/ 1628366 w 7757876"/>
                <a:gd name="connsiteY3" fmla="*/ 0 h 2813828"/>
                <a:gd name="connsiteX4" fmla="*/ 2242159 w 7757876"/>
                <a:gd name="connsiteY4" fmla="*/ 0 h 2813828"/>
                <a:gd name="connsiteX5" fmla="*/ 3060548 w 7757876"/>
                <a:gd name="connsiteY5" fmla="*/ 0 h 2813828"/>
                <a:gd name="connsiteX6" fmla="*/ 3537942 w 7757876"/>
                <a:gd name="connsiteY6" fmla="*/ 0 h 2813828"/>
                <a:gd name="connsiteX7" fmla="*/ 4083535 w 7757876"/>
                <a:gd name="connsiteY7" fmla="*/ 0 h 2813828"/>
                <a:gd name="connsiteX8" fmla="*/ 4765527 w 7757876"/>
                <a:gd name="connsiteY8" fmla="*/ 0 h 2813828"/>
                <a:gd name="connsiteX9" fmla="*/ 5379319 w 7757876"/>
                <a:gd name="connsiteY9" fmla="*/ 0 h 2813828"/>
                <a:gd name="connsiteX10" fmla="*/ 5856713 w 7757876"/>
                <a:gd name="connsiteY10" fmla="*/ 0 h 2813828"/>
                <a:gd name="connsiteX11" fmla="*/ 6538704 w 7757876"/>
                <a:gd name="connsiteY11" fmla="*/ 0 h 2813828"/>
                <a:gd name="connsiteX12" fmla="*/ 7288895 w 7757876"/>
                <a:gd name="connsiteY12" fmla="*/ 0 h 2813828"/>
                <a:gd name="connsiteX13" fmla="*/ 7757876 w 7757876"/>
                <a:gd name="connsiteY13" fmla="*/ 468981 h 2813828"/>
                <a:gd name="connsiteX14" fmla="*/ 7757876 w 7757876"/>
                <a:gd name="connsiteY14" fmla="*/ 1075511 h 2813828"/>
                <a:gd name="connsiteX15" fmla="*/ 7757876 w 7757876"/>
                <a:gd name="connsiteY15" fmla="*/ 1719558 h 2813828"/>
                <a:gd name="connsiteX16" fmla="*/ 7757876 w 7757876"/>
                <a:gd name="connsiteY16" fmla="*/ 2344847 h 2813828"/>
                <a:gd name="connsiteX17" fmla="*/ 7288895 w 7757876"/>
                <a:gd name="connsiteY17" fmla="*/ 2813828 h 2813828"/>
                <a:gd name="connsiteX18" fmla="*/ 6470505 w 7757876"/>
                <a:gd name="connsiteY18" fmla="*/ 2813828 h 2813828"/>
                <a:gd name="connsiteX19" fmla="*/ 5720315 w 7757876"/>
                <a:gd name="connsiteY19" fmla="*/ 2813828 h 2813828"/>
                <a:gd name="connsiteX20" fmla="*/ 5038323 w 7757876"/>
                <a:gd name="connsiteY20" fmla="*/ 2813828 h 2813828"/>
                <a:gd name="connsiteX21" fmla="*/ 4219934 w 7757876"/>
                <a:gd name="connsiteY21" fmla="*/ 2813828 h 2813828"/>
                <a:gd name="connsiteX22" fmla="*/ 3674341 w 7757876"/>
                <a:gd name="connsiteY22" fmla="*/ 2813828 h 2813828"/>
                <a:gd name="connsiteX23" fmla="*/ 2992349 w 7757876"/>
                <a:gd name="connsiteY23" fmla="*/ 2813828 h 2813828"/>
                <a:gd name="connsiteX24" fmla="*/ 2173960 w 7757876"/>
                <a:gd name="connsiteY24" fmla="*/ 2813828 h 2813828"/>
                <a:gd name="connsiteX25" fmla="*/ 1355570 w 7757876"/>
                <a:gd name="connsiteY25" fmla="*/ 2813828 h 2813828"/>
                <a:gd name="connsiteX26" fmla="*/ 468981 w 7757876"/>
                <a:gd name="connsiteY26" fmla="*/ 2813828 h 2813828"/>
                <a:gd name="connsiteX27" fmla="*/ 0 w 7757876"/>
                <a:gd name="connsiteY27" fmla="*/ 2344847 h 2813828"/>
                <a:gd name="connsiteX28" fmla="*/ 0 w 7757876"/>
                <a:gd name="connsiteY28" fmla="*/ 1775834 h 2813828"/>
                <a:gd name="connsiteX29" fmla="*/ 0 w 7757876"/>
                <a:gd name="connsiteY29" fmla="*/ 1188063 h 2813828"/>
                <a:gd name="connsiteX30" fmla="*/ 0 w 7757876"/>
                <a:gd name="connsiteY30" fmla="*/ 468981 h 28138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757876" h="2813828" fill="none" extrusionOk="0">
                  <a:moveTo>
                    <a:pt x="0" y="468981"/>
                  </a:moveTo>
                  <a:cubicBezTo>
                    <a:pt x="-39688" y="212080"/>
                    <a:pt x="170423" y="-8845"/>
                    <a:pt x="468981" y="0"/>
                  </a:cubicBezTo>
                  <a:cubicBezTo>
                    <a:pt x="655564" y="4874"/>
                    <a:pt x="894813" y="24601"/>
                    <a:pt x="1014574" y="0"/>
                  </a:cubicBezTo>
                  <a:cubicBezTo>
                    <a:pt x="1134335" y="-24601"/>
                    <a:pt x="1486169" y="27352"/>
                    <a:pt x="1628366" y="0"/>
                  </a:cubicBezTo>
                  <a:cubicBezTo>
                    <a:pt x="1770563" y="-27352"/>
                    <a:pt x="2045895" y="-21954"/>
                    <a:pt x="2242159" y="0"/>
                  </a:cubicBezTo>
                  <a:cubicBezTo>
                    <a:pt x="2438423" y="21954"/>
                    <a:pt x="2792437" y="38937"/>
                    <a:pt x="3060548" y="0"/>
                  </a:cubicBezTo>
                  <a:cubicBezTo>
                    <a:pt x="3328659" y="-38937"/>
                    <a:pt x="3396606" y="-17484"/>
                    <a:pt x="3537942" y="0"/>
                  </a:cubicBezTo>
                  <a:cubicBezTo>
                    <a:pt x="3679278" y="17484"/>
                    <a:pt x="3936998" y="17108"/>
                    <a:pt x="4083535" y="0"/>
                  </a:cubicBezTo>
                  <a:cubicBezTo>
                    <a:pt x="4230072" y="-17108"/>
                    <a:pt x="4582374" y="-27772"/>
                    <a:pt x="4765527" y="0"/>
                  </a:cubicBezTo>
                  <a:cubicBezTo>
                    <a:pt x="4948680" y="27772"/>
                    <a:pt x="5140884" y="12478"/>
                    <a:pt x="5379319" y="0"/>
                  </a:cubicBezTo>
                  <a:cubicBezTo>
                    <a:pt x="5617754" y="-12478"/>
                    <a:pt x="5744496" y="-5542"/>
                    <a:pt x="5856713" y="0"/>
                  </a:cubicBezTo>
                  <a:cubicBezTo>
                    <a:pt x="5968930" y="5542"/>
                    <a:pt x="6306977" y="-31197"/>
                    <a:pt x="6538704" y="0"/>
                  </a:cubicBezTo>
                  <a:cubicBezTo>
                    <a:pt x="6770431" y="31197"/>
                    <a:pt x="7011107" y="-32411"/>
                    <a:pt x="7288895" y="0"/>
                  </a:cubicBezTo>
                  <a:cubicBezTo>
                    <a:pt x="7494467" y="-4405"/>
                    <a:pt x="7750684" y="197248"/>
                    <a:pt x="7757876" y="468981"/>
                  </a:cubicBezTo>
                  <a:cubicBezTo>
                    <a:pt x="7751854" y="742353"/>
                    <a:pt x="7756621" y="794963"/>
                    <a:pt x="7757876" y="1075511"/>
                  </a:cubicBezTo>
                  <a:cubicBezTo>
                    <a:pt x="7759132" y="1356059"/>
                    <a:pt x="7764053" y="1475534"/>
                    <a:pt x="7757876" y="1719558"/>
                  </a:cubicBezTo>
                  <a:cubicBezTo>
                    <a:pt x="7751699" y="1963582"/>
                    <a:pt x="7739935" y="2066679"/>
                    <a:pt x="7757876" y="2344847"/>
                  </a:cubicBezTo>
                  <a:cubicBezTo>
                    <a:pt x="7767765" y="2615653"/>
                    <a:pt x="7515040" y="2792373"/>
                    <a:pt x="7288895" y="2813828"/>
                  </a:cubicBezTo>
                  <a:cubicBezTo>
                    <a:pt x="6937197" y="2801891"/>
                    <a:pt x="6730773" y="2851488"/>
                    <a:pt x="6470505" y="2813828"/>
                  </a:cubicBezTo>
                  <a:cubicBezTo>
                    <a:pt x="6210237" y="2776169"/>
                    <a:pt x="6059431" y="2831760"/>
                    <a:pt x="5720315" y="2813828"/>
                  </a:cubicBezTo>
                  <a:cubicBezTo>
                    <a:pt x="5381199" y="2795897"/>
                    <a:pt x="5289522" y="2791933"/>
                    <a:pt x="5038323" y="2813828"/>
                  </a:cubicBezTo>
                  <a:cubicBezTo>
                    <a:pt x="4787124" y="2835723"/>
                    <a:pt x="4481312" y="2803351"/>
                    <a:pt x="4219934" y="2813828"/>
                  </a:cubicBezTo>
                  <a:cubicBezTo>
                    <a:pt x="3958556" y="2824305"/>
                    <a:pt x="3866858" y="2806624"/>
                    <a:pt x="3674341" y="2813828"/>
                  </a:cubicBezTo>
                  <a:cubicBezTo>
                    <a:pt x="3481824" y="2821032"/>
                    <a:pt x="3133445" y="2793156"/>
                    <a:pt x="2992349" y="2813828"/>
                  </a:cubicBezTo>
                  <a:cubicBezTo>
                    <a:pt x="2851253" y="2834500"/>
                    <a:pt x="2501030" y="2809964"/>
                    <a:pt x="2173960" y="2813828"/>
                  </a:cubicBezTo>
                  <a:cubicBezTo>
                    <a:pt x="1846890" y="2817692"/>
                    <a:pt x="1525387" y="2787001"/>
                    <a:pt x="1355570" y="2813828"/>
                  </a:cubicBezTo>
                  <a:cubicBezTo>
                    <a:pt x="1185753" y="2840656"/>
                    <a:pt x="750608" y="2805884"/>
                    <a:pt x="468981" y="2813828"/>
                  </a:cubicBezTo>
                  <a:cubicBezTo>
                    <a:pt x="197563" y="2795889"/>
                    <a:pt x="15528" y="2582943"/>
                    <a:pt x="0" y="2344847"/>
                  </a:cubicBezTo>
                  <a:cubicBezTo>
                    <a:pt x="-28021" y="2134590"/>
                    <a:pt x="2542" y="1950356"/>
                    <a:pt x="0" y="1775834"/>
                  </a:cubicBezTo>
                  <a:cubicBezTo>
                    <a:pt x="-2542" y="1601312"/>
                    <a:pt x="-27662" y="1479075"/>
                    <a:pt x="0" y="1188063"/>
                  </a:cubicBezTo>
                  <a:cubicBezTo>
                    <a:pt x="27662" y="897051"/>
                    <a:pt x="14878" y="825030"/>
                    <a:pt x="0" y="468981"/>
                  </a:cubicBezTo>
                  <a:close/>
                </a:path>
                <a:path w="7757876" h="2813828" stroke="0" extrusionOk="0">
                  <a:moveTo>
                    <a:pt x="0" y="468981"/>
                  </a:moveTo>
                  <a:cubicBezTo>
                    <a:pt x="23806" y="224536"/>
                    <a:pt x="260980" y="-9207"/>
                    <a:pt x="468981" y="0"/>
                  </a:cubicBezTo>
                  <a:cubicBezTo>
                    <a:pt x="694441" y="-10539"/>
                    <a:pt x="715770" y="-11938"/>
                    <a:pt x="946375" y="0"/>
                  </a:cubicBezTo>
                  <a:cubicBezTo>
                    <a:pt x="1176980" y="11938"/>
                    <a:pt x="1265030" y="14520"/>
                    <a:pt x="1491968" y="0"/>
                  </a:cubicBezTo>
                  <a:cubicBezTo>
                    <a:pt x="1718906" y="-14520"/>
                    <a:pt x="1939964" y="-25011"/>
                    <a:pt x="2310358" y="0"/>
                  </a:cubicBezTo>
                  <a:cubicBezTo>
                    <a:pt x="2680752" y="25011"/>
                    <a:pt x="2718411" y="29929"/>
                    <a:pt x="3060548" y="0"/>
                  </a:cubicBezTo>
                  <a:cubicBezTo>
                    <a:pt x="3402685" y="-29929"/>
                    <a:pt x="3647511" y="-11144"/>
                    <a:pt x="3878938" y="0"/>
                  </a:cubicBezTo>
                  <a:cubicBezTo>
                    <a:pt x="4110365" y="11144"/>
                    <a:pt x="4349890" y="-23191"/>
                    <a:pt x="4697328" y="0"/>
                  </a:cubicBezTo>
                  <a:cubicBezTo>
                    <a:pt x="5044766" y="23191"/>
                    <a:pt x="5089545" y="-23625"/>
                    <a:pt x="5311120" y="0"/>
                  </a:cubicBezTo>
                  <a:cubicBezTo>
                    <a:pt x="5532695" y="23625"/>
                    <a:pt x="5668369" y="21787"/>
                    <a:pt x="5788514" y="0"/>
                  </a:cubicBezTo>
                  <a:cubicBezTo>
                    <a:pt x="5908659" y="-21787"/>
                    <a:pt x="6300897" y="-10646"/>
                    <a:pt x="6470505" y="0"/>
                  </a:cubicBezTo>
                  <a:cubicBezTo>
                    <a:pt x="6640113" y="10646"/>
                    <a:pt x="7082758" y="12514"/>
                    <a:pt x="7288895" y="0"/>
                  </a:cubicBezTo>
                  <a:cubicBezTo>
                    <a:pt x="7560279" y="27316"/>
                    <a:pt x="7781309" y="210472"/>
                    <a:pt x="7757876" y="468981"/>
                  </a:cubicBezTo>
                  <a:cubicBezTo>
                    <a:pt x="7750872" y="702485"/>
                    <a:pt x="7739364" y="820972"/>
                    <a:pt x="7757876" y="1094270"/>
                  </a:cubicBezTo>
                  <a:cubicBezTo>
                    <a:pt x="7776388" y="1367568"/>
                    <a:pt x="7727886" y="1506699"/>
                    <a:pt x="7757876" y="1719558"/>
                  </a:cubicBezTo>
                  <a:cubicBezTo>
                    <a:pt x="7787866" y="1932417"/>
                    <a:pt x="7776646" y="2158341"/>
                    <a:pt x="7757876" y="2344847"/>
                  </a:cubicBezTo>
                  <a:cubicBezTo>
                    <a:pt x="7795033" y="2599186"/>
                    <a:pt x="7578950" y="2828767"/>
                    <a:pt x="7288895" y="2813828"/>
                  </a:cubicBezTo>
                  <a:cubicBezTo>
                    <a:pt x="7091260" y="2819963"/>
                    <a:pt x="6924327" y="2808327"/>
                    <a:pt x="6675103" y="2813828"/>
                  </a:cubicBezTo>
                  <a:cubicBezTo>
                    <a:pt x="6425879" y="2819329"/>
                    <a:pt x="6226263" y="2821726"/>
                    <a:pt x="5924912" y="2813828"/>
                  </a:cubicBezTo>
                  <a:cubicBezTo>
                    <a:pt x="5623561" y="2805930"/>
                    <a:pt x="5421035" y="2833564"/>
                    <a:pt x="5174722" y="2813828"/>
                  </a:cubicBezTo>
                  <a:cubicBezTo>
                    <a:pt x="4928409" y="2794093"/>
                    <a:pt x="4716378" y="2807709"/>
                    <a:pt x="4560929" y="2813828"/>
                  </a:cubicBezTo>
                  <a:cubicBezTo>
                    <a:pt x="4405480" y="2819947"/>
                    <a:pt x="4070389" y="2840123"/>
                    <a:pt x="3810739" y="2813828"/>
                  </a:cubicBezTo>
                  <a:cubicBezTo>
                    <a:pt x="3551089" y="2787534"/>
                    <a:pt x="3353684" y="2840491"/>
                    <a:pt x="3060548" y="2813828"/>
                  </a:cubicBezTo>
                  <a:cubicBezTo>
                    <a:pt x="2767412" y="2787165"/>
                    <a:pt x="2673186" y="2807090"/>
                    <a:pt x="2446756" y="2813828"/>
                  </a:cubicBezTo>
                  <a:cubicBezTo>
                    <a:pt x="2220326" y="2820566"/>
                    <a:pt x="1975926" y="2799428"/>
                    <a:pt x="1696566" y="2813828"/>
                  </a:cubicBezTo>
                  <a:cubicBezTo>
                    <a:pt x="1417206" y="2828229"/>
                    <a:pt x="890941" y="2781441"/>
                    <a:pt x="468981" y="2813828"/>
                  </a:cubicBezTo>
                  <a:cubicBezTo>
                    <a:pt x="205608" y="2808447"/>
                    <a:pt x="-985" y="2594268"/>
                    <a:pt x="0" y="2344847"/>
                  </a:cubicBezTo>
                  <a:cubicBezTo>
                    <a:pt x="11602" y="2085053"/>
                    <a:pt x="-14344" y="1977591"/>
                    <a:pt x="0" y="1775834"/>
                  </a:cubicBezTo>
                  <a:cubicBezTo>
                    <a:pt x="14344" y="1574077"/>
                    <a:pt x="-25842" y="1355941"/>
                    <a:pt x="0" y="1206822"/>
                  </a:cubicBezTo>
                  <a:cubicBezTo>
                    <a:pt x="25842" y="1057703"/>
                    <a:pt x="11370" y="809488"/>
                    <a:pt x="0" y="468981"/>
                  </a:cubicBezTo>
                  <a:close/>
                </a:path>
              </a:pathLst>
            </a:custGeom>
            <a:solidFill>
              <a:srgbClr val="FFC000"/>
            </a:solidFill>
            <a:ln w="28575" cap="flat" cmpd="sng" algn="ctr">
              <a:noFill/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6" name="Rectangle: Rounded Corners 61">
              <a:extLst>
                <a:ext uri="{FF2B5EF4-FFF2-40B4-BE49-F238E27FC236}">
                  <a16:creationId xmlns:a16="http://schemas.microsoft.com/office/drawing/2014/main" id="{5138F0BC-6CCF-4029-948B-42C974185871}"/>
                </a:ext>
              </a:extLst>
            </p:cNvPr>
            <p:cNvSpPr/>
            <p:nvPr/>
          </p:nvSpPr>
          <p:spPr>
            <a:xfrm>
              <a:off x="2295795" y="4741690"/>
              <a:ext cx="7724862" cy="1914383"/>
            </a:xfrm>
            <a:custGeom>
              <a:avLst/>
              <a:gdLst>
                <a:gd name="connsiteX0" fmla="*/ 0 w 7502207"/>
                <a:gd name="connsiteY0" fmla="*/ 410360 h 2462113"/>
                <a:gd name="connsiteX1" fmla="*/ 410360 w 7502207"/>
                <a:gd name="connsiteY1" fmla="*/ 0 h 2462113"/>
                <a:gd name="connsiteX2" fmla="*/ 944879 w 7502207"/>
                <a:gd name="connsiteY2" fmla="*/ 0 h 2462113"/>
                <a:gd name="connsiteX3" fmla="*/ 1546213 w 7502207"/>
                <a:gd name="connsiteY3" fmla="*/ 0 h 2462113"/>
                <a:gd name="connsiteX4" fmla="*/ 2147547 w 7502207"/>
                <a:gd name="connsiteY4" fmla="*/ 0 h 2462113"/>
                <a:gd name="connsiteX5" fmla="*/ 2949325 w 7502207"/>
                <a:gd name="connsiteY5" fmla="*/ 0 h 2462113"/>
                <a:gd name="connsiteX6" fmla="*/ 3417029 w 7502207"/>
                <a:gd name="connsiteY6" fmla="*/ 0 h 2462113"/>
                <a:gd name="connsiteX7" fmla="*/ 3951548 w 7502207"/>
                <a:gd name="connsiteY7" fmla="*/ 0 h 2462113"/>
                <a:gd name="connsiteX8" fmla="*/ 4619697 w 7502207"/>
                <a:gd name="connsiteY8" fmla="*/ 0 h 2462113"/>
                <a:gd name="connsiteX9" fmla="*/ 5221031 w 7502207"/>
                <a:gd name="connsiteY9" fmla="*/ 0 h 2462113"/>
                <a:gd name="connsiteX10" fmla="*/ 5688735 w 7502207"/>
                <a:gd name="connsiteY10" fmla="*/ 0 h 2462113"/>
                <a:gd name="connsiteX11" fmla="*/ 6356883 w 7502207"/>
                <a:gd name="connsiteY11" fmla="*/ 0 h 2462113"/>
                <a:gd name="connsiteX12" fmla="*/ 7091847 w 7502207"/>
                <a:gd name="connsiteY12" fmla="*/ 0 h 2462113"/>
                <a:gd name="connsiteX13" fmla="*/ 7502207 w 7502207"/>
                <a:gd name="connsiteY13" fmla="*/ 410360 h 2462113"/>
                <a:gd name="connsiteX14" fmla="*/ 7502207 w 7502207"/>
                <a:gd name="connsiteY14" fmla="*/ 941077 h 2462113"/>
                <a:gd name="connsiteX15" fmla="*/ 7502207 w 7502207"/>
                <a:gd name="connsiteY15" fmla="*/ 1504622 h 2462113"/>
                <a:gd name="connsiteX16" fmla="*/ 7502207 w 7502207"/>
                <a:gd name="connsiteY16" fmla="*/ 2051753 h 2462113"/>
                <a:gd name="connsiteX17" fmla="*/ 7091847 w 7502207"/>
                <a:gd name="connsiteY17" fmla="*/ 2462113 h 2462113"/>
                <a:gd name="connsiteX18" fmla="*/ 6290069 w 7502207"/>
                <a:gd name="connsiteY18" fmla="*/ 2462113 h 2462113"/>
                <a:gd name="connsiteX19" fmla="*/ 5555105 w 7502207"/>
                <a:gd name="connsiteY19" fmla="*/ 2462113 h 2462113"/>
                <a:gd name="connsiteX20" fmla="*/ 4886956 w 7502207"/>
                <a:gd name="connsiteY20" fmla="*/ 2462113 h 2462113"/>
                <a:gd name="connsiteX21" fmla="*/ 4085178 w 7502207"/>
                <a:gd name="connsiteY21" fmla="*/ 2462113 h 2462113"/>
                <a:gd name="connsiteX22" fmla="*/ 3550659 w 7502207"/>
                <a:gd name="connsiteY22" fmla="*/ 2462113 h 2462113"/>
                <a:gd name="connsiteX23" fmla="*/ 2882510 w 7502207"/>
                <a:gd name="connsiteY23" fmla="*/ 2462113 h 2462113"/>
                <a:gd name="connsiteX24" fmla="*/ 2080732 w 7502207"/>
                <a:gd name="connsiteY24" fmla="*/ 2462113 h 2462113"/>
                <a:gd name="connsiteX25" fmla="*/ 1278953 w 7502207"/>
                <a:gd name="connsiteY25" fmla="*/ 2462113 h 2462113"/>
                <a:gd name="connsiteX26" fmla="*/ 410360 w 7502207"/>
                <a:gd name="connsiteY26" fmla="*/ 2462113 h 2462113"/>
                <a:gd name="connsiteX27" fmla="*/ 0 w 7502207"/>
                <a:gd name="connsiteY27" fmla="*/ 2051753 h 2462113"/>
                <a:gd name="connsiteX28" fmla="*/ 0 w 7502207"/>
                <a:gd name="connsiteY28" fmla="*/ 1553864 h 2462113"/>
                <a:gd name="connsiteX29" fmla="*/ 0 w 7502207"/>
                <a:gd name="connsiteY29" fmla="*/ 1039561 h 2462113"/>
                <a:gd name="connsiteX30" fmla="*/ 0 w 7502207"/>
                <a:gd name="connsiteY30" fmla="*/ 410360 h 24621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7" h="2462113" fill="none" extrusionOk="0">
                  <a:moveTo>
                    <a:pt x="0" y="410360"/>
                  </a:moveTo>
                  <a:cubicBezTo>
                    <a:pt x="-5699" y="184027"/>
                    <a:pt x="143286" y="-9044"/>
                    <a:pt x="410360" y="0"/>
                  </a:cubicBezTo>
                  <a:cubicBezTo>
                    <a:pt x="618646" y="25240"/>
                    <a:pt x="678917" y="-7403"/>
                    <a:pt x="944879" y="0"/>
                  </a:cubicBezTo>
                  <a:cubicBezTo>
                    <a:pt x="1210841" y="7403"/>
                    <a:pt x="1264854" y="-10722"/>
                    <a:pt x="1546213" y="0"/>
                  </a:cubicBezTo>
                  <a:cubicBezTo>
                    <a:pt x="1827572" y="10722"/>
                    <a:pt x="1904971" y="-22110"/>
                    <a:pt x="2147547" y="0"/>
                  </a:cubicBezTo>
                  <a:cubicBezTo>
                    <a:pt x="2390123" y="22110"/>
                    <a:pt x="2655038" y="-16670"/>
                    <a:pt x="2949325" y="0"/>
                  </a:cubicBezTo>
                  <a:cubicBezTo>
                    <a:pt x="3243612" y="16670"/>
                    <a:pt x="3299829" y="-8149"/>
                    <a:pt x="3417029" y="0"/>
                  </a:cubicBezTo>
                  <a:cubicBezTo>
                    <a:pt x="3534229" y="8149"/>
                    <a:pt x="3755085" y="-24094"/>
                    <a:pt x="3951548" y="0"/>
                  </a:cubicBezTo>
                  <a:cubicBezTo>
                    <a:pt x="4148011" y="24094"/>
                    <a:pt x="4470884" y="27873"/>
                    <a:pt x="4619697" y="0"/>
                  </a:cubicBezTo>
                  <a:cubicBezTo>
                    <a:pt x="4768510" y="-27873"/>
                    <a:pt x="4922277" y="-18954"/>
                    <a:pt x="5221031" y="0"/>
                  </a:cubicBezTo>
                  <a:cubicBezTo>
                    <a:pt x="5519785" y="18954"/>
                    <a:pt x="5569681" y="-7771"/>
                    <a:pt x="5688735" y="0"/>
                  </a:cubicBezTo>
                  <a:cubicBezTo>
                    <a:pt x="5807789" y="7771"/>
                    <a:pt x="6175085" y="1357"/>
                    <a:pt x="6356883" y="0"/>
                  </a:cubicBezTo>
                  <a:cubicBezTo>
                    <a:pt x="6538681" y="-1357"/>
                    <a:pt x="6891808" y="18521"/>
                    <a:pt x="7091847" y="0"/>
                  </a:cubicBezTo>
                  <a:cubicBezTo>
                    <a:pt x="7303282" y="-1253"/>
                    <a:pt x="7482039" y="148049"/>
                    <a:pt x="7502207" y="410360"/>
                  </a:cubicBezTo>
                  <a:cubicBezTo>
                    <a:pt x="7479813" y="574047"/>
                    <a:pt x="7510865" y="786886"/>
                    <a:pt x="7502207" y="941077"/>
                  </a:cubicBezTo>
                  <a:cubicBezTo>
                    <a:pt x="7493549" y="1095268"/>
                    <a:pt x="7476236" y="1271330"/>
                    <a:pt x="7502207" y="1504622"/>
                  </a:cubicBezTo>
                  <a:cubicBezTo>
                    <a:pt x="7528178" y="1737915"/>
                    <a:pt x="7515420" y="1937020"/>
                    <a:pt x="7502207" y="2051753"/>
                  </a:cubicBezTo>
                  <a:cubicBezTo>
                    <a:pt x="7507636" y="2284864"/>
                    <a:pt x="7278310" y="2435888"/>
                    <a:pt x="7091847" y="2462113"/>
                  </a:cubicBezTo>
                  <a:cubicBezTo>
                    <a:pt x="6872408" y="2475699"/>
                    <a:pt x="6527462" y="2440117"/>
                    <a:pt x="6290069" y="2462113"/>
                  </a:cubicBezTo>
                  <a:cubicBezTo>
                    <a:pt x="6052676" y="2484109"/>
                    <a:pt x="5875500" y="2447739"/>
                    <a:pt x="5555105" y="2462113"/>
                  </a:cubicBezTo>
                  <a:cubicBezTo>
                    <a:pt x="5234710" y="2476487"/>
                    <a:pt x="5053035" y="2449204"/>
                    <a:pt x="4886956" y="2462113"/>
                  </a:cubicBezTo>
                  <a:cubicBezTo>
                    <a:pt x="4720877" y="2475022"/>
                    <a:pt x="4345906" y="2488571"/>
                    <a:pt x="4085178" y="2462113"/>
                  </a:cubicBezTo>
                  <a:cubicBezTo>
                    <a:pt x="3824450" y="2435655"/>
                    <a:pt x="3707803" y="2468776"/>
                    <a:pt x="3550659" y="2462113"/>
                  </a:cubicBezTo>
                  <a:cubicBezTo>
                    <a:pt x="3393515" y="2455450"/>
                    <a:pt x="3022377" y="2430254"/>
                    <a:pt x="2882510" y="2462113"/>
                  </a:cubicBezTo>
                  <a:cubicBezTo>
                    <a:pt x="2742643" y="2493972"/>
                    <a:pt x="2468755" y="2447605"/>
                    <a:pt x="2080732" y="2462113"/>
                  </a:cubicBezTo>
                  <a:cubicBezTo>
                    <a:pt x="1692709" y="2476621"/>
                    <a:pt x="1584283" y="2457508"/>
                    <a:pt x="1278953" y="2462113"/>
                  </a:cubicBezTo>
                  <a:cubicBezTo>
                    <a:pt x="973623" y="2466718"/>
                    <a:pt x="755031" y="2490664"/>
                    <a:pt x="410360" y="2462113"/>
                  </a:cubicBezTo>
                  <a:cubicBezTo>
                    <a:pt x="157485" y="2424173"/>
                    <a:pt x="21108" y="2249957"/>
                    <a:pt x="0" y="2051753"/>
                  </a:cubicBezTo>
                  <a:cubicBezTo>
                    <a:pt x="16655" y="1911250"/>
                    <a:pt x="21039" y="1733894"/>
                    <a:pt x="0" y="1553864"/>
                  </a:cubicBezTo>
                  <a:cubicBezTo>
                    <a:pt x="-21039" y="1373834"/>
                    <a:pt x="-20467" y="1151386"/>
                    <a:pt x="0" y="1039561"/>
                  </a:cubicBezTo>
                  <a:cubicBezTo>
                    <a:pt x="20467" y="927736"/>
                    <a:pt x="15330" y="683130"/>
                    <a:pt x="0" y="410360"/>
                  </a:cubicBezTo>
                  <a:close/>
                </a:path>
                <a:path w="7502207" h="2462113" stroke="0" extrusionOk="0">
                  <a:moveTo>
                    <a:pt x="0" y="410360"/>
                  </a:moveTo>
                  <a:cubicBezTo>
                    <a:pt x="37768" y="206832"/>
                    <a:pt x="220183" y="-6581"/>
                    <a:pt x="410360" y="0"/>
                  </a:cubicBezTo>
                  <a:cubicBezTo>
                    <a:pt x="523785" y="153"/>
                    <a:pt x="649327" y="-3572"/>
                    <a:pt x="878064" y="0"/>
                  </a:cubicBezTo>
                  <a:cubicBezTo>
                    <a:pt x="1106801" y="3572"/>
                    <a:pt x="1206678" y="-4329"/>
                    <a:pt x="1412583" y="0"/>
                  </a:cubicBezTo>
                  <a:cubicBezTo>
                    <a:pt x="1618488" y="4329"/>
                    <a:pt x="1863729" y="36223"/>
                    <a:pt x="2214361" y="0"/>
                  </a:cubicBezTo>
                  <a:cubicBezTo>
                    <a:pt x="2564993" y="-36223"/>
                    <a:pt x="2761269" y="18070"/>
                    <a:pt x="2949325" y="0"/>
                  </a:cubicBezTo>
                  <a:cubicBezTo>
                    <a:pt x="3137381" y="-18070"/>
                    <a:pt x="3512699" y="-33673"/>
                    <a:pt x="3751104" y="0"/>
                  </a:cubicBezTo>
                  <a:cubicBezTo>
                    <a:pt x="3989509" y="33673"/>
                    <a:pt x="4260476" y="-35732"/>
                    <a:pt x="4552882" y="0"/>
                  </a:cubicBezTo>
                  <a:cubicBezTo>
                    <a:pt x="4845288" y="35732"/>
                    <a:pt x="4893266" y="-13858"/>
                    <a:pt x="5154216" y="0"/>
                  </a:cubicBezTo>
                  <a:cubicBezTo>
                    <a:pt x="5415166" y="13858"/>
                    <a:pt x="5424319" y="-14485"/>
                    <a:pt x="5621920" y="0"/>
                  </a:cubicBezTo>
                  <a:cubicBezTo>
                    <a:pt x="5819521" y="14485"/>
                    <a:pt x="6119754" y="576"/>
                    <a:pt x="6290069" y="0"/>
                  </a:cubicBezTo>
                  <a:cubicBezTo>
                    <a:pt x="6460384" y="-576"/>
                    <a:pt x="6893521" y="-25294"/>
                    <a:pt x="7091847" y="0"/>
                  </a:cubicBezTo>
                  <a:cubicBezTo>
                    <a:pt x="7337558" y="42111"/>
                    <a:pt x="7519038" y="184085"/>
                    <a:pt x="7502207" y="410360"/>
                  </a:cubicBezTo>
                  <a:cubicBezTo>
                    <a:pt x="7526751" y="619707"/>
                    <a:pt x="7489551" y="800716"/>
                    <a:pt x="7502207" y="957491"/>
                  </a:cubicBezTo>
                  <a:cubicBezTo>
                    <a:pt x="7514863" y="1114266"/>
                    <a:pt x="7476900" y="1363797"/>
                    <a:pt x="7502207" y="1504622"/>
                  </a:cubicBezTo>
                  <a:cubicBezTo>
                    <a:pt x="7527514" y="1645447"/>
                    <a:pt x="7525661" y="1927765"/>
                    <a:pt x="7502207" y="2051753"/>
                  </a:cubicBezTo>
                  <a:cubicBezTo>
                    <a:pt x="7528173" y="2275124"/>
                    <a:pt x="7366737" y="2485333"/>
                    <a:pt x="7091847" y="2462113"/>
                  </a:cubicBezTo>
                  <a:cubicBezTo>
                    <a:pt x="6918169" y="2470627"/>
                    <a:pt x="6713717" y="2432348"/>
                    <a:pt x="6490513" y="2462113"/>
                  </a:cubicBezTo>
                  <a:cubicBezTo>
                    <a:pt x="6267309" y="2491878"/>
                    <a:pt x="5984983" y="2462232"/>
                    <a:pt x="5755550" y="2462113"/>
                  </a:cubicBezTo>
                  <a:cubicBezTo>
                    <a:pt x="5526117" y="2461994"/>
                    <a:pt x="5366957" y="2440650"/>
                    <a:pt x="5020586" y="2462113"/>
                  </a:cubicBezTo>
                  <a:cubicBezTo>
                    <a:pt x="4674215" y="2483576"/>
                    <a:pt x="4566403" y="2438567"/>
                    <a:pt x="4419252" y="2462113"/>
                  </a:cubicBezTo>
                  <a:cubicBezTo>
                    <a:pt x="4272101" y="2485659"/>
                    <a:pt x="3927983" y="2493619"/>
                    <a:pt x="3684289" y="2462113"/>
                  </a:cubicBezTo>
                  <a:cubicBezTo>
                    <a:pt x="3440595" y="2430607"/>
                    <a:pt x="3225387" y="2449611"/>
                    <a:pt x="2949325" y="2462113"/>
                  </a:cubicBezTo>
                  <a:cubicBezTo>
                    <a:pt x="2673263" y="2474615"/>
                    <a:pt x="2594893" y="2433361"/>
                    <a:pt x="2347991" y="2462113"/>
                  </a:cubicBezTo>
                  <a:cubicBezTo>
                    <a:pt x="2101089" y="2490865"/>
                    <a:pt x="1811773" y="2431851"/>
                    <a:pt x="1613028" y="2462113"/>
                  </a:cubicBezTo>
                  <a:cubicBezTo>
                    <a:pt x="1414283" y="2492375"/>
                    <a:pt x="904327" y="2519183"/>
                    <a:pt x="410360" y="2462113"/>
                  </a:cubicBezTo>
                  <a:cubicBezTo>
                    <a:pt x="169051" y="2444015"/>
                    <a:pt x="-2801" y="2251116"/>
                    <a:pt x="0" y="2051753"/>
                  </a:cubicBezTo>
                  <a:cubicBezTo>
                    <a:pt x="9208" y="1893825"/>
                    <a:pt x="-7530" y="1703927"/>
                    <a:pt x="0" y="1553864"/>
                  </a:cubicBezTo>
                  <a:cubicBezTo>
                    <a:pt x="7530" y="1403801"/>
                    <a:pt x="21494" y="1221484"/>
                    <a:pt x="0" y="1055975"/>
                  </a:cubicBezTo>
                  <a:cubicBezTo>
                    <a:pt x="-21494" y="890466"/>
                    <a:pt x="-18374" y="706684"/>
                    <a:pt x="0" y="410360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noFill/>
              <a:prstDash val="sys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  <p:sp>
          <p:nvSpPr>
            <p:cNvPr id="17" name="Rectangle: Rounded Corners 65">
              <a:extLst>
                <a:ext uri="{FF2B5EF4-FFF2-40B4-BE49-F238E27FC236}">
                  <a16:creationId xmlns:a16="http://schemas.microsoft.com/office/drawing/2014/main" id="{68E16860-F8B2-426A-9B14-33B1DD8D7E74}"/>
                </a:ext>
              </a:extLst>
            </p:cNvPr>
            <p:cNvSpPr/>
            <p:nvPr/>
          </p:nvSpPr>
          <p:spPr>
            <a:xfrm>
              <a:off x="2317626" y="4752423"/>
              <a:ext cx="7724863" cy="1891749"/>
            </a:xfrm>
            <a:custGeom>
              <a:avLst/>
              <a:gdLst>
                <a:gd name="connsiteX0" fmla="*/ 0 w 7502208"/>
                <a:gd name="connsiteY0" fmla="*/ 405509 h 2433003"/>
                <a:gd name="connsiteX1" fmla="*/ 405509 w 7502208"/>
                <a:gd name="connsiteY1" fmla="*/ 0 h 2433003"/>
                <a:gd name="connsiteX2" fmla="*/ 940804 w 7502208"/>
                <a:gd name="connsiteY2" fmla="*/ 0 h 2433003"/>
                <a:gd name="connsiteX3" fmla="*/ 1543011 w 7502208"/>
                <a:gd name="connsiteY3" fmla="*/ 0 h 2433003"/>
                <a:gd name="connsiteX4" fmla="*/ 2145218 w 7502208"/>
                <a:gd name="connsiteY4" fmla="*/ 0 h 2433003"/>
                <a:gd name="connsiteX5" fmla="*/ 2948161 w 7502208"/>
                <a:gd name="connsiteY5" fmla="*/ 0 h 2433003"/>
                <a:gd name="connsiteX6" fmla="*/ 3416545 w 7502208"/>
                <a:gd name="connsiteY6" fmla="*/ 0 h 2433003"/>
                <a:gd name="connsiteX7" fmla="*/ 3951840 w 7502208"/>
                <a:gd name="connsiteY7" fmla="*/ 0 h 2433003"/>
                <a:gd name="connsiteX8" fmla="*/ 4620959 w 7502208"/>
                <a:gd name="connsiteY8" fmla="*/ 0 h 2433003"/>
                <a:gd name="connsiteX9" fmla="*/ 5223166 w 7502208"/>
                <a:gd name="connsiteY9" fmla="*/ 0 h 2433003"/>
                <a:gd name="connsiteX10" fmla="*/ 5691549 w 7502208"/>
                <a:gd name="connsiteY10" fmla="*/ 0 h 2433003"/>
                <a:gd name="connsiteX11" fmla="*/ 6360668 w 7502208"/>
                <a:gd name="connsiteY11" fmla="*/ 0 h 2433003"/>
                <a:gd name="connsiteX12" fmla="*/ 7096699 w 7502208"/>
                <a:gd name="connsiteY12" fmla="*/ 0 h 2433003"/>
                <a:gd name="connsiteX13" fmla="*/ 7502208 w 7502208"/>
                <a:gd name="connsiteY13" fmla="*/ 405509 h 2433003"/>
                <a:gd name="connsiteX14" fmla="*/ 7502208 w 7502208"/>
                <a:gd name="connsiteY14" fmla="*/ 929951 h 2433003"/>
                <a:gd name="connsiteX15" fmla="*/ 7502208 w 7502208"/>
                <a:gd name="connsiteY15" fmla="*/ 1486832 h 2433003"/>
                <a:gd name="connsiteX16" fmla="*/ 7502208 w 7502208"/>
                <a:gd name="connsiteY16" fmla="*/ 2027494 h 2433003"/>
                <a:gd name="connsiteX17" fmla="*/ 7096699 w 7502208"/>
                <a:gd name="connsiteY17" fmla="*/ 2433003 h 2433003"/>
                <a:gd name="connsiteX18" fmla="*/ 6293756 w 7502208"/>
                <a:gd name="connsiteY18" fmla="*/ 2433003 h 2433003"/>
                <a:gd name="connsiteX19" fmla="*/ 5557725 w 7502208"/>
                <a:gd name="connsiteY19" fmla="*/ 2433003 h 2433003"/>
                <a:gd name="connsiteX20" fmla="*/ 4888606 w 7502208"/>
                <a:gd name="connsiteY20" fmla="*/ 2433003 h 2433003"/>
                <a:gd name="connsiteX21" fmla="*/ 4085664 w 7502208"/>
                <a:gd name="connsiteY21" fmla="*/ 2433003 h 2433003"/>
                <a:gd name="connsiteX22" fmla="*/ 3550368 w 7502208"/>
                <a:gd name="connsiteY22" fmla="*/ 2433003 h 2433003"/>
                <a:gd name="connsiteX23" fmla="*/ 2881249 w 7502208"/>
                <a:gd name="connsiteY23" fmla="*/ 2433003 h 2433003"/>
                <a:gd name="connsiteX24" fmla="*/ 2078307 w 7502208"/>
                <a:gd name="connsiteY24" fmla="*/ 2433003 h 2433003"/>
                <a:gd name="connsiteX25" fmla="*/ 1275364 w 7502208"/>
                <a:gd name="connsiteY25" fmla="*/ 2433003 h 2433003"/>
                <a:gd name="connsiteX26" fmla="*/ 405509 w 7502208"/>
                <a:gd name="connsiteY26" fmla="*/ 2433003 h 2433003"/>
                <a:gd name="connsiteX27" fmla="*/ 0 w 7502208"/>
                <a:gd name="connsiteY27" fmla="*/ 2027494 h 2433003"/>
                <a:gd name="connsiteX28" fmla="*/ 0 w 7502208"/>
                <a:gd name="connsiteY28" fmla="*/ 1535492 h 2433003"/>
                <a:gd name="connsiteX29" fmla="*/ 0 w 7502208"/>
                <a:gd name="connsiteY29" fmla="*/ 1027270 h 2433003"/>
                <a:gd name="connsiteX30" fmla="*/ 0 w 7502208"/>
                <a:gd name="connsiteY30" fmla="*/ 405509 h 243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7502208" h="2433003" fill="none" extrusionOk="0">
                  <a:moveTo>
                    <a:pt x="0" y="405509"/>
                  </a:moveTo>
                  <a:cubicBezTo>
                    <a:pt x="-27720" y="183027"/>
                    <a:pt x="148642" y="-7361"/>
                    <a:pt x="405509" y="0"/>
                  </a:cubicBezTo>
                  <a:cubicBezTo>
                    <a:pt x="520952" y="16543"/>
                    <a:pt x="765519" y="21732"/>
                    <a:pt x="940804" y="0"/>
                  </a:cubicBezTo>
                  <a:cubicBezTo>
                    <a:pt x="1116089" y="-21732"/>
                    <a:pt x="1323350" y="13860"/>
                    <a:pt x="1543011" y="0"/>
                  </a:cubicBezTo>
                  <a:cubicBezTo>
                    <a:pt x="1762672" y="-13860"/>
                    <a:pt x="1945458" y="-29928"/>
                    <a:pt x="2145218" y="0"/>
                  </a:cubicBezTo>
                  <a:cubicBezTo>
                    <a:pt x="2344978" y="29928"/>
                    <a:pt x="2741251" y="-2646"/>
                    <a:pt x="2948161" y="0"/>
                  </a:cubicBezTo>
                  <a:cubicBezTo>
                    <a:pt x="3155071" y="2646"/>
                    <a:pt x="3281127" y="929"/>
                    <a:pt x="3416545" y="0"/>
                  </a:cubicBezTo>
                  <a:cubicBezTo>
                    <a:pt x="3551963" y="-929"/>
                    <a:pt x="3839366" y="9886"/>
                    <a:pt x="3951840" y="0"/>
                  </a:cubicBezTo>
                  <a:cubicBezTo>
                    <a:pt x="4064314" y="-9886"/>
                    <a:pt x="4340711" y="10360"/>
                    <a:pt x="4620959" y="0"/>
                  </a:cubicBezTo>
                  <a:cubicBezTo>
                    <a:pt x="4901207" y="-10360"/>
                    <a:pt x="5096424" y="17696"/>
                    <a:pt x="5223166" y="0"/>
                  </a:cubicBezTo>
                  <a:cubicBezTo>
                    <a:pt x="5349908" y="-17696"/>
                    <a:pt x="5493192" y="9555"/>
                    <a:pt x="5691549" y="0"/>
                  </a:cubicBezTo>
                  <a:cubicBezTo>
                    <a:pt x="5889906" y="-9555"/>
                    <a:pt x="6099802" y="16455"/>
                    <a:pt x="6360668" y="0"/>
                  </a:cubicBezTo>
                  <a:cubicBezTo>
                    <a:pt x="6621534" y="-16455"/>
                    <a:pt x="6733601" y="31238"/>
                    <a:pt x="7096699" y="0"/>
                  </a:cubicBezTo>
                  <a:cubicBezTo>
                    <a:pt x="7304471" y="-1334"/>
                    <a:pt x="7489943" y="159857"/>
                    <a:pt x="7502208" y="405509"/>
                  </a:cubicBezTo>
                  <a:cubicBezTo>
                    <a:pt x="7528029" y="650915"/>
                    <a:pt x="7482010" y="703306"/>
                    <a:pt x="7502208" y="929951"/>
                  </a:cubicBezTo>
                  <a:cubicBezTo>
                    <a:pt x="7522406" y="1156596"/>
                    <a:pt x="7485355" y="1318637"/>
                    <a:pt x="7502208" y="1486832"/>
                  </a:cubicBezTo>
                  <a:cubicBezTo>
                    <a:pt x="7519061" y="1655027"/>
                    <a:pt x="7478452" y="1907591"/>
                    <a:pt x="7502208" y="2027494"/>
                  </a:cubicBezTo>
                  <a:cubicBezTo>
                    <a:pt x="7518297" y="2270640"/>
                    <a:pt x="7309504" y="2425724"/>
                    <a:pt x="7096699" y="2433003"/>
                  </a:cubicBezTo>
                  <a:cubicBezTo>
                    <a:pt x="6836279" y="2439230"/>
                    <a:pt x="6690277" y="2442358"/>
                    <a:pt x="6293756" y="2433003"/>
                  </a:cubicBezTo>
                  <a:cubicBezTo>
                    <a:pt x="5897235" y="2423648"/>
                    <a:pt x="5910845" y="2462694"/>
                    <a:pt x="5557725" y="2433003"/>
                  </a:cubicBezTo>
                  <a:cubicBezTo>
                    <a:pt x="5204605" y="2403312"/>
                    <a:pt x="5146442" y="2414417"/>
                    <a:pt x="4888606" y="2433003"/>
                  </a:cubicBezTo>
                  <a:cubicBezTo>
                    <a:pt x="4630770" y="2451589"/>
                    <a:pt x="4380846" y="2439133"/>
                    <a:pt x="4085664" y="2433003"/>
                  </a:cubicBezTo>
                  <a:cubicBezTo>
                    <a:pt x="3790482" y="2426873"/>
                    <a:pt x="3784857" y="2442842"/>
                    <a:pt x="3550368" y="2433003"/>
                  </a:cubicBezTo>
                  <a:cubicBezTo>
                    <a:pt x="3315879" y="2423164"/>
                    <a:pt x="3063985" y="2463313"/>
                    <a:pt x="2881249" y="2433003"/>
                  </a:cubicBezTo>
                  <a:cubicBezTo>
                    <a:pt x="2698513" y="2402693"/>
                    <a:pt x="2358789" y="2447878"/>
                    <a:pt x="2078307" y="2433003"/>
                  </a:cubicBezTo>
                  <a:cubicBezTo>
                    <a:pt x="1797825" y="2418128"/>
                    <a:pt x="1587924" y="2449483"/>
                    <a:pt x="1275364" y="2433003"/>
                  </a:cubicBezTo>
                  <a:cubicBezTo>
                    <a:pt x="962804" y="2416523"/>
                    <a:pt x="711041" y="2404245"/>
                    <a:pt x="405509" y="2433003"/>
                  </a:cubicBezTo>
                  <a:cubicBezTo>
                    <a:pt x="169127" y="2415036"/>
                    <a:pt x="24571" y="2218354"/>
                    <a:pt x="0" y="2027494"/>
                  </a:cubicBezTo>
                  <a:cubicBezTo>
                    <a:pt x="-14551" y="1807953"/>
                    <a:pt x="2082" y="1753012"/>
                    <a:pt x="0" y="1535492"/>
                  </a:cubicBezTo>
                  <a:cubicBezTo>
                    <a:pt x="-2082" y="1317972"/>
                    <a:pt x="12869" y="1209014"/>
                    <a:pt x="0" y="1027270"/>
                  </a:cubicBezTo>
                  <a:cubicBezTo>
                    <a:pt x="-12869" y="845526"/>
                    <a:pt x="13160" y="622940"/>
                    <a:pt x="0" y="405509"/>
                  </a:cubicBezTo>
                  <a:close/>
                </a:path>
                <a:path w="7502208" h="2433003" stroke="0" extrusionOk="0">
                  <a:moveTo>
                    <a:pt x="0" y="405509"/>
                  </a:moveTo>
                  <a:cubicBezTo>
                    <a:pt x="45495" y="209388"/>
                    <a:pt x="198592" y="-3075"/>
                    <a:pt x="405509" y="0"/>
                  </a:cubicBezTo>
                  <a:cubicBezTo>
                    <a:pt x="637437" y="-586"/>
                    <a:pt x="695739" y="-13729"/>
                    <a:pt x="873892" y="0"/>
                  </a:cubicBezTo>
                  <a:cubicBezTo>
                    <a:pt x="1052045" y="13729"/>
                    <a:pt x="1166201" y="-7027"/>
                    <a:pt x="1409188" y="0"/>
                  </a:cubicBezTo>
                  <a:cubicBezTo>
                    <a:pt x="1652175" y="7027"/>
                    <a:pt x="1860401" y="21325"/>
                    <a:pt x="2212130" y="0"/>
                  </a:cubicBezTo>
                  <a:cubicBezTo>
                    <a:pt x="2563859" y="-21325"/>
                    <a:pt x="2733638" y="-7212"/>
                    <a:pt x="2948161" y="0"/>
                  </a:cubicBezTo>
                  <a:cubicBezTo>
                    <a:pt x="3162684" y="7212"/>
                    <a:pt x="3513536" y="-37590"/>
                    <a:pt x="3751104" y="0"/>
                  </a:cubicBezTo>
                  <a:cubicBezTo>
                    <a:pt x="3988672" y="37590"/>
                    <a:pt x="4188056" y="-19626"/>
                    <a:pt x="4554047" y="0"/>
                  </a:cubicBezTo>
                  <a:cubicBezTo>
                    <a:pt x="4920038" y="19626"/>
                    <a:pt x="5027545" y="28788"/>
                    <a:pt x="5156254" y="0"/>
                  </a:cubicBezTo>
                  <a:cubicBezTo>
                    <a:pt x="5284963" y="-28788"/>
                    <a:pt x="5433064" y="8603"/>
                    <a:pt x="5624637" y="0"/>
                  </a:cubicBezTo>
                  <a:cubicBezTo>
                    <a:pt x="5816210" y="-8603"/>
                    <a:pt x="5980358" y="-23992"/>
                    <a:pt x="6293756" y="0"/>
                  </a:cubicBezTo>
                  <a:cubicBezTo>
                    <a:pt x="6607154" y="23992"/>
                    <a:pt x="6742691" y="-22984"/>
                    <a:pt x="7096699" y="0"/>
                  </a:cubicBezTo>
                  <a:cubicBezTo>
                    <a:pt x="7333840" y="29108"/>
                    <a:pt x="7536620" y="182291"/>
                    <a:pt x="7502208" y="405509"/>
                  </a:cubicBezTo>
                  <a:cubicBezTo>
                    <a:pt x="7524633" y="614577"/>
                    <a:pt x="7483128" y="811396"/>
                    <a:pt x="7502208" y="946171"/>
                  </a:cubicBezTo>
                  <a:cubicBezTo>
                    <a:pt x="7521288" y="1080946"/>
                    <a:pt x="7485034" y="1335332"/>
                    <a:pt x="7502208" y="1486832"/>
                  </a:cubicBezTo>
                  <a:cubicBezTo>
                    <a:pt x="7519382" y="1638332"/>
                    <a:pt x="7513428" y="1762007"/>
                    <a:pt x="7502208" y="2027494"/>
                  </a:cubicBezTo>
                  <a:cubicBezTo>
                    <a:pt x="7507980" y="2250724"/>
                    <a:pt x="7350207" y="2447224"/>
                    <a:pt x="7096699" y="2433003"/>
                  </a:cubicBezTo>
                  <a:cubicBezTo>
                    <a:pt x="6869332" y="2441159"/>
                    <a:pt x="6628786" y="2430626"/>
                    <a:pt x="6494492" y="2433003"/>
                  </a:cubicBezTo>
                  <a:cubicBezTo>
                    <a:pt x="6360198" y="2435380"/>
                    <a:pt x="6024844" y="2444585"/>
                    <a:pt x="5758461" y="2433003"/>
                  </a:cubicBezTo>
                  <a:cubicBezTo>
                    <a:pt x="5492078" y="2421421"/>
                    <a:pt x="5377486" y="2440571"/>
                    <a:pt x="5022430" y="2433003"/>
                  </a:cubicBezTo>
                  <a:cubicBezTo>
                    <a:pt x="4667374" y="2425435"/>
                    <a:pt x="4644886" y="2449017"/>
                    <a:pt x="4420223" y="2433003"/>
                  </a:cubicBezTo>
                  <a:cubicBezTo>
                    <a:pt x="4195560" y="2416989"/>
                    <a:pt x="3995626" y="2431341"/>
                    <a:pt x="3684192" y="2433003"/>
                  </a:cubicBezTo>
                  <a:cubicBezTo>
                    <a:pt x="3372758" y="2434665"/>
                    <a:pt x="3098622" y="2433556"/>
                    <a:pt x="2948161" y="2433003"/>
                  </a:cubicBezTo>
                  <a:cubicBezTo>
                    <a:pt x="2797700" y="2432450"/>
                    <a:pt x="2539654" y="2444313"/>
                    <a:pt x="2345954" y="2433003"/>
                  </a:cubicBezTo>
                  <a:cubicBezTo>
                    <a:pt x="2152254" y="2421693"/>
                    <a:pt x="1846259" y="2396932"/>
                    <a:pt x="1609923" y="2433003"/>
                  </a:cubicBezTo>
                  <a:cubicBezTo>
                    <a:pt x="1373587" y="2469074"/>
                    <a:pt x="687743" y="2388746"/>
                    <a:pt x="405509" y="2433003"/>
                  </a:cubicBezTo>
                  <a:cubicBezTo>
                    <a:pt x="160929" y="2407566"/>
                    <a:pt x="-5092" y="2201869"/>
                    <a:pt x="0" y="2027494"/>
                  </a:cubicBezTo>
                  <a:cubicBezTo>
                    <a:pt x="-8377" y="1897612"/>
                    <a:pt x="-12627" y="1643920"/>
                    <a:pt x="0" y="1535492"/>
                  </a:cubicBezTo>
                  <a:cubicBezTo>
                    <a:pt x="12627" y="1427064"/>
                    <a:pt x="-7240" y="1286614"/>
                    <a:pt x="0" y="1043490"/>
                  </a:cubicBezTo>
                  <a:cubicBezTo>
                    <a:pt x="7240" y="800366"/>
                    <a:pt x="-15136" y="708812"/>
                    <a:pt x="0" y="405509"/>
                  </a:cubicBezTo>
                  <a:close/>
                </a:path>
              </a:pathLst>
            </a:custGeom>
            <a:solidFill>
              <a:srgbClr val="FFFFFF"/>
            </a:solidFill>
            <a:ln w="28575" cap="flat" cmpd="sng" algn="ctr">
              <a:solidFill>
                <a:srgbClr val="000000"/>
              </a:solidFill>
              <a:prstDash val="dash"/>
              <a:miter lim="800000"/>
              <a:extLst>
                <a:ext uri="{C807C97D-BFC1-408E-A445-0C87EB9F89A2}">
                  <ask:lineSketchStyleProps xmlns:ask="http://schemas.microsoft.com/office/drawing/2018/sketchyshapes" sd="2840917701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algn="ctr" defTabSz="1219170"/>
              <a:endParaRPr lang="en-US" sz="2400" kern="0">
                <a:solidFill>
                  <a:srgbClr val="FFFFFF"/>
                </a:solidFill>
                <a:latin typeface="Arial"/>
                <a:ea typeface="微软雅黑"/>
              </a:endParaRPr>
            </a:p>
          </p:txBody>
        </p:sp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1" y="2517541"/>
            <a:ext cx="2732447" cy="4467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236" y="544881"/>
            <a:ext cx="2115376" cy="210632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722924" y="679107"/>
            <a:ext cx="50800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5333" b="1" dirty="0" err="1">
                <a:solidFill>
                  <a:srgbClr val="FF6600"/>
                </a:solidFill>
              </a:rPr>
              <a:t>Có</a:t>
            </a:r>
            <a:r>
              <a:rPr lang="en-US" sz="5333" b="1" dirty="0">
                <a:solidFill>
                  <a:srgbClr val="FF6600"/>
                </a:solidFill>
              </a:rPr>
              <a:t> bao </a:t>
            </a:r>
            <a:r>
              <a:rPr lang="en-US" sz="5333" b="1" dirty="0" err="1">
                <a:solidFill>
                  <a:srgbClr val="FF6600"/>
                </a:solidFill>
              </a:rPr>
              <a:t>nhiêu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hạt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trong</a:t>
            </a:r>
            <a:r>
              <a:rPr lang="en-US" sz="5333" b="1" dirty="0">
                <a:solidFill>
                  <a:srgbClr val="FF6600"/>
                </a:solidFill>
              </a:rPr>
              <a:t> </a:t>
            </a:r>
            <a:r>
              <a:rPr lang="en-US" sz="5333" b="1" dirty="0" err="1">
                <a:solidFill>
                  <a:srgbClr val="FF6600"/>
                </a:solidFill>
              </a:rPr>
              <a:t>cốc</a:t>
            </a:r>
            <a:r>
              <a:rPr lang="en-US" sz="5333" b="1" dirty="0">
                <a:solidFill>
                  <a:srgbClr val="FF6600"/>
                </a:solidFill>
              </a:rPr>
              <a:t>?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978402" y="3570664"/>
            <a:ext cx="2830863" cy="891942"/>
            <a:chOff x="3733801" y="2677997"/>
            <a:chExt cx="2123147" cy="668956"/>
          </a:xfrm>
        </p:grpSpPr>
        <p:sp>
          <p:nvSpPr>
            <p:cNvPr id="26" name="Rounded Rectangle 25"/>
            <p:cNvSpPr/>
            <p:nvPr/>
          </p:nvSpPr>
          <p:spPr>
            <a:xfrm>
              <a:off x="3733801" y="2677997"/>
              <a:ext cx="2123147" cy="668956"/>
            </a:xfrm>
            <a:prstGeom prst="roundRect">
              <a:avLst/>
            </a:prstGeom>
            <a:solidFill>
              <a:srgbClr val="00B05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886200" y="2677997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5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8401" y="4630901"/>
            <a:ext cx="2830863" cy="891941"/>
            <a:chOff x="3733800" y="3473177"/>
            <a:chExt cx="2123147" cy="668956"/>
          </a:xfrm>
        </p:grpSpPr>
        <p:sp>
          <p:nvSpPr>
            <p:cNvPr id="37" name="Rounded Rectangle 36"/>
            <p:cNvSpPr/>
            <p:nvPr/>
          </p:nvSpPr>
          <p:spPr>
            <a:xfrm>
              <a:off x="3733800" y="3473177"/>
              <a:ext cx="2123147" cy="668956"/>
            </a:xfrm>
            <a:prstGeom prst="roundRect">
              <a:avLst/>
            </a:prstGeom>
            <a:solidFill>
              <a:srgbClr val="FF3300"/>
            </a:solidFill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886200" y="3510975"/>
              <a:ext cx="1828800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6</a:t>
              </a: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4978402" y="5686661"/>
            <a:ext cx="2830863" cy="891942"/>
            <a:chOff x="3733801" y="4264994"/>
            <a:chExt cx="2123147" cy="668956"/>
          </a:xfrm>
          <a:solidFill>
            <a:srgbClr val="FFC000"/>
          </a:solidFill>
        </p:grpSpPr>
        <p:sp>
          <p:nvSpPr>
            <p:cNvPr id="38" name="Rounded Rectangle 37"/>
            <p:cNvSpPr/>
            <p:nvPr/>
          </p:nvSpPr>
          <p:spPr>
            <a:xfrm>
              <a:off x="3733801" y="4264994"/>
              <a:ext cx="2123147" cy="668956"/>
            </a:xfrm>
            <a:prstGeom prst="roundRect">
              <a:avLst/>
            </a:prstGeom>
            <a:grp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4533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3886200" y="4299452"/>
              <a:ext cx="1828800" cy="56174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 defTabSz="1219170"/>
              <a:r>
                <a:rPr lang="en-US" sz="4267" dirty="0">
                  <a:solidFill>
                    <a:prstClr val="black"/>
                  </a:solidFill>
                  <a:latin typeface="Calibri"/>
                </a:rPr>
                <a:t>7</a:t>
              </a:r>
            </a:p>
          </p:txBody>
        </p:sp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0" y="7597428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3013" y="7816667"/>
            <a:ext cx="2139040" cy="2400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51386" y="7573400"/>
            <a:ext cx="1288057" cy="1443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extBox 46"/>
          <p:cNvSpPr txBox="1"/>
          <p:nvPr/>
        </p:nvSpPr>
        <p:spPr>
          <a:xfrm>
            <a:off x="3048000" y="679107"/>
            <a:ext cx="152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/>
            <a:endParaRPr lang="en-US" sz="9600" dirty="0">
              <a:solidFill>
                <a:prstClr val="black"/>
              </a:solidFill>
              <a:latin typeface="SVN-Gretoon" pitchFamily="18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111" y="801265"/>
            <a:ext cx="1226812" cy="1642427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2082" y="4058712"/>
            <a:ext cx="1966383" cy="1439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14045" y="4400652"/>
            <a:ext cx="1045956" cy="1196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864568">
            <a:off x="9277041" y="4321619"/>
            <a:ext cx="1873396" cy="18733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815495" y="3699394"/>
            <a:ext cx="2899557" cy="3117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ECC309-C435-ED4B-DCC8-721D7581CBA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901237" y="142875"/>
            <a:ext cx="2143125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757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2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4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5" dur="11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1600"/>
                                </p:stCondLst>
                                <p:childTnLst>
                                  <p:par>
                                    <p:cTn id="27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9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05556E-6 -4.85017E-6 L -0.09601 -0.72412 " pathEditMode="relative" rAng="0" ptsTypes="AA">
                                          <p:cBhvr>
                                            <p:cTn id="43" dur="900" fill="hold"/>
                                            <p:tgtEl>
                                              <p:spTgt spid="10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4809" y="-36206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44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" fill="hold">
                          <p:stCondLst>
                            <p:cond delay="0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3.28082E-6 L 0.20833 -0.49954 " pathEditMode="relative" rAng="0" ptsTypes="AA">
                                          <p:cBhvr>
                                            <p:cTn id="48" dur="9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417" y="-24992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9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" fill="hold">
                          <p:stCondLst>
                            <p:cond delay="0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44444E-6 -3.36423E-6 L -0.01389 -0.43002 " pathEditMode="relative" rAng="0" ptsTypes="AA">
                                          <p:cBhvr>
                                            <p:cTn id="53" dur="1000" fill="hold"/>
                                            <p:tgtEl>
                                              <p:spTgt spid="5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694" y="-21501"/>
                                        </p:animMotion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suctio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54" restart="whenNotActive" fill="hold" evtFilter="cancelBubble" nodeType="interactiveSeq">
                    <p:stCondLst>
                      <p:cond evt="onClick" delay="0">
                        <p:tgtEl>
                          <p:spTgt spid="10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" fill="hold">
                          <p:stCondLst>
                            <p:cond delay="0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56" presetClass="path" presetSubtype="0" accel="50000" de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20834 -0.49954 L 0.76094 -0.50263 " pathEditMode="relative" rAng="0" ptsTypes="AA">
                                          <p:cBhvr>
                                            <p:cTn id="58" dur="2000" fill="hold"/>
                                            <p:tgtEl>
                                              <p:spTgt spid="103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7622" y="-15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030"/>
                      </p:tgtEl>
                    </p:cond>
                  </p:nextCondLst>
                </p:seq>
              </p:childTnLst>
            </p:cTn>
          </p:par>
        </p:tnLst>
        <p:bldLst>
          <p:bldP spid="21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hando2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88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643" y="3256560"/>
            <a:ext cx="881315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 defTabSz="914347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BÀI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6: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Luyện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tập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r>
              <a:rPr lang="en-US" sz="4400" b="1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chung</a:t>
            </a:r>
            <a:endParaRPr lang="vi-VN" sz="4400" b="1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599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47"/>
                <a:endParaRPr lang="vi-VN" sz="1799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47"/>
              <a:r>
                <a:rPr lang="vi-VN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CHỦ ĐỀ </a:t>
              </a:r>
              <a:r>
                <a:rPr lang="en-US" sz="3200" dirty="0">
                  <a:solidFill>
                    <a:srgbClr val="70AD47">
                      <a:lumMod val="75000"/>
                    </a:srgbClr>
                  </a:solidFill>
                  <a:latin typeface="Arial"/>
                </a:rPr>
                <a:t>1</a:t>
              </a:r>
              <a:endParaRPr lang="vi-VN" sz="3200" dirty="0">
                <a:solidFill>
                  <a:srgbClr val="70AD47">
                    <a:lumMod val="75000"/>
                  </a:srgbClr>
                </a:solidFill>
                <a:latin typeface="Arial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353" y="1059712"/>
            <a:ext cx="7942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47"/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Các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số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từ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đến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10</a:t>
            </a: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6FC1E2-E192-4684-8AC0-52155A0925FB}"/>
              </a:ext>
            </a:extLst>
          </p:cNvPr>
          <p:cNvSpPr txBox="1"/>
          <p:nvPr/>
        </p:nvSpPr>
        <p:spPr>
          <a:xfrm>
            <a:off x="4373764" y="2555947"/>
            <a:ext cx="4979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347"/>
            <a:r>
              <a:rPr lang="en-US" sz="9600" b="1" dirty="0">
                <a:solidFill>
                  <a:prstClr val="white"/>
                </a:solidFill>
                <a:latin typeface="Arial"/>
              </a:rPr>
              <a:t>TIẾT 3</a:t>
            </a:r>
          </a:p>
        </p:txBody>
      </p:sp>
      <p:pic>
        <p:nvPicPr>
          <p:cNvPr id="3" name="Picture 2" descr="F:\AAA-LÀM ẢNH SLIDE\ROBO LT.png">
            <a:extLst>
              <a:ext uri="{FF2B5EF4-FFF2-40B4-BE49-F238E27FC236}">
                <a16:creationId xmlns:a16="http://schemas.microsoft.com/office/drawing/2014/main" id="{5CACE80E-2535-4358-A650-9A474AFB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05346" y="3429000"/>
            <a:ext cx="2646866" cy="26294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82515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2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-">
  <a:themeElements>
    <a:clrScheme name="紫色 II">
      <a:dk1>
        <a:sysClr val="windowText" lastClr="000000"/>
      </a:dk1>
      <a:lt1>
        <a:sysClr val="window" lastClr="FFFFFF"/>
      </a:lt1>
      <a:dk2>
        <a:srgbClr val="632E62"/>
      </a:dk2>
      <a:lt2>
        <a:srgbClr val="EAE5EB"/>
      </a:lt2>
      <a:accent1>
        <a:srgbClr val="92278F"/>
      </a:accent1>
      <a:accent2>
        <a:srgbClr val="9B57D3"/>
      </a:accent2>
      <a:accent3>
        <a:srgbClr val="755DD9"/>
      </a:accent3>
      <a:accent4>
        <a:srgbClr val="665EB8"/>
      </a:accent4>
      <a:accent5>
        <a:srgbClr val="45A5ED"/>
      </a:accent5>
      <a:accent6>
        <a:srgbClr val="5982DB"/>
      </a:accent6>
      <a:hlink>
        <a:srgbClr val="0066FF"/>
      </a:hlink>
      <a:folHlink>
        <a:srgbClr val="666699"/>
      </a:folHlink>
    </a:clrScheme>
    <a:fontScheme name="Office">
      <a:majorFont>
        <a:latin typeface="字魂58号-创中黑"/>
        <a:ea typeface=""/>
        <a:cs typeface=""/>
        <a:font script="Jpan" typeface="游ゴシック Light"/>
        <a:font script="Hang" typeface="맑은 고딕"/>
        <a:font script="Hans" typeface="字魂58号-创中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字魂58号-创中黑"/>
        <a:ea typeface=""/>
        <a:cs typeface=""/>
        <a:font script="Jpan" typeface="游ゴシック"/>
        <a:font script="Hang" typeface="맑은 고딕"/>
        <a:font script="Hans" typeface="字魂58号-创中黑"/>
        <a:font script="Hant" typeface="新細明體"/>
        <a:font script="Arab" typeface="字魂58号-创中黑"/>
        <a:font script="Hebr" typeface="字魂58号-创中黑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字魂58号-创中黑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224</Words>
  <Application>Microsoft Office PowerPoint</Application>
  <PresentationFormat>Widescreen</PresentationFormat>
  <Paragraphs>83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等线</vt:lpstr>
      <vt:lpstr>微软雅黑</vt:lpstr>
      <vt:lpstr>字魂58号-创中黑</vt:lpstr>
      <vt:lpstr>Arial</vt:lpstr>
      <vt:lpstr>Arial-Rounded</vt:lpstr>
      <vt:lpstr>Calibri</vt:lpstr>
      <vt:lpstr>Lato</vt:lpstr>
      <vt:lpstr>SVN-Gretoon</vt:lpstr>
      <vt:lpstr>自定义设计方案</vt:lpstr>
      <vt:lpstr>1_Office Theme</vt:lpstr>
      <vt:lpstr>-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40</cp:revision>
  <dcterms:created xsi:type="dcterms:W3CDTF">2021-07-24T01:07:49Z</dcterms:created>
  <dcterms:modified xsi:type="dcterms:W3CDTF">2023-08-28T00:32:06Z</dcterms:modified>
</cp:coreProperties>
</file>