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95" r:id="rId4"/>
    <p:sldId id="305" r:id="rId5"/>
    <p:sldId id="270" r:id="rId6"/>
    <p:sldId id="304" r:id="rId7"/>
    <p:sldId id="303" r:id="rId8"/>
    <p:sldId id="293" r:id="rId9"/>
    <p:sldId id="286" r:id="rId10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67" d="100"/>
          <a:sy n="67" d="100"/>
        </p:scale>
        <p:origin x="906" y="96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21297" y="3658670"/>
            <a:ext cx="8968853" cy="1646909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62048" y="3583152"/>
            <a:ext cx="1597723" cy="1675938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9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ấm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gia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đình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5117" y="3628351"/>
            <a:ext cx="1594935" cy="1611381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9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200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0023" y="3910963"/>
            <a:ext cx="4375488" cy="944456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8514" y="5468883"/>
            <a:ext cx="6865802" cy="867512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4900" b="1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4: Luyện 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531762" y="5215298"/>
            <a:ext cx="1540937" cy="136508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5553" y="1251519"/>
            <a:ext cx="8143710" cy="1152205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34870" y="2860502"/>
            <a:ext cx="10680089" cy="2947778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48526" y="2805568"/>
            <a:ext cx="10533855" cy="1344566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448526" y="4688385"/>
            <a:ext cx="7011699" cy="729012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Dựa vào tranh, tìm từ ngữ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2033" indent="-632033">
              <a:buAutoNum type="alphaL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Chỉ sự vật</a:t>
            </a:r>
          </a:p>
          <a:p>
            <a:pPr marL="632033" indent="-632033">
              <a:buAutoNum type="alphaL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Chỉ hoạt động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18800" y="3565623"/>
            <a:ext cx="4272896" cy="636679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6063915" y="1500159"/>
            <a:ext cx="8321675" cy="50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3163" y="2967990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9924" y="3423594"/>
            <a:ext cx="349948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6823" y="3447723"/>
            <a:ext cx="352859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1"/>
      <p:bldP spid="29" grpId="2"/>
      <p:bldP spid="2" grpId="0" animBg="1"/>
      <p:bldP spid="35" grpId="0"/>
      <p:bldP spid="35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7030257" y="647647"/>
            <a:ext cx="7768418" cy="46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0500" y="2468185"/>
            <a:ext cx="7227887" cy="380677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Chỉ người: ông, bà, bố, mẹ, anh trai, em gái,…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1237" y="5841470"/>
            <a:ext cx="6983412" cy="223820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rửa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rau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tưới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692051" y="5038024"/>
            <a:ext cx="2514600" cy="4218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Dựa vào tranh, tìm từ ngữ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2033" indent="-632033">
              <a:buAutoNum type="alphaL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Chỉ sự vật</a:t>
            </a:r>
          </a:p>
          <a:p>
            <a:pPr marL="632033" indent="-632033">
              <a:buAutoNum type="alphaL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Chỉ hoạt động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6" y="609546"/>
            <a:ext cx="11595685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Tìm ba từ ngữ chỉ hoạt động trong đoạn thơ dưới đây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1777" y="1373174"/>
            <a:ext cx="5438058" cy="403761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may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endParaRPr lang="en-US" sz="34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thêu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endParaRPr lang="en-US" sz="34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cu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khoái</a:t>
            </a:r>
            <a:endParaRPr lang="en-US" sz="34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Khen: Mẹ giỏi hơn ba!</a:t>
            </a:r>
          </a:p>
          <a:p>
            <a:pPr algn="just">
              <a:lnSpc>
                <a:spcPct val="150000"/>
              </a:lnSpc>
            </a:pPr>
            <a:endParaRPr lang="en-US" sz="34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10859914" y="829410"/>
            <a:ext cx="3862561" cy="3739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99835" y="4568899"/>
            <a:ext cx="73596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 ro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ro …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Hấn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60" y="707524"/>
            <a:ext cx="4076700" cy="407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971800" y="2079813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3275" y="4420272"/>
            <a:ext cx="88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5468" y="6936704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72816" y="775372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32928" y="6117554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64641" y="5017186"/>
            <a:ext cx="2545624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thơ nói đến ai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-106166" y="5378323"/>
            <a:ext cx="2010815" cy="3697029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1723163" y="4509917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5321" y="4680247"/>
            <a:ext cx="349948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người 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  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công 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 gì?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14619" y="4820768"/>
            <a:ext cx="352859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ngữ nào chỉ công việc đó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/>
      <p:bldP spid="19" grpId="1"/>
      <p:bldP spid="26" grpId="0" animBg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16205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113" y="528031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Quan sát tranh và trả lời câu 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47233" y="364235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33118" y="1148521"/>
            <a:ext cx="9394930" cy="24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2077394" y="4722490"/>
            <a:ext cx="9834046" cy="25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79466" y="356111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52227" y="7128085"/>
            <a:ext cx="4898695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mẹ đang làm gì?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5495" y="7128084"/>
            <a:ext cx="5245106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246705" y="486829"/>
            <a:ext cx="3776522" cy="826180"/>
            <a:chOff x="11305182" y="1101087"/>
            <a:chExt cx="3776522" cy="826180"/>
          </a:xfrm>
        </p:grpSpPr>
        <p:sp>
          <p:nvSpPr>
            <p:cNvPr id="35" name="Rounded Rectangle 34"/>
            <p:cNvSpPr/>
            <p:nvPr/>
          </p:nvSpPr>
          <p:spPr>
            <a:xfrm>
              <a:off x="11305182" y="1101087"/>
              <a:ext cx="3417293" cy="82618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20500" y="1181100"/>
              <a:ext cx="3461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</a:t>
              </a:r>
              <a:r>
                <a:rPr lang="en-US" sz="32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luận</a:t>
              </a:r>
              <a:r>
                <a:rPr lang="en-US" sz="32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49" name="Picture 204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377263" y="1452671"/>
            <a:ext cx="5456110" cy="3617499"/>
            <a:chOff x="10820690" y="634128"/>
            <a:chExt cx="4963256" cy="3617499"/>
          </a:xfrm>
        </p:grpSpPr>
        <p:sp>
          <p:nvSpPr>
            <p:cNvPr id="41" name="TextBox 40"/>
            <p:cNvSpPr txBox="1"/>
            <p:nvPr/>
          </p:nvSpPr>
          <p:spPr>
            <a:xfrm>
              <a:off x="10820690" y="634128"/>
              <a:ext cx="496325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1: Trước mặt ông và bạn của ông là cái gì?</a:t>
              </a:r>
            </a:p>
            <a:p>
              <a:r>
                <a:rPr lang="en-US" sz="28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2: Bà đang chăm chú nhìn vào đâu?</a:t>
              </a:r>
            </a:p>
            <a:p>
              <a:r>
                <a:rPr lang="en-US" sz="28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3: Mẹ cầm chổi làm gì?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khăn</a:t>
              </a:r>
              <a:r>
                <a:rPr lang="en-US" sz="28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lau</a:t>
              </a:r>
              <a:r>
                <a:rPr lang="en-US" sz="28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  <a:p>
              <a:r>
                <a:rPr lang="en-US" sz="28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4: Trước mặt bạn nhỏ là cái gì?</a:t>
              </a:r>
              <a:endPara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820690" y="687324"/>
              <a:ext cx="4837682" cy="356430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3118" y="3651371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 đang đánh cờ.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6444" y="354120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 đang xem ti vi.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9497" y="7148725"/>
            <a:ext cx="4898695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đang lau cửa</a:t>
            </a:r>
            <a:r>
              <a:rPr lang="en-US" sz="34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Mẹ 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 lau nhà.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5495" y="7206153"/>
            <a:ext cx="5245106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đang học bài.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7" grpId="0"/>
      <p:bldP spid="27" grpId="1"/>
      <p:bldP spid="29" grpId="0"/>
      <p:bldP spid="29" grpId="1"/>
      <p:bldP spid="30" grpId="0"/>
      <p:bldP spid="30" grpId="1"/>
      <p:bldP spid="21" grpId="0"/>
      <p:bldP spid="22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2740818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39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endParaRPr lang="en-US" sz="39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9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9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9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9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80276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394</Words>
  <Application>Microsoft Office PowerPoint</Application>
  <PresentationFormat>Custom</PresentationFormat>
  <Paragraphs>62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295</cp:revision>
  <dcterms:created xsi:type="dcterms:W3CDTF">2021-06-17T09:40:01Z</dcterms:created>
  <dcterms:modified xsi:type="dcterms:W3CDTF">2023-12-20T05:55:38Z</dcterms:modified>
</cp:coreProperties>
</file>