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01" r:id="rId2"/>
  </p:sldMasterIdLst>
  <p:notesMasterIdLst>
    <p:notesMasterId r:id="rId19"/>
  </p:notesMasterIdLst>
  <p:sldIdLst>
    <p:sldId id="272" r:id="rId3"/>
    <p:sldId id="273" r:id="rId4"/>
    <p:sldId id="285" r:id="rId5"/>
    <p:sldId id="279" r:id="rId6"/>
    <p:sldId id="257" r:id="rId7"/>
    <p:sldId id="280" r:id="rId8"/>
    <p:sldId id="262" r:id="rId9"/>
    <p:sldId id="281" r:id="rId10"/>
    <p:sldId id="286" r:id="rId11"/>
    <p:sldId id="264" r:id="rId12"/>
    <p:sldId id="274" r:id="rId13"/>
    <p:sldId id="265" r:id="rId14"/>
    <p:sldId id="269" r:id="rId15"/>
    <p:sldId id="270" r:id="rId16"/>
    <p:sldId id="282" r:id="rId17"/>
    <p:sldId id="283" r:id="rId18"/>
  </p:sldIdLst>
  <p:sldSz cx="12192000" cy="6858000"/>
  <p:notesSz cx="6858000" cy="9144000"/>
  <p:custDataLst>
    <p:tags r:id="rId2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961A184-62B1-47BE-8551-C5F1C11F5AF4}">
          <p14:sldIdLst>
            <p14:sldId id="272"/>
            <p14:sldId id="273"/>
            <p14:sldId id="285"/>
            <p14:sldId id="279"/>
          </p14:sldIdLst>
        </p14:section>
        <p14:section name="Untitled Section" id="{EBAF9A4F-14A7-41D3-9C23-BC442C87C7BB}">
          <p14:sldIdLst>
            <p14:sldId id="257"/>
            <p14:sldId id="280"/>
            <p14:sldId id="262"/>
            <p14:sldId id="281"/>
            <p14:sldId id="286"/>
            <p14:sldId id="264"/>
            <p14:sldId id="274"/>
            <p14:sldId id="265"/>
            <p14:sldId id="269"/>
            <p14:sldId id="270"/>
            <p14:sldId id="282"/>
            <p14:sldId id="283"/>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1" clrIdx="0">
    <p:extLst>
      <p:ext uri="{19B8F6BF-5375-455C-9EA6-DF929625EA0E}">
        <p15:presenceInfo xmlns:p15="http://schemas.microsoft.com/office/powerpoint/2012/main" userId="Adm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99FF"/>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7974" autoAdjust="0"/>
  </p:normalViewPr>
  <p:slideViewPr>
    <p:cSldViewPr snapToGrid="0">
      <p:cViewPr varScale="1">
        <p:scale>
          <a:sx n="27" d="100"/>
          <a:sy n="27" d="100"/>
        </p:scale>
        <p:origin x="883" y="3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34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FCBD58-697A-487E-BC58-65F75DA87129}" type="datetimeFigureOut">
              <a:rPr lang="en-US" smtClean="0"/>
              <a:t>9/9/2023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45F5D6-5A7A-43F7-AFAB-A5D962E2959D}" type="slidenum">
              <a:rPr lang="en-US" smtClean="0"/>
              <a:t>‹#›</a:t>
            </a:fld>
            <a:endParaRPr lang="en-US"/>
          </a:p>
        </p:txBody>
      </p:sp>
    </p:spTree>
    <p:extLst>
      <p:ext uri="{BB962C8B-B14F-4D97-AF65-F5344CB8AC3E}">
        <p14:creationId xmlns:p14="http://schemas.microsoft.com/office/powerpoint/2010/main" val="13522916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sz="1200" b="1">
                <a:latin typeface="Times New Roman" panose="02020603050405020304" pitchFamily="18" charset="0"/>
                <a:cs typeface="Times New Roman" panose="02020603050405020304" pitchFamily="18" charset="0"/>
              </a:rPr>
              <a:t>- Cho 2 hs đọc lại theo cách ngắt nghỉ đúng.</a:t>
            </a:r>
          </a:p>
          <a:p>
            <a:pPr marL="0" indent="0">
              <a:buFontTx/>
              <a:buNone/>
            </a:pPr>
            <a:r>
              <a:rPr lang="en-US" sz="1200" b="1" i="1">
                <a:latin typeface="Times New Roman" panose="02020603050405020304" pitchFamily="18" charset="0"/>
                <a:cs typeface="Times New Roman" panose="02020603050405020304" pitchFamily="18" charset="0"/>
              </a:rPr>
              <a:t>- Do học online nên phần luyện đọc lần 1 và lần 2 các con tự luyện.</a:t>
            </a:r>
            <a:endParaRPr lang="en-US" sz="1200" i="1">
              <a:latin typeface="Times New Roman" panose="02020603050405020304" pitchFamily="18"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7145F5D6-5A7A-43F7-AFAB-A5D962E2959D}" type="slidenum">
              <a:rPr lang="en-US" smtClean="0"/>
              <a:t>6</a:t>
            </a:fld>
            <a:endParaRPr lang="en-US"/>
          </a:p>
        </p:txBody>
      </p:sp>
    </p:spTree>
    <p:extLst>
      <p:ext uri="{BB962C8B-B14F-4D97-AF65-F5344CB8AC3E}">
        <p14:creationId xmlns:p14="http://schemas.microsoft.com/office/powerpoint/2010/main" val="22783418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x-none" b="1">
                <a:solidFill>
                  <a:schemeClr val="bg1">
                    <a:lumMod val="50000"/>
                  </a:schemeClr>
                </a:solidFill>
                <a:latin typeface="Times New Roman" panose="02020603050405020304" pitchFamily="18" charset="0"/>
                <a:cs typeface="Times New Roman" panose="02020603050405020304" pitchFamily="18" charset="0"/>
              </a:rPr>
              <a:t>Luyện đọc theo nhóm các con tự luyện.Vừa rồi các con đã tìm được nghĩa của các từ khó .Cô cùng các con sẽ chuyển sang phần tìm hiểu bài.</a:t>
            </a:r>
            <a:endParaRPr lang="en-US"/>
          </a:p>
        </p:txBody>
      </p:sp>
      <p:sp>
        <p:nvSpPr>
          <p:cNvPr id="4" name="Slide Number Placeholder 3"/>
          <p:cNvSpPr>
            <a:spLocks noGrp="1"/>
          </p:cNvSpPr>
          <p:nvPr>
            <p:ph type="sldNum" sz="quarter" idx="5"/>
          </p:nvPr>
        </p:nvSpPr>
        <p:spPr/>
        <p:txBody>
          <a:bodyPr/>
          <a:lstStyle/>
          <a:p>
            <a:fld id="{7145F5D6-5A7A-43F7-AFAB-A5D962E2959D}" type="slidenum">
              <a:rPr lang="en-US" smtClean="0"/>
              <a:t>7</a:t>
            </a:fld>
            <a:endParaRPr lang="en-US"/>
          </a:p>
        </p:txBody>
      </p:sp>
    </p:spTree>
    <p:extLst>
      <p:ext uri="{BB962C8B-B14F-4D97-AF65-F5344CB8AC3E}">
        <p14:creationId xmlns:p14="http://schemas.microsoft.com/office/powerpoint/2010/main" val="3041386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vi-VN" sz="1200" b="0">
                <a:solidFill>
                  <a:schemeClr val="bg1">
                    <a:lumMod val="50000"/>
                  </a:schemeClr>
                </a:solidFill>
                <a:latin typeface="Times New Roman" panose="02020603050405020304" pitchFamily="18" charset="0"/>
              </a:rPr>
              <a:t>- Trước ngày giành được độc lập nước ta bị chi phối bởi thực dân Pháp. Trước CMT8 thành công, rất nhiều các trường học  tiếng Pháp đã được mở ra, để chống giáo dục thanh thiếu niên VN theo lối GD của riêng chúng, để từ đó dễ dàng kiểm soát được suy nghĩ, hành động của thanh thiếu niên VN, cũng như dễ bề cai trị hơn.</a:t>
            </a:r>
          </a:p>
          <a:p>
            <a:endParaRPr lang="en-US"/>
          </a:p>
        </p:txBody>
      </p:sp>
      <p:sp>
        <p:nvSpPr>
          <p:cNvPr id="4" name="Slide Number Placeholder 3"/>
          <p:cNvSpPr>
            <a:spLocks noGrp="1"/>
          </p:cNvSpPr>
          <p:nvPr>
            <p:ph type="sldNum" sz="quarter" idx="5"/>
          </p:nvPr>
        </p:nvSpPr>
        <p:spPr/>
        <p:txBody>
          <a:bodyPr/>
          <a:lstStyle/>
          <a:p>
            <a:fld id="{7145F5D6-5A7A-43F7-AFAB-A5D962E2959D}" type="slidenum">
              <a:rPr lang="en-US" smtClean="0"/>
              <a:t>8</a:t>
            </a:fld>
            <a:endParaRPr lang="en-US"/>
          </a:p>
        </p:txBody>
      </p:sp>
    </p:spTree>
    <p:extLst>
      <p:ext uri="{BB962C8B-B14F-4D97-AF65-F5344CB8AC3E}">
        <p14:creationId xmlns:p14="http://schemas.microsoft.com/office/powerpoint/2010/main" val="36507118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vi-VN" sz="1200" b="0">
                <a:solidFill>
                  <a:schemeClr val="bg1">
                    <a:lumMod val="50000"/>
                  </a:schemeClr>
                </a:solidFill>
                <a:latin typeface="Times New Roman" panose="02020603050405020304" pitchFamily="18" charset="0"/>
              </a:rPr>
              <a:t>- Trong không khí tưng bừng của ngày khai trường đầu tiên của VN dân chủ cộng hoà nhưng trong lòng Bác vẫn thể hiện sự ưu tư trong câu nói.</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vi-VN" sz="1200" b="1">
                <a:solidFill>
                  <a:schemeClr val="bg1">
                    <a:lumMod val="50000"/>
                  </a:schemeClr>
                </a:solidFill>
                <a:latin typeface="Times New Roman" panose="02020603050405020304" pitchFamily="18" charset="0"/>
              </a:rPr>
              <a:t>- BS thêm phần giảng: </a:t>
            </a:r>
            <a:r>
              <a:rPr lang="en-US" altLang="vi-VN" sz="1200" b="0" i="1">
                <a:solidFill>
                  <a:schemeClr val="bg1">
                    <a:lumMod val="50000"/>
                  </a:schemeClr>
                </a:solidFill>
                <a:latin typeface="Times New Roman" panose="02020603050405020304" pitchFamily="18" charset="0"/>
              </a:rPr>
              <a:t>Các em được sống trong hoà bình, được khai giảng trong một không khí vui tươi và hạnh phúc nhưng cũng đừng quên sự hy sinh của đồng bào ta đã bỏ xuống, để từ đó hãy học tập cố gắng và thật chăm chỉ.</a:t>
            </a:r>
            <a:endParaRPr lang="en-US" altLang="vi-VN" sz="1200" b="1">
              <a:solidFill>
                <a:schemeClr val="bg1">
                  <a:lumMod val="50000"/>
                </a:schemeClr>
              </a:solidFill>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vi-VN" sz="1200" b="1">
                <a:solidFill>
                  <a:schemeClr val="bg1">
                    <a:lumMod val="50000"/>
                  </a:schemeClr>
                </a:solidFill>
                <a:latin typeface="Times New Roman" panose="02020603050405020304" pitchFamily="18" charset="0"/>
              </a:rPr>
              <a:t>Chốt: </a:t>
            </a:r>
            <a:r>
              <a:rPr lang="en-US" altLang="vi-VN" sz="1200" b="0">
                <a:solidFill>
                  <a:schemeClr val="bg1">
                    <a:lumMod val="50000"/>
                  </a:schemeClr>
                </a:solidFill>
                <a:latin typeface="Times New Roman" panose="02020603050405020304" pitchFamily="18" charset="0"/>
              </a:rPr>
              <a:t>ở đoạn 1 các con đã biết được ý nghĩa đặc biệt của ngày khai trường vào 9/1945 đồng thời thể hiện những cảm xúc của Bác trong ngày này.</a:t>
            </a:r>
          </a:p>
          <a:p>
            <a:r>
              <a:rPr lang="en-US" altLang="vi-VN" sz="1200" b="1">
                <a:solidFill>
                  <a:schemeClr val="bg1">
                    <a:lumMod val="50000"/>
                  </a:schemeClr>
                </a:solidFill>
                <a:latin typeface="Times New Roman" panose="02020603050405020304" pitchFamily="18" charset="0"/>
              </a:rPr>
              <a:t>Chuyển: </a:t>
            </a:r>
            <a:r>
              <a:rPr lang="en-US" altLang="vi-VN" sz="1200" b="0">
                <a:solidFill>
                  <a:schemeClr val="bg1">
                    <a:lumMod val="50000"/>
                  </a:schemeClr>
                </a:solidFill>
                <a:latin typeface="Times New Roman" panose="02020603050405020304" pitchFamily="18" charset="0"/>
              </a:rPr>
              <a:t>Vừa rồi cô trò mình vừa tìm hiểu về ý nghĩa đặc biệt của ngày khai trường đầu tiên t9/1945. Bjo cô trò mình cùng nhau tìm hiểu tiếp về trách nhiệm của toàn dân và đặc biệt là các em học sinh trong công cuộc xây dựng kiến thiết đất nước.</a:t>
            </a:r>
            <a:endParaRPr lang="en-US" b="0"/>
          </a:p>
        </p:txBody>
      </p:sp>
      <p:sp>
        <p:nvSpPr>
          <p:cNvPr id="4" name="Slide Number Placeholder 3"/>
          <p:cNvSpPr>
            <a:spLocks noGrp="1"/>
          </p:cNvSpPr>
          <p:nvPr>
            <p:ph type="sldNum" sz="quarter" idx="5"/>
          </p:nvPr>
        </p:nvSpPr>
        <p:spPr/>
        <p:txBody>
          <a:bodyPr/>
          <a:lstStyle/>
          <a:p>
            <a:fld id="{7145F5D6-5A7A-43F7-AFAB-A5D962E2959D}" type="slidenum">
              <a:rPr lang="en-US" smtClean="0"/>
              <a:t>9</a:t>
            </a:fld>
            <a:endParaRPr lang="en-US"/>
          </a:p>
        </p:txBody>
      </p:sp>
    </p:spTree>
    <p:extLst>
      <p:ext uri="{BB962C8B-B14F-4D97-AF65-F5344CB8AC3E}">
        <p14:creationId xmlns:p14="http://schemas.microsoft.com/office/powerpoint/2010/main" val="8605997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vi-VN" sz="1200">
                <a:solidFill>
                  <a:schemeClr val="tx1"/>
                </a:solidFill>
                <a:latin typeface="Times New Roman" panose="02020603050405020304" pitchFamily="18" charset="0"/>
              </a:rPr>
              <a:t>- </a:t>
            </a:r>
            <a:r>
              <a:rPr lang="en-US" altLang="vi-VN" sz="1200" i="1">
                <a:solidFill>
                  <a:schemeClr val="tx1"/>
                </a:solidFill>
                <a:latin typeface="Times New Roman" panose="02020603050405020304" pitchFamily="18" charset="0"/>
              </a:rPr>
              <a:t>Theo Bác sau CMT nhiệm vụ của toàn dân là xây dụng lại cơ đồ mà tổ tiên đã để lại và làm cho nước ta theo kịp các nước khác trên toàn cầu. Bởi sau 80 năm nô lệ đã làm cho nước ta bị yếu hèn, ta phải xua đuổi giặc đói và giặc dốt ra khỏi bờ cõi để xây dựng lại cơ đồ mà tổ tiên ta đã để lại và giúp nước ta theo kịp những nước phát triển khác trên khắp năm Châu. Trong công cuộc kiến thiết đất nước này  ngoài trách nhiệm của toàn dân thì học sinh cũng mang trong mình những trách nhiệm lớn lao và cao cả. </a:t>
            </a:r>
            <a:r>
              <a:rPr lang="en-US" altLang="vi-VN" sz="1200" b="1" i="0">
                <a:solidFill>
                  <a:schemeClr val="tx1"/>
                </a:solidFill>
                <a:latin typeface="Times New Roman" panose="02020603050405020304" pitchFamily="18" charset="0"/>
              </a:rPr>
              <a:t>Đọc và TLCH 3.</a:t>
            </a:r>
            <a:endParaRPr lang="en-US" altLang="vi-VN" sz="1200" i="1">
              <a:solidFill>
                <a:schemeClr val="tx1"/>
              </a:solidFill>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vi-VN" sz="1200" i="1">
              <a:solidFill>
                <a:schemeClr val="tx1"/>
              </a:solidFill>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vi-VN" sz="1200">
                <a:solidFill>
                  <a:schemeClr val="tx1"/>
                </a:solidFill>
                <a:latin typeface="Times New Roman" panose="02020603050405020304" pitchFamily="18" charset="0"/>
              </a:rPr>
              <a:t>Sau câu 3: </a:t>
            </a:r>
            <a:r>
              <a:rPr lang="en-US" altLang="vi-VN" sz="1200" i="1">
                <a:solidFill>
                  <a:schemeClr val="tx1"/>
                </a:solidFill>
                <a:latin typeface="Times New Roman" panose="02020603050405020304" pitchFamily="18" charset="0"/>
              </a:rPr>
              <a:t>Các con thấy trách nhiệm của HS rất nặng nề nhưng cũng rất vẻ vang. Trách nhiệm đó chính là sự cố gắng chăm chỉ và thi đua trong học tập để trở thành những công dân có ích cho tổ quốc, đưa nước nhà bước tới đài vinh quang để sánh vai với các cường quốc năm châu qua những lời khẳng định với HS trong công cuộc kiến thiết đất nước. Bác Hồ đã thể hiện sự tin tưởng, hi vọng thể hiện sự quan tâm và yêu mến của mình đối với các thế hệ HS. Bác rất hy vọng vào thế hệ HS vì tương lai và tiền đồ tươi sáng của dân tộc và đất nước</a:t>
            </a:r>
          </a:p>
        </p:txBody>
      </p:sp>
      <p:sp>
        <p:nvSpPr>
          <p:cNvPr id="4" name="Slide Number Placeholder 3"/>
          <p:cNvSpPr>
            <a:spLocks noGrp="1"/>
          </p:cNvSpPr>
          <p:nvPr>
            <p:ph type="sldNum" sz="quarter" idx="5"/>
          </p:nvPr>
        </p:nvSpPr>
        <p:spPr/>
        <p:txBody>
          <a:bodyPr/>
          <a:lstStyle/>
          <a:p>
            <a:fld id="{7145F5D6-5A7A-43F7-AFAB-A5D962E2959D}" type="slidenum">
              <a:rPr lang="en-US" smtClean="0"/>
              <a:t>10</a:t>
            </a:fld>
            <a:endParaRPr lang="en-US"/>
          </a:p>
        </p:txBody>
      </p:sp>
    </p:spTree>
    <p:extLst>
      <p:ext uri="{BB962C8B-B14F-4D97-AF65-F5344CB8AC3E}">
        <p14:creationId xmlns:p14="http://schemas.microsoft.com/office/powerpoint/2010/main" val="13274197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vi-VN" sz="1200" b="1">
                <a:solidFill>
                  <a:schemeClr val="bg1">
                    <a:lumMod val="50000"/>
                  </a:schemeClr>
                </a:solidFill>
                <a:latin typeface="Times New Roman" panose="02020603050405020304" pitchFamily="18" charset="0"/>
              </a:rPr>
              <a:t>Dựa vào phần hướng dẫn giọng đọc và nhấn giọng các con hãy tự luyện đọc diễn cảm bài này sau tiết học nhé.Cô cùng các co sẽ luyện đọc diễn cảm 1 đoạn trong bài nhé.</a:t>
            </a:r>
          </a:p>
          <a:p>
            <a:endParaRPr lang="en-US"/>
          </a:p>
        </p:txBody>
      </p:sp>
      <p:sp>
        <p:nvSpPr>
          <p:cNvPr id="4" name="Slide Number Placeholder 3"/>
          <p:cNvSpPr>
            <a:spLocks noGrp="1"/>
          </p:cNvSpPr>
          <p:nvPr>
            <p:ph type="sldNum" sz="quarter" idx="5"/>
          </p:nvPr>
        </p:nvSpPr>
        <p:spPr/>
        <p:txBody>
          <a:bodyPr/>
          <a:lstStyle/>
          <a:p>
            <a:fld id="{7145F5D6-5A7A-43F7-AFAB-A5D962E2959D}" type="slidenum">
              <a:rPr lang="en-US" smtClean="0"/>
              <a:t>12</a:t>
            </a:fld>
            <a:endParaRPr lang="en-US"/>
          </a:p>
        </p:txBody>
      </p:sp>
    </p:spTree>
    <p:extLst>
      <p:ext uri="{BB962C8B-B14F-4D97-AF65-F5344CB8AC3E}">
        <p14:creationId xmlns:p14="http://schemas.microsoft.com/office/powerpoint/2010/main" val="15223394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9A5FEFD-27F6-4593-A957-3A906CAFB9E3}" type="datetimeFigureOut">
              <a:rPr lang="en-US" smtClean="0"/>
              <a:t>9/9/2023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70DEA-6018-4ACE-8370-FCD9431DCCE8}" type="slidenum">
              <a:rPr lang="en-US" smtClean="0"/>
              <a:t>‹#›</a:t>
            </a:fld>
            <a:endParaRPr lang="en-US"/>
          </a:p>
        </p:txBody>
      </p:sp>
    </p:spTree>
    <p:extLst>
      <p:ext uri="{BB962C8B-B14F-4D97-AF65-F5344CB8AC3E}">
        <p14:creationId xmlns:p14="http://schemas.microsoft.com/office/powerpoint/2010/main" val="9303129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A5FEFD-27F6-4593-A957-3A906CAFB9E3}" type="datetimeFigureOut">
              <a:rPr lang="en-US" smtClean="0"/>
              <a:t>9/9/2023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70DEA-6018-4ACE-8370-FCD9431DCCE8}" type="slidenum">
              <a:rPr lang="en-US" smtClean="0"/>
              <a:t>‹#›</a:t>
            </a:fld>
            <a:endParaRPr lang="en-US"/>
          </a:p>
        </p:txBody>
      </p:sp>
    </p:spTree>
    <p:extLst>
      <p:ext uri="{BB962C8B-B14F-4D97-AF65-F5344CB8AC3E}">
        <p14:creationId xmlns:p14="http://schemas.microsoft.com/office/powerpoint/2010/main" val="2327776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2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A5FEFD-27F6-4593-A957-3A906CAFB9E3}" type="datetimeFigureOut">
              <a:rPr lang="en-US" smtClean="0"/>
              <a:t>9/9/2023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70DEA-6018-4ACE-8370-FCD9431DCCE8}" type="slidenum">
              <a:rPr lang="en-US" smtClean="0"/>
              <a:t>‹#›</a:t>
            </a:fld>
            <a:endParaRPr lang="en-US"/>
          </a:p>
        </p:txBody>
      </p:sp>
    </p:spTree>
    <p:extLst>
      <p:ext uri="{BB962C8B-B14F-4D97-AF65-F5344CB8AC3E}">
        <p14:creationId xmlns:p14="http://schemas.microsoft.com/office/powerpoint/2010/main" val="32266491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2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A5FEFD-27F6-4593-A957-3A906CAFB9E3}" type="datetimeFigureOut">
              <a:rPr lang="en-US" smtClean="0"/>
              <a:t>9/9/2023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70DEA-6018-4ACE-8370-FCD9431DCCE8}" type="slidenum">
              <a:rPr lang="en-US" smtClean="0"/>
              <a:t>‹#›</a:t>
            </a:fld>
            <a:endParaRPr lang="en-US"/>
          </a:p>
        </p:txBody>
      </p:sp>
    </p:spTree>
    <p:extLst>
      <p:ext uri="{BB962C8B-B14F-4D97-AF65-F5344CB8AC3E}">
        <p14:creationId xmlns:p14="http://schemas.microsoft.com/office/powerpoint/2010/main" val="6192158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A5FEFD-27F6-4593-A957-3A906CAFB9E3}" type="datetimeFigureOut">
              <a:rPr lang="en-US" smtClean="0"/>
              <a:t>9/9/2023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70DEA-6018-4ACE-8370-FCD9431DCCE8}" type="slidenum">
              <a:rPr lang="en-US" smtClean="0"/>
              <a:t>‹#›</a:t>
            </a:fld>
            <a:endParaRPr lang="en-US"/>
          </a:p>
        </p:txBody>
      </p:sp>
    </p:spTree>
    <p:extLst>
      <p:ext uri="{BB962C8B-B14F-4D97-AF65-F5344CB8AC3E}">
        <p14:creationId xmlns:p14="http://schemas.microsoft.com/office/powerpoint/2010/main" val="1229614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A5FEFD-27F6-4593-A957-3A906CAFB9E3}" type="datetimeFigureOut">
              <a:rPr lang="en-US" smtClean="0"/>
              <a:t>9/9/2023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70DEA-6018-4ACE-8370-FCD9431DCCE8}" type="slidenum">
              <a:rPr lang="en-US" smtClean="0"/>
              <a:t>‹#›</a:t>
            </a:fld>
            <a:endParaRPr lang="en-US"/>
          </a:p>
        </p:txBody>
      </p:sp>
    </p:spTree>
    <p:extLst>
      <p:ext uri="{BB962C8B-B14F-4D97-AF65-F5344CB8AC3E}">
        <p14:creationId xmlns:p14="http://schemas.microsoft.com/office/powerpoint/2010/main" val="35871441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A5FEFD-27F6-4593-A957-3A906CAFB9E3}" type="datetimeFigureOut">
              <a:rPr lang="en-US" smtClean="0"/>
              <a:t>9/9/2023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70DEA-6018-4ACE-8370-FCD9431DCCE8}" type="slidenum">
              <a:rPr lang="en-US" smtClean="0"/>
              <a:t>‹#›</a:t>
            </a:fld>
            <a:endParaRPr lang="en-US"/>
          </a:p>
        </p:txBody>
      </p:sp>
    </p:spTree>
    <p:extLst>
      <p:ext uri="{BB962C8B-B14F-4D97-AF65-F5344CB8AC3E}">
        <p14:creationId xmlns:p14="http://schemas.microsoft.com/office/powerpoint/2010/main" val="35038969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1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A5FEFD-27F6-4593-A957-3A906CAFB9E3}" type="datetimeFigureOut">
              <a:rPr lang="en-US" smtClean="0"/>
              <a:t>9/9/2023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70DEA-6018-4ACE-8370-FCD9431DCCE8}" type="slidenum">
              <a:rPr lang="en-US" smtClean="0"/>
              <a:t>‹#›</a:t>
            </a:fld>
            <a:endParaRPr lang="en-US"/>
          </a:p>
        </p:txBody>
      </p:sp>
    </p:spTree>
    <p:extLst>
      <p:ext uri="{BB962C8B-B14F-4D97-AF65-F5344CB8AC3E}">
        <p14:creationId xmlns:p14="http://schemas.microsoft.com/office/powerpoint/2010/main" val="28098483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A5FEFD-27F6-4593-A957-3A906CAFB9E3}" type="datetimeFigureOut">
              <a:rPr lang="en-US" smtClean="0"/>
              <a:t>9/9/2023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70DEA-6018-4ACE-8370-FCD9431DCCE8}" type="slidenum">
              <a:rPr lang="en-US" smtClean="0"/>
              <a:t>‹#›</a:t>
            </a:fld>
            <a:endParaRPr lang="en-US"/>
          </a:p>
        </p:txBody>
      </p:sp>
    </p:spTree>
    <p:extLst>
      <p:ext uri="{BB962C8B-B14F-4D97-AF65-F5344CB8AC3E}">
        <p14:creationId xmlns:p14="http://schemas.microsoft.com/office/powerpoint/2010/main" val="264277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A5FEFD-27F6-4593-A957-3A906CAFB9E3}" type="datetimeFigureOut">
              <a:rPr lang="en-US" smtClean="0"/>
              <a:t>9/9/2023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70DEA-6018-4ACE-8370-FCD9431DCCE8}" type="slidenum">
              <a:rPr lang="en-US" smtClean="0"/>
              <a:t>‹#›</a:t>
            </a:fld>
            <a:endParaRPr lang="en-US"/>
          </a:p>
        </p:txBody>
      </p:sp>
    </p:spTree>
    <p:extLst>
      <p:ext uri="{BB962C8B-B14F-4D97-AF65-F5344CB8AC3E}">
        <p14:creationId xmlns:p14="http://schemas.microsoft.com/office/powerpoint/2010/main" val="22795078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A5FEFD-27F6-4593-A957-3A906CAFB9E3}" type="datetimeFigureOut">
              <a:rPr lang="en-US" smtClean="0"/>
              <a:t>9/9/2023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70DEA-6018-4ACE-8370-FCD9431DCCE8}" type="slidenum">
              <a:rPr lang="en-US" smtClean="0"/>
              <a:t>‹#›</a:t>
            </a:fld>
            <a:endParaRPr lang="en-US"/>
          </a:p>
        </p:txBody>
      </p:sp>
    </p:spTree>
    <p:extLst>
      <p:ext uri="{BB962C8B-B14F-4D97-AF65-F5344CB8AC3E}">
        <p14:creationId xmlns:p14="http://schemas.microsoft.com/office/powerpoint/2010/main" val="1958684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A5FEFD-27F6-4593-A957-3A906CAFB9E3}" type="datetimeFigureOut">
              <a:rPr lang="en-US" smtClean="0"/>
              <a:t>9/9/2023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70DEA-6018-4ACE-8370-FCD9431DCCE8}" type="slidenum">
              <a:rPr lang="en-US" smtClean="0"/>
              <a:t>‹#›</a:t>
            </a:fld>
            <a:endParaRPr lang="en-US"/>
          </a:p>
        </p:txBody>
      </p:sp>
    </p:spTree>
    <p:extLst>
      <p:ext uri="{BB962C8B-B14F-4D97-AF65-F5344CB8AC3E}">
        <p14:creationId xmlns:p14="http://schemas.microsoft.com/office/powerpoint/2010/main" val="15733463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A5FEFD-27F6-4593-A957-3A906CAFB9E3}" type="datetimeFigureOut">
              <a:rPr lang="en-US" smtClean="0"/>
              <a:t>9/9/2023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70DEA-6018-4ACE-8370-FCD9431DCCE8}" type="slidenum">
              <a:rPr lang="en-US" smtClean="0"/>
              <a:t>‹#›</a:t>
            </a:fld>
            <a:endParaRPr lang="en-US"/>
          </a:p>
        </p:txBody>
      </p:sp>
    </p:spTree>
    <p:extLst>
      <p:ext uri="{BB962C8B-B14F-4D97-AF65-F5344CB8AC3E}">
        <p14:creationId xmlns:p14="http://schemas.microsoft.com/office/powerpoint/2010/main" val="25686721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A5FEFD-27F6-4593-A957-3A906CAFB9E3}" type="datetimeFigureOut">
              <a:rPr lang="en-US" smtClean="0"/>
              <a:t>9/9/2023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70DEA-6018-4ACE-8370-FCD9431DCCE8}" type="slidenum">
              <a:rPr lang="en-US" smtClean="0"/>
              <a:t>‹#›</a:t>
            </a:fld>
            <a:endParaRPr lang="en-US"/>
          </a:p>
        </p:txBody>
      </p:sp>
    </p:spTree>
    <p:extLst>
      <p:ext uri="{BB962C8B-B14F-4D97-AF65-F5344CB8AC3E}">
        <p14:creationId xmlns:p14="http://schemas.microsoft.com/office/powerpoint/2010/main" val="17580395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A5FEFD-27F6-4593-A957-3A906CAFB9E3}" type="datetimeFigureOut">
              <a:rPr lang="en-US" smtClean="0"/>
              <a:t>9/9/2023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70DEA-6018-4ACE-8370-FCD9431DCCE8}" type="slidenum">
              <a:rPr lang="en-US" smtClean="0"/>
              <a:t>‹#›</a:t>
            </a:fld>
            <a:endParaRPr lang="en-US"/>
          </a:p>
        </p:txBody>
      </p:sp>
    </p:spTree>
    <p:extLst>
      <p:ext uri="{BB962C8B-B14F-4D97-AF65-F5344CB8AC3E}">
        <p14:creationId xmlns:p14="http://schemas.microsoft.com/office/powerpoint/2010/main" val="7080951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A5FEFD-27F6-4593-A957-3A906CAFB9E3}" type="datetimeFigureOut">
              <a:rPr lang="en-US" smtClean="0"/>
              <a:t>9/9/2023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70DEA-6018-4ACE-8370-FCD9431DCCE8}" type="slidenum">
              <a:rPr lang="en-US" smtClean="0"/>
              <a:t>‹#›</a:t>
            </a:fld>
            <a:endParaRPr lang="en-US"/>
          </a:p>
        </p:txBody>
      </p:sp>
    </p:spTree>
    <p:extLst>
      <p:ext uri="{BB962C8B-B14F-4D97-AF65-F5344CB8AC3E}">
        <p14:creationId xmlns:p14="http://schemas.microsoft.com/office/powerpoint/2010/main" val="39405007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A5FEFD-27F6-4593-A957-3A906CAFB9E3}" type="datetimeFigureOut">
              <a:rPr lang="en-US" smtClean="0"/>
              <a:t>9/9/2023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70DEA-6018-4ACE-8370-FCD9431DCCE8}" type="slidenum">
              <a:rPr lang="en-US" smtClean="0"/>
              <a:t>‹#›</a:t>
            </a:fld>
            <a:endParaRPr lang="en-US"/>
          </a:p>
        </p:txBody>
      </p:sp>
    </p:spTree>
    <p:extLst>
      <p:ext uri="{BB962C8B-B14F-4D97-AF65-F5344CB8AC3E}">
        <p14:creationId xmlns:p14="http://schemas.microsoft.com/office/powerpoint/2010/main" val="39266441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A5FEFD-27F6-4593-A957-3A906CAFB9E3}" type="datetimeFigureOut">
              <a:rPr lang="en-US" smtClean="0"/>
              <a:t>9/9/2023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70DEA-6018-4ACE-8370-FCD9431DCCE8}" type="slidenum">
              <a:rPr lang="en-US" smtClean="0"/>
              <a:t>‹#›</a:t>
            </a:fld>
            <a:endParaRPr lang="en-US"/>
          </a:p>
        </p:txBody>
      </p:sp>
    </p:spTree>
    <p:extLst>
      <p:ext uri="{BB962C8B-B14F-4D97-AF65-F5344CB8AC3E}">
        <p14:creationId xmlns:p14="http://schemas.microsoft.com/office/powerpoint/2010/main" val="1516785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A5FEFD-27F6-4593-A957-3A906CAFB9E3}" type="datetimeFigureOut">
              <a:rPr lang="en-US" smtClean="0"/>
              <a:t>9/9/2023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70DEA-6018-4ACE-8370-FCD9431DCCE8}" type="slidenum">
              <a:rPr lang="en-US" smtClean="0"/>
              <a:t>‹#›</a:t>
            </a:fld>
            <a:endParaRPr lang="en-US"/>
          </a:p>
        </p:txBody>
      </p:sp>
    </p:spTree>
    <p:extLst>
      <p:ext uri="{BB962C8B-B14F-4D97-AF65-F5344CB8AC3E}">
        <p14:creationId xmlns:p14="http://schemas.microsoft.com/office/powerpoint/2010/main" val="38532364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A5FEFD-27F6-4593-A957-3A906CAFB9E3}" type="datetimeFigureOut">
              <a:rPr lang="en-US" smtClean="0"/>
              <a:t>9/9/2023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70DEA-6018-4ACE-8370-FCD9431DCCE8}" type="slidenum">
              <a:rPr lang="en-US" smtClean="0"/>
              <a:t>‹#›</a:t>
            </a:fld>
            <a:endParaRPr lang="en-US"/>
          </a:p>
        </p:txBody>
      </p:sp>
    </p:spTree>
    <p:extLst>
      <p:ext uri="{BB962C8B-B14F-4D97-AF65-F5344CB8AC3E}">
        <p14:creationId xmlns:p14="http://schemas.microsoft.com/office/powerpoint/2010/main" val="10349245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A5FEFD-27F6-4593-A957-3A906CAFB9E3}" type="datetimeFigureOut">
              <a:rPr lang="en-US" smtClean="0"/>
              <a:t>9/9/2023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70DEA-6018-4ACE-8370-FCD9431DCCE8}" type="slidenum">
              <a:rPr lang="en-US" smtClean="0"/>
              <a:t>‹#›</a:t>
            </a:fld>
            <a:endParaRPr lang="en-US"/>
          </a:p>
        </p:txBody>
      </p:sp>
    </p:spTree>
    <p:extLst>
      <p:ext uri="{BB962C8B-B14F-4D97-AF65-F5344CB8AC3E}">
        <p14:creationId xmlns:p14="http://schemas.microsoft.com/office/powerpoint/2010/main" val="26533648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A5FEFD-27F6-4593-A957-3A906CAFB9E3}" type="datetimeFigureOut">
              <a:rPr lang="en-US" smtClean="0"/>
              <a:t>9/9/2023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70DEA-6018-4ACE-8370-FCD9431DCCE8}" type="slidenum">
              <a:rPr lang="en-US" smtClean="0"/>
              <a:t>‹#›</a:t>
            </a:fld>
            <a:endParaRPr lang="en-US"/>
          </a:p>
        </p:txBody>
      </p:sp>
    </p:spTree>
    <p:extLst>
      <p:ext uri="{BB962C8B-B14F-4D97-AF65-F5344CB8AC3E}">
        <p14:creationId xmlns:p14="http://schemas.microsoft.com/office/powerpoint/2010/main" val="1512609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A5FEFD-27F6-4593-A957-3A906CAFB9E3}" type="datetimeFigureOut">
              <a:rPr lang="en-US" smtClean="0"/>
              <a:t>9/9/2023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70DEA-6018-4ACE-8370-FCD9431DCCE8}" type="slidenum">
              <a:rPr lang="en-US" smtClean="0"/>
              <a:t>‹#›</a:t>
            </a:fld>
            <a:endParaRPr lang="en-US"/>
          </a:p>
        </p:txBody>
      </p:sp>
    </p:spTree>
    <p:extLst>
      <p:ext uri="{BB962C8B-B14F-4D97-AF65-F5344CB8AC3E}">
        <p14:creationId xmlns:p14="http://schemas.microsoft.com/office/powerpoint/2010/main" val="42004679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A5FEFD-27F6-4593-A957-3A906CAFB9E3}" type="datetimeFigureOut">
              <a:rPr lang="en-US" smtClean="0"/>
              <a:t>9/9/2023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70DEA-6018-4ACE-8370-FCD9431DCCE8}" type="slidenum">
              <a:rPr lang="en-US" smtClean="0"/>
              <a:t>‹#›</a:t>
            </a:fld>
            <a:endParaRPr lang="en-US"/>
          </a:p>
        </p:txBody>
      </p:sp>
    </p:spTree>
    <p:extLst>
      <p:ext uri="{BB962C8B-B14F-4D97-AF65-F5344CB8AC3E}">
        <p14:creationId xmlns:p14="http://schemas.microsoft.com/office/powerpoint/2010/main" val="19040126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A5FEFD-27F6-4593-A957-3A906CAFB9E3}" type="datetimeFigureOut">
              <a:rPr lang="en-US" smtClean="0"/>
              <a:t>9/9/2023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70DEA-6018-4ACE-8370-FCD9431DCCE8}" type="slidenum">
              <a:rPr lang="en-US" smtClean="0"/>
              <a:t>‹#›</a:t>
            </a:fld>
            <a:endParaRPr lang="en-US"/>
          </a:p>
        </p:txBody>
      </p:sp>
    </p:spTree>
    <p:extLst>
      <p:ext uri="{BB962C8B-B14F-4D97-AF65-F5344CB8AC3E}">
        <p14:creationId xmlns:p14="http://schemas.microsoft.com/office/powerpoint/2010/main" val="36467334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9A5FEFD-27F6-4593-A957-3A906CAFB9E3}" type="datetimeFigureOut">
              <a:rPr lang="en-US" smtClean="0"/>
              <a:t>9/9/2023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70DEA-6018-4ACE-8370-FCD9431DCCE8}" type="slidenum">
              <a:rPr lang="en-US" smtClean="0"/>
              <a:t>‹#›</a:t>
            </a:fld>
            <a:endParaRPr lang="en-US"/>
          </a:p>
        </p:txBody>
      </p:sp>
    </p:spTree>
    <p:extLst>
      <p:ext uri="{BB962C8B-B14F-4D97-AF65-F5344CB8AC3E}">
        <p14:creationId xmlns:p14="http://schemas.microsoft.com/office/powerpoint/2010/main" val="37784267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9A5FEFD-27F6-4593-A957-3A906CAFB9E3}" type="datetimeFigureOut">
              <a:rPr lang="en-US" smtClean="0"/>
              <a:t>9/9/2023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570DEA-6018-4ACE-8370-FCD9431DCCE8}" type="slidenum">
              <a:rPr lang="en-US" smtClean="0"/>
              <a:t>‹#›</a:t>
            </a:fld>
            <a:endParaRPr lang="en-US"/>
          </a:p>
        </p:txBody>
      </p:sp>
    </p:spTree>
    <p:extLst>
      <p:ext uri="{BB962C8B-B14F-4D97-AF65-F5344CB8AC3E}">
        <p14:creationId xmlns:p14="http://schemas.microsoft.com/office/powerpoint/2010/main" val="39571066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9A5FEFD-27F6-4593-A957-3A906CAFB9E3}" type="datetimeFigureOut">
              <a:rPr lang="en-US" smtClean="0"/>
              <a:t>9/9/2023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570DEA-6018-4ACE-8370-FCD9431DCCE8}" type="slidenum">
              <a:rPr lang="en-US" smtClean="0"/>
              <a:t>‹#›</a:t>
            </a:fld>
            <a:endParaRPr lang="en-US"/>
          </a:p>
        </p:txBody>
      </p:sp>
    </p:spTree>
    <p:extLst>
      <p:ext uri="{BB962C8B-B14F-4D97-AF65-F5344CB8AC3E}">
        <p14:creationId xmlns:p14="http://schemas.microsoft.com/office/powerpoint/2010/main" val="38521644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9A5FEFD-27F6-4593-A957-3A906CAFB9E3}" type="datetimeFigureOut">
              <a:rPr lang="en-US" smtClean="0"/>
              <a:t>9/9/2023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570DEA-6018-4ACE-8370-FCD9431DCCE8}" type="slidenum">
              <a:rPr lang="en-US" smtClean="0"/>
              <a:t>‹#›</a:t>
            </a:fld>
            <a:endParaRPr lang="en-US"/>
          </a:p>
        </p:txBody>
      </p:sp>
    </p:spTree>
    <p:extLst>
      <p:ext uri="{BB962C8B-B14F-4D97-AF65-F5344CB8AC3E}">
        <p14:creationId xmlns:p14="http://schemas.microsoft.com/office/powerpoint/2010/main" val="39602902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A5FEFD-27F6-4593-A957-3A906CAFB9E3}" type="datetimeFigureOut">
              <a:rPr lang="en-US" smtClean="0"/>
              <a:t>9/9/2023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570DEA-6018-4ACE-8370-FCD9431DCCE8}" type="slidenum">
              <a:rPr lang="en-US" smtClean="0"/>
              <a:t>‹#›</a:t>
            </a:fld>
            <a:endParaRPr lang="en-US"/>
          </a:p>
        </p:txBody>
      </p:sp>
    </p:spTree>
    <p:extLst>
      <p:ext uri="{BB962C8B-B14F-4D97-AF65-F5344CB8AC3E}">
        <p14:creationId xmlns:p14="http://schemas.microsoft.com/office/powerpoint/2010/main" val="145819012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9A5FEFD-27F6-4593-A957-3A906CAFB9E3}" type="datetimeFigureOut">
              <a:rPr lang="en-US" smtClean="0"/>
              <a:t>9/9/2023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570DEA-6018-4ACE-8370-FCD9431DCCE8}" type="slidenum">
              <a:rPr lang="en-US" smtClean="0"/>
              <a:t>‹#›</a:t>
            </a:fld>
            <a:endParaRPr lang="en-US"/>
          </a:p>
        </p:txBody>
      </p:sp>
    </p:spTree>
    <p:extLst>
      <p:ext uri="{BB962C8B-B14F-4D97-AF65-F5344CB8AC3E}">
        <p14:creationId xmlns:p14="http://schemas.microsoft.com/office/powerpoint/2010/main" val="14981493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9A5FEFD-27F6-4593-A957-3A906CAFB9E3}" type="datetimeFigureOut">
              <a:rPr lang="en-US" smtClean="0"/>
              <a:t>9/9/2023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570DEA-6018-4ACE-8370-FCD9431DCCE8}" type="slidenum">
              <a:rPr lang="en-US" smtClean="0"/>
              <a:t>‹#›</a:t>
            </a:fld>
            <a:endParaRPr lang="en-US"/>
          </a:p>
        </p:txBody>
      </p:sp>
    </p:spTree>
    <p:extLst>
      <p:ext uri="{BB962C8B-B14F-4D97-AF65-F5344CB8AC3E}">
        <p14:creationId xmlns:p14="http://schemas.microsoft.com/office/powerpoint/2010/main" val="343201448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A5FEFD-27F6-4593-A957-3A906CAFB9E3}" type="datetimeFigureOut">
              <a:rPr lang="en-US" smtClean="0"/>
              <a:t>9/9/2023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70DEA-6018-4ACE-8370-FCD9431DCCE8}" type="slidenum">
              <a:rPr lang="en-US" smtClean="0"/>
              <a:t>‹#›</a:t>
            </a:fld>
            <a:endParaRPr lang="en-US"/>
          </a:p>
        </p:txBody>
      </p:sp>
    </p:spTree>
    <p:extLst>
      <p:ext uri="{BB962C8B-B14F-4D97-AF65-F5344CB8AC3E}">
        <p14:creationId xmlns:p14="http://schemas.microsoft.com/office/powerpoint/2010/main" val="317564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A5FEFD-27F6-4593-A957-3A906CAFB9E3}" type="datetimeFigureOut">
              <a:rPr lang="en-US" smtClean="0"/>
              <a:t>9/9/2023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70DEA-6018-4ACE-8370-FCD9431DCCE8}" type="slidenum">
              <a:rPr lang="en-US" smtClean="0"/>
              <a:t>‹#›</a:t>
            </a:fld>
            <a:endParaRPr lang="en-US"/>
          </a:p>
        </p:txBody>
      </p:sp>
    </p:spTree>
    <p:extLst>
      <p:ext uri="{BB962C8B-B14F-4D97-AF65-F5344CB8AC3E}">
        <p14:creationId xmlns:p14="http://schemas.microsoft.com/office/powerpoint/2010/main" val="270578541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A5FEFD-27F6-4593-A957-3A906CAFB9E3}" type="datetimeFigureOut">
              <a:rPr lang="en-US" smtClean="0"/>
              <a:t>9/9/2023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70DEA-6018-4ACE-8370-FCD9431DCCE8}" type="slidenum">
              <a:rPr lang="en-US" smtClean="0"/>
              <a:t>‹#›</a:t>
            </a:fld>
            <a:endParaRPr lang="en-US"/>
          </a:p>
        </p:txBody>
      </p:sp>
    </p:spTree>
    <p:extLst>
      <p:ext uri="{BB962C8B-B14F-4D97-AF65-F5344CB8AC3E}">
        <p14:creationId xmlns:p14="http://schemas.microsoft.com/office/powerpoint/2010/main" val="176258266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6F5B9E5-8CA0-4568-817D-7926CA3B8B3D}"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9/9/2023</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09F965-6961-4349-82DA-F03B652B69B9}" type="slidenum">
              <a:rPr kumimoji="0" lang="en-US"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4139072644"/>
      </p:ext>
    </p:extLst>
  </p:cSld>
  <p:clrMapOvr>
    <a:masterClrMapping/>
  </p:clrMapOvr>
  <p:hf sldNum="0"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6F5B9E5-8CA0-4568-817D-7926CA3B8B3D}"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9/9/2023</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09F965-6961-4349-82DA-F03B652B69B9}" type="slidenum">
              <a:rPr kumimoji="0" lang="en-US"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818422667"/>
      </p:ext>
    </p:extLst>
  </p:cSld>
  <p:clrMapOvr>
    <a:masterClrMapping/>
  </p:clrMapOvr>
  <p:hf sldNum="0"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6F5B9E5-8CA0-4568-817D-7926CA3B8B3D}"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9/9/2023</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09F965-6961-4349-82DA-F03B652B69B9}" type="slidenum">
              <a:rPr kumimoji="0" lang="en-US"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712336819"/>
      </p:ext>
    </p:extLst>
  </p:cSld>
  <p:clrMapOvr>
    <a:masterClrMapping/>
  </p:clrMapOvr>
  <p:hf sldNum="0"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6F5B9E5-8CA0-4568-817D-7926CA3B8B3D}"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9/9/2023</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09F965-6961-4349-82DA-F03B652B69B9}" type="slidenum">
              <a:rPr kumimoji="0" lang="en-US"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143660025"/>
      </p:ext>
    </p:extLst>
  </p:cSld>
  <p:clrMapOvr>
    <a:masterClrMapping/>
  </p:clrMapOvr>
  <p:hf sldNum="0"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6F5B9E5-8CA0-4568-817D-7926CA3B8B3D}"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9/9/2023</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09F965-6961-4349-82DA-F03B652B69B9}" type="slidenum">
              <a:rPr kumimoji="0" lang="en-US"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4267354933"/>
      </p:ext>
    </p:extLst>
  </p:cSld>
  <p:clrMapOvr>
    <a:masterClrMapping/>
  </p:clrMapOvr>
  <p:hf sldNum="0"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6F5B9E5-8CA0-4568-817D-7926CA3B8B3D}"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9/9/2023</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8" name="Footer Placeholder 7"/>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09F965-6961-4349-82DA-F03B652B69B9}" type="slidenum">
              <a:rPr kumimoji="0" lang="en-US"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06818202"/>
      </p:ext>
    </p:extLst>
  </p:cSld>
  <p:clrMapOvr>
    <a:masterClrMapping/>
  </p:clrMapOvr>
  <p:hf sldNum="0"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6F5B9E5-8CA0-4568-817D-7926CA3B8B3D}"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9/9/2023</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4" name="Footer Placeholder 3"/>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09F965-6961-4349-82DA-F03B652B69B9}" type="slidenum">
              <a:rPr kumimoji="0" lang="en-US"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48440942"/>
      </p:ext>
    </p:extLst>
  </p:cSld>
  <p:clrMapOvr>
    <a:masterClrMapping/>
  </p:clrMapOvr>
  <p:hf sldNum="0"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6F5B9E5-8CA0-4568-817D-7926CA3B8B3D}"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9/9/2023</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3" name="Footer Placeholder 2"/>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09F965-6961-4349-82DA-F03B652B69B9}" type="slidenum">
              <a:rPr kumimoji="0" lang="en-US"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162853311"/>
      </p:ext>
    </p:extLst>
  </p:cSld>
  <p:clrMapOvr>
    <a:masterClrMapping/>
  </p:clrMapOvr>
  <p:hf sldNum="0"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6F5B9E5-8CA0-4568-817D-7926CA3B8B3D}"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9/9/2023</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09F965-6961-4349-82DA-F03B652B69B9}" type="slidenum">
              <a:rPr kumimoji="0" lang="en-US"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868696549"/>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A5FEFD-27F6-4593-A957-3A906CAFB9E3}" type="datetimeFigureOut">
              <a:rPr lang="en-US" smtClean="0"/>
              <a:t>9/9/2023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70DEA-6018-4ACE-8370-FCD9431DCCE8}" type="slidenum">
              <a:rPr lang="en-US" smtClean="0"/>
              <a:t>‹#›</a:t>
            </a:fld>
            <a:endParaRPr lang="en-US"/>
          </a:p>
        </p:txBody>
      </p:sp>
    </p:spTree>
    <p:extLst>
      <p:ext uri="{BB962C8B-B14F-4D97-AF65-F5344CB8AC3E}">
        <p14:creationId xmlns:p14="http://schemas.microsoft.com/office/powerpoint/2010/main" val="276518354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6F5B9E5-8CA0-4568-817D-7926CA3B8B3D}"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9/9/2023</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09F965-6961-4349-82DA-F03B652B69B9}" type="slidenum">
              <a:rPr kumimoji="0" lang="en-US"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852889519"/>
      </p:ext>
    </p:extLst>
  </p:cSld>
  <p:clrMapOvr>
    <a:masterClrMapping/>
  </p:clrMapOvr>
  <p:hf sldNum="0"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6F5B9E5-8CA0-4568-817D-7926CA3B8B3D}"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9/9/2023</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09F965-6961-4349-82DA-F03B652B69B9}" type="slidenum">
              <a:rPr kumimoji="0" lang="en-US"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429870181"/>
      </p:ext>
    </p:extLst>
  </p:cSld>
  <p:clrMapOvr>
    <a:masterClrMapping/>
  </p:clrMapOvr>
  <p:hf sldNum="0"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6F5B9E5-8CA0-4568-817D-7926CA3B8B3D}"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9/9/2023</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09F965-6961-4349-82DA-F03B652B69B9}" type="slidenum">
              <a:rPr kumimoji="0" lang="en-US"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90C226"/>
              </a:solidFill>
              <a:effectLst/>
              <a:uLnTx/>
              <a:uFillTx/>
              <a:latin typeface="Trebuchet MS" panose="020B0603020202020204"/>
              <a:ea typeface="+mn-ea"/>
              <a:cs typeface="+mn-cs"/>
            </a:endParaRP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90C226">
                    <a:lumMod val="60000"/>
                    <a:lumOff val="40000"/>
                  </a:srgbClr>
                </a:solidFill>
                <a:effectLst/>
                <a:uLnTx/>
                <a:uFillTx/>
                <a:latin typeface="Arial"/>
                <a:ea typeface="+mn-ea"/>
                <a:cs typeface="+mn-cs"/>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90C226">
                    <a:lumMod val="60000"/>
                    <a:lumOff val="40000"/>
                  </a:srgbClr>
                </a:solidFill>
                <a:effectLst/>
                <a:uLnTx/>
                <a:uFillTx/>
                <a:latin typeface="Arial"/>
                <a:ea typeface="+mn-ea"/>
                <a:cs typeface="+mn-cs"/>
              </a:rPr>
              <a:t>”</a:t>
            </a:r>
            <a:endParaRPr kumimoji="0" lang="en-US" sz="1800" b="0" i="0" u="none" strike="noStrike" kern="1200" cap="none" spc="0" normalizeH="0" baseline="0" noProof="0" dirty="0">
              <a:ln>
                <a:noFill/>
              </a:ln>
              <a:solidFill>
                <a:srgbClr val="90C226">
                  <a:lumMod val="60000"/>
                  <a:lumOff val="40000"/>
                </a:srgbClr>
              </a:solidFill>
              <a:effectLst/>
              <a:uLnTx/>
              <a:uFillTx/>
              <a:latin typeface="Arial"/>
              <a:ea typeface="+mn-ea"/>
              <a:cs typeface="+mn-cs"/>
            </a:endParaRPr>
          </a:p>
        </p:txBody>
      </p:sp>
    </p:spTree>
    <p:extLst>
      <p:ext uri="{BB962C8B-B14F-4D97-AF65-F5344CB8AC3E}">
        <p14:creationId xmlns:p14="http://schemas.microsoft.com/office/powerpoint/2010/main" val="2099780544"/>
      </p:ext>
    </p:extLst>
  </p:cSld>
  <p:clrMapOvr>
    <a:masterClrMapping/>
  </p:clrMapOvr>
  <p:hf sldNum="0"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6F5B9E5-8CA0-4568-817D-7926CA3B8B3D}"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9/9/2023</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09F965-6961-4349-82DA-F03B652B69B9}" type="slidenum">
              <a:rPr kumimoji="0" lang="en-US"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357098968"/>
      </p:ext>
    </p:extLst>
  </p:cSld>
  <p:clrMapOvr>
    <a:masterClrMapping/>
  </p:clrMapOvr>
  <p:hf sldNum="0"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6F5B9E5-8CA0-4568-817D-7926CA3B8B3D}"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9/9/2023</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09F965-6961-4349-82DA-F03B652B69B9}" type="slidenum">
              <a:rPr kumimoji="0" lang="en-US"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90C226"/>
              </a:solidFill>
              <a:effectLst/>
              <a:uLnTx/>
              <a:uFillTx/>
              <a:latin typeface="Trebuchet MS" panose="020B0603020202020204"/>
              <a:ea typeface="+mn-ea"/>
              <a:cs typeface="+mn-cs"/>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90C226">
                    <a:lumMod val="60000"/>
                    <a:lumOff val="40000"/>
                  </a:srgbClr>
                </a:solidFill>
                <a:effectLst/>
                <a:uLnTx/>
                <a:uFillTx/>
                <a:latin typeface="Arial"/>
                <a:ea typeface="+mn-ea"/>
                <a:cs typeface="+mn-cs"/>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90C226">
                    <a:lumMod val="60000"/>
                    <a:lumOff val="40000"/>
                  </a:srgbClr>
                </a:solidFill>
                <a:effectLst/>
                <a:uLnTx/>
                <a:uFillTx/>
                <a:latin typeface="Arial"/>
                <a:ea typeface="+mn-ea"/>
                <a:cs typeface="+mn-cs"/>
              </a:rPr>
              <a:t>”</a:t>
            </a:r>
          </a:p>
        </p:txBody>
      </p:sp>
    </p:spTree>
    <p:extLst>
      <p:ext uri="{BB962C8B-B14F-4D97-AF65-F5344CB8AC3E}">
        <p14:creationId xmlns:p14="http://schemas.microsoft.com/office/powerpoint/2010/main" val="1551473287"/>
      </p:ext>
    </p:extLst>
  </p:cSld>
  <p:clrMapOvr>
    <a:masterClrMapping/>
  </p:clrMapOvr>
  <p:hf sldNum="0"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6F5B9E5-8CA0-4568-817D-7926CA3B8B3D}"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9/9/2023</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09F965-6961-4349-82DA-F03B652B69B9}" type="slidenum">
              <a:rPr kumimoji="0" lang="en-US"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426095839"/>
      </p:ext>
    </p:extLst>
  </p:cSld>
  <p:clrMapOvr>
    <a:masterClrMapping/>
  </p:clrMapOvr>
  <p:hf sldNum="0" hdr="0" ftr="0" dt="0"/>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6F5B9E5-8CA0-4568-817D-7926CA3B8B3D}"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9/9/2023</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09F965-6961-4349-82DA-F03B652B69B9}" type="slidenum">
              <a:rPr kumimoji="0" lang="en-US"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779914963"/>
      </p:ext>
    </p:extLst>
  </p:cSld>
  <p:clrMapOvr>
    <a:masterClrMapping/>
  </p:clrMapOvr>
  <p:hf sldNum="0" hdr="0" ftr="0" dt="0"/>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6F5B9E5-8CA0-4568-817D-7926CA3B8B3D}"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9/9/2023</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09F965-6961-4349-82DA-F03B652B69B9}" type="slidenum">
              <a:rPr kumimoji="0" lang="en-US"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4124684362"/>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2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A5FEFD-27F6-4593-A957-3A906CAFB9E3}" type="datetimeFigureOut">
              <a:rPr lang="en-US" smtClean="0"/>
              <a:t>9/9/2023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70DEA-6018-4ACE-8370-FCD9431DCCE8}" type="slidenum">
              <a:rPr lang="en-US" smtClean="0"/>
              <a:t>‹#›</a:t>
            </a:fld>
            <a:endParaRPr lang="en-US"/>
          </a:p>
        </p:txBody>
      </p:sp>
    </p:spTree>
    <p:extLst>
      <p:ext uri="{BB962C8B-B14F-4D97-AF65-F5344CB8AC3E}">
        <p14:creationId xmlns:p14="http://schemas.microsoft.com/office/powerpoint/2010/main" val="37606068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2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A5FEFD-27F6-4593-A957-3A906CAFB9E3}" type="datetimeFigureOut">
              <a:rPr lang="en-US" smtClean="0"/>
              <a:t>9/9/2023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70DEA-6018-4ACE-8370-FCD9431DCCE8}" type="slidenum">
              <a:rPr lang="en-US" smtClean="0"/>
              <a:t>‹#›</a:t>
            </a:fld>
            <a:endParaRPr lang="en-US"/>
          </a:p>
        </p:txBody>
      </p:sp>
    </p:spTree>
    <p:extLst>
      <p:ext uri="{BB962C8B-B14F-4D97-AF65-F5344CB8AC3E}">
        <p14:creationId xmlns:p14="http://schemas.microsoft.com/office/powerpoint/2010/main" val="2539709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2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A5FEFD-27F6-4593-A957-3A906CAFB9E3}" type="datetimeFigureOut">
              <a:rPr lang="en-US" smtClean="0"/>
              <a:t>9/9/2023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70DEA-6018-4ACE-8370-FCD9431DCCE8}" type="slidenum">
              <a:rPr lang="en-US" smtClean="0"/>
              <a:t>‹#›</a:t>
            </a:fld>
            <a:endParaRPr lang="en-US"/>
          </a:p>
        </p:txBody>
      </p:sp>
    </p:spTree>
    <p:extLst>
      <p:ext uri="{BB962C8B-B14F-4D97-AF65-F5344CB8AC3E}">
        <p14:creationId xmlns:p14="http://schemas.microsoft.com/office/powerpoint/2010/main" val="29837218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2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A5FEFD-27F6-4593-A957-3A906CAFB9E3}" type="datetimeFigureOut">
              <a:rPr lang="en-US" smtClean="0"/>
              <a:t>9/9/2023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70DEA-6018-4ACE-8370-FCD9431DCCE8}" type="slidenum">
              <a:rPr lang="en-US" smtClean="0"/>
              <a:t>‹#›</a:t>
            </a:fld>
            <a:endParaRPr lang="en-US"/>
          </a:p>
        </p:txBody>
      </p:sp>
    </p:spTree>
    <p:extLst>
      <p:ext uri="{BB962C8B-B14F-4D97-AF65-F5344CB8AC3E}">
        <p14:creationId xmlns:p14="http://schemas.microsoft.com/office/powerpoint/2010/main" val="48684241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18" Type="http://schemas.openxmlformats.org/officeDocument/2006/relationships/theme" Target="../theme/theme2.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slideLayout" Target="../slideLayouts/slideLayout57.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A5FEFD-27F6-4593-A957-3A906CAFB9E3}" type="datetimeFigureOut">
              <a:rPr lang="en-US" smtClean="0"/>
              <a:t>9/9/2023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570DEA-6018-4ACE-8370-FCD9431DCCE8}" type="slidenum">
              <a:rPr lang="en-US" smtClean="0"/>
              <a:t>‹#›</a:t>
            </a:fld>
            <a:endParaRPr lang="en-US"/>
          </a:p>
        </p:txBody>
      </p:sp>
    </p:spTree>
    <p:extLst>
      <p:ext uri="{BB962C8B-B14F-4D97-AF65-F5344CB8AC3E}">
        <p14:creationId xmlns:p14="http://schemas.microsoft.com/office/powerpoint/2010/main" val="2444248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861" r:id="rId3"/>
    <p:sldLayoutId id="2147483860" r:id="rId4"/>
    <p:sldLayoutId id="2147483859" r:id="rId5"/>
    <p:sldLayoutId id="2147483858" r:id="rId6"/>
    <p:sldLayoutId id="2147483857" r:id="rId7"/>
    <p:sldLayoutId id="2147483856" r:id="rId8"/>
    <p:sldLayoutId id="2147483855" r:id="rId9"/>
    <p:sldLayoutId id="2147483854" r:id="rId10"/>
    <p:sldLayoutId id="2147483853" r:id="rId11"/>
    <p:sldLayoutId id="2147483852" r:id="rId12"/>
    <p:sldLayoutId id="2147483851" r:id="rId13"/>
    <p:sldLayoutId id="2147483850" r:id="rId14"/>
    <p:sldLayoutId id="2147483849" r:id="rId15"/>
    <p:sldLayoutId id="2147483848" r:id="rId16"/>
    <p:sldLayoutId id="2147483847" r:id="rId17"/>
    <p:sldLayoutId id="2147483846" r:id="rId18"/>
    <p:sldLayoutId id="2147483845" r:id="rId19"/>
    <p:sldLayoutId id="2147483844" r:id="rId20"/>
    <p:sldLayoutId id="2147483843" r:id="rId21"/>
    <p:sldLayoutId id="2147483842" r:id="rId22"/>
    <p:sldLayoutId id="2147483841" r:id="rId23"/>
    <p:sldLayoutId id="2147483840" r:id="rId24"/>
    <p:sldLayoutId id="2147483839" r:id="rId25"/>
    <p:sldLayoutId id="2147483838" r:id="rId26"/>
    <p:sldLayoutId id="2147483837" r:id="rId27"/>
    <p:sldLayoutId id="2147483836" r:id="rId28"/>
    <p:sldLayoutId id="2147483834" r:id="rId29"/>
    <p:sldLayoutId id="2147483833" r:id="rId30"/>
    <p:sldLayoutId id="2147483832" r:id="rId31"/>
    <p:sldLayoutId id="2147483651" r:id="rId32"/>
    <p:sldLayoutId id="2147483652" r:id="rId33"/>
    <p:sldLayoutId id="2147483653" r:id="rId34"/>
    <p:sldLayoutId id="2147483654" r:id="rId35"/>
    <p:sldLayoutId id="2147483655" r:id="rId36"/>
    <p:sldLayoutId id="2147483656" r:id="rId37"/>
    <p:sldLayoutId id="2147483657" r:id="rId38"/>
    <p:sldLayoutId id="2147483658" r:id="rId39"/>
    <p:sldLayoutId id="2147483659" r:id="rId4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C6F5B9E5-8CA0-4568-817D-7926CA3B8B3D}"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9/9/2023</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AB09F965-6961-4349-82DA-F03B652B69B9}" type="slidenum">
              <a:rPr kumimoji="0" lang="en-US"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751251530"/>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835" r:id="rId3"/>
    <p:sldLayoutId id="2147483723" r:id="rId4"/>
    <p:sldLayoutId id="2147483724"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 id="2147483749" r:id="rId14"/>
    <p:sldLayoutId id="2147483750" r:id="rId15"/>
    <p:sldLayoutId id="2147483751" r:id="rId16"/>
    <p:sldLayoutId id="2147483752" r:id="rId17"/>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40156" y="-15539"/>
            <a:ext cx="12272312" cy="6889077"/>
          </a:xfrm>
          <a:prstGeom prst="rect">
            <a:avLst/>
          </a:prstGeom>
        </p:spPr>
      </p:pic>
      <p:pic>
        <p:nvPicPr>
          <p:cNvPr id="5" name="Content Placeholder 2"/>
          <p:cNvPicPr>
            <a:picLocks noChangeAspect="1"/>
          </p:cNvPicPr>
          <p:nvPr/>
        </p:nvPicPr>
        <p:blipFill>
          <a:blip r:embed="rId3"/>
          <a:stretch>
            <a:fillRect/>
          </a:stretch>
        </p:blipFill>
        <p:spPr>
          <a:xfrm>
            <a:off x="2333162" y="673218"/>
            <a:ext cx="2252345" cy="2781300"/>
          </a:xfrm>
          <a:prstGeom prst="rect">
            <a:avLst/>
          </a:prstGeom>
        </p:spPr>
      </p:pic>
      <p:pic>
        <p:nvPicPr>
          <p:cNvPr id="6" name="Picture 5"/>
          <p:cNvPicPr>
            <a:picLocks noChangeAspect="1"/>
          </p:cNvPicPr>
          <p:nvPr/>
        </p:nvPicPr>
        <p:blipFill>
          <a:blip r:embed="rId4"/>
          <a:stretch>
            <a:fillRect/>
          </a:stretch>
        </p:blipFill>
        <p:spPr>
          <a:xfrm>
            <a:off x="5274865" y="673218"/>
            <a:ext cx="2127250" cy="2781300"/>
          </a:xfrm>
          <a:prstGeom prst="rect">
            <a:avLst/>
          </a:prstGeom>
        </p:spPr>
      </p:pic>
      <p:pic>
        <p:nvPicPr>
          <p:cNvPr id="7" name="Picture 6"/>
          <p:cNvPicPr>
            <a:picLocks noChangeAspect="1"/>
          </p:cNvPicPr>
          <p:nvPr/>
        </p:nvPicPr>
        <p:blipFill>
          <a:blip r:embed="rId5"/>
          <a:stretch>
            <a:fillRect/>
          </a:stretch>
        </p:blipFill>
        <p:spPr>
          <a:xfrm>
            <a:off x="8142153" y="673218"/>
            <a:ext cx="2133600" cy="2742565"/>
          </a:xfrm>
          <a:prstGeom prst="rect">
            <a:avLst/>
          </a:prstGeom>
        </p:spPr>
      </p:pic>
      <p:pic>
        <p:nvPicPr>
          <p:cNvPr id="8" name="Picture 7"/>
          <p:cNvPicPr>
            <a:picLocks noChangeAspect="1"/>
          </p:cNvPicPr>
          <p:nvPr/>
        </p:nvPicPr>
        <p:blipFill>
          <a:blip r:embed="rId6"/>
          <a:stretch>
            <a:fillRect/>
          </a:stretch>
        </p:blipFill>
        <p:spPr>
          <a:xfrm>
            <a:off x="3459334" y="3758722"/>
            <a:ext cx="2466975" cy="2619375"/>
          </a:xfrm>
          <a:prstGeom prst="rect">
            <a:avLst/>
          </a:prstGeom>
        </p:spPr>
      </p:pic>
      <p:pic>
        <p:nvPicPr>
          <p:cNvPr id="9" name="Picture 8"/>
          <p:cNvPicPr>
            <a:picLocks noChangeAspect="1"/>
          </p:cNvPicPr>
          <p:nvPr/>
        </p:nvPicPr>
        <p:blipFill>
          <a:blip r:embed="rId7"/>
          <a:stretch>
            <a:fillRect/>
          </a:stretch>
        </p:blipFill>
        <p:spPr>
          <a:xfrm>
            <a:off x="6694285" y="3758722"/>
            <a:ext cx="2556510" cy="2600325"/>
          </a:xfrm>
          <a:prstGeom prst="rect">
            <a:avLst/>
          </a:prstGeom>
        </p:spPr>
      </p:pic>
      <p:pic>
        <p:nvPicPr>
          <p:cNvPr id="10" name="Picture 9"/>
          <p:cNvPicPr>
            <a:picLocks noChangeAspect="1"/>
          </p:cNvPicPr>
          <p:nvPr/>
        </p:nvPicPr>
        <p:blipFill>
          <a:blip r:embed="rId8"/>
          <a:stretch>
            <a:fillRect/>
          </a:stretch>
        </p:blipFill>
        <p:spPr>
          <a:xfrm>
            <a:off x="3044529" y="213203"/>
            <a:ext cx="6206266" cy="536494"/>
          </a:xfrm>
          <a:prstGeom prst="rect">
            <a:avLst/>
          </a:prstGeom>
        </p:spPr>
      </p:pic>
    </p:spTree>
    <p:extLst>
      <p:ext uri="{BB962C8B-B14F-4D97-AF65-F5344CB8AC3E}">
        <p14:creationId xmlns:p14="http://schemas.microsoft.com/office/powerpoint/2010/main" val="2390546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a:stretch>
            <a:fillRect/>
          </a:stretch>
        </p:blipFill>
        <p:spPr>
          <a:xfrm>
            <a:off x="-67590" y="-18587"/>
            <a:ext cx="12327180" cy="6895174"/>
          </a:xfrm>
          <a:prstGeom prst="rect">
            <a:avLst/>
          </a:prstGeom>
        </p:spPr>
      </p:pic>
      <p:sp>
        <p:nvSpPr>
          <p:cNvPr id="4" name="TextBox 3"/>
          <p:cNvSpPr txBox="1"/>
          <p:nvPr/>
        </p:nvSpPr>
        <p:spPr>
          <a:xfrm>
            <a:off x="840952" y="124409"/>
            <a:ext cx="1078173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Các con hãy đọc thầm đoạn 2 và trả lời câu hỏi:</a:t>
            </a:r>
          </a:p>
        </p:txBody>
      </p:sp>
      <p:sp>
        <p:nvSpPr>
          <p:cNvPr id="5" name="TextBox 4"/>
          <p:cNvSpPr txBox="1"/>
          <p:nvPr/>
        </p:nvSpPr>
        <p:spPr>
          <a:xfrm>
            <a:off x="840951" y="728327"/>
            <a:ext cx="10781731" cy="523220"/>
          </a:xfrm>
          <a:prstGeom prst="rect">
            <a:avLst/>
          </a:prstGeom>
          <a:noFill/>
        </p:spPr>
        <p:txBody>
          <a:bodyPr wrap="square" rtlCol="0">
            <a:spAutoFit/>
          </a:bodyPr>
          <a:lstStyle/>
          <a:p>
            <a:r>
              <a:rPr lang="en-US" sz="2800" b="1" err="1">
                <a:solidFill>
                  <a:srgbClr val="FF0000"/>
                </a:solidFill>
                <a:latin typeface="Times New Roman" panose="02020603050405020304" pitchFamily="18" charset="0"/>
                <a:cs typeface="Times New Roman" panose="02020603050405020304" pitchFamily="18" charset="0"/>
              </a:rPr>
              <a:t>Câu</a:t>
            </a:r>
            <a:r>
              <a:rPr lang="en-US" sz="2800" b="1">
                <a:solidFill>
                  <a:srgbClr val="FF0000"/>
                </a:solidFill>
                <a:latin typeface="Times New Roman" panose="02020603050405020304" pitchFamily="18" charset="0"/>
                <a:cs typeface="Times New Roman" panose="02020603050405020304" pitchFamily="18" charset="0"/>
              </a:rPr>
              <a:t> 2.</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Sau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Cách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mạng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tháng</a:t>
            </a:r>
            <a:r>
              <a:rPr lang="en-US" sz="2800" dirty="0">
                <a:solidFill>
                  <a:srgbClr val="FF0000"/>
                </a:solidFill>
                <a:latin typeface="Times New Roman" panose="02020603050405020304" pitchFamily="18" charset="0"/>
                <a:cs typeface="Times New Roman" panose="02020603050405020304" pitchFamily="18" charset="0"/>
              </a:rPr>
              <a:t> </a:t>
            </a:r>
            <a:r>
              <a:rPr lang="en-US" sz="2800" err="1">
                <a:solidFill>
                  <a:srgbClr val="FF0000"/>
                </a:solidFill>
                <a:latin typeface="Times New Roman" panose="02020603050405020304" pitchFamily="18" charset="0"/>
                <a:cs typeface="Times New Roman" panose="02020603050405020304" pitchFamily="18" charset="0"/>
              </a:rPr>
              <a:t>Tám</a:t>
            </a:r>
            <a:r>
              <a:rPr lang="en-US" sz="2800">
                <a:solidFill>
                  <a:srgbClr val="FF0000"/>
                </a:solidFill>
                <a:latin typeface="Times New Roman" panose="02020603050405020304" pitchFamily="18" charset="0"/>
                <a:cs typeface="Times New Roman" panose="02020603050405020304" pitchFamily="18" charset="0"/>
              </a:rPr>
              <a:t>, </a:t>
            </a:r>
            <a:r>
              <a:rPr lang="en-US" sz="2800" err="1">
                <a:solidFill>
                  <a:srgbClr val="FF0000"/>
                </a:solidFill>
                <a:latin typeface="Times New Roman" panose="02020603050405020304" pitchFamily="18" charset="0"/>
                <a:cs typeface="Times New Roman" panose="02020603050405020304" pitchFamily="18" charset="0"/>
              </a:rPr>
              <a:t>nhiệm</a:t>
            </a:r>
            <a:r>
              <a:rPr lang="en-US" sz="2800">
                <a:solidFill>
                  <a:srgbClr val="FF0000"/>
                </a:solidFill>
                <a:latin typeface="Times New Roman" panose="02020603050405020304" pitchFamily="18" charset="0"/>
                <a:cs typeface="Times New Roman" panose="02020603050405020304" pitchFamily="18" charset="0"/>
              </a:rPr>
              <a:t> vụ </a:t>
            </a:r>
            <a:r>
              <a:rPr lang="en-US" sz="2800" dirty="0" err="1">
                <a:solidFill>
                  <a:srgbClr val="FF0000"/>
                </a:solidFill>
                <a:latin typeface="Times New Roman" panose="02020603050405020304" pitchFamily="18" charset="0"/>
                <a:cs typeface="Times New Roman" panose="02020603050405020304" pitchFamily="18" charset="0"/>
              </a:rPr>
              <a:t>của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toàn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dân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là</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gì</a:t>
            </a:r>
            <a:r>
              <a:rPr lang="en-US" sz="2800" dirty="0">
                <a:solidFill>
                  <a:srgbClr val="FF0000"/>
                </a:solidFill>
                <a:latin typeface="Times New Roman" panose="02020603050405020304" pitchFamily="18" charset="0"/>
                <a:cs typeface="Times New Roman" panose="02020603050405020304" pitchFamily="18" charset="0"/>
              </a:rPr>
              <a:t>?</a:t>
            </a:r>
          </a:p>
        </p:txBody>
      </p:sp>
      <p:sp>
        <p:nvSpPr>
          <p:cNvPr id="6" name="TextBox 5"/>
          <p:cNvSpPr txBox="1"/>
          <p:nvPr/>
        </p:nvSpPr>
        <p:spPr>
          <a:xfrm>
            <a:off x="840950" y="1338549"/>
            <a:ext cx="10781731" cy="954107"/>
          </a:xfrm>
          <a:prstGeom prst="rect">
            <a:avLst/>
          </a:prstGeom>
          <a:noFill/>
        </p:spPr>
        <p:txBody>
          <a:bodyPr wrap="square" rtlCol="0">
            <a:spAutoFit/>
          </a:bodyPr>
          <a:lstStyle/>
          <a:p>
            <a:pPr algn="just"/>
            <a:r>
              <a:rPr lang="en-US" sz="2800">
                <a:solidFill>
                  <a:srgbClr val="0000FF"/>
                </a:solidFill>
                <a:latin typeface="Times New Roman" panose="02020603050405020304" pitchFamily="18" charset="0"/>
                <a:cs typeface="Times New Roman" panose="02020603050405020304" pitchFamily="18" charset="0"/>
              </a:rPr>
              <a:t>Xây dựng lại cơ đồ mà tổ tiên để lại, làm cho nước ta theo kịp các nước khác trên hoàn cầu.</a:t>
            </a:r>
            <a:endParaRPr lang="en-US" sz="2800" dirty="0">
              <a:solidFill>
                <a:srgbClr val="0000FF"/>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840942" y="2159832"/>
            <a:ext cx="10781733" cy="953135"/>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err="1">
                <a:ln>
                  <a:noFill/>
                </a:ln>
                <a:solidFill>
                  <a:srgbClr val="FF0000"/>
                </a:solidFill>
                <a:effectLst/>
                <a:uLnTx/>
                <a:uFillTx/>
                <a:latin typeface="Times New Roman" panose="02020603050405020304" pitchFamily="18" charset="0"/>
                <a:cs typeface="Times New Roman" panose="02020603050405020304" pitchFamily="18" charset="0"/>
              </a:rPr>
              <a:t>Câu</a:t>
            </a:r>
            <a:r>
              <a:rPr kumimoji="0" lang="en-US" sz="2800" b="1" i="0" u="none" strike="noStrike" kern="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 3.</a:t>
            </a:r>
            <a:r>
              <a:rPr kumimoji="0" lang="en-US" sz="2800" b="0" i="0" u="none" strike="noStrike" kern="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  </a:t>
            </a:r>
            <a:r>
              <a:rPr lang="en-US" sz="2800" kern="0" dirty="0" err="1">
                <a:solidFill>
                  <a:srgbClr val="FF0000"/>
                </a:solidFill>
                <a:latin typeface="Times New Roman" panose="02020603050405020304" pitchFamily="18" charset="0"/>
                <a:cs typeface="Times New Roman" panose="02020603050405020304" pitchFamily="18" charset="0"/>
              </a:rPr>
              <a:t>H</a:t>
            </a:r>
            <a:r>
              <a:rPr kumimoji="0" lang="en-US" sz="2800" b="0" i="0" u="none" strike="noStrike" kern="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ọc </a:t>
            </a:r>
            <a:r>
              <a:rPr kumimoji="0" lang="en-US" sz="2800" b="0"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sinh</a:t>
            </a:r>
            <a:r>
              <a:rPr kumimoji="0" lang="en-US" sz="2800" b="0"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có</a:t>
            </a:r>
            <a:r>
              <a:rPr kumimoji="0" lang="en-US" sz="2800" b="0"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trách</a:t>
            </a:r>
            <a:r>
              <a:rPr kumimoji="0" lang="en-US" sz="2800" b="0"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nhiệm</a:t>
            </a:r>
            <a:r>
              <a:rPr kumimoji="0" lang="en-US" sz="2800" b="0"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như</a:t>
            </a:r>
            <a:r>
              <a:rPr kumimoji="0" lang="en-US" sz="2800" b="0"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0" cap="none" spc="0" normalizeH="0" baseline="0" noProof="0" err="1">
                <a:ln>
                  <a:noFill/>
                </a:ln>
                <a:solidFill>
                  <a:srgbClr val="FF0000"/>
                </a:solidFill>
                <a:effectLst/>
                <a:uLnTx/>
                <a:uFillTx/>
                <a:latin typeface="Times New Roman" panose="02020603050405020304" pitchFamily="18" charset="0"/>
                <a:cs typeface="Times New Roman" panose="02020603050405020304" pitchFamily="18" charset="0"/>
              </a:rPr>
              <a:t>thế</a:t>
            </a:r>
            <a:r>
              <a:rPr kumimoji="0" lang="en-US" sz="2800" b="0" i="0" u="none" strike="noStrike" kern="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 nào </a:t>
            </a:r>
            <a:r>
              <a:rPr kumimoji="0" lang="en-US" sz="2800" b="0"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trong</a:t>
            </a:r>
            <a:r>
              <a:rPr kumimoji="0" lang="en-US" sz="2800" b="0"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công</a:t>
            </a:r>
            <a:r>
              <a:rPr kumimoji="0" lang="en-US" sz="2800" b="0"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cuộc</a:t>
            </a:r>
            <a:r>
              <a:rPr kumimoji="0" lang="en-US" sz="2800" b="0"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kiến</a:t>
            </a:r>
            <a:r>
              <a:rPr kumimoji="0" lang="en-US" sz="2800" b="0"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thiết</a:t>
            </a:r>
            <a:r>
              <a:rPr kumimoji="0" lang="en-US" sz="2800" b="0"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đất</a:t>
            </a:r>
            <a:r>
              <a:rPr kumimoji="0" lang="en-US" sz="2800" b="0"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nước</a:t>
            </a:r>
            <a:r>
              <a:rPr kumimoji="0" lang="en-US" sz="2800" b="0"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a:t>
            </a:r>
          </a:p>
        </p:txBody>
      </p:sp>
      <p:sp>
        <p:nvSpPr>
          <p:cNvPr id="8" name="TextBox 7"/>
          <p:cNvSpPr txBox="1"/>
          <p:nvPr/>
        </p:nvSpPr>
        <p:spPr>
          <a:xfrm>
            <a:off x="810122" y="3074572"/>
            <a:ext cx="10781730" cy="954107"/>
          </a:xfrm>
          <a:prstGeom prst="rect">
            <a:avLst/>
          </a:prstGeom>
          <a:noFill/>
        </p:spPr>
        <p:txBody>
          <a:bodyPr wrap="square" rtlCol="0">
            <a:spAutoFit/>
          </a:bodyPr>
          <a:lstStyle/>
          <a:p>
            <a:pPr algn="just"/>
            <a:r>
              <a:rPr lang="en-US" sz="2800">
                <a:solidFill>
                  <a:srgbClr val="0000FF"/>
                </a:solidFill>
                <a:latin typeface="Times New Roman" panose="02020603050405020304" pitchFamily="18" charset="0"/>
                <a:cs typeface="Times New Roman" panose="02020603050405020304" pitchFamily="18" charset="0"/>
              </a:rPr>
              <a:t>Cố gắng, siêng năng học tập, ngoan ngoãn, nghe thầy, yêu bạn. Lớn lên xây dựng đất nước sánh vai với các cường quốc năm châu.</a:t>
            </a:r>
            <a:endParaRPr lang="en-US" sz="2800" dirty="0">
              <a:solidFill>
                <a:srgbClr val="0000FF"/>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840943" y="5262759"/>
            <a:ext cx="10781732" cy="954107"/>
          </a:xfrm>
          <a:prstGeom prst="rect">
            <a:avLst/>
          </a:prstGeom>
          <a:noFill/>
        </p:spPr>
        <p:txBody>
          <a:bodyPr wrap="square" rtlCol="0">
            <a:spAutoFit/>
          </a:bodyPr>
          <a:lstStyle/>
          <a:p>
            <a:pPr>
              <a:spcBef>
                <a:spcPct val="50000"/>
              </a:spcBef>
            </a:pPr>
            <a:r>
              <a:rPr lang="en-US" sz="2800" b="1" i="1">
                <a:solidFill>
                  <a:srgbClr val="0000FF"/>
                </a:solidFill>
                <a:latin typeface="Times New Roman" panose="02020603050405020304" pitchFamily="18" charset="0"/>
                <a:cs typeface="Times New Roman" panose="02020603050405020304" pitchFamily="18" charset="0"/>
              </a:rPr>
              <a:t>Ý chính đoạn 2: </a:t>
            </a:r>
            <a:r>
              <a:rPr lang="en-GB" altLang="en-US" sz="2800" b="1" i="1">
                <a:solidFill>
                  <a:srgbClr val="0000FF"/>
                </a:solidFill>
                <a:latin typeface="Times New Roman" panose="02020603050405020304" pitchFamily="18" charset="0"/>
                <a:cs typeface="Times New Roman" panose="02020603050405020304" pitchFamily="18" charset="0"/>
              </a:rPr>
              <a:t> Nhiệm vụ của toàn dân và học sinh trong công cuộc kiến thiết đất nước</a:t>
            </a:r>
            <a:r>
              <a:rPr lang="en-GB" altLang="en-US" sz="2800">
                <a:solidFill>
                  <a:srgbClr val="0000CC"/>
                </a:solidFill>
                <a:latin typeface="Times New Roman" panose="02020603050405020304" pitchFamily="18" charset="0"/>
                <a:cs typeface="Times New Roman" panose="02020603050405020304" pitchFamily="18" charset="0"/>
              </a:rPr>
              <a:t>.</a:t>
            </a:r>
          </a:p>
        </p:txBody>
      </p:sp>
      <p:sp>
        <p:nvSpPr>
          <p:cNvPr id="10" name="TextBox 9"/>
          <p:cNvSpPr txBox="1"/>
          <p:nvPr/>
        </p:nvSpPr>
        <p:spPr>
          <a:xfrm>
            <a:off x="840948" y="2235053"/>
            <a:ext cx="10781731" cy="523220"/>
          </a:xfrm>
          <a:prstGeom prst="rect">
            <a:avLst/>
          </a:prstGeom>
          <a:noFill/>
        </p:spPr>
        <p:txBody>
          <a:bodyPr wrap="square" rtlCol="0">
            <a:spAutoFit/>
          </a:bodyPr>
          <a:lstStyle/>
          <a:p>
            <a:r>
              <a:rPr lang="en-US" sz="2800">
                <a:solidFill>
                  <a:srgbClr val="FF0000"/>
                </a:solidFill>
                <a:latin typeface="Times New Roman" panose="02020603050405020304" pitchFamily="18" charset="0"/>
                <a:cs typeface="Times New Roman" panose="02020603050405020304" pitchFamily="18" charset="0"/>
              </a:rPr>
              <a:t>Con hiểu hoàn cầu  </a:t>
            </a:r>
            <a:r>
              <a:rPr lang="en-US" sz="2800" dirty="0" err="1">
                <a:solidFill>
                  <a:srgbClr val="FF0000"/>
                </a:solidFill>
                <a:latin typeface="Times New Roman" panose="02020603050405020304" pitchFamily="18" charset="0"/>
                <a:cs typeface="Times New Roman" panose="02020603050405020304" pitchFamily="18" charset="0"/>
              </a:rPr>
              <a:t>là</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gì</a:t>
            </a:r>
            <a:r>
              <a:rPr lang="en-US" sz="2800" dirty="0">
                <a:solidFill>
                  <a:srgbClr val="FF0000"/>
                </a:solidFill>
                <a:latin typeface="Times New Roman" panose="02020603050405020304" pitchFamily="18" charset="0"/>
                <a:cs typeface="Times New Roman" panose="02020603050405020304" pitchFamily="18" charset="0"/>
              </a:rPr>
              <a:t>?</a:t>
            </a:r>
          </a:p>
        </p:txBody>
      </p:sp>
      <p:sp>
        <p:nvSpPr>
          <p:cNvPr id="11" name="TextBox 10"/>
          <p:cNvSpPr txBox="1"/>
          <p:nvPr/>
        </p:nvSpPr>
        <p:spPr>
          <a:xfrm>
            <a:off x="840948" y="2717098"/>
            <a:ext cx="10781731" cy="523220"/>
          </a:xfrm>
          <a:prstGeom prst="rect">
            <a:avLst/>
          </a:prstGeom>
          <a:noFill/>
        </p:spPr>
        <p:txBody>
          <a:bodyPr wrap="square" rtlCol="0">
            <a:spAutoFit/>
          </a:bodyPr>
          <a:lstStyle/>
          <a:p>
            <a:r>
              <a:rPr lang="en-US" sz="2800">
                <a:solidFill>
                  <a:srgbClr val="FF0000"/>
                </a:solidFill>
                <a:latin typeface="Times New Roman" panose="02020603050405020304" pitchFamily="18" charset="0"/>
                <a:cs typeface="Times New Roman" panose="02020603050405020304" pitchFamily="18" charset="0"/>
              </a:rPr>
              <a:t>Tai sao ta phải xây dựng lại cơ đồ để theo kịp các nước khác trên thế giới?</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840947" y="3233821"/>
            <a:ext cx="10781731" cy="1384995"/>
          </a:xfrm>
          <a:prstGeom prst="rect">
            <a:avLst/>
          </a:prstGeom>
          <a:noFill/>
        </p:spPr>
        <p:txBody>
          <a:bodyPr wrap="square" rtlCol="0">
            <a:spAutoFit/>
          </a:bodyPr>
          <a:lstStyle/>
          <a:p>
            <a:pPr algn="just"/>
            <a:r>
              <a:rPr lang="en-US" sz="2800">
                <a:solidFill>
                  <a:srgbClr val="0000FF"/>
                </a:solidFill>
                <a:latin typeface="Times New Roman" panose="02020603050405020304" pitchFamily="18" charset="0"/>
                <a:cs typeface="Times New Roman" panose="02020603050405020304" pitchFamily="18" charset="0"/>
              </a:rPr>
              <a:t> Xây dựng lại cơ đồ là XDVH, KT, CT, XH. Bởi vì hơn 80 năm qua nước ta bị thực dân Pháp đô hộ, chúng ra sức vơ vét, tàn phá tài nguyên thiên nhiên của ta, kìm hãm sự phát triển, VH, XH của nước ta để dễ bề cai trị.</a:t>
            </a:r>
            <a:endParaRPr lang="en-US" sz="2800" dirty="0">
              <a:solidFill>
                <a:srgbClr val="0000FF"/>
              </a:solidFill>
              <a:latin typeface="Times New Roman" panose="02020603050405020304" pitchFamily="18" charset="0"/>
              <a:cs typeface="Times New Roman" panose="02020603050405020304" pitchFamily="18" charset="0"/>
            </a:endParaRPr>
          </a:p>
        </p:txBody>
      </p:sp>
      <p:sp>
        <p:nvSpPr>
          <p:cNvPr id="14" name="Rectangle 2"/>
          <p:cNvSpPr/>
          <p:nvPr/>
        </p:nvSpPr>
        <p:spPr>
          <a:xfrm>
            <a:off x="958552" y="4186365"/>
            <a:ext cx="10781733" cy="565523"/>
          </a:xfrm>
          <a:prstGeom prst="rect">
            <a:avLst/>
          </a:prstGeom>
          <a:noFill/>
        </p:spPr>
        <p:style>
          <a:lnRef idx="1">
            <a:schemeClr val="accent5"/>
          </a:lnRef>
          <a:fillRef idx="2">
            <a:schemeClr val="accent5"/>
          </a:fillRef>
          <a:effectRef idx="1">
            <a:schemeClr val="accent5"/>
          </a:effectRef>
          <a:fontRef idx="minor">
            <a:schemeClr val="dk1"/>
          </a:fontRef>
        </p:style>
        <p:txBody>
          <a:bodyPr anchor="ctr"/>
          <a:lstStyle/>
          <a:p>
            <a:pPr eaLnBrk="1" hangingPunct="1"/>
            <a:r>
              <a:rPr lang="en-US" altLang="vi-VN" sz="2400" b="1">
                <a:solidFill>
                  <a:srgbClr val="FF0000"/>
                </a:solidFill>
                <a:latin typeface="Times New Roman" panose="02020603050405020304" pitchFamily="18" charset="0"/>
              </a:rPr>
              <a:t>Vậy các con thấy nhiệm vụ học tập của mình như thế nào?</a:t>
            </a:r>
            <a:endParaRPr lang="en-US" altLang="vi-VN" sz="2400" b="1" dirty="0">
              <a:solidFill>
                <a:srgbClr val="FF0000"/>
              </a:solidFill>
              <a:latin typeface="Times New Roman" panose="02020603050405020304" pitchFamily="18" charset="0"/>
            </a:endParaRPr>
          </a:p>
        </p:txBody>
      </p:sp>
      <p:sp>
        <p:nvSpPr>
          <p:cNvPr id="15" name="Rectangle 2"/>
          <p:cNvSpPr/>
          <p:nvPr/>
        </p:nvSpPr>
        <p:spPr>
          <a:xfrm>
            <a:off x="958552" y="4720314"/>
            <a:ext cx="10781733" cy="565523"/>
          </a:xfrm>
          <a:prstGeom prst="rect">
            <a:avLst/>
          </a:prstGeom>
          <a:noFill/>
        </p:spPr>
        <p:style>
          <a:lnRef idx="1">
            <a:schemeClr val="accent5"/>
          </a:lnRef>
          <a:fillRef idx="2">
            <a:schemeClr val="accent5"/>
          </a:fillRef>
          <a:effectRef idx="1">
            <a:schemeClr val="accent5"/>
          </a:effectRef>
          <a:fontRef idx="minor">
            <a:schemeClr val="dk1"/>
          </a:fontRef>
        </p:style>
        <p:txBody>
          <a:bodyPr anchor="ctr"/>
          <a:lstStyle/>
          <a:p>
            <a:pPr eaLnBrk="1" hangingPunct="1"/>
            <a:r>
              <a:rPr lang="en-US" altLang="vi-VN" sz="2400" b="1">
                <a:solidFill>
                  <a:srgbClr val="FF0000"/>
                </a:solidFill>
                <a:latin typeface="Times New Roman" panose="02020603050405020304" pitchFamily="18" charset="0"/>
              </a:rPr>
              <a:t>Ý chính của đoạn 2 là gì?</a:t>
            </a:r>
            <a:endParaRPr lang="en-US" altLang="vi-VN" sz="2400" b="1" dirty="0">
              <a:solidFill>
                <a:srgbClr val="FF0000"/>
              </a:solidFill>
              <a:latin typeface="Times New Roman" panose="02020603050405020304" pitchFamily="18" charset="0"/>
            </a:endParaRPr>
          </a:p>
        </p:txBody>
      </p:sp>
    </p:spTree>
    <p:extLst>
      <p:ext uri="{BB962C8B-B14F-4D97-AF65-F5344CB8AC3E}">
        <p14:creationId xmlns:p14="http://schemas.microsoft.com/office/powerpoint/2010/main" val="1272439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anim calcmode="lin" valueType="num">
                                      <p:cBhvr>
                                        <p:cTn id="43" dur="1000" fill="hold"/>
                                        <p:tgtEl>
                                          <p:spTgt spid="12"/>
                                        </p:tgtEl>
                                        <p:attrNameLst>
                                          <p:attrName>ppt_x</p:attrName>
                                        </p:attrNameLst>
                                      </p:cBhvr>
                                      <p:tavLst>
                                        <p:tav tm="0">
                                          <p:val>
                                            <p:strVal val="#ppt_x"/>
                                          </p:val>
                                        </p:tav>
                                        <p:tav tm="100000">
                                          <p:val>
                                            <p:strVal val="#ppt_x"/>
                                          </p:val>
                                        </p:tav>
                                      </p:tavLst>
                                    </p:anim>
                                    <p:anim calcmode="lin" valueType="num">
                                      <p:cBhvr>
                                        <p:cTn id="4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xit" presetSubtype="4" fill="hold" grpId="1" nodeType="clickEffect">
                                  <p:stCondLst>
                                    <p:cond delay="0"/>
                                  </p:stCondLst>
                                  <p:childTnLst>
                                    <p:anim calcmode="lin" valueType="num">
                                      <p:cBhvr additive="base">
                                        <p:cTn id="48" dur="500"/>
                                        <p:tgtEl>
                                          <p:spTgt spid="10"/>
                                        </p:tgtEl>
                                        <p:attrNameLst>
                                          <p:attrName>ppt_x</p:attrName>
                                        </p:attrNameLst>
                                      </p:cBhvr>
                                      <p:tavLst>
                                        <p:tav tm="0">
                                          <p:val>
                                            <p:strVal val="ppt_x"/>
                                          </p:val>
                                        </p:tav>
                                        <p:tav tm="100000">
                                          <p:val>
                                            <p:strVal val="ppt_x"/>
                                          </p:val>
                                        </p:tav>
                                      </p:tavLst>
                                    </p:anim>
                                    <p:anim calcmode="lin" valueType="num">
                                      <p:cBhvr additive="base">
                                        <p:cTn id="49" dur="500"/>
                                        <p:tgtEl>
                                          <p:spTgt spid="10"/>
                                        </p:tgtEl>
                                        <p:attrNameLst>
                                          <p:attrName>ppt_y</p:attrName>
                                        </p:attrNameLst>
                                      </p:cBhvr>
                                      <p:tavLst>
                                        <p:tav tm="0">
                                          <p:val>
                                            <p:strVal val="ppt_y"/>
                                          </p:val>
                                        </p:tav>
                                        <p:tav tm="100000">
                                          <p:val>
                                            <p:strVal val="1+ppt_h/2"/>
                                          </p:val>
                                        </p:tav>
                                      </p:tavLst>
                                    </p:anim>
                                    <p:set>
                                      <p:cBhvr>
                                        <p:cTn id="50" dur="1" fill="hold">
                                          <p:stCondLst>
                                            <p:cond delay="499"/>
                                          </p:stCondLst>
                                        </p:cTn>
                                        <p:tgtEl>
                                          <p:spTgt spid="10"/>
                                        </p:tgtEl>
                                        <p:attrNameLst>
                                          <p:attrName>style.visibility</p:attrName>
                                        </p:attrNameLst>
                                      </p:cBhvr>
                                      <p:to>
                                        <p:strVal val="hidden"/>
                                      </p:to>
                                    </p:set>
                                  </p:childTnLst>
                                </p:cTn>
                              </p:par>
                              <p:par>
                                <p:cTn id="51" presetID="2" presetClass="exit" presetSubtype="4" fill="hold" grpId="1" nodeType="withEffect">
                                  <p:stCondLst>
                                    <p:cond delay="0"/>
                                  </p:stCondLst>
                                  <p:childTnLst>
                                    <p:anim calcmode="lin" valueType="num">
                                      <p:cBhvr additive="base">
                                        <p:cTn id="52" dur="500"/>
                                        <p:tgtEl>
                                          <p:spTgt spid="11"/>
                                        </p:tgtEl>
                                        <p:attrNameLst>
                                          <p:attrName>ppt_x</p:attrName>
                                        </p:attrNameLst>
                                      </p:cBhvr>
                                      <p:tavLst>
                                        <p:tav tm="0">
                                          <p:val>
                                            <p:strVal val="ppt_x"/>
                                          </p:val>
                                        </p:tav>
                                        <p:tav tm="100000">
                                          <p:val>
                                            <p:strVal val="ppt_x"/>
                                          </p:val>
                                        </p:tav>
                                      </p:tavLst>
                                    </p:anim>
                                    <p:anim calcmode="lin" valueType="num">
                                      <p:cBhvr additive="base">
                                        <p:cTn id="53" dur="500"/>
                                        <p:tgtEl>
                                          <p:spTgt spid="11"/>
                                        </p:tgtEl>
                                        <p:attrNameLst>
                                          <p:attrName>ppt_y</p:attrName>
                                        </p:attrNameLst>
                                      </p:cBhvr>
                                      <p:tavLst>
                                        <p:tav tm="0">
                                          <p:val>
                                            <p:strVal val="ppt_y"/>
                                          </p:val>
                                        </p:tav>
                                        <p:tav tm="100000">
                                          <p:val>
                                            <p:strVal val="1+ppt_h/2"/>
                                          </p:val>
                                        </p:tav>
                                      </p:tavLst>
                                    </p:anim>
                                    <p:set>
                                      <p:cBhvr>
                                        <p:cTn id="54" dur="1" fill="hold">
                                          <p:stCondLst>
                                            <p:cond delay="499"/>
                                          </p:stCondLst>
                                        </p:cTn>
                                        <p:tgtEl>
                                          <p:spTgt spid="11"/>
                                        </p:tgtEl>
                                        <p:attrNameLst>
                                          <p:attrName>style.visibility</p:attrName>
                                        </p:attrNameLst>
                                      </p:cBhvr>
                                      <p:to>
                                        <p:strVal val="hidden"/>
                                      </p:to>
                                    </p:set>
                                  </p:childTnLst>
                                </p:cTn>
                              </p:par>
                              <p:par>
                                <p:cTn id="55" presetID="2" presetClass="exit" presetSubtype="4" fill="hold" grpId="1" nodeType="withEffect">
                                  <p:stCondLst>
                                    <p:cond delay="0"/>
                                  </p:stCondLst>
                                  <p:childTnLst>
                                    <p:anim calcmode="lin" valueType="num">
                                      <p:cBhvr additive="base">
                                        <p:cTn id="56" dur="500"/>
                                        <p:tgtEl>
                                          <p:spTgt spid="12"/>
                                        </p:tgtEl>
                                        <p:attrNameLst>
                                          <p:attrName>ppt_x</p:attrName>
                                        </p:attrNameLst>
                                      </p:cBhvr>
                                      <p:tavLst>
                                        <p:tav tm="0">
                                          <p:val>
                                            <p:strVal val="ppt_x"/>
                                          </p:val>
                                        </p:tav>
                                        <p:tav tm="100000">
                                          <p:val>
                                            <p:strVal val="ppt_x"/>
                                          </p:val>
                                        </p:tav>
                                      </p:tavLst>
                                    </p:anim>
                                    <p:anim calcmode="lin" valueType="num">
                                      <p:cBhvr additive="base">
                                        <p:cTn id="57" dur="500"/>
                                        <p:tgtEl>
                                          <p:spTgt spid="12"/>
                                        </p:tgtEl>
                                        <p:attrNameLst>
                                          <p:attrName>ppt_y</p:attrName>
                                        </p:attrNameLst>
                                      </p:cBhvr>
                                      <p:tavLst>
                                        <p:tav tm="0">
                                          <p:val>
                                            <p:strVal val="ppt_y"/>
                                          </p:val>
                                        </p:tav>
                                        <p:tav tm="100000">
                                          <p:val>
                                            <p:strVal val="1+ppt_h/2"/>
                                          </p:val>
                                        </p:tav>
                                      </p:tavLst>
                                    </p:anim>
                                    <p:set>
                                      <p:cBhvr>
                                        <p:cTn id="58" dur="1" fill="hold">
                                          <p:stCondLst>
                                            <p:cond delay="499"/>
                                          </p:stCondLst>
                                        </p:cTn>
                                        <p:tgtEl>
                                          <p:spTgt spid="12"/>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7"/>
                                        </p:tgtEl>
                                        <p:attrNameLst>
                                          <p:attrName>style.visibility</p:attrName>
                                        </p:attrNameLst>
                                      </p:cBhvr>
                                      <p:to>
                                        <p:strVal val="visible"/>
                                      </p:to>
                                    </p:set>
                                    <p:animEffect transition="in" filter="fade">
                                      <p:cBhvr>
                                        <p:cTn id="63" dur="1000"/>
                                        <p:tgtEl>
                                          <p:spTgt spid="7"/>
                                        </p:tgtEl>
                                      </p:cBhvr>
                                    </p:animEffect>
                                    <p:anim calcmode="lin" valueType="num">
                                      <p:cBhvr>
                                        <p:cTn id="64" dur="1000" fill="hold"/>
                                        <p:tgtEl>
                                          <p:spTgt spid="7"/>
                                        </p:tgtEl>
                                        <p:attrNameLst>
                                          <p:attrName>ppt_x</p:attrName>
                                        </p:attrNameLst>
                                      </p:cBhvr>
                                      <p:tavLst>
                                        <p:tav tm="0">
                                          <p:val>
                                            <p:strVal val="#ppt_x"/>
                                          </p:val>
                                        </p:tav>
                                        <p:tav tm="100000">
                                          <p:val>
                                            <p:strVal val="#ppt_x"/>
                                          </p:val>
                                        </p:tav>
                                      </p:tavLst>
                                    </p:anim>
                                    <p:anim calcmode="lin" valueType="num">
                                      <p:cBhvr>
                                        <p:cTn id="6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fade">
                                      <p:cBhvr>
                                        <p:cTn id="77" dur="1000"/>
                                        <p:tgtEl>
                                          <p:spTgt spid="14"/>
                                        </p:tgtEl>
                                      </p:cBhvr>
                                    </p:animEffect>
                                    <p:anim calcmode="lin" valueType="num">
                                      <p:cBhvr>
                                        <p:cTn id="78" dur="1000" fill="hold"/>
                                        <p:tgtEl>
                                          <p:spTgt spid="14"/>
                                        </p:tgtEl>
                                        <p:attrNameLst>
                                          <p:attrName>ppt_x</p:attrName>
                                        </p:attrNameLst>
                                      </p:cBhvr>
                                      <p:tavLst>
                                        <p:tav tm="0">
                                          <p:val>
                                            <p:strVal val="#ppt_x"/>
                                          </p:val>
                                        </p:tav>
                                        <p:tav tm="100000">
                                          <p:val>
                                            <p:strVal val="#ppt_x"/>
                                          </p:val>
                                        </p:tav>
                                      </p:tavLst>
                                    </p:anim>
                                    <p:anim calcmode="lin" valueType="num">
                                      <p:cBhvr>
                                        <p:cTn id="7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15"/>
                                        </p:tgtEl>
                                        <p:attrNameLst>
                                          <p:attrName>style.visibility</p:attrName>
                                        </p:attrNameLst>
                                      </p:cBhvr>
                                      <p:to>
                                        <p:strVal val="visible"/>
                                      </p:to>
                                    </p:set>
                                    <p:animEffect transition="in" filter="fade">
                                      <p:cBhvr>
                                        <p:cTn id="84" dur="1000"/>
                                        <p:tgtEl>
                                          <p:spTgt spid="15"/>
                                        </p:tgtEl>
                                      </p:cBhvr>
                                    </p:animEffect>
                                    <p:anim calcmode="lin" valueType="num">
                                      <p:cBhvr>
                                        <p:cTn id="85" dur="1000" fill="hold"/>
                                        <p:tgtEl>
                                          <p:spTgt spid="15"/>
                                        </p:tgtEl>
                                        <p:attrNameLst>
                                          <p:attrName>ppt_x</p:attrName>
                                        </p:attrNameLst>
                                      </p:cBhvr>
                                      <p:tavLst>
                                        <p:tav tm="0">
                                          <p:val>
                                            <p:strVal val="#ppt_x"/>
                                          </p:val>
                                        </p:tav>
                                        <p:tav tm="100000">
                                          <p:val>
                                            <p:strVal val="#ppt_x"/>
                                          </p:val>
                                        </p:tav>
                                      </p:tavLst>
                                    </p:anim>
                                    <p:anim calcmode="lin" valueType="num">
                                      <p:cBhvr>
                                        <p:cTn id="8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0" grpId="1"/>
      <p:bldP spid="11" grpId="0"/>
      <p:bldP spid="11" grpId="1"/>
      <p:bldP spid="12" grpId="0"/>
      <p:bldP spid="12" grpId="1"/>
      <p:bldP spid="14"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0" y="24121"/>
            <a:ext cx="12327180" cy="6895174"/>
          </a:xfrm>
          <a:prstGeom prst="rect">
            <a:avLst/>
          </a:prstGeom>
        </p:spPr>
      </p:pic>
      <p:sp>
        <p:nvSpPr>
          <p:cNvPr id="5" name="TextBox 4"/>
          <p:cNvSpPr txBox="1"/>
          <p:nvPr/>
        </p:nvSpPr>
        <p:spPr>
          <a:xfrm>
            <a:off x="1787116" y="602282"/>
            <a:ext cx="10059141" cy="1077218"/>
          </a:xfrm>
          <a:prstGeom prst="rect">
            <a:avLst/>
          </a:prstGeom>
          <a:solidFill>
            <a:sysClr val="window" lastClr="FFFFFF"/>
          </a:solidFill>
          <a:ln w="6350" cap="flat" cmpd="sng" algn="ctr">
            <a:solidFill>
              <a:srgbClr val="5B9BD5"/>
            </a:solidFill>
            <a:prstDash val="solid"/>
            <a:miter lim="800000"/>
          </a:ln>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3200" b="1" kern="0">
                <a:solidFill>
                  <a:srgbClr val="FF0000"/>
                </a:solidFill>
                <a:latin typeface="Times New Roman" panose="02020603050405020304" pitchFamily="18" charset="0"/>
                <a:cs typeface="Times New Roman" panose="02020603050405020304" pitchFamily="18" charset="0"/>
              </a:rPr>
              <a:t>Dựa vào ý chính của 2 đoạn trong bài con hãy cho cô biết nội dung của bài là gì?</a:t>
            </a:r>
            <a:endParaRPr kumimoji="0" lang="en-US" sz="3200" b="0" i="0" strike="noStrike" kern="0" cap="none" spc="0" normalizeH="0" baseline="0" noProof="0" dirty="0">
              <a:ln>
                <a:noFill/>
              </a:ln>
              <a:solidFill>
                <a:prstClr val="black"/>
              </a:solidFill>
              <a:effectLst/>
              <a:uLnTx/>
              <a:uFillTx/>
            </a:endParaRPr>
          </a:p>
        </p:txBody>
      </p:sp>
      <p:sp>
        <p:nvSpPr>
          <p:cNvPr id="6" name="Text Box 12"/>
          <p:cNvSpPr txBox="1"/>
          <p:nvPr/>
        </p:nvSpPr>
        <p:spPr>
          <a:xfrm>
            <a:off x="915783" y="3464527"/>
            <a:ext cx="10770985" cy="1477328"/>
          </a:xfrm>
          <a:prstGeom prst="rect">
            <a:avLst/>
          </a:prstGeom>
          <a:solidFill>
            <a:sysClr val="window" lastClr="FFFFFF"/>
          </a:solidFill>
          <a:ln w="6350" cap="flat" cmpd="sng" algn="ctr">
            <a:solidFill>
              <a:srgbClr val="70AD47"/>
            </a:solidFill>
            <a:prstDash val="solid"/>
            <a:miter lim="800000"/>
          </a:ln>
          <a:effectLst/>
        </p:spPr>
        <p:txBody>
          <a:bodyPr wrap="square">
            <a:spAutoFit/>
          </a:bodyPr>
          <a:lstStyle/>
          <a:p>
            <a:pPr marL="0" marR="0" lvl="0" indent="0" algn="just" defTabSz="914400" eaLnBrk="1" fontAlgn="auto" latinLnBrk="0" hangingPunct="1">
              <a:lnSpc>
                <a:spcPct val="100000"/>
              </a:lnSpc>
              <a:spcBef>
                <a:spcPct val="50000"/>
              </a:spcBef>
              <a:spcAft>
                <a:spcPts val="0"/>
              </a:spcAft>
              <a:buClrTx/>
              <a:buSzTx/>
              <a:buFontTx/>
              <a:buNone/>
              <a:tabLst/>
              <a:defRPr/>
            </a:pPr>
            <a:r>
              <a:rPr kumimoji="0" lang="en-US" altLang="vi-VN" sz="3000" b="1"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vi-VN" sz="3000" b="1"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Bác Hồ khuyên các em học sinh chăm học, nghe thầy, yêu </a:t>
            </a:r>
            <a:r>
              <a:rPr kumimoji="0" lang="en-US" altLang="vi-VN" sz="3000" b="1" i="0" u="none" strike="noStrike" kern="0" cap="none" spc="0" normalizeH="0" baseline="0" noProof="0" err="1">
                <a:ln>
                  <a:noFill/>
                </a:ln>
                <a:solidFill>
                  <a:prstClr val="black"/>
                </a:solidFill>
                <a:effectLst/>
                <a:uLnTx/>
                <a:uFillTx/>
                <a:latin typeface="Times New Roman" panose="02020603050405020304" pitchFamily="18" charset="0"/>
                <a:cs typeface="Times New Roman" panose="02020603050405020304" pitchFamily="18" charset="0"/>
              </a:rPr>
              <a:t>bạn </a:t>
            </a:r>
            <a:r>
              <a:rPr kumimoji="0" lang="en-US" altLang="vi-VN" sz="3000" b="1"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và</a:t>
            </a:r>
            <a:r>
              <a:rPr kumimoji="0" lang="en-US" altLang="vi-VN" sz="3000" b="1" i="0" u="none" strike="noStrike" kern="0" cap="none" spc="0" normalizeH="0" noProof="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vi-VN" sz="3000" b="1"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tin tưởng</a:t>
            </a:r>
            <a:r>
              <a:rPr kumimoji="0" lang="en-US" altLang="vi-VN" sz="3000" b="1" i="0" u="none" strike="noStrike" kern="0" cap="none" spc="0" normalizeH="0" noProof="0">
                <a:ln>
                  <a:noFill/>
                </a:ln>
                <a:solidFill>
                  <a:prstClr val="black"/>
                </a:solidFill>
                <a:effectLst/>
                <a:uLnTx/>
                <a:uFillTx/>
                <a:latin typeface="Times New Roman" panose="02020603050405020304" pitchFamily="18" charset="0"/>
                <a:cs typeface="Times New Roman" panose="02020603050405020304" pitchFamily="18" charset="0"/>
              </a:rPr>
              <a:t> học sinh sẽ kế tục </a:t>
            </a:r>
            <a:r>
              <a:rPr kumimoji="0" lang="en-US" altLang="vi-VN" sz="3000" b="1"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xứng </a:t>
            </a:r>
            <a:r>
              <a:rPr kumimoji="0" lang="en-US" altLang="vi-VN" sz="3000" b="1"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đáng sự nghiệp của cha ông</a:t>
            </a:r>
            <a:r>
              <a:rPr kumimoji="0" lang="en-US" altLang="vi-VN" sz="3000" b="1" i="0" u="none" strike="noStrike" kern="0" cap="none" spc="0" normalizeH="0" baseline="0" noProof="0" err="1">
                <a:ln>
                  <a:noFill/>
                </a:ln>
                <a:solidFill>
                  <a:prstClr val="black"/>
                </a:solidFill>
                <a:effectLst/>
                <a:uLnTx/>
                <a:uFillTx/>
                <a:latin typeface="Times New Roman" panose="02020603050405020304" pitchFamily="18" charset="0"/>
                <a:cs typeface="Times New Roman" panose="02020603050405020304" pitchFamily="18" charset="0"/>
              </a:rPr>
              <a:t>, </a:t>
            </a:r>
            <a:r>
              <a:rPr lang="en-US" altLang="vi-VN" sz="3000" b="1" kern="0" noProof="0">
                <a:solidFill>
                  <a:prstClr val="black"/>
                </a:solidFill>
                <a:latin typeface="Times New Roman" panose="02020603050405020304" pitchFamily="18" charset="0"/>
                <a:cs typeface="Times New Roman" panose="02020603050405020304" pitchFamily="18" charset="0"/>
              </a:rPr>
              <a:t> </a:t>
            </a:r>
            <a:r>
              <a:rPr kumimoji="0" lang="en-US" altLang="vi-VN" sz="3000" b="1"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xây dựng đất nước</a:t>
            </a:r>
            <a:r>
              <a:rPr kumimoji="0" lang="en-US" altLang="vi-VN" sz="3000" b="1" i="0" u="none" strike="noStrike" kern="0" cap="none" spc="0" normalizeH="0" noProof="0">
                <a:ln>
                  <a:noFill/>
                </a:ln>
                <a:solidFill>
                  <a:prstClr val="black"/>
                </a:solidFill>
                <a:effectLst/>
                <a:uLnTx/>
                <a:uFillTx/>
                <a:latin typeface="Times New Roman" panose="02020603050405020304" pitchFamily="18" charset="0"/>
                <a:cs typeface="Times New Roman" panose="02020603050405020304" pitchFamily="18" charset="0"/>
              </a:rPr>
              <a:t> phát triển.</a:t>
            </a:r>
            <a:endParaRPr kumimoji="0" lang="en-US" altLang="vi-VN" sz="3000" b="1"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endParaRPr>
          </a:p>
        </p:txBody>
      </p:sp>
      <p:sp>
        <p:nvSpPr>
          <p:cNvPr id="8" name="TextBox 7"/>
          <p:cNvSpPr txBox="1"/>
          <p:nvPr/>
        </p:nvSpPr>
        <p:spPr>
          <a:xfrm>
            <a:off x="1787116" y="2257661"/>
            <a:ext cx="2386824" cy="706755"/>
          </a:xfrm>
          <a:prstGeom prst="rect">
            <a:avLst/>
          </a:prstGeom>
          <a:solidFill>
            <a:sysClr val="window" lastClr="FFFFFF"/>
          </a:solidFill>
          <a:ln w="6350" cap="flat" cmpd="sng" algn="ctr">
            <a:solidFill>
              <a:srgbClr val="5B9BD5"/>
            </a:solidFill>
            <a:prstDash val="solid"/>
            <a:miter lim="800000"/>
          </a:ln>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vi-VN" sz="4000" b="1" i="0" u="sng"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Nội</a:t>
            </a:r>
            <a:r>
              <a:rPr kumimoji="0" lang="en-US" altLang="vi-VN" sz="4000" b="1" i="0" u="sng"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dung:</a:t>
            </a:r>
            <a:endParaRPr kumimoji="0" lang="en-US" sz="40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1144946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250"/>
                                        <p:tgtEl>
                                          <p:spTgt spid="6"/>
                                        </p:tgtEl>
                                      </p:cBhvr>
                                    </p:animEffect>
                                    <p:anim calcmode="lin" valueType="num">
                                      <p:cBhvr>
                                        <p:cTn id="16" dur="250" fill="hold"/>
                                        <p:tgtEl>
                                          <p:spTgt spid="6"/>
                                        </p:tgtEl>
                                        <p:attrNameLst>
                                          <p:attrName>ppt_x</p:attrName>
                                        </p:attrNameLst>
                                      </p:cBhvr>
                                      <p:tavLst>
                                        <p:tav tm="0">
                                          <p:val>
                                            <p:strVal val="#ppt_x"/>
                                          </p:val>
                                        </p:tav>
                                        <p:tav tm="100000">
                                          <p:val>
                                            <p:strVal val="#ppt_x"/>
                                          </p:val>
                                        </p:tav>
                                      </p:tavLst>
                                    </p:anim>
                                    <p:anim calcmode="lin" valueType="num">
                                      <p:cBhvr>
                                        <p:cTn id="17" dur="25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bldLvl="0" animBg="1"/>
      <p:bldP spid="8" grpId="0" animBg="1"/>
      <p:bldP spid="8"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7590" y="-18587"/>
            <a:ext cx="12327180" cy="6895174"/>
          </a:xfrm>
          <a:prstGeom prst="rect">
            <a:avLst/>
          </a:prstGeom>
          <a:noFill/>
        </p:spPr>
      </p:pic>
      <p:sp>
        <p:nvSpPr>
          <p:cNvPr id="6" name="Rectangle 2"/>
          <p:cNvSpPr/>
          <p:nvPr/>
        </p:nvSpPr>
        <p:spPr>
          <a:xfrm>
            <a:off x="3810000" y="160020"/>
            <a:ext cx="5140960" cy="601980"/>
          </a:xfrm>
          <a:prstGeom prst="rect">
            <a:avLst/>
          </a:prstGeom>
          <a:noFill/>
          <a:ln w="12700" cap="rnd" cmpd="sng" algn="ctr">
            <a:solidFill>
              <a:srgbClr val="90C226"/>
            </a:solidFill>
            <a:prstDash val="solid"/>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altLang="vi-VN" sz="3600" b="1" i="0" u="none" strike="noStrike" kern="0" cap="none" spc="0" normalizeH="0" baseline="0" noProof="0" dirty="0">
              <a:ln>
                <a:noFill/>
              </a:ln>
              <a:solidFill>
                <a:srgbClr val="C00000"/>
              </a:solidFill>
              <a:effectLst/>
              <a:uLnTx/>
              <a:uFillTx/>
              <a:latin typeface="Times New Roman" panose="02020603050405020304" pitchFamily="18" charset="0"/>
              <a:ea typeface="+mn-ea"/>
              <a:cs typeface="+mn-cs"/>
            </a:endParaRPr>
          </a:p>
          <a:p>
            <a:pPr marL="0" marR="0" lvl="0" indent="0" algn="just" defTabSz="457200" eaLnBrk="1" fontAlgn="auto" latinLnBrk="0" hangingPunct="1">
              <a:lnSpc>
                <a:spcPct val="100000"/>
              </a:lnSpc>
              <a:spcBef>
                <a:spcPts val="0"/>
              </a:spcBef>
              <a:spcAft>
                <a:spcPts val="0"/>
              </a:spcAft>
              <a:buClrTx/>
              <a:buSzTx/>
              <a:buFontTx/>
              <a:buNone/>
              <a:tabLst/>
              <a:defRPr/>
            </a:pPr>
            <a:r>
              <a:rPr kumimoji="0" lang="en-US" altLang="vi-VN" sz="3600" b="1" i="0" u="none" strike="noStrike" kern="0" cap="none" spc="0" normalizeH="0" baseline="0" noProof="0" dirty="0">
                <a:ln>
                  <a:noFill/>
                </a:ln>
                <a:solidFill>
                  <a:srgbClr val="C00000"/>
                </a:solidFill>
                <a:effectLst/>
                <a:uLnTx/>
                <a:uFillTx/>
                <a:latin typeface="Times New Roman" panose="02020603050405020304" pitchFamily="18" charset="0"/>
                <a:ea typeface="+mn-ea"/>
                <a:cs typeface="+mn-cs"/>
              </a:rPr>
              <a:t>3. Luyện đọc diễn cảm:</a:t>
            </a: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altLang="vi-VN" sz="3600" b="1" i="0" u="none" strike="noStrike" kern="0" cap="none" spc="0" normalizeH="0" baseline="0" noProof="0" dirty="0">
              <a:ln>
                <a:noFill/>
              </a:ln>
              <a:solidFill>
                <a:srgbClr val="C00000"/>
              </a:solidFill>
              <a:effectLst/>
              <a:uLnTx/>
              <a:uFillTx/>
              <a:latin typeface="Times New Roman" panose="02020603050405020304" pitchFamily="18" charset="0"/>
              <a:ea typeface="+mn-ea"/>
              <a:cs typeface="+mn-cs"/>
            </a:endParaRPr>
          </a:p>
        </p:txBody>
      </p:sp>
      <p:sp>
        <p:nvSpPr>
          <p:cNvPr id="7" name="Text Box 1"/>
          <p:cNvSpPr txBox="1"/>
          <p:nvPr/>
        </p:nvSpPr>
        <p:spPr>
          <a:xfrm>
            <a:off x="1493837" y="2441631"/>
            <a:ext cx="9204325" cy="1568450"/>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srgbClr val="0000CC"/>
                </a:solidFill>
                <a:effectLst/>
                <a:uLnTx/>
                <a:uFillTx/>
                <a:latin typeface="Times New Roman" panose="02020603050405020304" pitchFamily="18" charset="0"/>
                <a:cs typeface="Times New Roman" panose="02020603050405020304" pitchFamily="18" charset="0"/>
              </a:rPr>
              <a:t>Giọng đọc:</a:t>
            </a:r>
            <a:r>
              <a:rPr kumimoji="0" lang="en-US" sz="3200" b="1" i="0" u="none" strike="noStrike" kern="0" cap="none" spc="0" normalizeH="0" noProof="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US" sz="3200" i="0" u="none" strike="noStrike" kern="0" cap="none" spc="0" normalizeH="0" baseline="0" noProof="0">
                <a:ln>
                  <a:noFill/>
                </a:ln>
                <a:solidFill>
                  <a:srgbClr val="0000CC"/>
                </a:solidFill>
                <a:effectLst/>
                <a:uLnTx/>
                <a:uFillTx/>
                <a:latin typeface="Times New Roman" panose="02020603050405020304" pitchFamily="18" charset="0"/>
                <a:cs typeface="Times New Roman" panose="02020603050405020304" pitchFamily="18" charset="0"/>
              </a:rPr>
              <a:t>đọc toàn bài chậm rãi, thể hiện tình cảm thân ái, trìu mến, thiết tha, tin tưởng của Bác đối với thiếu nhi Việt Nam.</a:t>
            </a:r>
          </a:p>
        </p:txBody>
      </p:sp>
      <p:sp>
        <p:nvSpPr>
          <p:cNvPr id="8" name="Text Box 2"/>
          <p:cNvSpPr txBox="1"/>
          <p:nvPr/>
        </p:nvSpPr>
        <p:spPr>
          <a:xfrm>
            <a:off x="1493837" y="4104297"/>
            <a:ext cx="9206865" cy="1569660"/>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a:ln>
                  <a:noFill/>
                </a:ln>
                <a:solidFill>
                  <a:srgbClr val="0000CC"/>
                </a:solidFill>
                <a:effectLst/>
                <a:uLnTx/>
                <a:uFillTx/>
                <a:latin typeface="Times New Roman" panose="02020603050405020304" pitchFamily="18" charset="0"/>
                <a:cs typeface="Times New Roman" panose="02020603050405020304" pitchFamily="18" charset="0"/>
              </a:rPr>
              <a:t> Chú</a:t>
            </a:r>
            <a:r>
              <a:rPr kumimoji="0" lang="en-US" sz="3200" b="0" i="0" u="none" strike="noStrike" kern="0" cap="none" spc="0" normalizeH="0" noProof="0">
                <a:ln>
                  <a:noFill/>
                </a:ln>
                <a:solidFill>
                  <a:srgbClr val="0000CC"/>
                </a:solidFill>
                <a:effectLst/>
                <a:uLnTx/>
                <a:uFillTx/>
                <a:latin typeface="Times New Roman" panose="02020603050405020304" pitchFamily="18" charset="0"/>
                <a:cs typeface="Times New Roman" panose="02020603050405020304" pitchFamily="18" charset="0"/>
              </a:rPr>
              <a:t> ý n</a:t>
            </a:r>
            <a:r>
              <a:rPr kumimoji="0" lang="en-US" sz="3200" b="0" i="0" u="none" strike="noStrike" kern="0" cap="none" spc="0" normalizeH="0" baseline="0" noProof="0">
                <a:ln>
                  <a:noFill/>
                </a:ln>
                <a:solidFill>
                  <a:srgbClr val="0000CC"/>
                </a:solidFill>
                <a:effectLst/>
                <a:uLnTx/>
                <a:uFillTx/>
                <a:latin typeface="Times New Roman" panose="02020603050405020304" pitchFamily="18" charset="0"/>
                <a:cs typeface="Times New Roman" panose="02020603050405020304" pitchFamily="18" charset="0"/>
              </a:rPr>
              <a:t>hấn giọng ở một số từ ngữ gợi tả, gợi cảm</a:t>
            </a:r>
            <a:r>
              <a:rPr kumimoji="0" lang="en-US" sz="3200" b="0" i="0" u="none" strike="noStrike" kern="0" cap="none" spc="0" normalizeH="0" noProof="0">
                <a:ln>
                  <a:noFill/>
                </a:ln>
                <a:solidFill>
                  <a:srgbClr val="0000CC"/>
                </a:solidFill>
                <a:effectLst/>
                <a:uLnTx/>
                <a:uFillTx/>
                <a:latin typeface="Times New Roman" panose="02020603050405020304" pitchFamily="18" charset="0"/>
                <a:cs typeface="Times New Roman" panose="02020603050405020304" pitchFamily="18" charset="0"/>
              </a:rPr>
              <a:t> ( đầu tiên, nhộn nhịp, sung sướng, may mắn, hy sinh, chờ đợi, trông mong, tươi đẹp…….</a:t>
            </a:r>
            <a:endParaRPr kumimoji="0" lang="en-US" sz="3200" b="0" i="0" u="none" strike="noStrike" kern="0" cap="none" spc="0" normalizeH="0" baseline="0" noProof="0">
              <a:ln>
                <a:noFill/>
              </a:ln>
              <a:solidFill>
                <a:srgbClr val="0000CC"/>
              </a:solidFill>
              <a:effectLst/>
              <a:uLnTx/>
              <a:uFillTx/>
              <a:latin typeface="Times New Roman" panose="02020603050405020304" pitchFamily="18" charset="0"/>
              <a:cs typeface="Times New Roman" panose="02020603050405020304" pitchFamily="18" charset="0"/>
            </a:endParaRPr>
          </a:p>
        </p:txBody>
      </p:sp>
      <p:sp>
        <p:nvSpPr>
          <p:cNvPr id="9" name="Rectangle 2"/>
          <p:cNvSpPr/>
          <p:nvPr/>
        </p:nvSpPr>
        <p:spPr>
          <a:xfrm>
            <a:off x="1378424" y="1393121"/>
            <a:ext cx="10372298" cy="954294"/>
          </a:xfrm>
          <a:prstGeom prst="rect">
            <a:avLst/>
          </a:prstGeom>
          <a:noFill/>
          <a:ln w="12700" cap="rnd" cmpd="sng" algn="ctr">
            <a:noFill/>
            <a:prstDash val="solid"/>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altLang="vi-VN" sz="3600" i="0" u="none" strike="noStrike" kern="0" cap="none" spc="0" normalizeH="0" baseline="0" noProof="0" dirty="0">
              <a:ln>
                <a:noFill/>
              </a:ln>
              <a:solidFill>
                <a:srgbClr val="FF0000"/>
              </a:solidFill>
              <a:effectLst/>
              <a:uLnTx/>
              <a:uFillTx/>
              <a:latin typeface="Times New Roman" panose="02020603050405020304" pitchFamily="18" charset="0"/>
            </a:endParaRPr>
          </a:p>
          <a:p>
            <a:pPr marL="0" marR="0" lvl="0" indent="0" algn="just" defTabSz="457200" eaLnBrk="1" fontAlgn="auto" latinLnBrk="0" hangingPunct="1">
              <a:lnSpc>
                <a:spcPct val="100000"/>
              </a:lnSpc>
              <a:spcBef>
                <a:spcPts val="0"/>
              </a:spcBef>
              <a:spcAft>
                <a:spcPts val="0"/>
              </a:spcAft>
              <a:buClrTx/>
              <a:buSzTx/>
              <a:buFontTx/>
              <a:buNone/>
              <a:tabLst/>
              <a:defRPr/>
            </a:pPr>
            <a:r>
              <a:rPr lang="en-US" altLang="vi-VN" sz="3600" kern="0">
                <a:solidFill>
                  <a:srgbClr val="FF0000"/>
                </a:solidFill>
                <a:latin typeface="Times New Roman" panose="02020603050405020304" pitchFamily="18" charset="0"/>
              </a:rPr>
              <a:t>Sau khi tìm hiểu bài con hãy cho cô biết giọng đọc của bài này như thế nào?</a:t>
            </a:r>
            <a:endParaRPr kumimoji="0" lang="en-US" altLang="vi-VN" sz="3600" i="0" u="none" strike="noStrike" kern="0" cap="none" spc="0" normalizeH="0" baseline="0" noProof="0" dirty="0">
              <a:ln>
                <a:noFill/>
              </a:ln>
              <a:solidFill>
                <a:srgbClr val="FF0000"/>
              </a:solidFill>
              <a:effectLst/>
              <a:uLnTx/>
              <a:uFillTx/>
              <a:latin typeface="Times New Roman" panose="02020603050405020304" pitchFamily="18" charset="0"/>
            </a:endParaRP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altLang="vi-VN" sz="3600" b="1" i="0" u="none" strike="noStrike" kern="0" cap="none" spc="0" normalizeH="0" baseline="0" noProof="0" dirty="0">
              <a:ln>
                <a:noFill/>
              </a:ln>
              <a:solidFill>
                <a:srgbClr val="C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447888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stretch>
            <a:fillRect/>
          </a:stretch>
        </p:blipFill>
        <p:spPr>
          <a:xfrm>
            <a:off x="-67590" y="-18587"/>
            <a:ext cx="12327180" cy="6895174"/>
          </a:xfrm>
          <a:prstGeom prst="rect">
            <a:avLst/>
          </a:prstGeom>
          <a:noFill/>
        </p:spPr>
      </p:pic>
      <p:sp>
        <p:nvSpPr>
          <p:cNvPr id="5" name="TextBox 4">
            <a:extLst>
              <a:ext uri="{FF2B5EF4-FFF2-40B4-BE49-F238E27FC236}">
                <a16:creationId xmlns:a16="http://schemas.microsoft.com/office/drawing/2014/main" id="{CF399632-9522-403F-AD7B-D513471FF7CE}"/>
              </a:ext>
            </a:extLst>
          </p:cNvPr>
          <p:cNvSpPr txBox="1"/>
          <p:nvPr/>
        </p:nvSpPr>
        <p:spPr>
          <a:xfrm>
            <a:off x="593464" y="1630968"/>
            <a:ext cx="11005071" cy="2308324"/>
          </a:xfrm>
          <a:prstGeom prst="rect">
            <a:avLst/>
          </a:prstGeom>
          <a:noFill/>
        </p:spPr>
        <p:txBody>
          <a:bodyPr wrap="square">
            <a:spAutoFit/>
          </a:bodyPr>
          <a:lstStyle/>
          <a:p>
            <a:pPr defTabSz="457200"/>
            <a:r>
              <a:rPr lang="en-US" altLang="x-none" sz="2400">
                <a:solidFill>
                  <a:srgbClr val="000000"/>
                </a:solidFill>
                <a:latin typeface="Times New Roman" panose="02020603050405020304" pitchFamily="18" charset="0"/>
                <a:cs typeface="Times New Roman" panose="02020603050405020304" pitchFamily="18" charset="0"/>
              </a:rPr>
              <a:t>        Sau </a:t>
            </a:r>
            <a:r>
              <a:rPr lang="en-US" altLang="x-none" sz="2400" dirty="0">
                <a:solidFill>
                  <a:srgbClr val="000000"/>
                </a:solidFill>
                <a:latin typeface="Times New Roman" panose="02020603050405020304" pitchFamily="18" charset="0"/>
                <a:cs typeface="Times New Roman" panose="02020603050405020304" pitchFamily="18" charset="0"/>
              </a:rPr>
              <a:t>80 </a:t>
            </a:r>
            <a:r>
              <a:rPr lang="en-US" altLang="x-none" sz="2400" dirty="0" err="1">
                <a:solidFill>
                  <a:srgbClr val="000000"/>
                </a:solidFill>
                <a:latin typeface="Times New Roman" panose="02020603050405020304" pitchFamily="18" charset="0"/>
                <a:cs typeface="Times New Roman" panose="02020603050405020304" pitchFamily="18" charset="0"/>
              </a:rPr>
              <a:t>năm</a:t>
            </a:r>
            <a:r>
              <a:rPr lang="en-US" altLang="x-none" sz="2400" dirty="0">
                <a:solidFill>
                  <a:srgbClr val="000000"/>
                </a:solidFill>
                <a:latin typeface="Times New Roman" panose="02020603050405020304" pitchFamily="18" charset="0"/>
                <a:cs typeface="Times New Roman" panose="02020603050405020304" pitchFamily="18" charset="0"/>
              </a:rPr>
              <a:t> </a:t>
            </a:r>
            <a:r>
              <a:rPr lang="en-US" altLang="x-none" sz="2400" dirty="0" err="1">
                <a:solidFill>
                  <a:srgbClr val="000000"/>
                </a:solidFill>
                <a:latin typeface="Times New Roman" panose="02020603050405020304" pitchFamily="18" charset="0"/>
                <a:cs typeface="Times New Roman" panose="02020603050405020304" pitchFamily="18" charset="0"/>
              </a:rPr>
              <a:t>giời</a:t>
            </a:r>
            <a:r>
              <a:rPr lang="en-US" altLang="x-none" sz="2400" dirty="0">
                <a:solidFill>
                  <a:srgbClr val="000000"/>
                </a:solidFill>
                <a:latin typeface="Times New Roman" panose="02020603050405020304" pitchFamily="18" charset="0"/>
                <a:cs typeface="Times New Roman" panose="02020603050405020304" pitchFamily="18" charset="0"/>
              </a:rPr>
              <a:t> </a:t>
            </a:r>
            <a:r>
              <a:rPr lang="en-US" altLang="x-none" sz="2400" dirty="0" err="1">
                <a:solidFill>
                  <a:srgbClr val="000000"/>
                </a:solidFill>
                <a:latin typeface="Times New Roman" panose="02020603050405020304" pitchFamily="18" charset="0"/>
                <a:cs typeface="Times New Roman" panose="02020603050405020304" pitchFamily="18" charset="0"/>
              </a:rPr>
              <a:t>nô</a:t>
            </a:r>
            <a:r>
              <a:rPr lang="en-US" altLang="x-none" sz="2400" dirty="0">
                <a:solidFill>
                  <a:srgbClr val="000000"/>
                </a:solidFill>
                <a:latin typeface="Times New Roman" panose="02020603050405020304" pitchFamily="18" charset="0"/>
                <a:cs typeface="Times New Roman" panose="02020603050405020304" pitchFamily="18" charset="0"/>
              </a:rPr>
              <a:t> </a:t>
            </a:r>
            <a:r>
              <a:rPr lang="en-US" altLang="x-none" sz="2400" dirty="0" err="1">
                <a:solidFill>
                  <a:srgbClr val="000000"/>
                </a:solidFill>
                <a:latin typeface="Times New Roman" panose="02020603050405020304" pitchFamily="18" charset="0"/>
                <a:cs typeface="Times New Roman" panose="02020603050405020304" pitchFamily="18" charset="0"/>
              </a:rPr>
              <a:t>lệ</a:t>
            </a:r>
            <a:r>
              <a:rPr lang="en-US" altLang="x-none" sz="2400" dirty="0">
                <a:solidFill>
                  <a:srgbClr val="000000"/>
                </a:solidFill>
                <a:latin typeface="Times New Roman" panose="02020603050405020304" pitchFamily="18" charset="0"/>
                <a:cs typeface="Times New Roman" panose="02020603050405020304" pitchFamily="18" charset="0"/>
              </a:rPr>
              <a:t> </a:t>
            </a:r>
            <a:r>
              <a:rPr lang="en-US" altLang="x-none" sz="2400" dirty="0" err="1">
                <a:solidFill>
                  <a:srgbClr val="000000"/>
                </a:solidFill>
                <a:latin typeface="Times New Roman" panose="02020603050405020304" pitchFamily="18" charset="0"/>
                <a:cs typeface="Times New Roman" panose="02020603050405020304" pitchFamily="18" charset="0"/>
              </a:rPr>
              <a:t>l</a:t>
            </a:r>
            <a:r>
              <a:rPr lang="en-US" altLang="x-none" sz="2400" dirty="0" err="1">
                <a:solidFill>
                  <a:srgbClr val="000000"/>
                </a:solidFill>
                <a:latin typeface="Times New Roman" panose="02020603050405020304" pitchFamily="18" charset="0"/>
                <a:ea typeface="Times New Roman" panose="02020603050405020304" pitchFamily="18" charset="0"/>
              </a:rPr>
              <a:t>à</a:t>
            </a:r>
            <a:r>
              <a:rPr lang="en-US" altLang="x-none" sz="2400" dirty="0" err="1">
                <a:solidFill>
                  <a:srgbClr val="000000"/>
                </a:solidFill>
                <a:latin typeface="Times New Roman" panose="02020603050405020304" pitchFamily="18" charset="0"/>
                <a:cs typeface="Times New Roman" panose="02020603050405020304" pitchFamily="18" charset="0"/>
              </a:rPr>
              <a:t>m</a:t>
            </a:r>
            <a:r>
              <a:rPr lang="en-US" altLang="x-none" sz="2400" dirty="0">
                <a:solidFill>
                  <a:srgbClr val="000000"/>
                </a:solidFill>
                <a:latin typeface="Times New Roman" panose="02020603050405020304" pitchFamily="18" charset="0"/>
                <a:cs typeface="Times New Roman" panose="02020603050405020304" pitchFamily="18" charset="0"/>
              </a:rPr>
              <a:t> </a:t>
            </a:r>
            <a:r>
              <a:rPr lang="en-US" altLang="x-none" sz="2400" dirty="0" err="1">
                <a:solidFill>
                  <a:srgbClr val="000000"/>
                </a:solidFill>
                <a:latin typeface="Times New Roman" panose="02020603050405020304" pitchFamily="18" charset="0"/>
                <a:cs typeface="Times New Roman" panose="02020603050405020304" pitchFamily="18" charset="0"/>
              </a:rPr>
              <a:t>cho</a:t>
            </a:r>
            <a:r>
              <a:rPr lang="en-US" altLang="x-none" sz="2400" dirty="0">
                <a:solidFill>
                  <a:srgbClr val="000000"/>
                </a:solidFill>
                <a:latin typeface="Times New Roman" panose="02020603050405020304" pitchFamily="18" charset="0"/>
                <a:cs typeface="Times New Roman" panose="02020603050405020304" pitchFamily="18" charset="0"/>
              </a:rPr>
              <a:t> </a:t>
            </a:r>
            <a:r>
              <a:rPr lang="en-US" altLang="x-none" sz="2400" dirty="0" err="1">
                <a:solidFill>
                  <a:srgbClr val="000000"/>
                </a:solidFill>
                <a:latin typeface="Times New Roman" panose="02020603050405020304" pitchFamily="18" charset="0"/>
                <a:cs typeface="Times New Roman" panose="02020603050405020304" pitchFamily="18" charset="0"/>
              </a:rPr>
              <a:t>nước</a:t>
            </a:r>
            <a:r>
              <a:rPr lang="en-US" altLang="x-none" sz="2400" dirty="0">
                <a:solidFill>
                  <a:srgbClr val="000000"/>
                </a:solidFill>
                <a:latin typeface="Times New Roman" panose="02020603050405020304" pitchFamily="18" charset="0"/>
                <a:cs typeface="Times New Roman" panose="02020603050405020304" pitchFamily="18" charset="0"/>
              </a:rPr>
              <a:t> </a:t>
            </a:r>
            <a:r>
              <a:rPr lang="en-US" altLang="x-none" sz="2400" dirty="0" err="1">
                <a:solidFill>
                  <a:srgbClr val="000000"/>
                </a:solidFill>
                <a:latin typeface="Times New Roman" panose="02020603050405020304" pitchFamily="18" charset="0"/>
                <a:cs typeface="Times New Roman" panose="02020603050405020304" pitchFamily="18" charset="0"/>
              </a:rPr>
              <a:t>nh</a:t>
            </a:r>
            <a:r>
              <a:rPr lang="en-US" altLang="x-none" sz="2400" dirty="0" err="1">
                <a:solidFill>
                  <a:srgbClr val="000000"/>
                </a:solidFill>
                <a:latin typeface="Times New Roman" panose="02020603050405020304" pitchFamily="18" charset="0"/>
                <a:ea typeface="Times New Roman" panose="02020603050405020304" pitchFamily="18" charset="0"/>
              </a:rPr>
              <a:t>à</a:t>
            </a:r>
            <a:r>
              <a:rPr lang="en-US" altLang="x-none" sz="2400" dirty="0">
                <a:solidFill>
                  <a:srgbClr val="000000"/>
                </a:solidFill>
                <a:latin typeface="Times New Roman" panose="02020603050405020304" pitchFamily="18" charset="0"/>
                <a:cs typeface="Times New Roman" panose="02020603050405020304" pitchFamily="18" charset="0"/>
              </a:rPr>
              <a:t> </a:t>
            </a:r>
            <a:r>
              <a:rPr lang="en-US" altLang="x-none" sz="2400" dirty="0" err="1">
                <a:solidFill>
                  <a:srgbClr val="000000"/>
                </a:solidFill>
                <a:latin typeface="Times New Roman" panose="02020603050405020304" pitchFamily="18" charset="0"/>
                <a:cs typeface="Times New Roman" panose="02020603050405020304" pitchFamily="18" charset="0"/>
              </a:rPr>
              <a:t>bị</a:t>
            </a:r>
            <a:r>
              <a:rPr lang="en-US" altLang="x-none" sz="2400" dirty="0">
                <a:solidFill>
                  <a:srgbClr val="000000"/>
                </a:solidFill>
                <a:latin typeface="Times New Roman" panose="02020603050405020304" pitchFamily="18" charset="0"/>
                <a:cs typeface="Times New Roman" panose="02020603050405020304" pitchFamily="18" charset="0"/>
              </a:rPr>
              <a:t> </a:t>
            </a:r>
            <a:r>
              <a:rPr lang="en-US" altLang="x-none" sz="2400" dirty="0" err="1">
                <a:solidFill>
                  <a:srgbClr val="000000"/>
                </a:solidFill>
                <a:latin typeface="Times New Roman" panose="02020603050405020304" pitchFamily="18" charset="0"/>
                <a:cs typeface="Times New Roman" panose="02020603050405020304" pitchFamily="18" charset="0"/>
              </a:rPr>
              <a:t>yếu</a:t>
            </a:r>
            <a:r>
              <a:rPr lang="en-US" altLang="x-none" sz="2400" dirty="0">
                <a:solidFill>
                  <a:srgbClr val="000000"/>
                </a:solidFill>
                <a:latin typeface="Times New Roman" panose="02020603050405020304" pitchFamily="18" charset="0"/>
                <a:cs typeface="Times New Roman" panose="02020603050405020304" pitchFamily="18" charset="0"/>
              </a:rPr>
              <a:t> </a:t>
            </a:r>
            <a:r>
              <a:rPr lang="en-US" altLang="x-none" sz="2400" dirty="0" err="1">
                <a:solidFill>
                  <a:srgbClr val="000000"/>
                </a:solidFill>
                <a:latin typeface="Times New Roman" panose="02020603050405020304" pitchFamily="18" charset="0"/>
                <a:cs typeface="Times New Roman" panose="02020603050405020304" pitchFamily="18" charset="0"/>
              </a:rPr>
              <a:t>hèn</a:t>
            </a:r>
            <a:r>
              <a:rPr lang="en-US" altLang="x-none" sz="2400" dirty="0">
                <a:solidFill>
                  <a:srgbClr val="000000"/>
                </a:solidFill>
                <a:latin typeface="Times New Roman" panose="02020603050405020304" pitchFamily="18" charset="0"/>
                <a:cs typeface="Times New Roman" panose="02020603050405020304" pitchFamily="18" charset="0"/>
              </a:rPr>
              <a:t>, </a:t>
            </a:r>
            <a:r>
              <a:rPr lang="en-US" altLang="x-none" sz="2400" dirty="0" err="1">
                <a:solidFill>
                  <a:srgbClr val="000000"/>
                </a:solidFill>
                <a:latin typeface="Times New Roman" panose="02020603050405020304" pitchFamily="18" charset="0"/>
                <a:cs typeface="Times New Roman" panose="02020603050405020304" pitchFamily="18" charset="0"/>
              </a:rPr>
              <a:t>ng</a:t>
            </a:r>
            <a:r>
              <a:rPr lang="en-US" altLang="x-none" sz="2400" dirty="0" err="1">
                <a:solidFill>
                  <a:srgbClr val="000000"/>
                </a:solidFill>
                <a:latin typeface="Times New Roman" panose="02020603050405020304" pitchFamily="18" charset="0"/>
                <a:ea typeface="Times New Roman" panose="02020603050405020304" pitchFamily="18" charset="0"/>
              </a:rPr>
              <a:t>à</a:t>
            </a:r>
            <a:r>
              <a:rPr lang="en-US" altLang="x-none" sz="2400" dirty="0" err="1">
                <a:solidFill>
                  <a:srgbClr val="000000"/>
                </a:solidFill>
                <a:latin typeface="Times New Roman" panose="02020603050405020304" pitchFamily="18" charset="0"/>
                <a:cs typeface="Times New Roman" panose="02020603050405020304" pitchFamily="18" charset="0"/>
              </a:rPr>
              <a:t>y</a:t>
            </a:r>
            <a:r>
              <a:rPr lang="en-US" altLang="x-none" sz="2400" dirty="0">
                <a:solidFill>
                  <a:srgbClr val="000000"/>
                </a:solidFill>
                <a:latin typeface="Times New Roman" panose="02020603050405020304" pitchFamily="18" charset="0"/>
                <a:cs typeface="Times New Roman" panose="02020603050405020304" pitchFamily="18" charset="0"/>
              </a:rPr>
              <a:t> nay </a:t>
            </a:r>
            <a:r>
              <a:rPr lang="en-US" altLang="x-none" sz="2400" dirty="0" err="1">
                <a:solidFill>
                  <a:srgbClr val="000000"/>
                </a:solidFill>
                <a:latin typeface="Times New Roman" panose="02020603050405020304" pitchFamily="18" charset="0"/>
                <a:cs typeface="Times New Roman" panose="02020603050405020304" pitchFamily="18" charset="0"/>
              </a:rPr>
              <a:t>chúng</a:t>
            </a:r>
            <a:r>
              <a:rPr lang="en-US" altLang="x-none" sz="2400" dirty="0">
                <a:solidFill>
                  <a:srgbClr val="000000"/>
                </a:solidFill>
                <a:latin typeface="Times New Roman" panose="02020603050405020304" pitchFamily="18" charset="0"/>
                <a:cs typeface="Times New Roman" panose="02020603050405020304" pitchFamily="18" charset="0"/>
              </a:rPr>
              <a:t> ta </a:t>
            </a:r>
            <a:r>
              <a:rPr lang="en-US" altLang="x-none" sz="2400" dirty="0" err="1">
                <a:solidFill>
                  <a:srgbClr val="000000"/>
                </a:solidFill>
                <a:latin typeface="Times New Roman" panose="02020603050405020304" pitchFamily="18" charset="0"/>
                <a:cs typeface="Times New Roman" panose="02020603050405020304" pitchFamily="18" charset="0"/>
              </a:rPr>
              <a:t>cần</a:t>
            </a:r>
            <a:r>
              <a:rPr lang="en-US" altLang="x-none" sz="2400" dirty="0">
                <a:solidFill>
                  <a:srgbClr val="000000"/>
                </a:solidFill>
                <a:latin typeface="Times New Roman" panose="02020603050405020304" pitchFamily="18" charset="0"/>
                <a:cs typeface="Times New Roman" panose="02020603050405020304" pitchFamily="18" charset="0"/>
              </a:rPr>
              <a:t> </a:t>
            </a:r>
            <a:r>
              <a:rPr lang="en-US" altLang="x-none" sz="2400" dirty="0" err="1">
                <a:solidFill>
                  <a:srgbClr val="000000"/>
                </a:solidFill>
                <a:latin typeface="Times New Roman" panose="02020603050405020304" pitchFamily="18" charset="0"/>
                <a:cs typeface="Times New Roman" panose="02020603050405020304" pitchFamily="18" charset="0"/>
              </a:rPr>
              <a:t>phải</a:t>
            </a:r>
            <a:r>
              <a:rPr lang="en-US" altLang="x-none" sz="2400" dirty="0">
                <a:solidFill>
                  <a:srgbClr val="000000"/>
                </a:solidFill>
                <a:latin typeface="Times New Roman" panose="02020603050405020304" pitchFamily="18" charset="0"/>
                <a:cs typeface="Times New Roman" panose="02020603050405020304" pitchFamily="18" charset="0"/>
              </a:rPr>
              <a:t> </a:t>
            </a:r>
            <a:r>
              <a:rPr lang="en-US" altLang="x-none" sz="2400" dirty="0" err="1">
                <a:latin typeface="Times New Roman" panose="02020603050405020304" pitchFamily="18" charset="0"/>
                <a:cs typeface="Times New Roman" panose="02020603050405020304" pitchFamily="18" charset="0"/>
              </a:rPr>
              <a:t>xây</a:t>
            </a:r>
            <a:r>
              <a:rPr lang="en-US" altLang="x-none" sz="2400" dirty="0">
                <a:latin typeface="Times New Roman" panose="02020603050405020304" pitchFamily="18" charset="0"/>
                <a:cs typeface="Times New Roman" panose="02020603050405020304" pitchFamily="18" charset="0"/>
              </a:rPr>
              <a:t> </a:t>
            </a:r>
            <a:r>
              <a:rPr lang="en-US" altLang="x-none" sz="2400" dirty="0" err="1">
                <a:latin typeface="Times New Roman" panose="02020603050405020304" pitchFamily="18" charset="0"/>
                <a:cs typeface="Times New Roman" panose="02020603050405020304" pitchFamily="18" charset="0"/>
              </a:rPr>
              <a:t>dựng</a:t>
            </a:r>
            <a:r>
              <a:rPr lang="en-US" altLang="x-none" sz="2400" dirty="0">
                <a:latin typeface="Times New Roman" panose="02020603050405020304" pitchFamily="18" charset="0"/>
                <a:cs typeface="Times New Roman" panose="02020603050405020304" pitchFamily="18" charset="0"/>
              </a:rPr>
              <a:t> </a:t>
            </a:r>
            <a:r>
              <a:rPr lang="en-US" altLang="x-none" sz="2400" dirty="0" err="1">
                <a:latin typeface="Times New Roman" panose="02020603050405020304" pitchFamily="18" charset="0"/>
                <a:cs typeface="Times New Roman" panose="02020603050405020304" pitchFamily="18" charset="0"/>
              </a:rPr>
              <a:t>lại</a:t>
            </a:r>
            <a:r>
              <a:rPr lang="en-US" altLang="x-none" sz="2400" dirty="0">
                <a:latin typeface="Times New Roman" panose="02020603050405020304" pitchFamily="18" charset="0"/>
                <a:cs typeface="Times New Roman" panose="02020603050405020304" pitchFamily="18" charset="0"/>
              </a:rPr>
              <a:t> </a:t>
            </a:r>
            <a:r>
              <a:rPr lang="en-US" altLang="x-none" sz="2400" dirty="0" err="1">
                <a:solidFill>
                  <a:srgbClr val="000000"/>
                </a:solidFill>
                <a:latin typeface="Times New Roman" panose="02020603050405020304" pitchFamily="18" charset="0"/>
                <a:cs typeface="Times New Roman" panose="02020603050405020304" pitchFamily="18" charset="0"/>
              </a:rPr>
              <a:t>cơ</a:t>
            </a:r>
            <a:r>
              <a:rPr lang="en-US" altLang="x-none" sz="2400" dirty="0">
                <a:solidFill>
                  <a:srgbClr val="000000"/>
                </a:solidFill>
                <a:latin typeface="Times New Roman" panose="02020603050405020304" pitchFamily="18" charset="0"/>
                <a:cs typeface="Times New Roman" panose="02020603050405020304" pitchFamily="18" charset="0"/>
              </a:rPr>
              <a:t> </a:t>
            </a:r>
            <a:r>
              <a:rPr lang="en-US" altLang="x-none" sz="2400" dirty="0" err="1">
                <a:solidFill>
                  <a:srgbClr val="000000"/>
                </a:solidFill>
                <a:latin typeface="Times New Roman" panose="02020603050405020304" pitchFamily="18" charset="0"/>
                <a:cs typeface="Times New Roman" panose="02020603050405020304" pitchFamily="18" charset="0"/>
              </a:rPr>
              <a:t>đồ</a:t>
            </a:r>
            <a:r>
              <a:rPr lang="en-US" altLang="x-none" sz="2400" dirty="0">
                <a:solidFill>
                  <a:srgbClr val="000000"/>
                </a:solidFill>
                <a:latin typeface="Times New Roman" panose="02020603050405020304" pitchFamily="18" charset="0"/>
                <a:cs typeface="Times New Roman" panose="02020603050405020304" pitchFamily="18" charset="0"/>
              </a:rPr>
              <a:t> </a:t>
            </a:r>
            <a:r>
              <a:rPr lang="en-US" altLang="x-none" sz="2400" dirty="0" err="1">
                <a:solidFill>
                  <a:srgbClr val="000000"/>
                </a:solidFill>
                <a:latin typeface="Times New Roman" panose="02020603050405020304" pitchFamily="18" charset="0"/>
                <a:cs typeface="Times New Roman" panose="02020603050405020304" pitchFamily="18" charset="0"/>
              </a:rPr>
              <a:t>m</a:t>
            </a:r>
            <a:r>
              <a:rPr lang="en-US" altLang="x-none" sz="2400" dirty="0" err="1">
                <a:solidFill>
                  <a:srgbClr val="000000"/>
                </a:solidFill>
                <a:latin typeface="Times New Roman" panose="02020603050405020304" pitchFamily="18" charset="0"/>
                <a:ea typeface="Times New Roman" panose="02020603050405020304" pitchFamily="18" charset="0"/>
              </a:rPr>
              <a:t>à</a:t>
            </a:r>
            <a:r>
              <a:rPr lang="en-US" altLang="x-none" sz="2400" dirty="0">
                <a:solidFill>
                  <a:srgbClr val="000000"/>
                </a:solidFill>
                <a:latin typeface="Times New Roman" panose="02020603050405020304" pitchFamily="18" charset="0"/>
                <a:cs typeface="Times New Roman" panose="02020603050405020304" pitchFamily="18" charset="0"/>
              </a:rPr>
              <a:t> </a:t>
            </a:r>
            <a:r>
              <a:rPr lang="en-US" altLang="x-none" sz="2400" dirty="0" err="1">
                <a:solidFill>
                  <a:srgbClr val="000000"/>
                </a:solidFill>
                <a:latin typeface="Times New Roman" panose="02020603050405020304" pitchFamily="18" charset="0"/>
                <a:cs typeface="Times New Roman" panose="02020603050405020304" pitchFamily="18" charset="0"/>
              </a:rPr>
              <a:t>tổ</a:t>
            </a:r>
            <a:r>
              <a:rPr lang="en-US" altLang="x-none" sz="2400" dirty="0">
                <a:solidFill>
                  <a:srgbClr val="000000"/>
                </a:solidFill>
                <a:latin typeface="Times New Roman" panose="02020603050405020304" pitchFamily="18" charset="0"/>
                <a:cs typeface="Times New Roman" panose="02020603050405020304" pitchFamily="18" charset="0"/>
              </a:rPr>
              <a:t> </a:t>
            </a:r>
            <a:r>
              <a:rPr lang="en-US" altLang="x-none" sz="2400" dirty="0" err="1">
                <a:solidFill>
                  <a:srgbClr val="000000"/>
                </a:solidFill>
                <a:latin typeface="Times New Roman" panose="02020603050405020304" pitchFamily="18" charset="0"/>
                <a:cs typeface="Times New Roman" panose="02020603050405020304" pitchFamily="18" charset="0"/>
              </a:rPr>
              <a:t>tiên</a:t>
            </a:r>
            <a:r>
              <a:rPr lang="en-US" altLang="x-none" sz="2400" dirty="0">
                <a:solidFill>
                  <a:srgbClr val="000000"/>
                </a:solidFill>
                <a:latin typeface="Times New Roman" panose="02020603050405020304" pitchFamily="18" charset="0"/>
                <a:cs typeface="Times New Roman" panose="02020603050405020304" pitchFamily="18" charset="0"/>
              </a:rPr>
              <a:t> </a:t>
            </a:r>
            <a:r>
              <a:rPr lang="en-US" altLang="x-none" sz="2400" dirty="0" err="1">
                <a:solidFill>
                  <a:srgbClr val="000000"/>
                </a:solidFill>
                <a:latin typeface="Times New Roman" panose="02020603050405020304" pitchFamily="18" charset="0"/>
                <a:cs typeface="Times New Roman" panose="02020603050405020304" pitchFamily="18" charset="0"/>
              </a:rPr>
              <a:t>đã</a:t>
            </a:r>
            <a:r>
              <a:rPr lang="en-US" altLang="x-none" sz="2400" dirty="0">
                <a:solidFill>
                  <a:srgbClr val="000000"/>
                </a:solidFill>
                <a:latin typeface="Times New Roman" panose="02020603050405020304" pitchFamily="18" charset="0"/>
                <a:cs typeface="Times New Roman" panose="02020603050405020304" pitchFamily="18" charset="0"/>
              </a:rPr>
              <a:t> </a:t>
            </a:r>
            <a:r>
              <a:rPr lang="en-US" altLang="x-none" sz="2400" dirty="0" err="1">
                <a:solidFill>
                  <a:srgbClr val="000000"/>
                </a:solidFill>
                <a:latin typeface="Times New Roman" panose="02020603050405020304" pitchFamily="18" charset="0"/>
                <a:cs typeface="Times New Roman" panose="02020603050405020304" pitchFamily="18" charset="0"/>
              </a:rPr>
              <a:t>để</a:t>
            </a:r>
            <a:r>
              <a:rPr lang="en-US" altLang="x-none" sz="2400" dirty="0">
                <a:solidFill>
                  <a:srgbClr val="000000"/>
                </a:solidFill>
                <a:latin typeface="Times New Roman" panose="02020603050405020304" pitchFamily="18" charset="0"/>
                <a:cs typeface="Times New Roman" panose="02020603050405020304" pitchFamily="18" charset="0"/>
              </a:rPr>
              <a:t> </a:t>
            </a:r>
            <a:r>
              <a:rPr lang="en-US" altLang="x-none" sz="2400" dirty="0" err="1">
                <a:solidFill>
                  <a:srgbClr val="000000"/>
                </a:solidFill>
                <a:latin typeface="Times New Roman" panose="02020603050405020304" pitchFamily="18" charset="0"/>
                <a:cs typeface="Times New Roman" panose="02020603050405020304" pitchFamily="18" charset="0"/>
              </a:rPr>
              <a:t>lại</a:t>
            </a:r>
            <a:r>
              <a:rPr lang="en-US" altLang="x-none" sz="2400" dirty="0">
                <a:solidFill>
                  <a:srgbClr val="000000"/>
                </a:solidFill>
                <a:latin typeface="Times New Roman" panose="02020603050405020304" pitchFamily="18" charset="0"/>
                <a:cs typeface="Times New Roman" panose="02020603050405020304" pitchFamily="18" charset="0"/>
              </a:rPr>
              <a:t> </a:t>
            </a:r>
            <a:r>
              <a:rPr lang="en-US" altLang="x-none" sz="2400" dirty="0" err="1">
                <a:solidFill>
                  <a:srgbClr val="000000"/>
                </a:solidFill>
                <a:latin typeface="Times New Roman" panose="02020603050405020304" pitchFamily="18" charset="0"/>
                <a:cs typeface="Times New Roman" panose="02020603050405020304" pitchFamily="18" charset="0"/>
              </a:rPr>
              <a:t>cho</a:t>
            </a:r>
            <a:r>
              <a:rPr lang="en-US" altLang="x-none" sz="2400" dirty="0">
                <a:solidFill>
                  <a:srgbClr val="000000"/>
                </a:solidFill>
                <a:latin typeface="Times New Roman" panose="02020603050405020304" pitchFamily="18" charset="0"/>
                <a:cs typeface="Times New Roman" panose="02020603050405020304" pitchFamily="18" charset="0"/>
              </a:rPr>
              <a:t> </a:t>
            </a:r>
            <a:r>
              <a:rPr lang="en-US" altLang="x-none" sz="2400" dirty="0" err="1">
                <a:solidFill>
                  <a:srgbClr val="000000"/>
                </a:solidFill>
                <a:latin typeface="Times New Roman" panose="02020603050405020304" pitchFamily="18" charset="0"/>
                <a:cs typeface="Times New Roman" panose="02020603050405020304" pitchFamily="18" charset="0"/>
              </a:rPr>
              <a:t>chúng</a:t>
            </a:r>
            <a:r>
              <a:rPr lang="en-US" altLang="x-none" sz="2400" dirty="0">
                <a:solidFill>
                  <a:srgbClr val="000000"/>
                </a:solidFill>
                <a:latin typeface="Times New Roman" panose="02020603050405020304" pitchFamily="18" charset="0"/>
                <a:cs typeface="Times New Roman" panose="02020603050405020304" pitchFamily="18" charset="0"/>
              </a:rPr>
              <a:t> ta, </a:t>
            </a:r>
            <a:r>
              <a:rPr lang="en-US" altLang="x-none" sz="2400" dirty="0" err="1">
                <a:solidFill>
                  <a:srgbClr val="000000"/>
                </a:solidFill>
                <a:latin typeface="Times New Roman" panose="02020603050405020304" pitchFamily="18" charset="0"/>
                <a:cs typeface="Times New Roman" panose="02020603050405020304" pitchFamily="18" charset="0"/>
              </a:rPr>
              <a:t>l</a:t>
            </a:r>
            <a:r>
              <a:rPr lang="en-US" altLang="x-none" sz="2400" dirty="0" err="1">
                <a:solidFill>
                  <a:srgbClr val="000000"/>
                </a:solidFill>
                <a:latin typeface="Times New Roman" panose="02020603050405020304" pitchFamily="18" charset="0"/>
                <a:ea typeface="Times New Roman" panose="02020603050405020304" pitchFamily="18" charset="0"/>
              </a:rPr>
              <a:t>à</a:t>
            </a:r>
            <a:r>
              <a:rPr lang="en-US" altLang="x-none" sz="2400" dirty="0" err="1">
                <a:solidFill>
                  <a:srgbClr val="000000"/>
                </a:solidFill>
                <a:latin typeface="Times New Roman" panose="02020603050405020304" pitchFamily="18" charset="0"/>
                <a:cs typeface="Times New Roman" panose="02020603050405020304" pitchFamily="18" charset="0"/>
              </a:rPr>
              <a:t>m</a:t>
            </a:r>
            <a:r>
              <a:rPr lang="en-US" altLang="x-none" sz="2400" dirty="0">
                <a:solidFill>
                  <a:srgbClr val="000000"/>
                </a:solidFill>
                <a:latin typeface="Times New Roman" panose="02020603050405020304" pitchFamily="18" charset="0"/>
                <a:cs typeface="Times New Roman" panose="02020603050405020304" pitchFamily="18" charset="0"/>
              </a:rPr>
              <a:t> </a:t>
            </a:r>
            <a:r>
              <a:rPr lang="en-US" altLang="x-none" sz="2400" dirty="0" err="1">
                <a:solidFill>
                  <a:srgbClr val="000000"/>
                </a:solidFill>
                <a:latin typeface="Times New Roman" panose="02020603050405020304" pitchFamily="18" charset="0"/>
                <a:cs typeface="Times New Roman" panose="02020603050405020304" pitchFamily="18" charset="0"/>
              </a:rPr>
              <a:t>sao</a:t>
            </a:r>
            <a:r>
              <a:rPr lang="en-US" altLang="x-none" sz="2400" dirty="0">
                <a:solidFill>
                  <a:srgbClr val="000000"/>
                </a:solidFill>
                <a:latin typeface="Times New Roman" panose="02020603050405020304" pitchFamily="18" charset="0"/>
                <a:cs typeface="Times New Roman" panose="02020603050405020304" pitchFamily="18" charset="0"/>
              </a:rPr>
              <a:t> </a:t>
            </a:r>
            <a:r>
              <a:rPr lang="en-US" altLang="x-none" sz="2400" dirty="0" err="1">
                <a:solidFill>
                  <a:srgbClr val="000000"/>
                </a:solidFill>
                <a:latin typeface="Times New Roman" panose="02020603050405020304" pitchFamily="18" charset="0"/>
                <a:cs typeface="Times New Roman" panose="02020603050405020304" pitchFamily="18" charset="0"/>
              </a:rPr>
              <a:t>cho</a:t>
            </a:r>
            <a:r>
              <a:rPr lang="en-US" altLang="x-none" sz="2400" dirty="0">
                <a:solidFill>
                  <a:srgbClr val="000000"/>
                </a:solidFill>
                <a:latin typeface="Times New Roman" panose="02020603050405020304" pitchFamily="18" charset="0"/>
                <a:cs typeface="Times New Roman" panose="02020603050405020304" pitchFamily="18" charset="0"/>
              </a:rPr>
              <a:t> </a:t>
            </a:r>
            <a:r>
              <a:rPr lang="en-US" altLang="x-none" sz="2400" dirty="0" err="1">
                <a:solidFill>
                  <a:srgbClr val="000000"/>
                </a:solidFill>
                <a:latin typeface="Times New Roman" panose="02020603050405020304" pitchFamily="18" charset="0"/>
                <a:cs typeface="Times New Roman" panose="02020603050405020304" pitchFamily="18" charset="0"/>
              </a:rPr>
              <a:t>chúng</a:t>
            </a:r>
            <a:r>
              <a:rPr lang="en-US" altLang="x-none" sz="2400" dirty="0">
                <a:solidFill>
                  <a:srgbClr val="000000"/>
                </a:solidFill>
                <a:latin typeface="Times New Roman" panose="02020603050405020304" pitchFamily="18" charset="0"/>
                <a:cs typeface="Times New Roman" panose="02020603050405020304" pitchFamily="18" charset="0"/>
              </a:rPr>
              <a:t> ta </a:t>
            </a:r>
            <a:r>
              <a:rPr lang="en-US" altLang="x-none" sz="2400" dirty="0" err="1">
                <a:solidFill>
                  <a:srgbClr val="000000"/>
                </a:solidFill>
                <a:latin typeface="Times New Roman" panose="02020603050405020304" pitchFamily="18" charset="0"/>
                <a:cs typeface="Times New Roman" panose="02020603050405020304" pitchFamily="18" charset="0"/>
              </a:rPr>
              <a:t>theo</a:t>
            </a:r>
            <a:r>
              <a:rPr lang="en-US" altLang="x-none" sz="2400" dirty="0">
                <a:solidFill>
                  <a:srgbClr val="000000"/>
                </a:solidFill>
                <a:latin typeface="Times New Roman" panose="02020603050405020304" pitchFamily="18" charset="0"/>
                <a:cs typeface="Times New Roman" panose="02020603050405020304" pitchFamily="18" charset="0"/>
              </a:rPr>
              <a:t> </a:t>
            </a:r>
            <a:r>
              <a:rPr lang="en-US" altLang="x-none" sz="2400" dirty="0" err="1">
                <a:solidFill>
                  <a:srgbClr val="000000"/>
                </a:solidFill>
                <a:latin typeface="Times New Roman" panose="02020603050405020304" pitchFamily="18" charset="0"/>
                <a:cs typeface="Times New Roman" panose="02020603050405020304" pitchFamily="18" charset="0"/>
              </a:rPr>
              <a:t>kịp</a:t>
            </a:r>
            <a:r>
              <a:rPr lang="en-US" altLang="x-none" sz="2400" dirty="0">
                <a:solidFill>
                  <a:srgbClr val="000000"/>
                </a:solidFill>
                <a:latin typeface="Times New Roman" panose="02020603050405020304" pitchFamily="18" charset="0"/>
                <a:cs typeface="Times New Roman" panose="02020603050405020304" pitchFamily="18" charset="0"/>
              </a:rPr>
              <a:t> </a:t>
            </a:r>
            <a:r>
              <a:rPr lang="en-US" altLang="x-none" sz="2400" dirty="0" err="1">
                <a:solidFill>
                  <a:srgbClr val="000000"/>
                </a:solidFill>
                <a:latin typeface="Times New Roman" panose="02020603050405020304" pitchFamily="18" charset="0"/>
                <a:cs typeface="Times New Roman" panose="02020603050405020304" pitchFamily="18" charset="0"/>
              </a:rPr>
              <a:t>các</a:t>
            </a:r>
            <a:r>
              <a:rPr lang="en-US" altLang="x-none" sz="2400" dirty="0">
                <a:solidFill>
                  <a:srgbClr val="000000"/>
                </a:solidFill>
                <a:latin typeface="Times New Roman" panose="02020603050405020304" pitchFamily="18" charset="0"/>
                <a:cs typeface="Times New Roman" panose="02020603050405020304" pitchFamily="18" charset="0"/>
              </a:rPr>
              <a:t> </a:t>
            </a:r>
            <a:r>
              <a:rPr lang="en-US" altLang="x-none" sz="2400" dirty="0" err="1">
                <a:solidFill>
                  <a:srgbClr val="000000"/>
                </a:solidFill>
                <a:latin typeface="Times New Roman" panose="02020603050405020304" pitchFamily="18" charset="0"/>
                <a:cs typeface="Times New Roman" panose="02020603050405020304" pitchFamily="18" charset="0"/>
              </a:rPr>
              <a:t>nước</a:t>
            </a:r>
            <a:r>
              <a:rPr lang="en-US" altLang="x-none" sz="2400" dirty="0">
                <a:solidFill>
                  <a:srgbClr val="000000"/>
                </a:solidFill>
                <a:latin typeface="Times New Roman" panose="02020603050405020304" pitchFamily="18" charset="0"/>
                <a:cs typeface="Times New Roman" panose="02020603050405020304" pitchFamily="18" charset="0"/>
              </a:rPr>
              <a:t> </a:t>
            </a:r>
            <a:r>
              <a:rPr lang="en-US" altLang="x-none" sz="2400" dirty="0" err="1">
                <a:solidFill>
                  <a:srgbClr val="000000"/>
                </a:solidFill>
                <a:latin typeface="Times New Roman" panose="02020603050405020304" pitchFamily="18" charset="0"/>
                <a:cs typeface="Times New Roman" panose="02020603050405020304" pitchFamily="18" charset="0"/>
              </a:rPr>
              <a:t>khác</a:t>
            </a:r>
            <a:r>
              <a:rPr lang="en-US" altLang="x-none" sz="2400" dirty="0">
                <a:solidFill>
                  <a:srgbClr val="000000"/>
                </a:solidFill>
                <a:latin typeface="Times New Roman" panose="02020603050405020304" pitchFamily="18" charset="0"/>
                <a:cs typeface="Times New Roman" panose="02020603050405020304" pitchFamily="18" charset="0"/>
              </a:rPr>
              <a:t> </a:t>
            </a:r>
            <a:r>
              <a:rPr lang="en-US" altLang="x-none" sz="2400" dirty="0" err="1">
                <a:solidFill>
                  <a:srgbClr val="000000"/>
                </a:solidFill>
                <a:latin typeface="Times New Roman" panose="02020603050405020304" pitchFamily="18" charset="0"/>
                <a:cs typeface="Times New Roman" panose="02020603050405020304" pitchFamily="18" charset="0"/>
              </a:rPr>
              <a:t>trên</a:t>
            </a:r>
            <a:r>
              <a:rPr lang="en-US" altLang="x-none" sz="2400" dirty="0">
                <a:solidFill>
                  <a:srgbClr val="000000"/>
                </a:solidFill>
                <a:latin typeface="Times New Roman" panose="02020603050405020304" pitchFamily="18" charset="0"/>
                <a:cs typeface="Times New Roman" panose="02020603050405020304" pitchFamily="18" charset="0"/>
              </a:rPr>
              <a:t> </a:t>
            </a:r>
            <a:r>
              <a:rPr lang="en-US" altLang="x-none" sz="2400" dirty="0" err="1">
                <a:solidFill>
                  <a:srgbClr val="000000"/>
                </a:solidFill>
                <a:latin typeface="Times New Roman" panose="02020603050405020304" pitchFamily="18" charset="0"/>
                <a:cs typeface="Times New Roman" panose="02020603050405020304" pitchFamily="18" charset="0"/>
              </a:rPr>
              <a:t>ho</a:t>
            </a:r>
            <a:r>
              <a:rPr lang="en-US" altLang="x-none" sz="2400" dirty="0" err="1">
                <a:solidFill>
                  <a:srgbClr val="000000"/>
                </a:solidFill>
                <a:latin typeface="Times New Roman" panose="02020603050405020304" pitchFamily="18" charset="0"/>
                <a:ea typeface="Times New Roman" panose="02020603050405020304" pitchFamily="18" charset="0"/>
              </a:rPr>
              <a:t>à</a:t>
            </a:r>
            <a:r>
              <a:rPr lang="en-US" altLang="x-none" sz="2400" dirty="0" err="1">
                <a:solidFill>
                  <a:srgbClr val="000000"/>
                </a:solidFill>
                <a:latin typeface="Times New Roman" panose="02020603050405020304" pitchFamily="18" charset="0"/>
                <a:cs typeface="Times New Roman" panose="02020603050405020304" pitchFamily="18" charset="0"/>
              </a:rPr>
              <a:t>n</a:t>
            </a:r>
            <a:r>
              <a:rPr lang="en-US" altLang="x-none" sz="2400" dirty="0">
                <a:solidFill>
                  <a:srgbClr val="000000"/>
                </a:solidFill>
                <a:latin typeface="Times New Roman" panose="02020603050405020304" pitchFamily="18" charset="0"/>
                <a:cs typeface="Times New Roman" panose="02020603050405020304" pitchFamily="18" charset="0"/>
              </a:rPr>
              <a:t> </a:t>
            </a:r>
            <a:r>
              <a:rPr lang="en-US" altLang="x-none" sz="2400" dirty="0" err="1">
                <a:solidFill>
                  <a:srgbClr val="000000"/>
                </a:solidFill>
                <a:latin typeface="Times New Roman" panose="02020603050405020304" pitchFamily="18" charset="0"/>
                <a:cs typeface="Times New Roman" panose="02020603050405020304" pitchFamily="18" charset="0"/>
              </a:rPr>
              <a:t>cầu</a:t>
            </a:r>
            <a:r>
              <a:rPr lang="en-US" altLang="x-none" sz="2400" dirty="0">
                <a:solidFill>
                  <a:srgbClr val="000000"/>
                </a:solidFill>
                <a:latin typeface="Times New Roman" panose="02020603050405020304" pitchFamily="18" charset="0"/>
                <a:cs typeface="Times New Roman" panose="02020603050405020304" pitchFamily="18" charset="0"/>
              </a:rPr>
              <a:t>. </a:t>
            </a:r>
            <a:r>
              <a:rPr lang="en-US" altLang="x-none" sz="2400" dirty="0" err="1">
                <a:solidFill>
                  <a:srgbClr val="000000"/>
                </a:solidFill>
                <a:latin typeface="Times New Roman" panose="02020603050405020304" pitchFamily="18" charset="0"/>
                <a:cs typeface="Times New Roman" panose="02020603050405020304" pitchFamily="18" charset="0"/>
              </a:rPr>
              <a:t>Trong</a:t>
            </a:r>
            <a:r>
              <a:rPr lang="en-US" altLang="x-none" sz="2400" dirty="0">
                <a:solidFill>
                  <a:srgbClr val="000000"/>
                </a:solidFill>
                <a:latin typeface="Times New Roman" panose="02020603050405020304" pitchFamily="18" charset="0"/>
                <a:cs typeface="Times New Roman" panose="02020603050405020304" pitchFamily="18" charset="0"/>
              </a:rPr>
              <a:t> </a:t>
            </a:r>
            <a:r>
              <a:rPr lang="en-US" altLang="x-none" sz="2400" dirty="0" err="1">
                <a:solidFill>
                  <a:srgbClr val="000000"/>
                </a:solidFill>
                <a:latin typeface="Times New Roman" panose="02020603050405020304" pitchFamily="18" charset="0"/>
                <a:cs typeface="Times New Roman" panose="02020603050405020304" pitchFamily="18" charset="0"/>
              </a:rPr>
              <a:t>công</a:t>
            </a:r>
            <a:r>
              <a:rPr lang="en-US" altLang="x-none" sz="2400" dirty="0">
                <a:solidFill>
                  <a:srgbClr val="000000"/>
                </a:solidFill>
                <a:latin typeface="Times New Roman" panose="02020603050405020304" pitchFamily="18" charset="0"/>
                <a:cs typeface="Times New Roman" panose="02020603050405020304" pitchFamily="18" charset="0"/>
              </a:rPr>
              <a:t> </a:t>
            </a:r>
            <a:r>
              <a:rPr lang="en-US" altLang="x-none" sz="2400" dirty="0" err="1">
                <a:solidFill>
                  <a:srgbClr val="000000"/>
                </a:solidFill>
                <a:latin typeface="Times New Roman" panose="02020603050405020304" pitchFamily="18" charset="0"/>
                <a:cs typeface="Times New Roman" panose="02020603050405020304" pitchFamily="18" charset="0"/>
              </a:rPr>
              <a:t>cuộc</a:t>
            </a:r>
            <a:r>
              <a:rPr lang="en-US" altLang="x-none" sz="2400" dirty="0">
                <a:solidFill>
                  <a:srgbClr val="000000"/>
                </a:solidFill>
                <a:latin typeface="Times New Roman" panose="02020603050405020304" pitchFamily="18" charset="0"/>
                <a:cs typeface="Times New Roman" panose="02020603050405020304" pitchFamily="18" charset="0"/>
              </a:rPr>
              <a:t> </a:t>
            </a:r>
            <a:r>
              <a:rPr lang="en-US" altLang="x-none" sz="2400" dirty="0" err="1">
                <a:solidFill>
                  <a:srgbClr val="000000"/>
                </a:solidFill>
                <a:latin typeface="Times New Roman" panose="02020603050405020304" pitchFamily="18" charset="0"/>
                <a:cs typeface="Times New Roman" panose="02020603050405020304" pitchFamily="18" charset="0"/>
              </a:rPr>
              <a:t>kiến</a:t>
            </a:r>
            <a:r>
              <a:rPr lang="en-US" altLang="x-none" sz="2400" dirty="0">
                <a:solidFill>
                  <a:srgbClr val="000000"/>
                </a:solidFill>
                <a:latin typeface="Times New Roman" panose="02020603050405020304" pitchFamily="18" charset="0"/>
                <a:cs typeface="Times New Roman" panose="02020603050405020304" pitchFamily="18" charset="0"/>
              </a:rPr>
              <a:t> </a:t>
            </a:r>
            <a:r>
              <a:rPr lang="en-US" altLang="x-none" sz="2400" dirty="0" err="1">
                <a:solidFill>
                  <a:srgbClr val="000000"/>
                </a:solidFill>
                <a:latin typeface="Times New Roman" panose="02020603050405020304" pitchFamily="18" charset="0"/>
                <a:cs typeface="Times New Roman" panose="02020603050405020304" pitchFamily="18" charset="0"/>
              </a:rPr>
              <a:t>thiết</a:t>
            </a:r>
            <a:r>
              <a:rPr lang="en-US" altLang="x-none" sz="2400" dirty="0">
                <a:solidFill>
                  <a:srgbClr val="000000"/>
                </a:solidFill>
                <a:latin typeface="Times New Roman" panose="02020603050405020304" pitchFamily="18" charset="0"/>
                <a:cs typeface="Times New Roman" panose="02020603050405020304" pitchFamily="18" charset="0"/>
              </a:rPr>
              <a:t> </a:t>
            </a:r>
            <a:r>
              <a:rPr lang="en-US" altLang="x-none" sz="2400" dirty="0" err="1">
                <a:solidFill>
                  <a:srgbClr val="000000"/>
                </a:solidFill>
                <a:latin typeface="Times New Roman" panose="02020603050405020304" pitchFamily="18" charset="0"/>
                <a:cs typeface="Times New Roman" panose="02020603050405020304" pitchFamily="18" charset="0"/>
              </a:rPr>
              <a:t>đó</a:t>
            </a:r>
            <a:r>
              <a:rPr lang="en-US" altLang="x-none" sz="2400" dirty="0">
                <a:solidFill>
                  <a:srgbClr val="000000"/>
                </a:solidFill>
                <a:latin typeface="Times New Roman" panose="02020603050405020304" pitchFamily="18" charset="0"/>
                <a:cs typeface="Times New Roman" panose="02020603050405020304" pitchFamily="18" charset="0"/>
              </a:rPr>
              <a:t>, </a:t>
            </a:r>
            <a:r>
              <a:rPr lang="en-US" altLang="x-none" sz="2400" dirty="0" err="1">
                <a:solidFill>
                  <a:srgbClr val="000000"/>
                </a:solidFill>
                <a:latin typeface="Times New Roman" panose="02020603050405020304" pitchFamily="18" charset="0"/>
                <a:cs typeface="Times New Roman" panose="02020603050405020304" pitchFamily="18" charset="0"/>
              </a:rPr>
              <a:t>nước</a:t>
            </a:r>
            <a:r>
              <a:rPr lang="en-US" altLang="x-none" sz="2400" dirty="0">
                <a:solidFill>
                  <a:srgbClr val="000000"/>
                </a:solidFill>
                <a:latin typeface="Times New Roman" panose="02020603050405020304" pitchFamily="18" charset="0"/>
                <a:cs typeface="Times New Roman" panose="02020603050405020304" pitchFamily="18" charset="0"/>
              </a:rPr>
              <a:t> </a:t>
            </a:r>
            <a:r>
              <a:rPr lang="en-US" altLang="x-none" sz="2400" dirty="0" err="1">
                <a:solidFill>
                  <a:srgbClr val="000000"/>
                </a:solidFill>
                <a:latin typeface="Times New Roman" panose="02020603050405020304" pitchFamily="18" charset="0"/>
                <a:cs typeface="Times New Roman" panose="02020603050405020304" pitchFamily="18" charset="0"/>
              </a:rPr>
              <a:t>nh</a:t>
            </a:r>
            <a:r>
              <a:rPr lang="en-US" altLang="x-none" sz="2400" dirty="0" err="1">
                <a:solidFill>
                  <a:srgbClr val="000000"/>
                </a:solidFill>
                <a:latin typeface="Times New Roman" panose="02020603050405020304" pitchFamily="18" charset="0"/>
                <a:ea typeface="Times New Roman" panose="02020603050405020304" pitchFamily="18" charset="0"/>
              </a:rPr>
              <a:t>à</a:t>
            </a:r>
            <a:r>
              <a:rPr lang="en-US" altLang="x-none" sz="2400" dirty="0">
                <a:solidFill>
                  <a:srgbClr val="000000"/>
                </a:solidFill>
                <a:latin typeface="Times New Roman" panose="02020603050405020304" pitchFamily="18" charset="0"/>
                <a:cs typeface="Times New Roman" panose="02020603050405020304" pitchFamily="18" charset="0"/>
              </a:rPr>
              <a:t> </a:t>
            </a:r>
            <a:r>
              <a:rPr lang="en-US" altLang="x-none" sz="2400" dirty="0" err="1">
                <a:latin typeface="Times New Roman" panose="02020603050405020304" pitchFamily="18" charset="0"/>
                <a:cs typeface="Times New Roman" panose="02020603050405020304" pitchFamily="18" charset="0"/>
              </a:rPr>
              <a:t>trông</a:t>
            </a:r>
            <a:r>
              <a:rPr lang="en-US" altLang="x-none" sz="2400" dirty="0">
                <a:latin typeface="Times New Roman" panose="02020603050405020304" pitchFamily="18" charset="0"/>
                <a:cs typeface="Times New Roman" panose="02020603050405020304" pitchFamily="18" charset="0"/>
              </a:rPr>
              <a:t> </a:t>
            </a:r>
            <a:r>
              <a:rPr lang="en-US" altLang="x-none" sz="2400" dirty="0" err="1">
                <a:latin typeface="Times New Roman" panose="02020603050405020304" pitchFamily="18" charset="0"/>
                <a:cs typeface="Times New Roman" panose="02020603050405020304" pitchFamily="18" charset="0"/>
              </a:rPr>
              <a:t>mong</a:t>
            </a:r>
            <a:r>
              <a:rPr lang="en-US" altLang="x-none" sz="2400" dirty="0">
                <a:latin typeface="Times New Roman" panose="02020603050405020304" pitchFamily="18" charset="0"/>
                <a:cs typeface="Times New Roman" panose="02020603050405020304" pitchFamily="18" charset="0"/>
              </a:rPr>
              <a:t> </a:t>
            </a:r>
            <a:r>
              <a:rPr lang="en-US" altLang="x-none" sz="2400" dirty="0" err="1">
                <a:latin typeface="Times New Roman" panose="02020603050405020304" pitchFamily="18" charset="0"/>
                <a:cs typeface="Times New Roman" panose="02020603050405020304" pitchFamily="18" charset="0"/>
              </a:rPr>
              <a:t>chờ</a:t>
            </a:r>
            <a:r>
              <a:rPr lang="en-US" altLang="x-none" sz="2400" dirty="0">
                <a:latin typeface="Times New Roman" panose="02020603050405020304" pitchFamily="18" charset="0"/>
                <a:cs typeface="Times New Roman" panose="02020603050405020304" pitchFamily="18" charset="0"/>
              </a:rPr>
              <a:t> </a:t>
            </a:r>
            <a:r>
              <a:rPr lang="en-US" altLang="x-none" sz="2400" dirty="0" err="1">
                <a:latin typeface="Times New Roman" panose="02020603050405020304" pitchFamily="18" charset="0"/>
                <a:cs typeface="Times New Roman" panose="02020603050405020304" pitchFamily="18" charset="0"/>
              </a:rPr>
              <a:t>đợi</a:t>
            </a:r>
            <a:r>
              <a:rPr lang="en-US" altLang="x-none" sz="2400" dirty="0">
                <a:latin typeface="Times New Roman" panose="02020603050405020304" pitchFamily="18" charset="0"/>
                <a:cs typeface="Times New Roman" panose="02020603050405020304" pitchFamily="18" charset="0"/>
              </a:rPr>
              <a:t> </a:t>
            </a:r>
            <a:r>
              <a:rPr lang="en-US" altLang="x-none" sz="2400" dirty="0">
                <a:solidFill>
                  <a:srgbClr val="000000"/>
                </a:solidFill>
                <a:latin typeface="Times New Roman" panose="02020603050405020304" pitchFamily="18" charset="0"/>
                <a:cs typeface="Times New Roman" panose="02020603050405020304" pitchFamily="18" charset="0"/>
              </a:rPr>
              <a:t>ở </a:t>
            </a:r>
            <a:r>
              <a:rPr lang="en-US" altLang="x-none" sz="2400" dirty="0" err="1">
                <a:solidFill>
                  <a:srgbClr val="000000"/>
                </a:solidFill>
                <a:latin typeface="Times New Roman" panose="02020603050405020304" pitchFamily="18" charset="0"/>
                <a:cs typeface="Times New Roman" panose="02020603050405020304" pitchFamily="18" charset="0"/>
              </a:rPr>
              <a:t>các</a:t>
            </a:r>
            <a:r>
              <a:rPr lang="en-US" altLang="x-none" sz="2400" dirty="0">
                <a:solidFill>
                  <a:srgbClr val="000000"/>
                </a:solidFill>
                <a:latin typeface="Times New Roman" panose="02020603050405020304" pitchFamily="18" charset="0"/>
                <a:cs typeface="Times New Roman" panose="02020603050405020304" pitchFamily="18" charset="0"/>
              </a:rPr>
              <a:t> </a:t>
            </a:r>
            <a:r>
              <a:rPr lang="en-US" altLang="x-none" sz="2400" dirty="0" err="1">
                <a:solidFill>
                  <a:srgbClr val="000000"/>
                </a:solidFill>
                <a:latin typeface="Times New Roman" panose="02020603050405020304" pitchFamily="18" charset="0"/>
                <a:cs typeface="Times New Roman" panose="02020603050405020304" pitchFamily="18" charset="0"/>
              </a:rPr>
              <a:t>em</a:t>
            </a:r>
            <a:r>
              <a:rPr lang="en-US" altLang="x-none" sz="2400" dirty="0">
                <a:solidFill>
                  <a:srgbClr val="000000"/>
                </a:solidFill>
                <a:latin typeface="Times New Roman" panose="02020603050405020304" pitchFamily="18" charset="0"/>
                <a:cs typeface="Times New Roman" panose="02020603050405020304" pitchFamily="18" charset="0"/>
              </a:rPr>
              <a:t> </a:t>
            </a:r>
            <a:r>
              <a:rPr lang="en-US" altLang="x-none" sz="2400" dirty="0" err="1">
                <a:solidFill>
                  <a:srgbClr val="000000"/>
                </a:solidFill>
                <a:latin typeface="Times New Roman" panose="02020603050405020304" pitchFamily="18" charset="0"/>
                <a:cs typeface="Times New Roman" panose="02020603050405020304" pitchFamily="18" charset="0"/>
              </a:rPr>
              <a:t>rất</a:t>
            </a:r>
            <a:r>
              <a:rPr lang="en-US" altLang="x-none" sz="2400" dirty="0">
                <a:solidFill>
                  <a:srgbClr val="000000"/>
                </a:solidFill>
                <a:latin typeface="Times New Roman" panose="02020603050405020304" pitchFamily="18" charset="0"/>
                <a:cs typeface="Times New Roman" panose="02020603050405020304" pitchFamily="18" charset="0"/>
              </a:rPr>
              <a:t> </a:t>
            </a:r>
            <a:r>
              <a:rPr lang="en-US" altLang="x-none" sz="2400" dirty="0" err="1">
                <a:solidFill>
                  <a:srgbClr val="000000"/>
                </a:solidFill>
                <a:latin typeface="Times New Roman" panose="02020603050405020304" pitchFamily="18" charset="0"/>
                <a:cs typeface="Times New Roman" panose="02020603050405020304" pitchFamily="18" charset="0"/>
              </a:rPr>
              <a:t>nhiều</a:t>
            </a:r>
            <a:r>
              <a:rPr lang="en-US" altLang="x-none" sz="2400" dirty="0">
                <a:solidFill>
                  <a:srgbClr val="000000"/>
                </a:solidFill>
                <a:latin typeface="Times New Roman" panose="02020603050405020304" pitchFamily="18" charset="0"/>
                <a:cs typeface="Times New Roman" panose="02020603050405020304" pitchFamily="18" charset="0"/>
              </a:rPr>
              <a:t>. Non </a:t>
            </a:r>
            <a:r>
              <a:rPr lang="en-US" altLang="x-none" sz="2400" dirty="0" err="1">
                <a:solidFill>
                  <a:srgbClr val="000000"/>
                </a:solidFill>
                <a:latin typeface="Times New Roman" panose="02020603050405020304" pitchFamily="18" charset="0"/>
                <a:cs typeface="Times New Roman" panose="02020603050405020304" pitchFamily="18" charset="0"/>
              </a:rPr>
              <a:t>sông</a:t>
            </a:r>
            <a:r>
              <a:rPr lang="en-US" altLang="x-none" sz="2400" dirty="0">
                <a:solidFill>
                  <a:srgbClr val="000000"/>
                </a:solidFill>
                <a:latin typeface="Times New Roman" panose="02020603050405020304" pitchFamily="18" charset="0"/>
                <a:cs typeface="Times New Roman" panose="02020603050405020304" pitchFamily="18" charset="0"/>
              </a:rPr>
              <a:t> </a:t>
            </a:r>
            <a:r>
              <a:rPr lang="en-US" altLang="x-none" sz="2400" dirty="0" err="1">
                <a:solidFill>
                  <a:srgbClr val="000000"/>
                </a:solidFill>
                <a:latin typeface="Times New Roman" panose="02020603050405020304" pitchFamily="18" charset="0"/>
                <a:cs typeface="Times New Roman" panose="02020603050405020304" pitchFamily="18" charset="0"/>
              </a:rPr>
              <a:t>Việt</a:t>
            </a:r>
            <a:r>
              <a:rPr lang="en-US" altLang="x-none" sz="2400" dirty="0">
                <a:solidFill>
                  <a:srgbClr val="000000"/>
                </a:solidFill>
                <a:latin typeface="Times New Roman" panose="02020603050405020304" pitchFamily="18" charset="0"/>
                <a:cs typeface="Times New Roman" panose="02020603050405020304" pitchFamily="18" charset="0"/>
              </a:rPr>
              <a:t> Nam </a:t>
            </a:r>
            <a:r>
              <a:rPr lang="en-US" altLang="x-none" sz="2400" dirty="0" err="1">
                <a:solidFill>
                  <a:srgbClr val="000000"/>
                </a:solidFill>
                <a:latin typeface="Times New Roman" panose="02020603050405020304" pitchFamily="18" charset="0"/>
                <a:cs typeface="Times New Roman" panose="02020603050405020304" pitchFamily="18" charset="0"/>
              </a:rPr>
              <a:t>có</a:t>
            </a:r>
            <a:r>
              <a:rPr lang="en-US" altLang="x-none" sz="2400" dirty="0">
                <a:solidFill>
                  <a:srgbClr val="000000"/>
                </a:solidFill>
                <a:latin typeface="Times New Roman" panose="02020603050405020304" pitchFamily="18" charset="0"/>
                <a:cs typeface="Times New Roman" panose="02020603050405020304" pitchFamily="18" charset="0"/>
              </a:rPr>
              <a:t> </a:t>
            </a:r>
            <a:r>
              <a:rPr lang="en-US" altLang="x-none" sz="2400" dirty="0" err="1">
                <a:solidFill>
                  <a:srgbClr val="000000"/>
                </a:solidFill>
                <a:latin typeface="Times New Roman" panose="02020603050405020304" pitchFamily="18" charset="0"/>
                <a:cs typeface="Times New Roman" panose="02020603050405020304" pitchFamily="18" charset="0"/>
              </a:rPr>
              <a:t>trở</a:t>
            </a:r>
            <a:r>
              <a:rPr lang="en-US" altLang="x-none" sz="2400" dirty="0">
                <a:solidFill>
                  <a:srgbClr val="000000"/>
                </a:solidFill>
                <a:latin typeface="Times New Roman" panose="02020603050405020304" pitchFamily="18" charset="0"/>
                <a:cs typeface="Times New Roman" panose="02020603050405020304" pitchFamily="18" charset="0"/>
              </a:rPr>
              <a:t> </a:t>
            </a:r>
            <a:r>
              <a:rPr lang="en-US" altLang="x-none" sz="2400" dirty="0" err="1">
                <a:solidFill>
                  <a:srgbClr val="000000"/>
                </a:solidFill>
                <a:latin typeface="Times New Roman" panose="02020603050405020304" pitchFamily="18" charset="0"/>
                <a:cs typeface="Times New Roman" panose="02020603050405020304" pitchFamily="18" charset="0"/>
              </a:rPr>
              <a:t>nên</a:t>
            </a:r>
            <a:r>
              <a:rPr lang="en-US" altLang="x-none" sz="2400" dirty="0">
                <a:solidFill>
                  <a:srgbClr val="000000"/>
                </a:solidFill>
                <a:latin typeface="Times New Roman" panose="02020603050405020304" pitchFamily="18" charset="0"/>
                <a:cs typeface="Times New Roman" panose="02020603050405020304" pitchFamily="18" charset="0"/>
              </a:rPr>
              <a:t> </a:t>
            </a:r>
            <a:r>
              <a:rPr lang="en-US" altLang="x-none" sz="2400" dirty="0" err="1">
                <a:latin typeface="Times New Roman" panose="02020603050405020304" pitchFamily="18" charset="0"/>
                <a:cs typeface="Times New Roman" panose="02020603050405020304" pitchFamily="18" charset="0"/>
              </a:rPr>
              <a:t>tươi</a:t>
            </a:r>
            <a:r>
              <a:rPr lang="en-US" altLang="x-none" sz="2400" dirty="0">
                <a:latin typeface="Times New Roman" panose="02020603050405020304" pitchFamily="18" charset="0"/>
                <a:cs typeface="Times New Roman" panose="02020603050405020304" pitchFamily="18" charset="0"/>
              </a:rPr>
              <a:t> </a:t>
            </a:r>
            <a:r>
              <a:rPr lang="en-US" altLang="x-none" sz="2400" dirty="0" err="1">
                <a:latin typeface="Times New Roman" panose="02020603050405020304" pitchFamily="18" charset="0"/>
                <a:cs typeface="Times New Roman" panose="02020603050405020304" pitchFamily="18" charset="0"/>
              </a:rPr>
              <a:t>đẹp</a:t>
            </a:r>
            <a:r>
              <a:rPr lang="en-US" altLang="x-none" sz="2400" dirty="0">
                <a:latin typeface="Times New Roman" panose="02020603050405020304" pitchFamily="18" charset="0"/>
                <a:cs typeface="Times New Roman" panose="02020603050405020304" pitchFamily="18" charset="0"/>
              </a:rPr>
              <a:t> hay </a:t>
            </a:r>
            <a:r>
              <a:rPr lang="en-US" altLang="x-none" sz="2400" dirty="0" err="1">
                <a:latin typeface="Times New Roman" panose="02020603050405020304" pitchFamily="18" charset="0"/>
                <a:cs typeface="Times New Roman" panose="02020603050405020304" pitchFamily="18" charset="0"/>
              </a:rPr>
              <a:t>không</a:t>
            </a:r>
            <a:r>
              <a:rPr lang="en-US" altLang="x-none" sz="2400" dirty="0">
                <a:solidFill>
                  <a:srgbClr val="000000"/>
                </a:solidFill>
                <a:latin typeface="Times New Roman" panose="02020603050405020304" pitchFamily="18" charset="0"/>
                <a:cs typeface="Times New Roman" panose="02020603050405020304" pitchFamily="18" charset="0"/>
              </a:rPr>
              <a:t>, </a:t>
            </a:r>
            <a:r>
              <a:rPr lang="en-US" altLang="x-none" sz="2400" dirty="0" err="1">
                <a:solidFill>
                  <a:srgbClr val="000000"/>
                </a:solidFill>
                <a:latin typeface="Times New Roman" panose="02020603050405020304" pitchFamily="18" charset="0"/>
                <a:cs typeface="Times New Roman" panose="02020603050405020304" pitchFamily="18" charset="0"/>
              </a:rPr>
              <a:t>dân</a:t>
            </a:r>
            <a:r>
              <a:rPr lang="en-US" altLang="x-none" sz="2400" dirty="0">
                <a:solidFill>
                  <a:srgbClr val="000000"/>
                </a:solidFill>
                <a:latin typeface="Times New Roman" panose="02020603050405020304" pitchFamily="18" charset="0"/>
                <a:cs typeface="Times New Roman" panose="02020603050405020304" pitchFamily="18" charset="0"/>
              </a:rPr>
              <a:t> </a:t>
            </a:r>
            <a:r>
              <a:rPr lang="en-US" altLang="x-none" sz="2400" dirty="0" err="1">
                <a:solidFill>
                  <a:srgbClr val="000000"/>
                </a:solidFill>
                <a:latin typeface="Times New Roman" panose="02020603050405020304" pitchFamily="18" charset="0"/>
                <a:cs typeface="Times New Roman" panose="02020603050405020304" pitchFamily="18" charset="0"/>
              </a:rPr>
              <a:t>tộc</a:t>
            </a:r>
            <a:r>
              <a:rPr lang="en-US" altLang="x-none" sz="2400" dirty="0">
                <a:solidFill>
                  <a:srgbClr val="000000"/>
                </a:solidFill>
                <a:latin typeface="Times New Roman" panose="02020603050405020304" pitchFamily="18" charset="0"/>
                <a:cs typeface="Times New Roman" panose="02020603050405020304" pitchFamily="18" charset="0"/>
              </a:rPr>
              <a:t> </a:t>
            </a:r>
            <a:r>
              <a:rPr lang="en-US" altLang="x-none" sz="2400" dirty="0" err="1">
                <a:solidFill>
                  <a:srgbClr val="000000"/>
                </a:solidFill>
                <a:latin typeface="Times New Roman" panose="02020603050405020304" pitchFamily="18" charset="0"/>
                <a:cs typeface="Times New Roman" panose="02020603050405020304" pitchFamily="18" charset="0"/>
              </a:rPr>
              <a:t>Việt</a:t>
            </a:r>
            <a:r>
              <a:rPr lang="en-US" altLang="x-none" sz="2400" dirty="0">
                <a:solidFill>
                  <a:srgbClr val="000000"/>
                </a:solidFill>
                <a:latin typeface="Times New Roman" panose="02020603050405020304" pitchFamily="18" charset="0"/>
                <a:cs typeface="Times New Roman" panose="02020603050405020304" pitchFamily="18" charset="0"/>
              </a:rPr>
              <a:t> Nam </a:t>
            </a:r>
            <a:r>
              <a:rPr lang="en-US" altLang="x-none" sz="2400" dirty="0" err="1">
                <a:solidFill>
                  <a:srgbClr val="000000"/>
                </a:solidFill>
                <a:latin typeface="Times New Roman" panose="02020603050405020304" pitchFamily="18" charset="0"/>
                <a:cs typeface="Times New Roman" panose="02020603050405020304" pitchFamily="18" charset="0"/>
              </a:rPr>
              <a:t>có</a:t>
            </a:r>
            <a:r>
              <a:rPr lang="en-US" altLang="x-none" sz="2400" dirty="0">
                <a:solidFill>
                  <a:srgbClr val="000000"/>
                </a:solidFill>
                <a:latin typeface="Times New Roman" panose="02020603050405020304" pitchFamily="18" charset="0"/>
                <a:cs typeface="Times New Roman" panose="02020603050405020304" pitchFamily="18" charset="0"/>
              </a:rPr>
              <a:t> </a:t>
            </a:r>
            <a:r>
              <a:rPr lang="en-US" altLang="x-none" sz="2400" dirty="0" err="1">
                <a:solidFill>
                  <a:srgbClr val="000000"/>
                </a:solidFill>
                <a:latin typeface="Times New Roman" panose="02020603050405020304" pitchFamily="18" charset="0"/>
                <a:cs typeface="Times New Roman" panose="02020603050405020304" pitchFamily="18" charset="0"/>
              </a:rPr>
              <a:t>bước</a:t>
            </a:r>
            <a:r>
              <a:rPr lang="en-US" altLang="x-none" sz="2400" dirty="0">
                <a:solidFill>
                  <a:srgbClr val="000000"/>
                </a:solidFill>
                <a:latin typeface="Times New Roman" panose="02020603050405020304" pitchFamily="18" charset="0"/>
                <a:cs typeface="Times New Roman" panose="02020603050405020304" pitchFamily="18" charset="0"/>
              </a:rPr>
              <a:t> </a:t>
            </a:r>
            <a:r>
              <a:rPr lang="en-US" altLang="x-none" sz="2400" dirty="0" err="1">
                <a:solidFill>
                  <a:srgbClr val="000000"/>
                </a:solidFill>
                <a:latin typeface="Times New Roman" panose="02020603050405020304" pitchFamily="18" charset="0"/>
                <a:cs typeface="Times New Roman" panose="02020603050405020304" pitchFamily="18" charset="0"/>
              </a:rPr>
              <a:t>tới</a:t>
            </a:r>
            <a:r>
              <a:rPr lang="en-US" altLang="x-none" sz="2400" dirty="0">
                <a:solidFill>
                  <a:srgbClr val="000000"/>
                </a:solidFill>
                <a:latin typeface="Times New Roman" panose="02020603050405020304" pitchFamily="18" charset="0"/>
                <a:cs typeface="Times New Roman" panose="02020603050405020304" pitchFamily="18" charset="0"/>
              </a:rPr>
              <a:t> </a:t>
            </a:r>
            <a:r>
              <a:rPr lang="en-US" altLang="x-none" sz="2400" dirty="0" err="1">
                <a:solidFill>
                  <a:srgbClr val="000000"/>
                </a:solidFill>
                <a:latin typeface="Times New Roman" panose="02020603050405020304" pitchFamily="18" charset="0"/>
                <a:cs typeface="Times New Roman" panose="02020603050405020304" pitchFamily="18" charset="0"/>
              </a:rPr>
              <a:t>đ</a:t>
            </a:r>
            <a:r>
              <a:rPr lang="en-US" altLang="x-none" sz="2400" dirty="0" err="1">
                <a:solidFill>
                  <a:srgbClr val="000000"/>
                </a:solidFill>
                <a:latin typeface="Times New Roman" panose="02020603050405020304" pitchFamily="18" charset="0"/>
                <a:ea typeface="Times New Roman" panose="02020603050405020304" pitchFamily="18" charset="0"/>
              </a:rPr>
              <a:t>à</a:t>
            </a:r>
            <a:r>
              <a:rPr lang="en-US" altLang="x-none" sz="2400" dirty="0" err="1">
                <a:solidFill>
                  <a:srgbClr val="000000"/>
                </a:solidFill>
                <a:latin typeface="Times New Roman" panose="02020603050405020304" pitchFamily="18" charset="0"/>
                <a:cs typeface="Times New Roman" panose="02020603050405020304" pitchFamily="18" charset="0"/>
              </a:rPr>
              <a:t>i</a:t>
            </a:r>
            <a:r>
              <a:rPr lang="en-US" altLang="x-none" sz="2400" dirty="0">
                <a:solidFill>
                  <a:srgbClr val="000000"/>
                </a:solidFill>
                <a:latin typeface="Times New Roman" panose="02020603050405020304" pitchFamily="18" charset="0"/>
                <a:cs typeface="Times New Roman" panose="02020603050405020304" pitchFamily="18" charset="0"/>
              </a:rPr>
              <a:t> </a:t>
            </a:r>
            <a:r>
              <a:rPr lang="en-US" altLang="x-none" sz="2400" dirty="0" err="1">
                <a:solidFill>
                  <a:srgbClr val="000000"/>
                </a:solidFill>
                <a:latin typeface="Times New Roman" panose="02020603050405020304" pitchFamily="18" charset="0"/>
                <a:cs typeface="Times New Roman" panose="02020603050405020304" pitchFamily="18" charset="0"/>
              </a:rPr>
              <a:t>vinh</a:t>
            </a:r>
            <a:r>
              <a:rPr lang="en-US" altLang="x-none" sz="2400" dirty="0">
                <a:solidFill>
                  <a:srgbClr val="000000"/>
                </a:solidFill>
                <a:latin typeface="Times New Roman" panose="02020603050405020304" pitchFamily="18" charset="0"/>
                <a:cs typeface="Times New Roman" panose="02020603050405020304" pitchFamily="18" charset="0"/>
              </a:rPr>
              <a:t> </a:t>
            </a:r>
            <a:r>
              <a:rPr lang="en-US" altLang="x-none" sz="2400" dirty="0" err="1">
                <a:solidFill>
                  <a:srgbClr val="000000"/>
                </a:solidFill>
                <a:latin typeface="Times New Roman" panose="02020603050405020304" pitchFamily="18" charset="0"/>
                <a:cs typeface="Times New Roman" panose="02020603050405020304" pitchFamily="18" charset="0"/>
              </a:rPr>
              <a:t>quang</a:t>
            </a:r>
            <a:r>
              <a:rPr lang="en-US" altLang="x-none" sz="2400" dirty="0">
                <a:solidFill>
                  <a:srgbClr val="000000"/>
                </a:solidFill>
                <a:latin typeface="Times New Roman" panose="02020603050405020304" pitchFamily="18" charset="0"/>
                <a:cs typeface="Times New Roman" panose="02020603050405020304" pitchFamily="18" charset="0"/>
              </a:rPr>
              <a:t> </a:t>
            </a:r>
            <a:r>
              <a:rPr lang="en-US" altLang="x-none" sz="2400" dirty="0" err="1">
                <a:solidFill>
                  <a:srgbClr val="000000"/>
                </a:solidFill>
                <a:latin typeface="Times New Roman" panose="02020603050405020304" pitchFamily="18" charset="0"/>
                <a:cs typeface="Times New Roman" panose="02020603050405020304" pitchFamily="18" charset="0"/>
              </a:rPr>
              <a:t>để</a:t>
            </a:r>
            <a:r>
              <a:rPr lang="en-US" altLang="x-none" sz="2400" dirty="0">
                <a:solidFill>
                  <a:srgbClr val="000000"/>
                </a:solidFill>
                <a:latin typeface="Times New Roman" panose="02020603050405020304" pitchFamily="18" charset="0"/>
                <a:cs typeface="Times New Roman" panose="02020603050405020304" pitchFamily="18" charset="0"/>
              </a:rPr>
              <a:t> </a:t>
            </a:r>
            <a:r>
              <a:rPr lang="en-US" altLang="x-none" sz="2400" dirty="0" err="1">
                <a:latin typeface="Times New Roman" panose="02020603050405020304" pitchFamily="18" charset="0"/>
                <a:cs typeface="Times New Roman" panose="02020603050405020304" pitchFamily="18" charset="0"/>
              </a:rPr>
              <a:t>sánh</a:t>
            </a:r>
            <a:r>
              <a:rPr lang="en-US" altLang="x-none" sz="2400" dirty="0">
                <a:latin typeface="Times New Roman" panose="02020603050405020304" pitchFamily="18" charset="0"/>
                <a:cs typeface="Times New Roman" panose="02020603050405020304" pitchFamily="18" charset="0"/>
              </a:rPr>
              <a:t> </a:t>
            </a:r>
            <a:r>
              <a:rPr lang="en-US" altLang="x-none" sz="2400" dirty="0" err="1">
                <a:latin typeface="Times New Roman" panose="02020603050405020304" pitchFamily="18" charset="0"/>
                <a:cs typeface="Times New Roman" panose="02020603050405020304" pitchFamily="18" charset="0"/>
              </a:rPr>
              <a:t>vai</a:t>
            </a:r>
            <a:r>
              <a:rPr lang="en-US" altLang="x-none" sz="2400" dirty="0">
                <a:latin typeface="Times New Roman" panose="02020603050405020304" pitchFamily="18" charset="0"/>
                <a:cs typeface="Times New Roman" panose="02020603050405020304" pitchFamily="18" charset="0"/>
              </a:rPr>
              <a:t> </a:t>
            </a:r>
            <a:r>
              <a:rPr lang="en-US" altLang="x-none" sz="2400" dirty="0" err="1">
                <a:solidFill>
                  <a:srgbClr val="000000"/>
                </a:solidFill>
                <a:latin typeface="Times New Roman" panose="02020603050405020304" pitchFamily="18" charset="0"/>
                <a:cs typeface="Times New Roman" panose="02020603050405020304" pitchFamily="18" charset="0"/>
              </a:rPr>
              <a:t>với</a:t>
            </a:r>
            <a:r>
              <a:rPr lang="en-US" altLang="x-none" sz="2400" dirty="0">
                <a:solidFill>
                  <a:srgbClr val="000000"/>
                </a:solidFill>
                <a:latin typeface="Times New Roman" panose="02020603050405020304" pitchFamily="18" charset="0"/>
                <a:cs typeface="Times New Roman" panose="02020603050405020304" pitchFamily="18" charset="0"/>
              </a:rPr>
              <a:t> </a:t>
            </a:r>
            <a:r>
              <a:rPr lang="en-US" altLang="x-none" sz="2400" dirty="0" err="1">
                <a:solidFill>
                  <a:srgbClr val="000000"/>
                </a:solidFill>
                <a:latin typeface="Times New Roman" panose="02020603050405020304" pitchFamily="18" charset="0"/>
                <a:cs typeface="Times New Roman" panose="02020603050405020304" pitchFamily="18" charset="0"/>
              </a:rPr>
              <a:t>các</a:t>
            </a:r>
            <a:r>
              <a:rPr lang="en-US" altLang="x-none" sz="2400" dirty="0">
                <a:solidFill>
                  <a:srgbClr val="000000"/>
                </a:solidFill>
                <a:latin typeface="Times New Roman" panose="02020603050405020304" pitchFamily="18" charset="0"/>
                <a:cs typeface="Times New Roman" panose="02020603050405020304" pitchFamily="18" charset="0"/>
              </a:rPr>
              <a:t> </a:t>
            </a:r>
            <a:r>
              <a:rPr lang="en-US" altLang="x-none" sz="2400" dirty="0" err="1">
                <a:solidFill>
                  <a:srgbClr val="000000"/>
                </a:solidFill>
                <a:latin typeface="Times New Roman" panose="02020603050405020304" pitchFamily="18" charset="0"/>
                <a:cs typeface="Times New Roman" panose="02020603050405020304" pitchFamily="18" charset="0"/>
              </a:rPr>
              <a:t>cường</a:t>
            </a:r>
            <a:r>
              <a:rPr lang="en-US" altLang="x-none" sz="2400" dirty="0">
                <a:solidFill>
                  <a:srgbClr val="000000"/>
                </a:solidFill>
                <a:latin typeface="Times New Roman" panose="02020603050405020304" pitchFamily="18" charset="0"/>
                <a:cs typeface="Times New Roman" panose="02020603050405020304" pitchFamily="18" charset="0"/>
              </a:rPr>
              <a:t> </a:t>
            </a:r>
            <a:r>
              <a:rPr lang="en-US" altLang="x-none" sz="2400" dirty="0" err="1">
                <a:solidFill>
                  <a:srgbClr val="000000"/>
                </a:solidFill>
                <a:latin typeface="Times New Roman" panose="02020603050405020304" pitchFamily="18" charset="0"/>
                <a:cs typeface="Times New Roman" panose="02020603050405020304" pitchFamily="18" charset="0"/>
              </a:rPr>
              <a:t>quốc</a:t>
            </a:r>
            <a:r>
              <a:rPr lang="en-US" altLang="x-none" sz="2400" dirty="0">
                <a:solidFill>
                  <a:srgbClr val="000000"/>
                </a:solidFill>
                <a:latin typeface="Times New Roman" panose="02020603050405020304" pitchFamily="18" charset="0"/>
                <a:cs typeface="Times New Roman" panose="02020603050405020304" pitchFamily="18" charset="0"/>
              </a:rPr>
              <a:t> </a:t>
            </a:r>
            <a:r>
              <a:rPr lang="en-US" altLang="x-none" sz="2400" dirty="0" err="1">
                <a:solidFill>
                  <a:srgbClr val="000000"/>
                </a:solidFill>
                <a:latin typeface="Times New Roman" panose="02020603050405020304" pitchFamily="18" charset="0"/>
                <a:cs typeface="Times New Roman" panose="02020603050405020304" pitchFamily="18" charset="0"/>
              </a:rPr>
              <a:t>năm</a:t>
            </a:r>
            <a:r>
              <a:rPr lang="en-US" altLang="x-none" sz="2400" dirty="0">
                <a:solidFill>
                  <a:srgbClr val="000000"/>
                </a:solidFill>
                <a:latin typeface="Times New Roman" panose="02020603050405020304" pitchFamily="18" charset="0"/>
                <a:cs typeface="Times New Roman" panose="02020603050405020304" pitchFamily="18" charset="0"/>
              </a:rPr>
              <a:t> </a:t>
            </a:r>
            <a:r>
              <a:rPr lang="en-US" altLang="x-none" sz="2400" dirty="0" err="1">
                <a:solidFill>
                  <a:srgbClr val="000000"/>
                </a:solidFill>
                <a:latin typeface="Times New Roman" panose="02020603050405020304" pitchFamily="18" charset="0"/>
                <a:cs typeface="Times New Roman" panose="02020603050405020304" pitchFamily="18" charset="0"/>
              </a:rPr>
              <a:t>châu</a:t>
            </a:r>
            <a:r>
              <a:rPr lang="en-US" altLang="x-none" sz="2400" dirty="0">
                <a:solidFill>
                  <a:srgbClr val="000000"/>
                </a:solidFill>
                <a:latin typeface="Times New Roman" panose="02020603050405020304" pitchFamily="18" charset="0"/>
                <a:cs typeface="Times New Roman" panose="02020603050405020304" pitchFamily="18" charset="0"/>
              </a:rPr>
              <a:t> </a:t>
            </a:r>
            <a:r>
              <a:rPr lang="en-US" altLang="x-none" sz="2400" dirty="0" err="1">
                <a:latin typeface="Times New Roman" panose="02020603050405020304" pitchFamily="18" charset="0"/>
                <a:cs typeface="Times New Roman" panose="02020603050405020304" pitchFamily="18" charset="0"/>
              </a:rPr>
              <a:t>được</a:t>
            </a:r>
            <a:r>
              <a:rPr lang="en-US" altLang="x-none" sz="2400" dirty="0">
                <a:latin typeface="Times New Roman" panose="02020603050405020304" pitchFamily="18" charset="0"/>
                <a:cs typeface="Times New Roman" panose="02020603050405020304" pitchFamily="18" charset="0"/>
              </a:rPr>
              <a:t> hay </a:t>
            </a:r>
            <a:r>
              <a:rPr lang="en-US" altLang="x-none" sz="2400" dirty="0" err="1">
                <a:latin typeface="Times New Roman" panose="02020603050405020304" pitchFamily="18" charset="0"/>
                <a:cs typeface="Times New Roman" panose="02020603050405020304" pitchFamily="18" charset="0"/>
              </a:rPr>
              <a:t>không</a:t>
            </a:r>
            <a:r>
              <a:rPr lang="en-US" altLang="x-none" sz="2400" dirty="0">
                <a:solidFill>
                  <a:srgbClr val="000000"/>
                </a:solidFill>
                <a:latin typeface="Times New Roman" panose="02020603050405020304" pitchFamily="18" charset="0"/>
                <a:cs typeface="Times New Roman" panose="02020603050405020304" pitchFamily="18" charset="0"/>
              </a:rPr>
              <a:t>, </a:t>
            </a:r>
            <a:r>
              <a:rPr lang="en-US" altLang="x-none" sz="2400" dirty="0" err="1">
                <a:solidFill>
                  <a:srgbClr val="000000"/>
                </a:solidFill>
                <a:latin typeface="Times New Roman" panose="02020603050405020304" pitchFamily="18" charset="0"/>
                <a:cs typeface="Times New Roman" panose="02020603050405020304" pitchFamily="18" charset="0"/>
              </a:rPr>
              <a:t>chính</a:t>
            </a:r>
            <a:r>
              <a:rPr lang="en-US" altLang="x-none" sz="2400" dirty="0">
                <a:solidFill>
                  <a:srgbClr val="000000"/>
                </a:solidFill>
                <a:latin typeface="Times New Roman" panose="02020603050405020304" pitchFamily="18" charset="0"/>
                <a:cs typeface="Times New Roman" panose="02020603050405020304" pitchFamily="18" charset="0"/>
              </a:rPr>
              <a:t> </a:t>
            </a:r>
            <a:r>
              <a:rPr lang="en-US" altLang="x-none" sz="2400" dirty="0" err="1">
                <a:solidFill>
                  <a:srgbClr val="000000"/>
                </a:solidFill>
                <a:latin typeface="Times New Roman" panose="02020603050405020304" pitchFamily="18" charset="0"/>
                <a:cs typeface="Times New Roman" panose="02020603050405020304" pitchFamily="18" charset="0"/>
              </a:rPr>
              <a:t>l</a:t>
            </a:r>
            <a:r>
              <a:rPr lang="en-US" altLang="x-none" sz="2400" dirty="0" err="1">
                <a:solidFill>
                  <a:srgbClr val="000000"/>
                </a:solidFill>
                <a:latin typeface="Times New Roman" panose="02020603050405020304" pitchFamily="18" charset="0"/>
                <a:ea typeface="Times New Roman" panose="02020603050405020304" pitchFamily="18" charset="0"/>
              </a:rPr>
              <a:t>à</a:t>
            </a:r>
            <a:r>
              <a:rPr lang="en-US" altLang="x-none" sz="2400" dirty="0">
                <a:solidFill>
                  <a:srgbClr val="000000"/>
                </a:solidFill>
                <a:latin typeface="Times New Roman" panose="02020603050405020304" pitchFamily="18" charset="0"/>
                <a:cs typeface="Times New Roman" panose="02020603050405020304" pitchFamily="18" charset="0"/>
              </a:rPr>
              <a:t> </a:t>
            </a:r>
            <a:r>
              <a:rPr lang="en-US" altLang="x-none" sz="2400" dirty="0" err="1">
                <a:solidFill>
                  <a:srgbClr val="000000"/>
                </a:solidFill>
                <a:latin typeface="Times New Roman" panose="02020603050405020304" pitchFamily="18" charset="0"/>
                <a:cs typeface="Times New Roman" panose="02020603050405020304" pitchFamily="18" charset="0"/>
              </a:rPr>
              <a:t>nhờ</a:t>
            </a:r>
            <a:r>
              <a:rPr lang="en-US" altLang="x-none" sz="2400" dirty="0">
                <a:solidFill>
                  <a:srgbClr val="000000"/>
                </a:solidFill>
                <a:latin typeface="Times New Roman" panose="02020603050405020304" pitchFamily="18" charset="0"/>
                <a:cs typeface="Times New Roman" panose="02020603050405020304" pitchFamily="18" charset="0"/>
              </a:rPr>
              <a:t> </a:t>
            </a:r>
            <a:r>
              <a:rPr lang="en-US" altLang="x-none" sz="2400" dirty="0" err="1">
                <a:solidFill>
                  <a:srgbClr val="000000"/>
                </a:solidFill>
                <a:latin typeface="Times New Roman" panose="02020603050405020304" pitchFamily="18" charset="0"/>
                <a:cs typeface="Times New Roman" panose="02020603050405020304" pitchFamily="18" charset="0"/>
              </a:rPr>
              <a:t>một</a:t>
            </a:r>
            <a:r>
              <a:rPr lang="en-US" altLang="x-none" sz="2400" dirty="0">
                <a:solidFill>
                  <a:srgbClr val="000000"/>
                </a:solidFill>
                <a:latin typeface="Times New Roman" panose="02020603050405020304" pitchFamily="18" charset="0"/>
                <a:cs typeface="Times New Roman" panose="02020603050405020304" pitchFamily="18" charset="0"/>
              </a:rPr>
              <a:t> </a:t>
            </a:r>
            <a:r>
              <a:rPr lang="en-US" altLang="x-none" sz="2400" dirty="0" err="1">
                <a:latin typeface="Times New Roman" panose="02020603050405020304" pitchFamily="18" charset="0"/>
                <a:cs typeface="Times New Roman" panose="02020603050405020304" pitchFamily="18" charset="0"/>
              </a:rPr>
              <a:t>phần</a:t>
            </a:r>
            <a:r>
              <a:rPr lang="en-US" altLang="x-none" sz="2400" dirty="0">
                <a:latin typeface="Times New Roman" panose="02020603050405020304" pitchFamily="18" charset="0"/>
                <a:cs typeface="Times New Roman" panose="02020603050405020304" pitchFamily="18" charset="0"/>
              </a:rPr>
              <a:t> </a:t>
            </a:r>
            <a:r>
              <a:rPr lang="en-US" altLang="x-none" sz="2400" dirty="0" err="1">
                <a:latin typeface="Times New Roman" panose="02020603050405020304" pitchFamily="18" charset="0"/>
                <a:cs typeface="Times New Roman" panose="02020603050405020304" pitchFamily="18" charset="0"/>
              </a:rPr>
              <a:t>lớn</a:t>
            </a:r>
            <a:r>
              <a:rPr lang="en-US" altLang="x-none" sz="2400" dirty="0">
                <a:latin typeface="Times New Roman" panose="02020603050405020304" pitchFamily="18" charset="0"/>
                <a:cs typeface="Times New Roman" panose="02020603050405020304" pitchFamily="18" charset="0"/>
              </a:rPr>
              <a:t> </a:t>
            </a:r>
            <a:r>
              <a:rPr lang="en-US" altLang="x-none" sz="2400" dirty="0">
                <a:solidFill>
                  <a:srgbClr val="000000"/>
                </a:solidFill>
                <a:latin typeface="Times New Roman" panose="02020603050405020304" pitchFamily="18" charset="0"/>
                <a:cs typeface="Times New Roman" panose="02020603050405020304" pitchFamily="18" charset="0"/>
              </a:rPr>
              <a:t>ở </a:t>
            </a:r>
            <a:r>
              <a:rPr lang="en-US" altLang="x-none" sz="2400" dirty="0" err="1">
                <a:solidFill>
                  <a:srgbClr val="000000"/>
                </a:solidFill>
                <a:latin typeface="Times New Roman" panose="02020603050405020304" pitchFamily="18" charset="0"/>
                <a:cs typeface="Times New Roman" panose="02020603050405020304" pitchFamily="18" charset="0"/>
              </a:rPr>
              <a:t>công</a:t>
            </a:r>
            <a:r>
              <a:rPr lang="en-US" altLang="x-none" sz="2400" dirty="0">
                <a:solidFill>
                  <a:srgbClr val="000000"/>
                </a:solidFill>
                <a:latin typeface="Times New Roman" panose="02020603050405020304" pitchFamily="18" charset="0"/>
                <a:cs typeface="Times New Roman" panose="02020603050405020304" pitchFamily="18" charset="0"/>
              </a:rPr>
              <a:t> </a:t>
            </a:r>
            <a:r>
              <a:rPr lang="en-US" altLang="x-none" sz="2400" dirty="0" err="1">
                <a:solidFill>
                  <a:srgbClr val="000000"/>
                </a:solidFill>
                <a:latin typeface="Times New Roman" panose="02020603050405020304" pitchFamily="18" charset="0"/>
                <a:cs typeface="Times New Roman" panose="02020603050405020304" pitchFamily="18" charset="0"/>
              </a:rPr>
              <a:t>học</a:t>
            </a:r>
            <a:r>
              <a:rPr lang="en-US" altLang="x-none" sz="2400" dirty="0">
                <a:solidFill>
                  <a:srgbClr val="000000"/>
                </a:solidFill>
                <a:latin typeface="Times New Roman" panose="02020603050405020304" pitchFamily="18" charset="0"/>
                <a:cs typeface="Times New Roman" panose="02020603050405020304" pitchFamily="18" charset="0"/>
              </a:rPr>
              <a:t> </a:t>
            </a:r>
            <a:r>
              <a:rPr lang="en-US" altLang="x-none" sz="2400" dirty="0" err="1">
                <a:solidFill>
                  <a:srgbClr val="000000"/>
                </a:solidFill>
                <a:latin typeface="Times New Roman" panose="02020603050405020304" pitchFamily="18" charset="0"/>
                <a:cs typeface="Times New Roman" panose="02020603050405020304" pitchFamily="18" charset="0"/>
              </a:rPr>
              <a:t>tập</a:t>
            </a:r>
            <a:r>
              <a:rPr lang="en-US" altLang="x-none" sz="2400" dirty="0">
                <a:solidFill>
                  <a:srgbClr val="000000"/>
                </a:solidFill>
                <a:latin typeface="Times New Roman" panose="02020603050405020304" pitchFamily="18" charset="0"/>
                <a:cs typeface="Times New Roman" panose="02020603050405020304" pitchFamily="18" charset="0"/>
              </a:rPr>
              <a:t> </a:t>
            </a:r>
            <a:r>
              <a:rPr lang="en-US" altLang="x-none" sz="2400" dirty="0" err="1">
                <a:solidFill>
                  <a:srgbClr val="000000"/>
                </a:solidFill>
                <a:latin typeface="Times New Roman" panose="02020603050405020304" pitchFamily="18" charset="0"/>
                <a:cs typeface="Times New Roman" panose="02020603050405020304" pitchFamily="18" charset="0"/>
              </a:rPr>
              <a:t>của</a:t>
            </a:r>
            <a:r>
              <a:rPr lang="en-US" altLang="x-none" sz="2400" dirty="0">
                <a:solidFill>
                  <a:srgbClr val="000000"/>
                </a:solidFill>
                <a:latin typeface="Times New Roman" panose="02020603050405020304" pitchFamily="18" charset="0"/>
                <a:cs typeface="Times New Roman" panose="02020603050405020304" pitchFamily="18" charset="0"/>
              </a:rPr>
              <a:t> </a:t>
            </a:r>
            <a:r>
              <a:rPr lang="en-US" altLang="x-none" sz="2400" dirty="0" err="1">
                <a:solidFill>
                  <a:srgbClr val="000000"/>
                </a:solidFill>
                <a:latin typeface="Times New Roman" panose="02020603050405020304" pitchFamily="18" charset="0"/>
                <a:cs typeface="Times New Roman" panose="02020603050405020304" pitchFamily="18" charset="0"/>
              </a:rPr>
              <a:t>các</a:t>
            </a:r>
            <a:r>
              <a:rPr lang="en-US" altLang="x-none" sz="2400" dirty="0">
                <a:solidFill>
                  <a:srgbClr val="000000"/>
                </a:solidFill>
                <a:latin typeface="Times New Roman" panose="02020603050405020304" pitchFamily="18" charset="0"/>
                <a:cs typeface="Times New Roman" panose="02020603050405020304" pitchFamily="18" charset="0"/>
              </a:rPr>
              <a:t> </a:t>
            </a:r>
            <a:r>
              <a:rPr lang="en-US" altLang="x-none" sz="2400" dirty="0" err="1">
                <a:solidFill>
                  <a:srgbClr val="000000"/>
                </a:solidFill>
                <a:latin typeface="Times New Roman" panose="02020603050405020304" pitchFamily="18" charset="0"/>
                <a:cs typeface="Times New Roman" panose="02020603050405020304" pitchFamily="18" charset="0"/>
              </a:rPr>
              <a:t>em</a:t>
            </a:r>
            <a:r>
              <a:rPr lang="en-US" altLang="x-none" sz="2400" dirty="0">
                <a:solidFill>
                  <a:srgbClr val="000000"/>
                </a:solidFill>
                <a:latin typeface="Times New Roman" panose="02020603050405020304" pitchFamily="18" charset="0"/>
                <a:cs typeface="Times New Roman" panose="02020603050405020304" pitchFamily="18" charset="0"/>
              </a:rPr>
              <a:t>. </a:t>
            </a:r>
            <a:endParaRPr lang="en-US" sz="2400" dirty="0">
              <a:solidFill>
                <a:prstClr val="black"/>
              </a:solidFill>
              <a:latin typeface="Trebuchet MS" panose="020B0603020202020204"/>
            </a:endParaRPr>
          </a:p>
        </p:txBody>
      </p:sp>
      <p:sp>
        <p:nvSpPr>
          <p:cNvPr id="6" name="TextBox 5"/>
          <p:cNvSpPr txBox="1"/>
          <p:nvPr/>
        </p:nvSpPr>
        <p:spPr>
          <a:xfrm>
            <a:off x="777495" y="4939822"/>
            <a:ext cx="10637009" cy="954107"/>
          </a:xfrm>
          <a:prstGeom prst="rect">
            <a:avLst/>
          </a:prstGeom>
          <a:noFill/>
        </p:spPr>
        <p:txBody>
          <a:bodyPr wrap="square" rtlCol="0">
            <a:spAutoFit/>
          </a:bodyPr>
          <a:lstStyle/>
          <a:p>
            <a:r>
              <a:rPr lang="en-US" sz="2800">
                <a:solidFill>
                  <a:schemeClr val="accent6">
                    <a:lumMod val="50000"/>
                  </a:schemeClr>
                </a:solidFill>
                <a:latin typeface="Times New Roman" panose="02020603050405020304" pitchFamily="18" charset="0"/>
                <a:cs typeface="Times New Roman" panose="02020603050405020304" pitchFamily="18" charset="0"/>
              </a:rPr>
              <a:t>Giọng đọc thể hiện sự thiết  tha, mong đợi, tin tưởng của Bác đối vơi thiếu nhi.Nhấn giọng các từ:</a:t>
            </a:r>
          </a:p>
        </p:txBody>
      </p:sp>
      <p:cxnSp>
        <p:nvCxnSpPr>
          <p:cNvPr id="7" name="Straight Connector 6"/>
          <p:cNvCxnSpPr/>
          <p:nvPr/>
        </p:nvCxnSpPr>
        <p:spPr>
          <a:xfrm flipV="1">
            <a:off x="493654" y="2406316"/>
            <a:ext cx="1347178" cy="939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8773044" y="2785130"/>
            <a:ext cx="230893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6660412" y="3086908"/>
            <a:ext cx="2290548" cy="694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302995" y="3505348"/>
            <a:ext cx="99628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9071021" y="3589361"/>
            <a:ext cx="180624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930966" y="3836631"/>
            <a:ext cx="76039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Rectangle 2"/>
          <p:cNvSpPr/>
          <p:nvPr/>
        </p:nvSpPr>
        <p:spPr>
          <a:xfrm>
            <a:off x="3691360" y="91798"/>
            <a:ext cx="6244210" cy="601980"/>
          </a:xfrm>
          <a:prstGeom prst="rect">
            <a:avLst/>
          </a:prstGeom>
          <a:noFill/>
          <a:ln w="12700" cap="rnd" cmpd="sng" algn="ctr">
            <a:solidFill>
              <a:srgbClr val="90C226"/>
            </a:solidFill>
            <a:prstDash val="solid"/>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altLang="vi-VN" sz="3600" b="1" i="0" u="none" strike="noStrike" kern="0" cap="none" spc="0" normalizeH="0" baseline="0" noProof="0" dirty="0">
              <a:ln>
                <a:noFill/>
              </a:ln>
              <a:solidFill>
                <a:srgbClr val="C00000"/>
              </a:solidFill>
              <a:effectLst/>
              <a:uLnTx/>
              <a:uFillTx/>
              <a:latin typeface="Times New Roman" panose="02020603050405020304" pitchFamily="18" charset="0"/>
              <a:ea typeface="+mn-ea"/>
              <a:cs typeface="+mn-cs"/>
            </a:endParaRPr>
          </a:p>
          <a:p>
            <a:pPr marL="0" marR="0" lvl="0" indent="0" algn="just" defTabSz="457200" eaLnBrk="1" fontAlgn="auto" latinLnBrk="0" hangingPunct="1">
              <a:lnSpc>
                <a:spcPct val="100000"/>
              </a:lnSpc>
              <a:spcBef>
                <a:spcPts val="0"/>
              </a:spcBef>
              <a:spcAft>
                <a:spcPts val="0"/>
              </a:spcAft>
              <a:buClrTx/>
              <a:buSzTx/>
              <a:buFontTx/>
              <a:buNone/>
              <a:tabLst/>
              <a:defRPr/>
            </a:pPr>
            <a:r>
              <a:rPr kumimoji="0" lang="en-US" altLang="vi-VN" sz="3600" b="1" i="0" u="none" strike="noStrike" kern="0" cap="none" spc="0" normalizeH="0" baseline="0" noProof="0" dirty="0">
                <a:ln>
                  <a:noFill/>
                </a:ln>
                <a:solidFill>
                  <a:srgbClr val="C00000"/>
                </a:solidFill>
                <a:effectLst/>
                <a:uLnTx/>
                <a:uFillTx/>
                <a:latin typeface="Times New Roman" panose="02020603050405020304" pitchFamily="18" charset="0"/>
                <a:ea typeface="+mn-ea"/>
                <a:cs typeface="+mn-cs"/>
              </a:rPr>
              <a:t>3. Luyện đọc </a:t>
            </a:r>
            <a:r>
              <a:rPr kumimoji="0" lang="en-US" altLang="vi-VN" sz="3600" b="1" i="0" u="none" strike="noStrike" kern="0" cap="none" spc="0" normalizeH="0" baseline="0" noProof="0">
                <a:ln>
                  <a:noFill/>
                </a:ln>
                <a:solidFill>
                  <a:srgbClr val="C00000"/>
                </a:solidFill>
                <a:effectLst/>
                <a:uLnTx/>
                <a:uFillTx/>
                <a:latin typeface="Times New Roman" panose="02020603050405020304" pitchFamily="18" charset="0"/>
                <a:ea typeface="+mn-ea"/>
                <a:cs typeface="+mn-cs"/>
              </a:rPr>
              <a:t>diễn cảm</a:t>
            </a:r>
            <a:r>
              <a:rPr kumimoji="0" lang="en-US" altLang="vi-VN" sz="3600" b="1" i="0" u="none" strike="noStrike" kern="0" cap="none" spc="0" normalizeH="0" noProof="0">
                <a:ln>
                  <a:noFill/>
                </a:ln>
                <a:solidFill>
                  <a:srgbClr val="C00000"/>
                </a:solidFill>
                <a:effectLst/>
                <a:uLnTx/>
                <a:uFillTx/>
                <a:latin typeface="Times New Roman" panose="02020603050405020304" pitchFamily="18" charset="0"/>
                <a:ea typeface="+mn-ea"/>
                <a:cs typeface="+mn-cs"/>
              </a:rPr>
              <a:t> đoạn</a:t>
            </a:r>
            <a:endParaRPr kumimoji="0" lang="en-US" altLang="vi-VN" sz="3600" b="1" i="0" u="none" strike="noStrike" kern="0" cap="none" spc="0" normalizeH="0" baseline="0" noProof="0" dirty="0">
              <a:ln>
                <a:noFill/>
              </a:ln>
              <a:solidFill>
                <a:srgbClr val="C00000"/>
              </a:solidFill>
              <a:effectLst/>
              <a:uLnTx/>
              <a:uFillTx/>
              <a:latin typeface="Times New Roman" panose="02020603050405020304" pitchFamily="18" charset="0"/>
              <a:ea typeface="+mn-ea"/>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altLang="vi-VN" sz="3600" b="1" i="0" u="none" strike="noStrike" kern="0" cap="none" spc="0" normalizeH="0" baseline="0" noProof="0" dirty="0">
              <a:ln>
                <a:noFill/>
              </a:ln>
              <a:solidFill>
                <a:srgbClr val="C00000"/>
              </a:solidFill>
              <a:effectLst/>
              <a:uLnTx/>
              <a:uFillTx/>
              <a:latin typeface="Times New Roman" panose="02020603050405020304" pitchFamily="18" charset="0"/>
              <a:ea typeface="+mn-ea"/>
              <a:cs typeface="+mn-cs"/>
            </a:endParaRPr>
          </a:p>
        </p:txBody>
      </p:sp>
      <p:sp>
        <p:nvSpPr>
          <p:cNvPr id="12" name="TextBox 11"/>
          <p:cNvSpPr txBox="1"/>
          <p:nvPr/>
        </p:nvSpPr>
        <p:spPr>
          <a:xfrm>
            <a:off x="822389" y="4136291"/>
            <a:ext cx="10637009" cy="523220"/>
          </a:xfrm>
          <a:prstGeom prst="rect">
            <a:avLst/>
          </a:prstGeom>
          <a:noFill/>
        </p:spPr>
        <p:txBody>
          <a:bodyPr wrap="square" rtlCol="0">
            <a:spAutoFit/>
          </a:bodyPr>
          <a:lstStyle/>
          <a:p>
            <a:r>
              <a:rPr lang="en-US" sz="2800" b="1">
                <a:solidFill>
                  <a:srgbClr val="FF0000"/>
                </a:solidFill>
                <a:latin typeface="Times New Roman" panose="02020603050405020304" pitchFamily="18" charset="0"/>
                <a:cs typeface="Times New Roman" panose="02020603050405020304" pitchFamily="18" charset="0"/>
              </a:rPr>
              <a:t>Nêu giọng đọc của đoạn?</a:t>
            </a:r>
          </a:p>
        </p:txBody>
      </p:sp>
    </p:spTree>
    <p:extLst>
      <p:ext uri="{BB962C8B-B14F-4D97-AF65-F5344CB8AC3E}">
        <p14:creationId xmlns:p14="http://schemas.microsoft.com/office/powerpoint/2010/main" val="370072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anim calcmode="lin" valueType="num">
                                      <p:cBhvr>
                                        <p:cTn id="34" dur="1000" fill="hold"/>
                                        <p:tgtEl>
                                          <p:spTgt spid="8"/>
                                        </p:tgtEl>
                                        <p:attrNameLst>
                                          <p:attrName>ppt_x</p:attrName>
                                        </p:attrNameLst>
                                      </p:cBhvr>
                                      <p:tavLst>
                                        <p:tav tm="0">
                                          <p:val>
                                            <p:strVal val="#ppt_x"/>
                                          </p:val>
                                        </p:tav>
                                        <p:tav tm="100000">
                                          <p:val>
                                            <p:strVal val="#ppt_x"/>
                                          </p:val>
                                        </p:tav>
                                      </p:tavLst>
                                    </p:anim>
                                    <p:anim calcmode="lin" valueType="num">
                                      <p:cBhvr>
                                        <p:cTn id="35" dur="1000" fill="hold"/>
                                        <p:tgtEl>
                                          <p:spTgt spid="8"/>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1000"/>
                                        <p:tgtEl>
                                          <p:spTgt spid="9"/>
                                        </p:tgtEl>
                                      </p:cBhvr>
                                    </p:animEffect>
                                    <p:anim calcmode="lin" valueType="num">
                                      <p:cBhvr>
                                        <p:cTn id="39" dur="1000" fill="hold"/>
                                        <p:tgtEl>
                                          <p:spTgt spid="9"/>
                                        </p:tgtEl>
                                        <p:attrNameLst>
                                          <p:attrName>ppt_x</p:attrName>
                                        </p:attrNameLst>
                                      </p:cBhvr>
                                      <p:tavLst>
                                        <p:tav tm="0">
                                          <p:val>
                                            <p:strVal val="#ppt_x"/>
                                          </p:val>
                                        </p:tav>
                                        <p:tav tm="100000">
                                          <p:val>
                                            <p:strVal val="#ppt_x"/>
                                          </p:val>
                                        </p:tav>
                                      </p:tavLst>
                                    </p:anim>
                                    <p:anim calcmode="lin" valueType="num">
                                      <p:cBhvr>
                                        <p:cTn id="40" dur="1000" fill="hold"/>
                                        <p:tgtEl>
                                          <p:spTgt spid="9"/>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1000"/>
                                        <p:tgtEl>
                                          <p:spTgt spid="13"/>
                                        </p:tgtEl>
                                      </p:cBhvr>
                                    </p:animEffect>
                                    <p:anim calcmode="lin" valueType="num">
                                      <p:cBhvr>
                                        <p:cTn id="44" dur="1000" fill="hold"/>
                                        <p:tgtEl>
                                          <p:spTgt spid="13"/>
                                        </p:tgtEl>
                                        <p:attrNameLst>
                                          <p:attrName>ppt_x</p:attrName>
                                        </p:attrNameLst>
                                      </p:cBhvr>
                                      <p:tavLst>
                                        <p:tav tm="0">
                                          <p:val>
                                            <p:strVal val="#ppt_x"/>
                                          </p:val>
                                        </p:tav>
                                        <p:tav tm="100000">
                                          <p:val>
                                            <p:strVal val="#ppt_x"/>
                                          </p:val>
                                        </p:tav>
                                      </p:tavLst>
                                    </p:anim>
                                    <p:anim calcmode="lin" valueType="num">
                                      <p:cBhvr>
                                        <p:cTn id="45" dur="1000" fill="hold"/>
                                        <p:tgtEl>
                                          <p:spTgt spid="13"/>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1000" fill="hold"/>
                                        <p:tgtEl>
                                          <p:spTgt spid="19"/>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fade">
                                      <p:cBhvr>
                                        <p:cTn id="53" dur="1000"/>
                                        <p:tgtEl>
                                          <p:spTgt spid="16"/>
                                        </p:tgtEl>
                                      </p:cBhvr>
                                    </p:animEffect>
                                    <p:anim calcmode="lin" valueType="num">
                                      <p:cBhvr>
                                        <p:cTn id="54" dur="1000" fill="hold"/>
                                        <p:tgtEl>
                                          <p:spTgt spid="16"/>
                                        </p:tgtEl>
                                        <p:attrNameLst>
                                          <p:attrName>ppt_x</p:attrName>
                                        </p:attrNameLst>
                                      </p:cBhvr>
                                      <p:tavLst>
                                        <p:tav tm="0">
                                          <p:val>
                                            <p:strVal val="#ppt_x"/>
                                          </p:val>
                                        </p:tav>
                                        <p:tav tm="100000">
                                          <p:val>
                                            <p:strVal val="#ppt_x"/>
                                          </p:val>
                                        </p:tav>
                                      </p:tavLst>
                                    </p:anim>
                                    <p:anim calcmode="lin" valueType="num">
                                      <p:cBhvr>
                                        <p:cTn id="5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7590" y="-18587"/>
            <a:ext cx="12327180" cy="6895174"/>
          </a:xfrm>
          <a:prstGeom prst="rect">
            <a:avLst/>
          </a:prstGeom>
          <a:noFill/>
        </p:spPr>
      </p:pic>
      <p:sp>
        <p:nvSpPr>
          <p:cNvPr id="21507" name="Text Box 3">
            <a:extLst>
              <a:ext uri="{FF2B5EF4-FFF2-40B4-BE49-F238E27FC236}">
                <a16:creationId xmlns:a16="http://schemas.microsoft.com/office/drawing/2014/main" id="{A3CF5280-34D0-45F3-B911-34162353DCAE}"/>
              </a:ext>
            </a:extLst>
          </p:cNvPr>
          <p:cNvSpPr txBox="1">
            <a:spLocks noChangeArrowheads="1"/>
          </p:cNvSpPr>
          <p:nvPr/>
        </p:nvSpPr>
        <p:spPr bwMode="auto">
          <a:xfrm>
            <a:off x="1531620" y="333375"/>
            <a:ext cx="9692640" cy="504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en-GB" altLang="en-US" sz="2800" b="1" i="0" u="sng"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Học thuộc lòng:</a:t>
            </a:r>
          </a:p>
          <a:p>
            <a:pPr marL="0" marR="0" lvl="0" indent="0" algn="just" defTabSz="457200" rtl="0" eaLnBrk="1" fontAlgn="auto" latinLnBrk="0" hangingPunct="1">
              <a:lnSpc>
                <a:spcPct val="100000"/>
              </a:lnSpc>
              <a:spcBef>
                <a:spcPct val="50000"/>
              </a:spcBef>
              <a:spcAft>
                <a:spcPts val="0"/>
              </a:spcAft>
              <a:buClrTx/>
              <a:buSzTx/>
              <a:buFontTx/>
              <a:buNone/>
              <a:tabLst/>
              <a:defRPr/>
            </a:pPr>
            <a:r>
              <a:rPr kumimoji="0" lang="en-GB" altLang="en-US" sz="2800" b="0" i="0" u="none" strike="noStrike" kern="1200" cap="none" spc="0" normalizeH="0" baseline="0" noProof="0">
                <a:ln>
                  <a:noFill/>
                </a:ln>
                <a:solidFill>
                  <a:srgbClr val="0000CC"/>
                </a:solidFill>
                <a:effectLst/>
                <a:uLnTx/>
                <a:uFillTx/>
                <a:latin typeface="Times New Roman" panose="02020603050405020304" pitchFamily="18" charset="0"/>
                <a:ea typeface="+mn-ea"/>
                <a:cs typeface="Times New Roman" panose="02020603050405020304" pitchFamily="18" charset="0"/>
              </a:rPr>
              <a:t>      Sau 80 năm giời nô lệ làm cho nước nhà bị yếu hèn, ngày nay chúng ta cần phải ……………….</a:t>
            </a:r>
          </a:p>
          <a:p>
            <a:pPr marL="0" marR="0" lvl="0" indent="0" algn="just" defTabSz="457200" rtl="0" eaLnBrk="1" fontAlgn="auto" latinLnBrk="0" hangingPunct="1">
              <a:lnSpc>
                <a:spcPct val="100000"/>
              </a:lnSpc>
              <a:spcBef>
                <a:spcPct val="50000"/>
              </a:spcBef>
              <a:spcAft>
                <a:spcPts val="0"/>
              </a:spcAft>
              <a:buClrTx/>
              <a:buSzTx/>
              <a:buFontTx/>
              <a:buNone/>
              <a:tabLst/>
              <a:defRPr/>
            </a:pPr>
            <a:r>
              <a:rPr kumimoji="0" lang="en-GB" altLang="en-US" sz="2800" b="0" i="0" u="none" strike="noStrike" kern="1200" cap="none" spc="0" normalizeH="0" baseline="0" noProof="0">
                <a:ln>
                  <a:noFill/>
                </a:ln>
                <a:solidFill>
                  <a:srgbClr val="0000CC"/>
                </a:solidFill>
                <a:effectLst/>
                <a:uLnTx/>
                <a:uFillTx/>
                <a:latin typeface="Times New Roman" panose="02020603050405020304" pitchFamily="18" charset="0"/>
                <a:ea typeface="+mn-ea"/>
                <a:cs typeface="Times New Roman" panose="02020603050405020304" pitchFamily="18" charset="0"/>
              </a:rPr>
              <a:t>……….. mà tổ tiên đã để lại cho chúng ta, làm sao cho chúng ta theo kịp các nước khác ………………</a:t>
            </a:r>
          </a:p>
          <a:p>
            <a:pPr marL="0" marR="0" lvl="0" indent="0" algn="just" defTabSz="457200" rtl="0" eaLnBrk="1" fontAlgn="auto" latinLnBrk="0" hangingPunct="1">
              <a:lnSpc>
                <a:spcPct val="100000"/>
              </a:lnSpc>
              <a:spcBef>
                <a:spcPct val="50000"/>
              </a:spcBef>
              <a:spcAft>
                <a:spcPts val="0"/>
              </a:spcAft>
              <a:buClrTx/>
              <a:buSzTx/>
              <a:buFontTx/>
              <a:buNone/>
              <a:tabLst/>
              <a:defRPr/>
            </a:pPr>
            <a:r>
              <a:rPr kumimoji="0" lang="en-GB" altLang="en-US" sz="2800" b="0" i="0" u="none" strike="noStrike" kern="1200" cap="none" spc="0" normalizeH="0" baseline="0" noProof="0">
                <a:ln>
                  <a:noFill/>
                </a:ln>
                <a:solidFill>
                  <a:srgbClr val="0000CC"/>
                </a:solidFill>
                <a:effectLst/>
                <a:uLnTx/>
                <a:uFillTx/>
                <a:latin typeface="Times New Roman" panose="02020603050405020304" pitchFamily="18" charset="0"/>
                <a:ea typeface="+mn-ea"/>
                <a:cs typeface="Times New Roman" panose="02020603050405020304" pitchFamily="18" charset="0"/>
              </a:rPr>
              <a:t>….. Trong công cuộc kiến thiết đó, nước nhà trông mong, chờ đợi ở các em rất nhiều. Non sông Việt Nam có trở nên ……………………….., dân tộc Việt Nam có bước tới đài vinh quang để sánh vai với các cường quốc năm châu được hay không, chính  là nhờ …………….. ở công học tập của các em.</a:t>
            </a:r>
          </a:p>
        </p:txBody>
      </p:sp>
    </p:spTree>
    <p:extLst>
      <p:ext uri="{BB962C8B-B14F-4D97-AF65-F5344CB8AC3E}">
        <p14:creationId xmlns:p14="http://schemas.microsoft.com/office/powerpoint/2010/main" val="2817603555"/>
      </p:ext>
    </p:extLst>
  </p:cSld>
  <p:clrMapOvr>
    <a:masterClrMapping/>
  </p:clrMapOvr>
  <p:transition spd="slow">
    <p:cover dir="l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1507"/>
                                        </p:tgtEl>
                                        <p:attrNameLst>
                                          <p:attrName>style.visibility</p:attrName>
                                        </p:attrNameLst>
                                      </p:cBhvr>
                                      <p:to>
                                        <p:strVal val="visible"/>
                                      </p:to>
                                    </p:set>
                                    <p:animEffect transition="in" filter="box(in)">
                                      <p:cBhvr>
                                        <p:cTn id="7" dur="1000"/>
                                        <p:tgtEl>
                                          <p:spTgt spid="21507"/>
                                        </p:tgtEl>
                                      </p:cBhvr>
                                    </p:animEffect>
                                  </p:childTnLst>
                                </p:cTn>
                              </p:par>
                              <p:par>
                                <p:cTn id="8" presetID="4" presetClass="exit" presetSubtype="16" fill="hold" grpId="1" nodeType="withEffect">
                                  <p:stCondLst>
                                    <p:cond delay="0"/>
                                  </p:stCondLst>
                                  <p:childTnLst>
                                    <p:animEffect transition="out" filter="box(in)">
                                      <p:cBhvr>
                                        <p:cTn id="9" dur="1000"/>
                                        <p:tgtEl>
                                          <p:spTgt spid="21507"/>
                                        </p:tgtEl>
                                      </p:cBhvr>
                                    </p:animEffect>
                                    <p:set>
                                      <p:cBhvr>
                                        <p:cTn id="10" dur="1" fill="hold">
                                          <p:stCondLst>
                                            <p:cond delay="999"/>
                                          </p:stCondLst>
                                        </p:cTn>
                                        <p:tgtEl>
                                          <p:spTgt spid="2150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p:bldP spid="21507"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0"/>
            <a:ext cx="12192000" cy="6858000"/>
          </a:xfrm>
          <a:prstGeom prst="rect">
            <a:avLst/>
          </a:prstGeom>
          <a:noFill/>
        </p:spPr>
      </p:pic>
      <p:sp>
        <p:nvSpPr>
          <p:cNvPr id="5" name="Rectangle 4"/>
          <p:cNvSpPr/>
          <p:nvPr/>
        </p:nvSpPr>
        <p:spPr>
          <a:xfrm>
            <a:off x="1583140" y="1423041"/>
            <a:ext cx="9826388" cy="646331"/>
          </a:xfrm>
          <a:prstGeom prst="rect">
            <a:avLst/>
          </a:prstGeom>
        </p:spPr>
        <p:txBody>
          <a:bodyPr wrap="square">
            <a:spAutoFit/>
          </a:bodyPr>
          <a:lstStyle/>
          <a:p>
            <a:pPr>
              <a:buFontTx/>
              <a:buChar char="-"/>
            </a:pPr>
            <a:r>
              <a:rPr lang="en-US" altLang="en-US" sz="3600">
                <a:solidFill>
                  <a:srgbClr val="FF0000"/>
                </a:solidFill>
                <a:latin typeface="Times New Roman" panose="02020603050405020304" pitchFamily="18" charset="0"/>
                <a:cs typeface="Times New Roman" panose="02020603050405020304" pitchFamily="18" charset="0"/>
              </a:rPr>
              <a:t> Qua bài học em rút ra điều gì cho bản thân?</a:t>
            </a:r>
            <a:endParaRPr lang="en-US" altLang="en-US" sz="3600" dirty="0">
              <a:solidFill>
                <a:srgbClr val="FF0000"/>
              </a:solidFill>
              <a:latin typeface="Times New Roman" panose="02020603050405020304" pitchFamily="18" charset="0"/>
              <a:cs typeface="Times New Roman" panose="02020603050405020304" pitchFamily="18" charset="0"/>
            </a:endParaRPr>
          </a:p>
        </p:txBody>
      </p:sp>
      <p:sp>
        <p:nvSpPr>
          <p:cNvPr id="6" name="TextBox 7">
            <a:extLst>
              <a:ext uri="{FF2B5EF4-FFF2-40B4-BE49-F238E27FC236}">
                <a16:creationId xmlns:a16="http://schemas.microsoft.com/office/drawing/2014/main" id="{AEC49E27-5B9D-4E56-9218-F0022B431B9F}"/>
              </a:ext>
            </a:extLst>
          </p:cNvPr>
          <p:cNvSpPr txBox="1">
            <a:spLocks noChangeArrowheads="1"/>
          </p:cNvSpPr>
          <p:nvPr/>
        </p:nvSpPr>
        <p:spPr bwMode="auto">
          <a:xfrm>
            <a:off x="2457450" y="167328"/>
            <a:ext cx="2663825" cy="646113"/>
          </a:xfrm>
          <a:prstGeom prst="rect">
            <a:avLst/>
          </a:prstGeom>
          <a:noFill/>
          <a:ln w="2857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VẬN DỤNG</a:t>
            </a:r>
          </a:p>
        </p:txBody>
      </p:sp>
    </p:spTree>
    <p:extLst>
      <p:ext uri="{BB962C8B-B14F-4D97-AF65-F5344CB8AC3E}">
        <p14:creationId xmlns:p14="http://schemas.microsoft.com/office/powerpoint/2010/main" val="28315294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0" y="0"/>
            <a:ext cx="12192000" cy="6858000"/>
          </a:xfrm>
          <a:prstGeom prst="rect">
            <a:avLst/>
          </a:prstGeom>
          <a:noFill/>
        </p:spPr>
      </p:pic>
      <p:sp>
        <p:nvSpPr>
          <p:cNvPr id="5" name="TextBox 7">
            <a:extLst>
              <a:ext uri="{FF2B5EF4-FFF2-40B4-BE49-F238E27FC236}">
                <a16:creationId xmlns:a16="http://schemas.microsoft.com/office/drawing/2014/main" id="{AEC49E27-5B9D-4E56-9218-F0022B431B9F}"/>
              </a:ext>
            </a:extLst>
          </p:cNvPr>
          <p:cNvSpPr txBox="1">
            <a:spLocks noChangeArrowheads="1"/>
          </p:cNvSpPr>
          <p:nvPr/>
        </p:nvSpPr>
        <p:spPr bwMode="auto">
          <a:xfrm>
            <a:off x="2457450" y="167328"/>
            <a:ext cx="2663825" cy="646113"/>
          </a:xfrm>
          <a:prstGeom prst="rect">
            <a:avLst/>
          </a:prstGeom>
          <a:noFill/>
          <a:ln w="2857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sz="3600" b="1">
                <a:solidFill>
                  <a:srgbClr val="FF0000"/>
                </a:solidFill>
                <a:latin typeface="Times New Roman" panose="02020603050405020304" pitchFamily="18" charset="0"/>
                <a:cs typeface="Times New Roman" panose="02020603050405020304" pitchFamily="18" charset="0"/>
              </a:rPr>
              <a:t>Dặn dò:</a:t>
            </a:r>
            <a:endParaRPr kumimoji="0" lang="en-US" alt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6" name="Rectangle 5"/>
          <p:cNvSpPr/>
          <p:nvPr/>
        </p:nvSpPr>
        <p:spPr>
          <a:xfrm>
            <a:off x="1182806" y="1872474"/>
            <a:ext cx="10704394" cy="1261884"/>
          </a:xfrm>
          <a:prstGeom prst="rect">
            <a:avLst/>
          </a:prstGeom>
        </p:spPr>
        <p:txBody>
          <a:bodyPr wrap="square">
            <a:spAutoFit/>
          </a:bodyPr>
          <a:lstStyle/>
          <a:p>
            <a:pPr>
              <a:buFontTx/>
              <a:buChar char="-"/>
            </a:pPr>
            <a:r>
              <a:rPr lang="en-US" altLang="en-US" sz="4000">
                <a:latin typeface="Times New Roman" panose="02020603050405020304" pitchFamily="18" charset="0"/>
                <a:cs typeface="Times New Roman" panose="02020603050405020304" pitchFamily="18" charset="0"/>
              </a:rPr>
              <a:t>Học thuộc lòng đoạn: </a:t>
            </a:r>
            <a:r>
              <a:rPr lang="en-US" altLang="en-US" sz="3600" i="1">
                <a:latin typeface="Times New Roman" panose="02020603050405020304" pitchFamily="18" charset="0"/>
                <a:cs typeface="Times New Roman" panose="02020603050405020304" pitchFamily="18" charset="0"/>
              </a:rPr>
              <a:t>“ Sau 80 năm giời nô lệ....nhờ một phần lớn ở công học tập của của các em”.</a:t>
            </a:r>
            <a:endParaRPr lang="en-US" altLang="en-US" sz="3600" i="1" dirty="0">
              <a:latin typeface="Times New Roman" panose="02020603050405020304" pitchFamily="18" charset="0"/>
              <a:cs typeface="Times New Roman" panose="02020603050405020304" pitchFamily="18" charset="0"/>
            </a:endParaRPr>
          </a:p>
        </p:txBody>
      </p:sp>
      <p:sp>
        <p:nvSpPr>
          <p:cNvPr id="7" name="Rectangle 6"/>
          <p:cNvSpPr/>
          <p:nvPr/>
        </p:nvSpPr>
        <p:spPr>
          <a:xfrm>
            <a:off x="1062251" y="3734295"/>
            <a:ext cx="10704394" cy="1323439"/>
          </a:xfrm>
          <a:prstGeom prst="rect">
            <a:avLst/>
          </a:prstGeom>
        </p:spPr>
        <p:txBody>
          <a:bodyPr wrap="square">
            <a:spAutoFit/>
          </a:bodyPr>
          <a:lstStyle/>
          <a:p>
            <a:r>
              <a:rPr lang="en-US" altLang="en-US" sz="4000">
                <a:latin typeface="Times New Roman" panose="02020603050405020304" pitchFamily="18" charset="0"/>
                <a:cs typeface="Times New Roman" panose="02020603050405020304" pitchFamily="18" charset="0"/>
              </a:rPr>
              <a:t>- Chuẩn bị bài sau: Soạn bài: Quang cảnh làng </a:t>
            </a:r>
          </a:p>
          <a:p>
            <a:r>
              <a:rPr lang="en-US" altLang="en-US" sz="4000">
                <a:latin typeface="Times New Roman" panose="02020603050405020304" pitchFamily="18" charset="0"/>
                <a:cs typeface="Times New Roman" panose="02020603050405020304" pitchFamily="18" charset="0"/>
              </a:rPr>
              <a:t>mạc ngày mùa ( SGK – trang 10,11)</a:t>
            </a:r>
            <a:endParaRPr lang="en-US" alt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02029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43204" y="-18587"/>
            <a:ext cx="12278408" cy="6895174"/>
          </a:xfrm>
          <a:prstGeom prst="rect">
            <a:avLst/>
          </a:prstGeom>
        </p:spPr>
      </p:pic>
      <p:pic>
        <p:nvPicPr>
          <p:cNvPr id="5" name="Content Placeholder 2"/>
          <p:cNvPicPr>
            <a:picLocks noChangeAspect="1"/>
          </p:cNvPicPr>
          <p:nvPr/>
        </p:nvPicPr>
        <p:blipFill>
          <a:blip r:embed="rId3"/>
          <a:stretch>
            <a:fillRect/>
          </a:stretch>
        </p:blipFill>
        <p:spPr>
          <a:xfrm>
            <a:off x="2499838" y="228599"/>
            <a:ext cx="7401828" cy="6373517"/>
          </a:xfrm>
          <a:prstGeom prst="rect">
            <a:avLst/>
          </a:prstGeom>
        </p:spPr>
      </p:pic>
    </p:spTree>
    <p:extLst>
      <p:ext uri="{BB962C8B-B14F-4D97-AF65-F5344CB8AC3E}">
        <p14:creationId xmlns:p14="http://schemas.microsoft.com/office/powerpoint/2010/main" val="3008705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picture containing text, gallery, room, scene&#10;&#10;Description automatically generated">
            <a:extLst>
              <a:ext uri="{FF2B5EF4-FFF2-40B4-BE49-F238E27FC236}">
                <a16:creationId xmlns:a16="http://schemas.microsoft.com/office/drawing/2014/main" id="{9D04C8BB-FF3C-4BB9-B3FE-FFE91FCB00DB}"/>
              </a:ext>
            </a:extLst>
          </p:cNvPr>
          <p:cNvPicPr>
            <a:picLocks noChangeAspect="1"/>
          </p:cNvPicPr>
          <p:nvPr/>
        </p:nvPicPr>
        <p:blipFill rotWithShape="1">
          <a:blip r:embed="rId2"/>
          <a:srcRect r="425" b="-1"/>
          <a:stretch/>
        </p:blipFill>
        <p:spPr>
          <a:xfrm>
            <a:off x="20" y="1282"/>
            <a:ext cx="12191980" cy="6856718"/>
          </a:xfrm>
          <a:prstGeom prst="rect">
            <a:avLst/>
          </a:prstGeom>
        </p:spPr>
      </p:pic>
    </p:spTree>
    <p:extLst>
      <p:ext uri="{BB962C8B-B14F-4D97-AF65-F5344CB8AC3E}">
        <p14:creationId xmlns:p14="http://schemas.microsoft.com/office/powerpoint/2010/main" val="25722844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69590"/>
            <a:ext cx="10515600" cy="1325563"/>
          </a:xfrm>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43204" y="-18587"/>
            <a:ext cx="12278408" cy="6895174"/>
          </a:xfrm>
          <a:prstGeom prst="rect">
            <a:avLst/>
          </a:prstGeom>
        </p:spPr>
      </p:pic>
      <p:sp>
        <p:nvSpPr>
          <p:cNvPr id="6" name="TextBox 5"/>
          <p:cNvSpPr txBox="1"/>
          <p:nvPr/>
        </p:nvSpPr>
        <p:spPr>
          <a:xfrm>
            <a:off x="3993146" y="1753401"/>
            <a:ext cx="4884821" cy="1261884"/>
          </a:xfrm>
          <a:prstGeom prst="rect">
            <a:avLst/>
          </a:prstGeom>
          <a:noFill/>
        </p:spPr>
        <p:txBody>
          <a:bodyPr wrap="square" rtlCol="0">
            <a:spAutoFit/>
          </a:bodyPr>
          <a:lstStyle/>
          <a:p>
            <a:pPr algn="ctr"/>
            <a:r>
              <a:rPr lang="en-US" sz="3600" b="1" err="1">
                <a:latin typeface="Times New Roman" panose="02020603050405020304" pitchFamily="18" charset="0"/>
                <a:cs typeface="Times New Roman" panose="02020603050405020304" pitchFamily="18" charset="0"/>
              </a:rPr>
              <a:t>Thư</a:t>
            </a:r>
            <a:r>
              <a:rPr lang="en-US" sz="3600" b="1">
                <a:latin typeface="Times New Roman" panose="02020603050405020304" pitchFamily="18" charset="0"/>
                <a:cs typeface="Times New Roman" panose="02020603050405020304" pitchFamily="18" charset="0"/>
              </a:rPr>
              <a:t> </a:t>
            </a:r>
            <a:r>
              <a:rPr lang="en-US" sz="3600" b="1" err="1">
                <a:latin typeface="Times New Roman" panose="02020603050405020304" pitchFamily="18" charset="0"/>
                <a:cs typeface="Times New Roman" panose="02020603050405020304" pitchFamily="18" charset="0"/>
              </a:rPr>
              <a:t>gửi</a:t>
            </a:r>
            <a:r>
              <a:rPr lang="en-US" sz="3600" b="1">
                <a:latin typeface="Times New Roman" panose="02020603050405020304" pitchFamily="18" charset="0"/>
                <a:cs typeface="Times New Roman" panose="02020603050405020304" pitchFamily="18" charset="0"/>
              </a:rPr>
              <a:t> </a:t>
            </a:r>
            <a:r>
              <a:rPr lang="en-US" sz="3600" b="1" err="1">
                <a:latin typeface="Times New Roman" panose="02020603050405020304" pitchFamily="18" charset="0"/>
                <a:cs typeface="Times New Roman" panose="02020603050405020304" pitchFamily="18" charset="0"/>
              </a:rPr>
              <a:t>các</a:t>
            </a:r>
            <a:r>
              <a:rPr lang="en-US" sz="3600" b="1">
                <a:latin typeface="Times New Roman" panose="02020603050405020304" pitchFamily="18" charset="0"/>
                <a:cs typeface="Times New Roman" panose="02020603050405020304" pitchFamily="18" charset="0"/>
              </a:rPr>
              <a:t> </a:t>
            </a:r>
            <a:r>
              <a:rPr lang="en-US" sz="3600" b="1" err="1">
                <a:latin typeface="Times New Roman" panose="02020603050405020304" pitchFamily="18" charset="0"/>
                <a:cs typeface="Times New Roman" panose="02020603050405020304" pitchFamily="18" charset="0"/>
              </a:rPr>
              <a:t>học</a:t>
            </a:r>
            <a:r>
              <a:rPr lang="en-US" sz="3600" b="1">
                <a:latin typeface="Times New Roman" panose="02020603050405020304" pitchFamily="18" charset="0"/>
                <a:cs typeface="Times New Roman" panose="02020603050405020304" pitchFamily="18" charset="0"/>
              </a:rPr>
              <a:t> </a:t>
            </a:r>
            <a:r>
              <a:rPr lang="en-US" sz="3600" b="1" err="1">
                <a:latin typeface="Times New Roman" panose="02020603050405020304" pitchFamily="18" charset="0"/>
                <a:cs typeface="Times New Roman" panose="02020603050405020304" pitchFamily="18" charset="0"/>
              </a:rPr>
              <a:t>sinh</a:t>
            </a:r>
            <a:endParaRPr lang="en-US" sz="3600" b="1">
              <a:latin typeface="Times New Roman" panose="02020603050405020304" pitchFamily="18" charset="0"/>
              <a:cs typeface="Times New Roman" panose="02020603050405020304" pitchFamily="18" charset="0"/>
            </a:endParaRPr>
          </a:p>
          <a:p>
            <a:pPr algn="ctr"/>
            <a:endParaRPr lang="en-US" sz="2000" i="1">
              <a:latin typeface="Times New Roman" panose="02020603050405020304" pitchFamily="18" charset="0"/>
              <a:cs typeface="Times New Roman" panose="02020603050405020304" pitchFamily="18" charset="0"/>
            </a:endParaRPr>
          </a:p>
          <a:p>
            <a:pPr algn="ctr"/>
            <a:r>
              <a:rPr lang="en-US" sz="2000" i="1">
                <a:latin typeface="Times New Roman" panose="02020603050405020304" pitchFamily="18" charset="0"/>
                <a:cs typeface="Times New Roman" panose="02020603050405020304" pitchFamily="18" charset="0"/>
              </a:rPr>
              <a:t>(</a:t>
            </a:r>
            <a:r>
              <a:rPr lang="en-US" sz="2000" i="1" err="1">
                <a:latin typeface="Times New Roman" panose="02020603050405020304" pitchFamily="18" charset="0"/>
                <a:cs typeface="Times New Roman" panose="02020603050405020304" pitchFamily="18" charset="0"/>
              </a:rPr>
              <a:t>Trích</a:t>
            </a:r>
            <a:r>
              <a:rPr lang="en-US" sz="2000" i="1">
                <a:latin typeface="Times New Roman" panose="02020603050405020304" pitchFamily="18" charset="0"/>
                <a:cs typeface="Times New Roman" panose="02020603050405020304" pitchFamily="18" charset="0"/>
              </a:rPr>
              <a:t>)</a:t>
            </a:r>
          </a:p>
        </p:txBody>
      </p:sp>
      <p:sp>
        <p:nvSpPr>
          <p:cNvPr id="8" name="TextBox 7"/>
          <p:cNvSpPr txBox="1"/>
          <p:nvPr/>
        </p:nvSpPr>
        <p:spPr>
          <a:xfrm>
            <a:off x="3804353" y="1107070"/>
            <a:ext cx="4884821" cy="646331"/>
          </a:xfrm>
          <a:prstGeom prst="rect">
            <a:avLst/>
          </a:prstGeom>
          <a:noFill/>
        </p:spPr>
        <p:txBody>
          <a:bodyPr wrap="square" rtlCol="0">
            <a:spAutoFit/>
          </a:bodyPr>
          <a:lstStyle/>
          <a:p>
            <a:pPr algn="ctr"/>
            <a:r>
              <a:rPr lang="en-US" sz="3600" b="1">
                <a:latin typeface="Times New Roman" panose="02020603050405020304" pitchFamily="18" charset="0"/>
                <a:cs typeface="Times New Roman" panose="02020603050405020304" pitchFamily="18" charset="0"/>
              </a:rPr>
              <a:t>Tập đọc</a:t>
            </a:r>
            <a:endParaRPr lang="en-US" sz="2000" i="1">
              <a:latin typeface="Times New Roman" panose="02020603050405020304" pitchFamily="18" charset="0"/>
              <a:cs typeface="Times New Roman" panose="02020603050405020304" pitchFamily="18" charset="0"/>
            </a:endParaRPr>
          </a:p>
        </p:txBody>
      </p:sp>
      <p:sp>
        <p:nvSpPr>
          <p:cNvPr id="10" name="TextBox 9"/>
          <p:cNvSpPr txBox="1"/>
          <p:nvPr/>
        </p:nvSpPr>
        <p:spPr>
          <a:xfrm>
            <a:off x="232012" y="3015285"/>
            <a:ext cx="11778018" cy="584775"/>
          </a:xfrm>
          <a:prstGeom prst="rect">
            <a:avLst/>
          </a:prstGeom>
          <a:noFill/>
        </p:spPr>
        <p:txBody>
          <a:bodyPr wrap="square" rtlCol="0">
            <a:spAutoFit/>
          </a:bodyPr>
          <a:lstStyle/>
          <a:p>
            <a:pPr algn="ctr"/>
            <a:r>
              <a:rPr lang="en-US" sz="3200" b="1">
                <a:solidFill>
                  <a:srgbClr val="FF0000"/>
                </a:solidFill>
                <a:latin typeface="Times New Roman" panose="02020603050405020304" pitchFamily="18" charset="0"/>
                <a:cs typeface="Times New Roman" panose="02020603050405020304" pitchFamily="18" charset="0"/>
              </a:rPr>
              <a:t>Con cho cô biết đây là bức thư gửi các học sinh vào thời gian nào?</a:t>
            </a:r>
          </a:p>
        </p:txBody>
      </p:sp>
      <p:sp>
        <p:nvSpPr>
          <p:cNvPr id="11" name="TextBox 10"/>
          <p:cNvSpPr txBox="1"/>
          <p:nvPr/>
        </p:nvSpPr>
        <p:spPr>
          <a:xfrm>
            <a:off x="232012" y="3916556"/>
            <a:ext cx="11532358" cy="2554545"/>
          </a:xfrm>
          <a:prstGeom prst="rect">
            <a:avLst/>
          </a:prstGeom>
          <a:noFill/>
        </p:spPr>
        <p:txBody>
          <a:bodyPr wrap="square" rtlCol="0">
            <a:spAutoFit/>
          </a:bodyPr>
          <a:lstStyle/>
          <a:p>
            <a:pPr algn="just"/>
            <a:r>
              <a:rPr lang="en-US" sz="3200">
                <a:latin typeface="Times New Roman" panose="02020603050405020304" pitchFamily="18" charset="0"/>
                <a:cs typeface="Times New Roman" panose="02020603050405020304" pitchFamily="18" charset="0"/>
              </a:rPr>
              <a:t>	</a:t>
            </a:r>
            <a:r>
              <a:rPr lang="en-US" sz="3200">
                <a:solidFill>
                  <a:srgbClr val="0000CC"/>
                </a:solidFill>
                <a:latin typeface="Times New Roman" panose="02020603050405020304" pitchFamily="18" charset="0"/>
                <a:cs typeface="Times New Roman" panose="02020603050405020304" pitchFamily="18" charset="0"/>
              </a:rPr>
              <a:t>Tháng 8 năm 1945, được tin Nhật đầu hàng đồng minh, chớp thời cơ ngàn năm có một, dưới sự lãnh đạo của Đảng và Bác Hồ nhân dân cả vùng lên đấu tranh giành độc lập. Chấm dứt thời kì hơn 80 năm bị thực dân Pháp xâm lược và đô hộ. </a:t>
            </a:r>
            <a:r>
              <a:rPr lang="en-US" sz="3200" i="1">
                <a:solidFill>
                  <a:srgbClr val="FF0000"/>
                </a:solidFill>
                <a:latin typeface="Times New Roman" panose="02020603050405020304" pitchFamily="18" charset="0"/>
                <a:cs typeface="Times New Roman" panose="02020603050405020304" pitchFamily="18" charset="0"/>
              </a:rPr>
              <a:t>(Các con có thể tìm hiểu thêm thông qua bài lịch sử cách mạng mùa thu trang 19)</a:t>
            </a:r>
            <a:endParaRPr lang="en-US" sz="3200" i="1" dirty="0">
              <a:solidFill>
                <a:srgbClr val="FF0000"/>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477672" y="3551807"/>
            <a:ext cx="11532358" cy="1077218"/>
          </a:xfrm>
          <a:prstGeom prst="rect">
            <a:avLst/>
          </a:prstGeom>
          <a:noFill/>
        </p:spPr>
        <p:txBody>
          <a:bodyPr wrap="square" rtlCol="0">
            <a:spAutoFit/>
          </a:bodyPr>
          <a:lstStyle/>
          <a:p>
            <a:r>
              <a:rPr lang="en-US" sz="3200" b="1">
                <a:latin typeface="Times New Roman" panose="02020603050405020304" pitchFamily="18" charset="0"/>
                <a:cs typeface="Times New Roman" panose="02020603050405020304" pitchFamily="18" charset="0"/>
              </a:rPr>
              <a:t>	Đây là bức thư Bác Hồ gửi học sinh cả nước nhân ngày khai trường đầu tiên, tháng 9 năm 1945.</a:t>
            </a:r>
          </a:p>
        </p:txBody>
      </p:sp>
    </p:spTree>
    <p:extLst>
      <p:ext uri="{BB962C8B-B14F-4D97-AF65-F5344CB8AC3E}">
        <p14:creationId xmlns:p14="http://schemas.microsoft.com/office/powerpoint/2010/main" val="2883699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xit" presetSubtype="4" fill="hold" grpId="1" nodeType="clickEffect">
                                  <p:stCondLst>
                                    <p:cond delay="0"/>
                                  </p:stCondLst>
                                  <p:childTnLst>
                                    <p:anim calcmode="lin" valueType="num">
                                      <p:cBhvr additive="base">
                                        <p:cTn id="34" dur="500"/>
                                        <p:tgtEl>
                                          <p:spTgt spid="12"/>
                                        </p:tgtEl>
                                        <p:attrNameLst>
                                          <p:attrName>ppt_x</p:attrName>
                                        </p:attrNameLst>
                                      </p:cBhvr>
                                      <p:tavLst>
                                        <p:tav tm="0">
                                          <p:val>
                                            <p:strVal val="ppt_x"/>
                                          </p:val>
                                        </p:tav>
                                        <p:tav tm="100000">
                                          <p:val>
                                            <p:strVal val="ppt_x"/>
                                          </p:val>
                                        </p:tav>
                                      </p:tavLst>
                                    </p:anim>
                                    <p:anim calcmode="lin" valueType="num">
                                      <p:cBhvr additive="base">
                                        <p:cTn id="35" dur="500"/>
                                        <p:tgtEl>
                                          <p:spTgt spid="12"/>
                                        </p:tgtEl>
                                        <p:attrNameLst>
                                          <p:attrName>ppt_y</p:attrName>
                                        </p:attrNameLst>
                                      </p:cBhvr>
                                      <p:tavLst>
                                        <p:tav tm="0">
                                          <p:val>
                                            <p:strVal val="ppt_y"/>
                                          </p:val>
                                        </p:tav>
                                        <p:tav tm="100000">
                                          <p:val>
                                            <p:strVal val="1+ppt_h/2"/>
                                          </p:val>
                                        </p:tav>
                                      </p:tavLst>
                                    </p:anim>
                                    <p:set>
                                      <p:cBhvr>
                                        <p:cTn id="36" dur="1" fill="hold">
                                          <p:stCondLst>
                                            <p:cond delay="499"/>
                                          </p:stCondLst>
                                        </p:cTn>
                                        <p:tgtEl>
                                          <p:spTgt spid="12"/>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11" grpId="0"/>
      <p:bldP spid="12" grpId="0"/>
      <p:bldP spid="12"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BEBA8EAE-BF5A-486C-A8C5-ECC9F3942E4B}">
                <a14:imgProps xmlns:a14="http://schemas.microsoft.com/office/drawing/2010/main">
                  <a14:imgLayer r:embed="rId3">
                    <a14:imgEffect>
                      <a14:backgroundRemoval t="562" b="97191" l="2817" r="96127"/>
                    </a14:imgEffect>
                  </a14:imgLayer>
                </a14:imgProps>
              </a:ext>
              <a:ext uri="{28A0092B-C50C-407E-A947-70E740481C1C}">
                <a14:useLocalDpi xmlns:a14="http://schemas.microsoft.com/office/drawing/2010/main" val="0"/>
              </a:ext>
            </a:extLst>
          </a:blip>
          <a:stretch>
            <a:fillRect/>
          </a:stretch>
        </p:blipFill>
        <p:spPr>
          <a:xfrm>
            <a:off x="652506" y="516456"/>
            <a:ext cx="10106527" cy="2853289"/>
          </a:xfrm>
        </p:spPr>
      </p:pic>
      <p:sp>
        <p:nvSpPr>
          <p:cNvPr id="6" name="TextBox 5"/>
          <p:cNvSpPr txBox="1"/>
          <p:nvPr/>
        </p:nvSpPr>
        <p:spPr>
          <a:xfrm>
            <a:off x="3932851" y="-85725"/>
            <a:ext cx="4884821" cy="954107"/>
          </a:xfrm>
          <a:prstGeom prst="rect">
            <a:avLst/>
          </a:prstGeom>
          <a:noFill/>
        </p:spPr>
        <p:txBody>
          <a:bodyPr wrap="square" rtlCol="0">
            <a:spAutoFit/>
          </a:bodyPr>
          <a:lstStyle/>
          <a:p>
            <a:pPr algn="ctr"/>
            <a:r>
              <a:rPr lang="en-US" sz="3600" b="1" err="1">
                <a:latin typeface="Times New Roman" panose="02020603050405020304" pitchFamily="18" charset="0"/>
                <a:cs typeface="Times New Roman" panose="02020603050405020304" pitchFamily="18" charset="0"/>
              </a:rPr>
              <a:t>Thư</a:t>
            </a:r>
            <a:r>
              <a:rPr lang="en-US" sz="3600" b="1">
                <a:latin typeface="Times New Roman" panose="02020603050405020304" pitchFamily="18" charset="0"/>
                <a:cs typeface="Times New Roman" panose="02020603050405020304" pitchFamily="18" charset="0"/>
              </a:rPr>
              <a:t> </a:t>
            </a:r>
            <a:r>
              <a:rPr lang="en-US" sz="3600" b="1" err="1">
                <a:latin typeface="Times New Roman" panose="02020603050405020304" pitchFamily="18" charset="0"/>
                <a:cs typeface="Times New Roman" panose="02020603050405020304" pitchFamily="18" charset="0"/>
              </a:rPr>
              <a:t>gửi</a:t>
            </a:r>
            <a:r>
              <a:rPr lang="en-US" sz="3600" b="1">
                <a:latin typeface="Times New Roman" panose="02020603050405020304" pitchFamily="18" charset="0"/>
                <a:cs typeface="Times New Roman" panose="02020603050405020304" pitchFamily="18" charset="0"/>
              </a:rPr>
              <a:t> </a:t>
            </a:r>
            <a:r>
              <a:rPr lang="en-US" sz="3600" b="1" err="1">
                <a:latin typeface="Times New Roman" panose="02020603050405020304" pitchFamily="18" charset="0"/>
                <a:cs typeface="Times New Roman" panose="02020603050405020304" pitchFamily="18" charset="0"/>
              </a:rPr>
              <a:t>các</a:t>
            </a:r>
            <a:r>
              <a:rPr lang="en-US" sz="3600" b="1">
                <a:latin typeface="Times New Roman" panose="02020603050405020304" pitchFamily="18" charset="0"/>
                <a:cs typeface="Times New Roman" panose="02020603050405020304" pitchFamily="18" charset="0"/>
              </a:rPr>
              <a:t> </a:t>
            </a:r>
            <a:r>
              <a:rPr lang="en-US" sz="3600" b="1" err="1">
                <a:latin typeface="Times New Roman" panose="02020603050405020304" pitchFamily="18" charset="0"/>
                <a:cs typeface="Times New Roman" panose="02020603050405020304" pitchFamily="18" charset="0"/>
              </a:rPr>
              <a:t>học</a:t>
            </a:r>
            <a:r>
              <a:rPr lang="en-US" sz="3600" b="1">
                <a:latin typeface="Times New Roman" panose="02020603050405020304" pitchFamily="18" charset="0"/>
                <a:cs typeface="Times New Roman" panose="02020603050405020304" pitchFamily="18" charset="0"/>
              </a:rPr>
              <a:t> </a:t>
            </a:r>
            <a:r>
              <a:rPr lang="en-US" sz="3600" b="1" err="1">
                <a:latin typeface="Times New Roman" panose="02020603050405020304" pitchFamily="18" charset="0"/>
                <a:cs typeface="Times New Roman" panose="02020603050405020304" pitchFamily="18" charset="0"/>
              </a:rPr>
              <a:t>sinh</a:t>
            </a:r>
            <a:endParaRPr lang="en-US" sz="3600" b="1">
              <a:latin typeface="Times New Roman" panose="02020603050405020304" pitchFamily="18" charset="0"/>
              <a:cs typeface="Times New Roman" panose="02020603050405020304" pitchFamily="18" charset="0"/>
            </a:endParaRPr>
          </a:p>
          <a:p>
            <a:pPr algn="ctr"/>
            <a:r>
              <a:rPr lang="en-US" sz="2000" i="1">
                <a:latin typeface="Times New Roman" panose="02020603050405020304" pitchFamily="18" charset="0"/>
                <a:cs typeface="Times New Roman" panose="02020603050405020304" pitchFamily="18" charset="0"/>
              </a:rPr>
              <a:t>(</a:t>
            </a:r>
            <a:r>
              <a:rPr lang="en-US" sz="2000" i="1" err="1">
                <a:latin typeface="Times New Roman" panose="02020603050405020304" pitchFamily="18" charset="0"/>
                <a:cs typeface="Times New Roman" panose="02020603050405020304" pitchFamily="18" charset="0"/>
              </a:rPr>
              <a:t>Trích</a:t>
            </a:r>
            <a:r>
              <a:rPr lang="en-US" sz="2000" i="1">
                <a:latin typeface="Times New Roman" panose="02020603050405020304" pitchFamily="18" charset="0"/>
                <a:cs typeface="Times New Roman" panose="02020603050405020304" pitchFamily="18" charset="0"/>
              </a:rPr>
              <a:t>)</a:t>
            </a:r>
          </a:p>
        </p:txBody>
      </p:sp>
      <p:sp>
        <p:nvSpPr>
          <p:cNvPr id="8" name="TextBox 7"/>
          <p:cNvSpPr txBox="1"/>
          <p:nvPr/>
        </p:nvSpPr>
        <p:spPr>
          <a:xfrm>
            <a:off x="435945" y="3118758"/>
            <a:ext cx="11320110" cy="3231654"/>
          </a:xfrm>
          <a:prstGeom prst="rect">
            <a:avLst/>
          </a:prstGeom>
          <a:noFill/>
        </p:spPr>
        <p:txBody>
          <a:bodyPr wrap="square" rtlCol="0">
            <a:spAutoFit/>
          </a:bodyPr>
          <a:lstStyle/>
          <a:p>
            <a:pPr algn="just"/>
            <a:r>
              <a:rPr lang="en-US" sz="1700">
                <a:latin typeface="Times New Roman" panose="02020603050405020304" pitchFamily="18" charset="0"/>
                <a:cs typeface="Times New Roman" panose="02020603050405020304" pitchFamily="18" charset="0"/>
              </a:rPr>
              <a:t>        </a:t>
            </a:r>
            <a:r>
              <a:rPr lang="en-US" sz="1700" err="1">
                <a:latin typeface="Times New Roman" panose="02020603050405020304" pitchFamily="18" charset="0"/>
                <a:cs typeface="Times New Roman" panose="02020603050405020304" pitchFamily="18" charset="0"/>
              </a:rPr>
              <a:t>Các</a:t>
            </a:r>
            <a:r>
              <a:rPr lang="en-US" sz="1700">
                <a:latin typeface="Times New Roman" panose="02020603050405020304" pitchFamily="18" charset="0"/>
                <a:cs typeface="Times New Roman" panose="02020603050405020304" pitchFamily="18" charset="0"/>
              </a:rPr>
              <a:t> </a:t>
            </a:r>
            <a:r>
              <a:rPr lang="en-US" sz="1700" err="1">
                <a:latin typeface="Times New Roman" panose="02020603050405020304" pitchFamily="18" charset="0"/>
                <a:cs typeface="Times New Roman" panose="02020603050405020304" pitchFamily="18" charset="0"/>
              </a:rPr>
              <a:t>em</a:t>
            </a:r>
            <a:r>
              <a:rPr lang="en-US" sz="1700">
                <a:latin typeface="Times New Roman" panose="02020603050405020304" pitchFamily="18" charset="0"/>
                <a:cs typeface="Times New Roman" panose="02020603050405020304" pitchFamily="18" charset="0"/>
              </a:rPr>
              <a:t> </a:t>
            </a:r>
            <a:r>
              <a:rPr lang="en-US" sz="1700" err="1">
                <a:latin typeface="Times New Roman" panose="02020603050405020304" pitchFamily="18" charset="0"/>
                <a:cs typeface="Times New Roman" panose="02020603050405020304" pitchFamily="18" charset="0"/>
              </a:rPr>
              <a:t>học</a:t>
            </a:r>
            <a:r>
              <a:rPr lang="en-US" sz="1700">
                <a:latin typeface="Times New Roman" panose="02020603050405020304" pitchFamily="18" charset="0"/>
                <a:cs typeface="Times New Roman" panose="02020603050405020304" pitchFamily="18" charset="0"/>
              </a:rPr>
              <a:t> </a:t>
            </a:r>
            <a:r>
              <a:rPr lang="en-US" sz="1700" err="1">
                <a:latin typeface="Times New Roman" panose="02020603050405020304" pitchFamily="18" charset="0"/>
                <a:cs typeface="Times New Roman" panose="02020603050405020304" pitchFamily="18" charset="0"/>
              </a:rPr>
              <a:t>sinh</a:t>
            </a:r>
            <a:r>
              <a:rPr lang="en-US" sz="1700">
                <a:latin typeface="Times New Roman" panose="02020603050405020304" pitchFamily="18" charset="0"/>
                <a:cs typeface="Times New Roman" panose="02020603050405020304" pitchFamily="18" charset="0"/>
              </a:rPr>
              <a:t>,</a:t>
            </a:r>
          </a:p>
          <a:p>
            <a:pPr algn="just"/>
            <a:r>
              <a:rPr lang="en-US" sz="1700">
                <a:latin typeface="Times New Roman" panose="02020603050405020304" pitchFamily="18" charset="0"/>
                <a:cs typeface="Times New Roman" panose="02020603050405020304" pitchFamily="18" charset="0"/>
              </a:rPr>
              <a:t>        </a:t>
            </a:r>
            <a:r>
              <a:rPr lang="en-US" sz="1700" err="1">
                <a:latin typeface="Times New Roman" panose="02020603050405020304" pitchFamily="18" charset="0"/>
                <a:cs typeface="Times New Roman" panose="02020603050405020304" pitchFamily="18" charset="0"/>
              </a:rPr>
              <a:t>Ngày</a:t>
            </a:r>
            <a:r>
              <a:rPr lang="en-US" sz="1700">
                <a:latin typeface="Times New Roman" panose="02020603050405020304" pitchFamily="18" charset="0"/>
                <a:cs typeface="Times New Roman" panose="02020603050405020304" pitchFamily="18" charset="0"/>
              </a:rPr>
              <a:t> </a:t>
            </a:r>
            <a:r>
              <a:rPr lang="en-US" sz="1700" err="1">
                <a:latin typeface="Times New Roman" panose="02020603050405020304" pitchFamily="18" charset="0"/>
                <a:cs typeface="Times New Roman" panose="02020603050405020304" pitchFamily="18" charset="0"/>
              </a:rPr>
              <a:t>hôm</a:t>
            </a:r>
            <a:r>
              <a:rPr lang="en-US" sz="1700">
                <a:latin typeface="Times New Roman" panose="02020603050405020304" pitchFamily="18" charset="0"/>
                <a:cs typeface="Times New Roman" panose="02020603050405020304" pitchFamily="18" charset="0"/>
              </a:rPr>
              <a:t> nay </a:t>
            </a:r>
            <a:r>
              <a:rPr lang="en-US" sz="1700" err="1">
                <a:latin typeface="Times New Roman" panose="02020603050405020304" pitchFamily="18" charset="0"/>
                <a:cs typeface="Times New Roman" panose="02020603050405020304" pitchFamily="18" charset="0"/>
              </a:rPr>
              <a:t>là</a:t>
            </a:r>
            <a:r>
              <a:rPr lang="en-US" sz="1700">
                <a:latin typeface="Times New Roman" panose="02020603050405020304" pitchFamily="18" charset="0"/>
                <a:cs typeface="Times New Roman" panose="02020603050405020304" pitchFamily="18" charset="0"/>
              </a:rPr>
              <a:t> </a:t>
            </a:r>
            <a:r>
              <a:rPr lang="en-US" sz="1700" err="1">
                <a:latin typeface="Times New Roman" panose="02020603050405020304" pitchFamily="18" charset="0"/>
                <a:cs typeface="Times New Roman" panose="02020603050405020304" pitchFamily="18" charset="0"/>
              </a:rPr>
              <a:t>ngày</a:t>
            </a:r>
            <a:r>
              <a:rPr lang="en-US" sz="1700">
                <a:latin typeface="Times New Roman" panose="02020603050405020304" pitchFamily="18" charset="0"/>
                <a:cs typeface="Times New Roman" panose="02020603050405020304" pitchFamily="18" charset="0"/>
              </a:rPr>
              <a:t> </a:t>
            </a:r>
            <a:r>
              <a:rPr lang="en-US" sz="1700" err="1">
                <a:latin typeface="Times New Roman" panose="02020603050405020304" pitchFamily="18" charset="0"/>
                <a:cs typeface="Times New Roman" panose="02020603050405020304" pitchFamily="18" charset="0"/>
              </a:rPr>
              <a:t>khai</a:t>
            </a:r>
            <a:r>
              <a:rPr lang="en-US" sz="1700">
                <a:latin typeface="Times New Roman" panose="02020603050405020304" pitchFamily="18" charset="0"/>
                <a:cs typeface="Times New Roman" panose="02020603050405020304" pitchFamily="18" charset="0"/>
              </a:rPr>
              <a:t> </a:t>
            </a:r>
            <a:r>
              <a:rPr lang="en-US" sz="1700" err="1">
                <a:latin typeface="Times New Roman" panose="02020603050405020304" pitchFamily="18" charset="0"/>
                <a:cs typeface="Times New Roman" panose="02020603050405020304" pitchFamily="18" charset="0"/>
              </a:rPr>
              <a:t>trường</a:t>
            </a:r>
            <a:r>
              <a:rPr lang="en-US" sz="1700">
                <a:latin typeface="Times New Roman" panose="02020603050405020304" pitchFamily="18" charset="0"/>
                <a:cs typeface="Times New Roman" panose="02020603050405020304" pitchFamily="18" charset="0"/>
              </a:rPr>
              <a:t> </a:t>
            </a:r>
            <a:r>
              <a:rPr lang="en-US" sz="1700" err="1">
                <a:latin typeface="Times New Roman" panose="02020603050405020304" pitchFamily="18" charset="0"/>
                <a:cs typeface="Times New Roman" panose="02020603050405020304" pitchFamily="18" charset="0"/>
              </a:rPr>
              <a:t>đầu</a:t>
            </a:r>
            <a:r>
              <a:rPr lang="en-US" sz="1700">
                <a:latin typeface="Times New Roman" panose="02020603050405020304" pitchFamily="18" charset="0"/>
                <a:cs typeface="Times New Roman" panose="02020603050405020304" pitchFamily="18" charset="0"/>
              </a:rPr>
              <a:t> </a:t>
            </a:r>
            <a:r>
              <a:rPr lang="en-US" sz="1700" err="1">
                <a:latin typeface="Times New Roman" panose="02020603050405020304" pitchFamily="18" charset="0"/>
                <a:cs typeface="Times New Roman" panose="02020603050405020304" pitchFamily="18" charset="0"/>
              </a:rPr>
              <a:t>tiên</a:t>
            </a:r>
            <a:r>
              <a:rPr lang="en-US" sz="1700">
                <a:latin typeface="Times New Roman" panose="02020603050405020304" pitchFamily="18" charset="0"/>
                <a:cs typeface="Times New Roman" panose="02020603050405020304" pitchFamily="18" charset="0"/>
              </a:rPr>
              <a:t> ở </a:t>
            </a:r>
            <a:r>
              <a:rPr lang="en-US" sz="1700" err="1">
                <a:latin typeface="Times New Roman" panose="02020603050405020304" pitchFamily="18" charset="0"/>
                <a:cs typeface="Times New Roman" panose="02020603050405020304" pitchFamily="18" charset="0"/>
              </a:rPr>
              <a:t>nước</a:t>
            </a:r>
            <a:r>
              <a:rPr lang="en-US" sz="1700">
                <a:latin typeface="Times New Roman" panose="02020603050405020304" pitchFamily="18" charset="0"/>
                <a:cs typeface="Times New Roman" panose="02020603050405020304" pitchFamily="18" charset="0"/>
              </a:rPr>
              <a:t> </a:t>
            </a:r>
            <a:r>
              <a:rPr lang="en-US" sz="1700" err="1">
                <a:latin typeface="Times New Roman" panose="02020603050405020304" pitchFamily="18" charset="0"/>
                <a:cs typeface="Times New Roman" panose="02020603050405020304" pitchFamily="18" charset="0"/>
              </a:rPr>
              <a:t>Việt</a:t>
            </a:r>
            <a:r>
              <a:rPr lang="en-US" sz="1700">
                <a:latin typeface="Times New Roman" panose="02020603050405020304" pitchFamily="18" charset="0"/>
                <a:cs typeface="Times New Roman" panose="02020603050405020304" pitchFamily="18" charset="0"/>
              </a:rPr>
              <a:t> Nam </a:t>
            </a:r>
            <a:r>
              <a:rPr lang="en-US" sz="1700" err="1">
                <a:latin typeface="Times New Roman" panose="02020603050405020304" pitchFamily="18" charset="0"/>
                <a:cs typeface="Times New Roman" panose="02020603050405020304" pitchFamily="18" charset="0"/>
              </a:rPr>
              <a:t>Dân</a:t>
            </a:r>
            <a:r>
              <a:rPr lang="en-US" sz="1700">
                <a:latin typeface="Times New Roman" panose="02020603050405020304" pitchFamily="18" charset="0"/>
                <a:cs typeface="Times New Roman" panose="02020603050405020304" pitchFamily="18" charset="0"/>
              </a:rPr>
              <a:t> </a:t>
            </a:r>
            <a:r>
              <a:rPr lang="en-US" sz="1700" err="1">
                <a:latin typeface="Times New Roman" panose="02020603050405020304" pitchFamily="18" charset="0"/>
                <a:cs typeface="Times New Roman" panose="02020603050405020304" pitchFamily="18" charset="0"/>
              </a:rPr>
              <a:t>chủ</a:t>
            </a:r>
            <a:r>
              <a:rPr lang="en-US" sz="1700">
                <a:latin typeface="Times New Roman" panose="02020603050405020304" pitchFamily="18" charset="0"/>
                <a:cs typeface="Times New Roman" panose="02020603050405020304" pitchFamily="18" charset="0"/>
              </a:rPr>
              <a:t> </a:t>
            </a:r>
            <a:r>
              <a:rPr lang="en-US" sz="1700" err="1">
                <a:latin typeface="Times New Roman" panose="02020603050405020304" pitchFamily="18" charset="0"/>
                <a:cs typeface="Times New Roman" panose="02020603050405020304" pitchFamily="18" charset="0"/>
              </a:rPr>
              <a:t>Cộng</a:t>
            </a:r>
            <a:r>
              <a:rPr lang="en-US" sz="1700">
                <a:latin typeface="Times New Roman" panose="02020603050405020304" pitchFamily="18" charset="0"/>
                <a:cs typeface="Times New Roman" panose="02020603050405020304" pitchFamily="18" charset="0"/>
              </a:rPr>
              <a:t> </a:t>
            </a:r>
            <a:r>
              <a:rPr lang="en-US" sz="1700" err="1">
                <a:latin typeface="Times New Roman" panose="02020603050405020304" pitchFamily="18" charset="0"/>
                <a:cs typeface="Times New Roman" panose="02020603050405020304" pitchFamily="18" charset="0"/>
              </a:rPr>
              <a:t>hòa</a:t>
            </a:r>
            <a:r>
              <a:rPr lang="en-US" sz="1700">
                <a:latin typeface="Times New Roman" panose="02020603050405020304" pitchFamily="18" charset="0"/>
                <a:cs typeface="Times New Roman" panose="02020603050405020304" pitchFamily="18" charset="0"/>
              </a:rPr>
              <a:t>. </a:t>
            </a:r>
            <a:r>
              <a:rPr lang="en-US" sz="1700" err="1">
                <a:latin typeface="Times New Roman" panose="02020603050405020304" pitchFamily="18" charset="0"/>
                <a:cs typeface="Times New Roman" panose="02020603050405020304" pitchFamily="18" charset="0"/>
              </a:rPr>
              <a:t>Tôi</a:t>
            </a:r>
            <a:r>
              <a:rPr lang="en-US" sz="1700">
                <a:latin typeface="Times New Roman" panose="02020603050405020304" pitchFamily="18" charset="0"/>
                <a:cs typeface="Times New Roman" panose="02020603050405020304" pitchFamily="18" charset="0"/>
              </a:rPr>
              <a:t> </a:t>
            </a:r>
            <a:r>
              <a:rPr lang="en-US" sz="1700" err="1">
                <a:latin typeface="Times New Roman" panose="02020603050405020304" pitchFamily="18" charset="0"/>
                <a:cs typeface="Times New Roman" panose="02020603050405020304" pitchFamily="18" charset="0"/>
              </a:rPr>
              <a:t>đã</a:t>
            </a:r>
            <a:r>
              <a:rPr lang="en-US" sz="1700">
                <a:latin typeface="Times New Roman" panose="02020603050405020304" pitchFamily="18" charset="0"/>
                <a:cs typeface="Times New Roman" panose="02020603050405020304" pitchFamily="18" charset="0"/>
              </a:rPr>
              <a:t> </a:t>
            </a:r>
            <a:r>
              <a:rPr lang="en-US" sz="1700" err="1">
                <a:latin typeface="Times New Roman" panose="02020603050405020304" pitchFamily="18" charset="0"/>
                <a:cs typeface="Times New Roman" panose="02020603050405020304" pitchFamily="18" charset="0"/>
              </a:rPr>
              <a:t>tưởng</a:t>
            </a:r>
            <a:r>
              <a:rPr lang="en-US" sz="1700">
                <a:latin typeface="Times New Roman" panose="02020603050405020304" pitchFamily="18" charset="0"/>
                <a:cs typeface="Times New Roman" panose="02020603050405020304" pitchFamily="18" charset="0"/>
              </a:rPr>
              <a:t> </a:t>
            </a:r>
            <a:r>
              <a:rPr lang="en-US" sz="1700" err="1">
                <a:latin typeface="Times New Roman" panose="02020603050405020304" pitchFamily="18" charset="0"/>
                <a:cs typeface="Times New Roman" panose="02020603050405020304" pitchFamily="18" charset="0"/>
              </a:rPr>
              <a:t>tượng</a:t>
            </a:r>
            <a:r>
              <a:rPr lang="en-US" sz="1700">
                <a:latin typeface="Times New Roman" panose="02020603050405020304" pitchFamily="18" charset="0"/>
                <a:cs typeface="Times New Roman" panose="02020603050405020304" pitchFamily="18" charset="0"/>
              </a:rPr>
              <a:t> </a:t>
            </a:r>
            <a:r>
              <a:rPr lang="en-US" sz="1700" err="1">
                <a:latin typeface="Times New Roman" panose="02020603050405020304" pitchFamily="18" charset="0"/>
                <a:cs typeface="Times New Roman" panose="02020603050405020304" pitchFamily="18" charset="0"/>
              </a:rPr>
              <a:t>thấy</a:t>
            </a:r>
            <a:r>
              <a:rPr lang="en-US" sz="1700">
                <a:latin typeface="Times New Roman" panose="02020603050405020304" pitchFamily="18" charset="0"/>
                <a:cs typeface="Times New Roman" panose="02020603050405020304" pitchFamily="18" charset="0"/>
              </a:rPr>
              <a:t> </a:t>
            </a:r>
            <a:r>
              <a:rPr lang="en-US" sz="1700" err="1">
                <a:latin typeface="Times New Roman" panose="02020603050405020304" pitchFamily="18" charset="0"/>
                <a:cs typeface="Times New Roman" panose="02020603050405020304" pitchFamily="18" charset="0"/>
              </a:rPr>
              <a:t>trước</a:t>
            </a:r>
            <a:r>
              <a:rPr lang="en-US" sz="1700">
                <a:latin typeface="Times New Roman" panose="02020603050405020304" pitchFamily="18" charset="0"/>
                <a:cs typeface="Times New Roman" panose="02020603050405020304" pitchFamily="18" charset="0"/>
              </a:rPr>
              <a:t> </a:t>
            </a:r>
            <a:r>
              <a:rPr lang="en-US" sz="1700" err="1">
                <a:latin typeface="Times New Roman" panose="02020603050405020304" pitchFamily="18" charset="0"/>
                <a:cs typeface="Times New Roman" panose="02020603050405020304" pitchFamily="18" charset="0"/>
              </a:rPr>
              <a:t>mắt</a:t>
            </a:r>
            <a:r>
              <a:rPr lang="en-US" sz="1700">
                <a:latin typeface="Times New Roman" panose="02020603050405020304" pitchFamily="18" charset="0"/>
                <a:cs typeface="Times New Roman" panose="02020603050405020304" pitchFamily="18" charset="0"/>
              </a:rPr>
              <a:t> </a:t>
            </a:r>
            <a:r>
              <a:rPr lang="en-US" sz="1700" err="1">
                <a:latin typeface="Times New Roman" panose="02020603050405020304" pitchFamily="18" charset="0"/>
                <a:cs typeface="Times New Roman" panose="02020603050405020304" pitchFamily="18" charset="0"/>
              </a:rPr>
              <a:t>cái</a:t>
            </a:r>
            <a:r>
              <a:rPr lang="en-US" sz="1700">
                <a:latin typeface="Times New Roman" panose="02020603050405020304" pitchFamily="18" charset="0"/>
                <a:cs typeface="Times New Roman" panose="02020603050405020304" pitchFamily="18" charset="0"/>
              </a:rPr>
              <a:t> </a:t>
            </a:r>
            <a:r>
              <a:rPr lang="en-US" sz="1700" err="1">
                <a:latin typeface="Times New Roman" panose="02020603050405020304" pitchFamily="18" charset="0"/>
                <a:cs typeface="Times New Roman" panose="02020603050405020304" pitchFamily="18" charset="0"/>
              </a:rPr>
              <a:t>cảnh</a:t>
            </a:r>
            <a:r>
              <a:rPr lang="en-US" sz="1700">
                <a:latin typeface="Times New Roman" panose="02020603050405020304" pitchFamily="18" charset="0"/>
                <a:cs typeface="Times New Roman" panose="02020603050405020304" pitchFamily="18" charset="0"/>
              </a:rPr>
              <a:t> </a:t>
            </a:r>
            <a:r>
              <a:rPr lang="en-US" sz="1700" err="1">
                <a:latin typeface="Times New Roman" panose="02020603050405020304" pitchFamily="18" charset="0"/>
                <a:cs typeface="Times New Roman" panose="02020603050405020304" pitchFamily="18" charset="0"/>
              </a:rPr>
              <a:t>nhộn</a:t>
            </a:r>
            <a:r>
              <a:rPr lang="en-US" sz="1700">
                <a:latin typeface="Times New Roman" panose="02020603050405020304" pitchFamily="18" charset="0"/>
                <a:cs typeface="Times New Roman" panose="02020603050405020304" pitchFamily="18" charset="0"/>
              </a:rPr>
              <a:t> </a:t>
            </a:r>
            <a:r>
              <a:rPr lang="en-US" sz="1700" err="1">
                <a:latin typeface="Times New Roman" panose="02020603050405020304" pitchFamily="18" charset="0"/>
                <a:cs typeface="Times New Roman" panose="02020603050405020304" pitchFamily="18" charset="0"/>
              </a:rPr>
              <a:t>nhịp</a:t>
            </a:r>
            <a:r>
              <a:rPr lang="en-US" sz="1700">
                <a:latin typeface="Times New Roman" panose="02020603050405020304" pitchFamily="18" charset="0"/>
                <a:cs typeface="Times New Roman" panose="02020603050405020304" pitchFamily="18" charset="0"/>
              </a:rPr>
              <a:t> </a:t>
            </a:r>
            <a:r>
              <a:rPr lang="en-US" sz="1700" err="1">
                <a:latin typeface="Times New Roman" panose="02020603050405020304" pitchFamily="18" charset="0"/>
                <a:cs typeface="Times New Roman" panose="02020603050405020304" pitchFamily="18" charset="0"/>
              </a:rPr>
              <a:t>tưng</a:t>
            </a:r>
            <a:r>
              <a:rPr lang="en-US" sz="1700">
                <a:latin typeface="Times New Roman" panose="02020603050405020304" pitchFamily="18" charset="0"/>
                <a:cs typeface="Times New Roman" panose="02020603050405020304" pitchFamily="18" charset="0"/>
              </a:rPr>
              <a:t> </a:t>
            </a:r>
            <a:r>
              <a:rPr lang="en-US" sz="1700" err="1">
                <a:latin typeface="Times New Roman" panose="02020603050405020304" pitchFamily="18" charset="0"/>
                <a:cs typeface="Times New Roman" panose="02020603050405020304" pitchFamily="18" charset="0"/>
              </a:rPr>
              <a:t>bừng</a:t>
            </a:r>
            <a:r>
              <a:rPr lang="en-US" sz="1700">
                <a:latin typeface="Times New Roman" panose="02020603050405020304" pitchFamily="18" charset="0"/>
                <a:cs typeface="Times New Roman" panose="02020603050405020304" pitchFamily="18" charset="0"/>
              </a:rPr>
              <a:t> </a:t>
            </a:r>
            <a:r>
              <a:rPr lang="en-US" sz="1700" err="1">
                <a:latin typeface="Times New Roman" panose="02020603050405020304" pitchFamily="18" charset="0"/>
                <a:cs typeface="Times New Roman" panose="02020603050405020304" pitchFamily="18" charset="0"/>
              </a:rPr>
              <a:t>của</a:t>
            </a:r>
            <a:r>
              <a:rPr lang="en-US" sz="1700">
                <a:latin typeface="Times New Roman" panose="02020603050405020304" pitchFamily="18" charset="0"/>
                <a:cs typeface="Times New Roman" panose="02020603050405020304" pitchFamily="18" charset="0"/>
              </a:rPr>
              <a:t> </a:t>
            </a:r>
            <a:r>
              <a:rPr lang="en-US" sz="1700" err="1">
                <a:latin typeface="Times New Roman" panose="02020603050405020304" pitchFamily="18" charset="0"/>
                <a:cs typeface="Times New Roman" panose="02020603050405020304" pitchFamily="18" charset="0"/>
              </a:rPr>
              <a:t>ngày</a:t>
            </a:r>
            <a:r>
              <a:rPr lang="en-US" sz="1700">
                <a:latin typeface="Times New Roman" panose="02020603050405020304" pitchFamily="18" charset="0"/>
                <a:cs typeface="Times New Roman" panose="02020603050405020304" pitchFamily="18" charset="0"/>
              </a:rPr>
              <a:t> </a:t>
            </a:r>
            <a:r>
              <a:rPr lang="en-US" sz="1700" err="1">
                <a:latin typeface="Times New Roman" panose="02020603050405020304" pitchFamily="18" charset="0"/>
                <a:cs typeface="Times New Roman" panose="02020603050405020304" pitchFamily="18" charset="0"/>
              </a:rPr>
              <a:t>tựu</a:t>
            </a:r>
            <a:r>
              <a:rPr lang="en-US" sz="1700">
                <a:latin typeface="Times New Roman" panose="02020603050405020304" pitchFamily="18" charset="0"/>
                <a:cs typeface="Times New Roman" panose="02020603050405020304" pitchFamily="18" charset="0"/>
              </a:rPr>
              <a:t> </a:t>
            </a:r>
            <a:r>
              <a:rPr lang="en-US" sz="1700" err="1">
                <a:latin typeface="Times New Roman" panose="02020603050405020304" pitchFamily="18" charset="0"/>
                <a:cs typeface="Times New Roman" panose="02020603050405020304" pitchFamily="18" charset="0"/>
              </a:rPr>
              <a:t>trường</a:t>
            </a:r>
            <a:r>
              <a:rPr lang="en-US" sz="1700">
                <a:latin typeface="Times New Roman" panose="02020603050405020304" pitchFamily="18" charset="0"/>
                <a:cs typeface="Times New Roman" panose="02020603050405020304" pitchFamily="18" charset="0"/>
              </a:rPr>
              <a:t> ở </a:t>
            </a:r>
            <a:r>
              <a:rPr lang="en-US" sz="1700" err="1">
                <a:latin typeface="Times New Roman" panose="02020603050405020304" pitchFamily="18" charset="0"/>
                <a:cs typeface="Times New Roman" panose="02020603050405020304" pitchFamily="18" charset="0"/>
              </a:rPr>
              <a:t>khắp</a:t>
            </a:r>
            <a:r>
              <a:rPr lang="en-US" sz="1700">
                <a:latin typeface="Times New Roman" panose="02020603050405020304" pitchFamily="18" charset="0"/>
                <a:cs typeface="Times New Roman" panose="02020603050405020304" pitchFamily="18" charset="0"/>
              </a:rPr>
              <a:t> </a:t>
            </a:r>
            <a:r>
              <a:rPr lang="en-US" sz="1700" err="1">
                <a:latin typeface="Times New Roman" panose="02020603050405020304" pitchFamily="18" charset="0"/>
                <a:cs typeface="Times New Roman" panose="02020603050405020304" pitchFamily="18" charset="0"/>
              </a:rPr>
              <a:t>các</a:t>
            </a:r>
            <a:r>
              <a:rPr lang="en-US" sz="1700">
                <a:latin typeface="Times New Roman" panose="02020603050405020304" pitchFamily="18" charset="0"/>
                <a:cs typeface="Times New Roman" panose="02020603050405020304" pitchFamily="18" charset="0"/>
              </a:rPr>
              <a:t> </a:t>
            </a:r>
            <a:r>
              <a:rPr lang="en-US" sz="1700" err="1">
                <a:latin typeface="Times New Roman" panose="02020603050405020304" pitchFamily="18" charset="0"/>
                <a:cs typeface="Times New Roman" panose="02020603050405020304" pitchFamily="18" charset="0"/>
              </a:rPr>
              <a:t>nơi</a:t>
            </a:r>
            <a:r>
              <a:rPr lang="en-US" sz="1700">
                <a:latin typeface="Times New Roman" panose="02020603050405020304" pitchFamily="18" charset="0"/>
                <a:cs typeface="Times New Roman" panose="02020603050405020304" pitchFamily="18" charset="0"/>
              </a:rPr>
              <a:t>. </a:t>
            </a:r>
            <a:r>
              <a:rPr lang="en-US" sz="1700" err="1">
                <a:latin typeface="Times New Roman" panose="02020603050405020304" pitchFamily="18" charset="0"/>
                <a:cs typeface="Times New Roman" panose="02020603050405020304" pitchFamily="18" charset="0"/>
              </a:rPr>
              <a:t>Các</a:t>
            </a:r>
            <a:r>
              <a:rPr lang="en-US" sz="1700">
                <a:latin typeface="Times New Roman" panose="02020603050405020304" pitchFamily="18" charset="0"/>
                <a:cs typeface="Times New Roman" panose="02020603050405020304" pitchFamily="18" charset="0"/>
              </a:rPr>
              <a:t> </a:t>
            </a:r>
            <a:r>
              <a:rPr lang="en-US" sz="1700" err="1">
                <a:latin typeface="Times New Roman" panose="02020603050405020304" pitchFamily="18" charset="0"/>
                <a:cs typeface="Times New Roman" panose="02020603050405020304" pitchFamily="18" charset="0"/>
              </a:rPr>
              <a:t>em</a:t>
            </a:r>
            <a:r>
              <a:rPr lang="en-US" sz="1700">
                <a:latin typeface="Times New Roman" panose="02020603050405020304" pitchFamily="18" charset="0"/>
                <a:cs typeface="Times New Roman" panose="02020603050405020304" pitchFamily="18" charset="0"/>
              </a:rPr>
              <a:t> </a:t>
            </a:r>
            <a:r>
              <a:rPr lang="en-US" sz="1700" err="1">
                <a:latin typeface="Times New Roman" panose="02020603050405020304" pitchFamily="18" charset="0"/>
                <a:cs typeface="Times New Roman" panose="02020603050405020304" pitchFamily="18" charset="0"/>
              </a:rPr>
              <a:t>hết</a:t>
            </a:r>
            <a:r>
              <a:rPr lang="en-US" sz="1700">
                <a:latin typeface="Times New Roman" panose="02020603050405020304" pitchFamily="18" charset="0"/>
                <a:cs typeface="Times New Roman" panose="02020603050405020304" pitchFamily="18" charset="0"/>
              </a:rPr>
              <a:t> </a:t>
            </a:r>
            <a:r>
              <a:rPr lang="en-US" sz="1700" err="1">
                <a:latin typeface="Times New Roman" panose="02020603050405020304" pitchFamily="18" charset="0"/>
                <a:cs typeface="Times New Roman" panose="02020603050405020304" pitchFamily="18" charset="0"/>
              </a:rPr>
              <a:t>thảy</a:t>
            </a:r>
            <a:r>
              <a:rPr lang="en-US" sz="1700">
                <a:latin typeface="Times New Roman" panose="02020603050405020304" pitchFamily="18" charset="0"/>
                <a:cs typeface="Times New Roman" panose="02020603050405020304" pitchFamily="18" charset="0"/>
              </a:rPr>
              <a:t> </a:t>
            </a:r>
            <a:r>
              <a:rPr lang="en-US" sz="1700" err="1">
                <a:latin typeface="Times New Roman" panose="02020603050405020304" pitchFamily="18" charset="0"/>
                <a:cs typeface="Times New Roman" panose="02020603050405020304" pitchFamily="18" charset="0"/>
              </a:rPr>
              <a:t>đều</a:t>
            </a:r>
            <a:r>
              <a:rPr lang="en-US" sz="1700">
                <a:latin typeface="Times New Roman" panose="02020603050405020304" pitchFamily="18" charset="0"/>
                <a:cs typeface="Times New Roman" panose="02020603050405020304" pitchFamily="18" charset="0"/>
              </a:rPr>
              <a:t> </a:t>
            </a:r>
            <a:r>
              <a:rPr lang="en-US" sz="1700" err="1">
                <a:latin typeface="Times New Roman" panose="02020603050405020304" pitchFamily="18" charset="0"/>
                <a:cs typeface="Times New Roman" panose="02020603050405020304" pitchFamily="18" charset="0"/>
              </a:rPr>
              <a:t>vui</a:t>
            </a:r>
            <a:r>
              <a:rPr lang="en-US" sz="1700">
                <a:latin typeface="Times New Roman" panose="02020603050405020304" pitchFamily="18" charset="0"/>
                <a:cs typeface="Times New Roman" panose="02020603050405020304" pitchFamily="18" charset="0"/>
              </a:rPr>
              <a:t> </a:t>
            </a:r>
            <a:r>
              <a:rPr lang="en-US" sz="1700" err="1">
                <a:latin typeface="Times New Roman" panose="02020603050405020304" pitchFamily="18" charset="0"/>
                <a:cs typeface="Times New Roman" panose="02020603050405020304" pitchFamily="18" charset="0"/>
              </a:rPr>
              <a:t>vẻ</a:t>
            </a:r>
            <a:r>
              <a:rPr lang="en-US" sz="1700">
                <a:latin typeface="Times New Roman" panose="02020603050405020304" pitchFamily="18" charset="0"/>
                <a:cs typeface="Times New Roman" panose="02020603050405020304" pitchFamily="18" charset="0"/>
              </a:rPr>
              <a:t> </a:t>
            </a:r>
            <a:r>
              <a:rPr lang="en-US" sz="1700" err="1">
                <a:latin typeface="Times New Roman" panose="02020603050405020304" pitchFamily="18" charset="0"/>
                <a:cs typeface="Times New Roman" panose="02020603050405020304" pitchFamily="18" charset="0"/>
              </a:rPr>
              <a:t>vì</a:t>
            </a:r>
            <a:r>
              <a:rPr lang="en-US" sz="1700">
                <a:latin typeface="Times New Roman" panose="02020603050405020304" pitchFamily="18" charset="0"/>
                <a:cs typeface="Times New Roman" panose="02020603050405020304" pitchFamily="18" charset="0"/>
              </a:rPr>
              <a:t> </a:t>
            </a:r>
            <a:r>
              <a:rPr lang="en-US" sz="1700" err="1">
                <a:latin typeface="Times New Roman" panose="02020603050405020304" pitchFamily="18" charset="0"/>
                <a:cs typeface="Times New Roman" panose="02020603050405020304" pitchFamily="18" charset="0"/>
              </a:rPr>
              <a:t>sau</a:t>
            </a:r>
            <a:r>
              <a:rPr lang="en-US" sz="1700">
                <a:latin typeface="Times New Roman" panose="02020603050405020304" pitchFamily="18" charset="0"/>
                <a:cs typeface="Times New Roman" panose="02020603050405020304" pitchFamily="18" charset="0"/>
              </a:rPr>
              <a:t> </a:t>
            </a:r>
            <a:r>
              <a:rPr lang="en-US" sz="1700" err="1">
                <a:latin typeface="Times New Roman" panose="02020603050405020304" pitchFamily="18" charset="0"/>
                <a:cs typeface="Times New Roman" panose="02020603050405020304" pitchFamily="18" charset="0"/>
              </a:rPr>
              <a:t>mấy</a:t>
            </a:r>
            <a:r>
              <a:rPr lang="en-US" sz="1700">
                <a:latin typeface="Times New Roman" panose="02020603050405020304" pitchFamily="18" charset="0"/>
                <a:cs typeface="Times New Roman" panose="02020603050405020304" pitchFamily="18" charset="0"/>
              </a:rPr>
              <a:t> </a:t>
            </a:r>
            <a:r>
              <a:rPr lang="en-US" sz="1700" err="1">
                <a:latin typeface="Times New Roman" panose="02020603050405020304" pitchFamily="18" charset="0"/>
                <a:cs typeface="Times New Roman" panose="02020603050405020304" pitchFamily="18" charset="0"/>
              </a:rPr>
              <a:t>tháng</a:t>
            </a:r>
            <a:r>
              <a:rPr lang="en-US" sz="1700">
                <a:latin typeface="Times New Roman" panose="02020603050405020304" pitchFamily="18" charset="0"/>
                <a:cs typeface="Times New Roman" panose="02020603050405020304" pitchFamily="18" charset="0"/>
              </a:rPr>
              <a:t> </a:t>
            </a:r>
            <a:r>
              <a:rPr lang="en-US" sz="1700" err="1">
                <a:latin typeface="Times New Roman" panose="02020603050405020304" pitchFamily="18" charset="0"/>
                <a:cs typeface="Times New Roman" panose="02020603050405020304" pitchFamily="18" charset="0"/>
              </a:rPr>
              <a:t>giời</a:t>
            </a:r>
            <a:r>
              <a:rPr lang="en-US" sz="1700">
                <a:latin typeface="Times New Roman" panose="02020603050405020304" pitchFamily="18" charset="0"/>
                <a:cs typeface="Times New Roman" panose="02020603050405020304" pitchFamily="18" charset="0"/>
              </a:rPr>
              <a:t> </a:t>
            </a:r>
            <a:r>
              <a:rPr lang="en-US" sz="1700" err="1">
                <a:latin typeface="Times New Roman" panose="02020603050405020304" pitchFamily="18" charset="0"/>
                <a:cs typeface="Times New Roman" panose="02020603050405020304" pitchFamily="18" charset="0"/>
              </a:rPr>
              <a:t>nghỉ</a:t>
            </a:r>
            <a:r>
              <a:rPr lang="en-US" sz="1700">
                <a:latin typeface="Times New Roman" panose="02020603050405020304" pitchFamily="18" charset="0"/>
                <a:cs typeface="Times New Roman" panose="02020603050405020304" pitchFamily="18" charset="0"/>
              </a:rPr>
              <a:t> </a:t>
            </a:r>
            <a:r>
              <a:rPr lang="en-US" sz="1700" err="1">
                <a:latin typeface="Times New Roman" panose="02020603050405020304" pitchFamily="18" charset="0"/>
                <a:cs typeface="Times New Roman" panose="02020603050405020304" pitchFamily="18" charset="0"/>
              </a:rPr>
              <a:t>học</a:t>
            </a:r>
            <a:r>
              <a:rPr lang="en-US" sz="1700">
                <a:latin typeface="Times New Roman" panose="02020603050405020304" pitchFamily="18" charset="0"/>
                <a:cs typeface="Times New Roman" panose="02020603050405020304" pitchFamily="18" charset="0"/>
              </a:rPr>
              <a:t>, </a:t>
            </a:r>
            <a:r>
              <a:rPr lang="en-US" sz="1700" err="1">
                <a:latin typeface="Times New Roman" panose="02020603050405020304" pitchFamily="18" charset="0"/>
                <a:cs typeface="Times New Roman" panose="02020603050405020304" pitchFamily="18" charset="0"/>
              </a:rPr>
              <a:t>sau</a:t>
            </a:r>
            <a:r>
              <a:rPr lang="en-US" sz="1700">
                <a:latin typeface="Times New Roman" panose="02020603050405020304" pitchFamily="18" charset="0"/>
                <a:cs typeface="Times New Roman" panose="02020603050405020304" pitchFamily="18" charset="0"/>
              </a:rPr>
              <a:t> </a:t>
            </a:r>
            <a:r>
              <a:rPr lang="en-US" sz="1700" err="1">
                <a:latin typeface="Times New Roman" panose="02020603050405020304" pitchFamily="18" charset="0"/>
                <a:cs typeface="Times New Roman" panose="02020603050405020304" pitchFamily="18" charset="0"/>
              </a:rPr>
              <a:t>bao</a:t>
            </a:r>
            <a:r>
              <a:rPr lang="en-US" sz="1700">
                <a:latin typeface="Times New Roman" panose="02020603050405020304" pitchFamily="18" charset="0"/>
                <a:cs typeface="Times New Roman" panose="02020603050405020304" pitchFamily="18" charset="0"/>
              </a:rPr>
              <a:t> </a:t>
            </a:r>
            <a:r>
              <a:rPr lang="en-US" sz="1700" err="1">
                <a:latin typeface="Times New Roman" panose="02020603050405020304" pitchFamily="18" charset="0"/>
                <a:cs typeface="Times New Roman" panose="02020603050405020304" pitchFamily="18" charset="0"/>
              </a:rPr>
              <a:t>nhiêu</a:t>
            </a:r>
            <a:r>
              <a:rPr lang="en-US" sz="1700">
                <a:latin typeface="Times New Roman" panose="02020603050405020304" pitchFamily="18" charset="0"/>
                <a:cs typeface="Times New Roman" panose="02020603050405020304" pitchFamily="18" charset="0"/>
              </a:rPr>
              <a:t> </a:t>
            </a:r>
            <a:r>
              <a:rPr lang="en-US" sz="1700" err="1">
                <a:latin typeface="Times New Roman" panose="02020603050405020304" pitchFamily="18" charset="0"/>
                <a:cs typeface="Times New Roman" panose="02020603050405020304" pitchFamily="18" charset="0"/>
              </a:rPr>
              <a:t>cuộc</a:t>
            </a:r>
            <a:r>
              <a:rPr lang="en-US" sz="1700">
                <a:latin typeface="Times New Roman" panose="02020603050405020304" pitchFamily="18" charset="0"/>
                <a:cs typeface="Times New Roman" panose="02020603050405020304" pitchFamily="18" charset="0"/>
              </a:rPr>
              <a:t> </a:t>
            </a:r>
            <a:r>
              <a:rPr lang="en-US" sz="1700" err="1">
                <a:latin typeface="Times New Roman" panose="02020603050405020304" pitchFamily="18" charset="0"/>
                <a:cs typeface="Times New Roman" panose="02020603050405020304" pitchFamily="18" charset="0"/>
              </a:rPr>
              <a:t>chuyển</a:t>
            </a:r>
            <a:r>
              <a:rPr lang="en-US" sz="1700">
                <a:latin typeface="Times New Roman" panose="02020603050405020304" pitchFamily="18" charset="0"/>
                <a:cs typeface="Times New Roman" panose="02020603050405020304" pitchFamily="18" charset="0"/>
              </a:rPr>
              <a:t> </a:t>
            </a:r>
            <a:r>
              <a:rPr lang="en-US" sz="1700" err="1">
                <a:latin typeface="Times New Roman" panose="02020603050405020304" pitchFamily="18" charset="0"/>
                <a:cs typeface="Times New Roman" panose="02020603050405020304" pitchFamily="18" charset="0"/>
              </a:rPr>
              <a:t>biến</a:t>
            </a:r>
            <a:r>
              <a:rPr lang="en-US" sz="1700">
                <a:latin typeface="Times New Roman" panose="02020603050405020304" pitchFamily="18" charset="0"/>
                <a:cs typeface="Times New Roman" panose="02020603050405020304" pitchFamily="18" charset="0"/>
              </a:rPr>
              <a:t> </a:t>
            </a:r>
            <a:r>
              <a:rPr lang="en-US" sz="1700" err="1">
                <a:latin typeface="Times New Roman" panose="02020603050405020304" pitchFamily="18" charset="0"/>
                <a:cs typeface="Times New Roman" panose="02020603050405020304" pitchFamily="18" charset="0"/>
              </a:rPr>
              <a:t>khác</a:t>
            </a:r>
            <a:r>
              <a:rPr lang="en-US" sz="1700">
                <a:latin typeface="Times New Roman" panose="02020603050405020304" pitchFamily="18" charset="0"/>
                <a:cs typeface="Times New Roman" panose="02020603050405020304" pitchFamily="18" charset="0"/>
              </a:rPr>
              <a:t> </a:t>
            </a:r>
            <a:r>
              <a:rPr lang="en-US" sz="1700" err="1">
                <a:latin typeface="Times New Roman" panose="02020603050405020304" pitchFamily="18" charset="0"/>
                <a:cs typeface="Times New Roman" panose="02020603050405020304" pitchFamily="18" charset="0"/>
              </a:rPr>
              <a:t>thường</a:t>
            </a:r>
            <a:r>
              <a:rPr lang="en-US" sz="1700">
                <a:latin typeface="Times New Roman" panose="02020603050405020304" pitchFamily="18" charset="0"/>
                <a:cs typeface="Times New Roman" panose="02020603050405020304" pitchFamily="18" charset="0"/>
              </a:rPr>
              <a:t>, </a:t>
            </a:r>
            <a:r>
              <a:rPr lang="en-US" sz="1700" err="1">
                <a:latin typeface="Times New Roman" panose="02020603050405020304" pitchFamily="18" charset="0"/>
                <a:cs typeface="Times New Roman" panose="02020603050405020304" pitchFamily="18" charset="0"/>
              </a:rPr>
              <a:t>các</a:t>
            </a:r>
            <a:r>
              <a:rPr lang="en-US" sz="1700">
                <a:latin typeface="Times New Roman" panose="02020603050405020304" pitchFamily="18" charset="0"/>
                <a:cs typeface="Times New Roman" panose="02020603050405020304" pitchFamily="18" charset="0"/>
              </a:rPr>
              <a:t> </a:t>
            </a:r>
            <a:r>
              <a:rPr lang="en-US" sz="1700" err="1">
                <a:latin typeface="Times New Roman" panose="02020603050405020304" pitchFamily="18" charset="0"/>
                <a:cs typeface="Times New Roman" panose="02020603050405020304" pitchFamily="18" charset="0"/>
              </a:rPr>
              <a:t>em</a:t>
            </a:r>
            <a:r>
              <a:rPr lang="en-US" sz="1700">
                <a:latin typeface="Times New Roman" panose="02020603050405020304" pitchFamily="18" charset="0"/>
                <a:cs typeface="Times New Roman" panose="02020603050405020304" pitchFamily="18" charset="0"/>
              </a:rPr>
              <a:t> </a:t>
            </a:r>
            <a:r>
              <a:rPr lang="en-US" sz="1700" err="1">
                <a:latin typeface="Times New Roman" panose="02020603050405020304" pitchFamily="18" charset="0"/>
                <a:cs typeface="Times New Roman" panose="02020603050405020304" pitchFamily="18" charset="0"/>
              </a:rPr>
              <a:t>lại</a:t>
            </a:r>
            <a:r>
              <a:rPr lang="en-US" sz="1700">
                <a:latin typeface="Times New Roman" panose="02020603050405020304" pitchFamily="18" charset="0"/>
                <a:cs typeface="Times New Roman" panose="02020603050405020304" pitchFamily="18" charset="0"/>
              </a:rPr>
              <a:t> </a:t>
            </a:r>
            <a:r>
              <a:rPr lang="en-US" sz="1700" err="1">
                <a:latin typeface="Times New Roman" panose="02020603050405020304" pitchFamily="18" charset="0"/>
                <a:cs typeface="Times New Roman" panose="02020603050405020304" pitchFamily="18" charset="0"/>
              </a:rPr>
              <a:t>được</a:t>
            </a:r>
            <a:r>
              <a:rPr lang="en-US" sz="1700">
                <a:latin typeface="Times New Roman" panose="02020603050405020304" pitchFamily="18" charset="0"/>
                <a:cs typeface="Times New Roman" panose="02020603050405020304" pitchFamily="18" charset="0"/>
              </a:rPr>
              <a:t> </a:t>
            </a:r>
            <a:r>
              <a:rPr lang="en-US" sz="1700" err="1">
                <a:latin typeface="Times New Roman" panose="02020603050405020304" pitchFamily="18" charset="0"/>
                <a:cs typeface="Times New Roman" panose="02020603050405020304" pitchFamily="18" charset="0"/>
              </a:rPr>
              <a:t>gặp</a:t>
            </a:r>
            <a:r>
              <a:rPr lang="en-US" sz="1700">
                <a:latin typeface="Times New Roman" panose="02020603050405020304" pitchFamily="18" charset="0"/>
                <a:cs typeface="Times New Roman" panose="02020603050405020304" pitchFamily="18" charset="0"/>
              </a:rPr>
              <a:t> </a:t>
            </a:r>
            <a:r>
              <a:rPr lang="en-US" sz="1700" err="1">
                <a:latin typeface="Times New Roman" panose="02020603050405020304" pitchFamily="18" charset="0"/>
                <a:cs typeface="Times New Roman" panose="02020603050405020304" pitchFamily="18" charset="0"/>
              </a:rPr>
              <a:t>thầy</a:t>
            </a:r>
            <a:r>
              <a:rPr lang="en-US" sz="1700">
                <a:latin typeface="Times New Roman" panose="02020603050405020304" pitchFamily="18" charset="0"/>
                <a:cs typeface="Times New Roman" panose="02020603050405020304" pitchFamily="18" charset="0"/>
              </a:rPr>
              <a:t> </a:t>
            </a:r>
            <a:r>
              <a:rPr lang="en-US" sz="1700" err="1">
                <a:latin typeface="Times New Roman" panose="02020603050405020304" pitchFamily="18" charset="0"/>
                <a:cs typeface="Times New Roman" panose="02020603050405020304" pitchFamily="18" charset="0"/>
              </a:rPr>
              <a:t>gặp</a:t>
            </a:r>
            <a:r>
              <a:rPr lang="en-US" sz="1700">
                <a:latin typeface="Times New Roman" panose="02020603050405020304" pitchFamily="18" charset="0"/>
                <a:cs typeface="Times New Roman" panose="02020603050405020304" pitchFamily="18" charset="0"/>
              </a:rPr>
              <a:t> bạn. Nhưng sung </a:t>
            </a:r>
            <a:r>
              <a:rPr lang="en-US" sz="1700" err="1">
                <a:latin typeface="Times New Roman" panose="02020603050405020304" pitchFamily="18" charset="0"/>
                <a:cs typeface="Times New Roman" panose="02020603050405020304" pitchFamily="18" charset="0"/>
              </a:rPr>
              <a:t>sướng</a:t>
            </a:r>
            <a:r>
              <a:rPr lang="en-US" sz="1700">
                <a:latin typeface="Times New Roman" panose="02020603050405020304" pitchFamily="18" charset="0"/>
                <a:cs typeface="Times New Roman" panose="02020603050405020304" pitchFamily="18" charset="0"/>
              </a:rPr>
              <a:t> </a:t>
            </a:r>
            <a:r>
              <a:rPr lang="en-US" sz="1700" err="1">
                <a:latin typeface="Times New Roman" panose="02020603050405020304" pitchFamily="18" charset="0"/>
                <a:cs typeface="Times New Roman" panose="02020603050405020304" pitchFamily="18" charset="0"/>
              </a:rPr>
              <a:t>hơn</a:t>
            </a:r>
            <a:r>
              <a:rPr lang="en-US" sz="1700">
                <a:latin typeface="Times New Roman" panose="02020603050405020304" pitchFamily="18" charset="0"/>
                <a:cs typeface="Times New Roman" panose="02020603050405020304" pitchFamily="18" charset="0"/>
              </a:rPr>
              <a:t> </a:t>
            </a:r>
            <a:r>
              <a:rPr lang="en-US" sz="1700" err="1">
                <a:latin typeface="Times New Roman" panose="02020603050405020304" pitchFamily="18" charset="0"/>
                <a:cs typeface="Times New Roman" panose="02020603050405020304" pitchFamily="18" charset="0"/>
              </a:rPr>
              <a:t>nữa</a:t>
            </a:r>
            <a:r>
              <a:rPr lang="en-US" sz="1700">
                <a:latin typeface="Times New Roman" panose="02020603050405020304" pitchFamily="18" charset="0"/>
                <a:cs typeface="Times New Roman" panose="02020603050405020304" pitchFamily="18" charset="0"/>
              </a:rPr>
              <a:t>, </a:t>
            </a:r>
            <a:r>
              <a:rPr lang="en-US" sz="1700" err="1">
                <a:latin typeface="Times New Roman" panose="02020603050405020304" pitchFamily="18" charset="0"/>
                <a:cs typeface="Times New Roman" panose="02020603050405020304" pitchFamily="18" charset="0"/>
              </a:rPr>
              <a:t>từ</a:t>
            </a:r>
            <a:r>
              <a:rPr lang="en-US" sz="1700">
                <a:latin typeface="Times New Roman" panose="02020603050405020304" pitchFamily="18" charset="0"/>
                <a:cs typeface="Times New Roman" panose="02020603050405020304" pitchFamily="18" charset="0"/>
              </a:rPr>
              <a:t> </a:t>
            </a:r>
            <a:r>
              <a:rPr lang="en-US" sz="1700" err="1">
                <a:latin typeface="Times New Roman" panose="02020603050405020304" pitchFamily="18" charset="0"/>
                <a:cs typeface="Times New Roman" panose="02020603050405020304" pitchFamily="18" charset="0"/>
              </a:rPr>
              <a:t>giờ</a:t>
            </a:r>
            <a:r>
              <a:rPr lang="en-US" sz="1700">
                <a:latin typeface="Times New Roman" panose="02020603050405020304" pitchFamily="18" charset="0"/>
                <a:cs typeface="Times New Roman" panose="02020603050405020304" pitchFamily="18" charset="0"/>
              </a:rPr>
              <a:t> </a:t>
            </a:r>
            <a:r>
              <a:rPr lang="en-US" sz="1700" err="1">
                <a:latin typeface="Times New Roman" panose="02020603050405020304" pitchFamily="18" charset="0"/>
                <a:cs typeface="Times New Roman" panose="02020603050405020304" pitchFamily="18" charset="0"/>
              </a:rPr>
              <a:t>phút</a:t>
            </a:r>
            <a:r>
              <a:rPr lang="en-US" sz="1700">
                <a:latin typeface="Times New Roman" panose="02020603050405020304" pitchFamily="18" charset="0"/>
                <a:cs typeface="Times New Roman" panose="02020603050405020304" pitchFamily="18" charset="0"/>
              </a:rPr>
              <a:t> </a:t>
            </a:r>
            <a:r>
              <a:rPr lang="en-US" sz="1700" err="1">
                <a:latin typeface="Times New Roman" panose="02020603050405020304" pitchFamily="18" charset="0"/>
                <a:cs typeface="Times New Roman" panose="02020603050405020304" pitchFamily="18" charset="0"/>
              </a:rPr>
              <a:t>này</a:t>
            </a:r>
            <a:r>
              <a:rPr lang="en-US" sz="1700">
                <a:latin typeface="Times New Roman" panose="02020603050405020304" pitchFamily="18" charset="0"/>
                <a:cs typeface="Times New Roman" panose="02020603050405020304" pitchFamily="18" charset="0"/>
              </a:rPr>
              <a:t> giở </a:t>
            </a:r>
            <a:r>
              <a:rPr lang="en-US" sz="1700" err="1">
                <a:latin typeface="Times New Roman" panose="02020603050405020304" pitchFamily="18" charset="0"/>
                <a:cs typeface="Times New Roman" panose="02020603050405020304" pitchFamily="18" charset="0"/>
              </a:rPr>
              <a:t>đi</a:t>
            </a:r>
            <a:r>
              <a:rPr lang="en-US" sz="1700">
                <a:latin typeface="Times New Roman" panose="02020603050405020304" pitchFamily="18" charset="0"/>
                <a:cs typeface="Times New Roman" panose="02020603050405020304" pitchFamily="18" charset="0"/>
              </a:rPr>
              <a:t>, </a:t>
            </a:r>
            <a:r>
              <a:rPr lang="en-US" sz="1700" err="1">
                <a:latin typeface="Times New Roman" panose="02020603050405020304" pitchFamily="18" charset="0"/>
                <a:cs typeface="Times New Roman" panose="02020603050405020304" pitchFamily="18" charset="0"/>
              </a:rPr>
              <a:t>các</a:t>
            </a:r>
            <a:r>
              <a:rPr lang="en-US" sz="1700">
                <a:latin typeface="Times New Roman" panose="02020603050405020304" pitchFamily="18" charset="0"/>
                <a:cs typeface="Times New Roman" panose="02020603050405020304" pitchFamily="18" charset="0"/>
              </a:rPr>
              <a:t> </a:t>
            </a:r>
            <a:r>
              <a:rPr lang="en-US" sz="1700" err="1">
                <a:latin typeface="Times New Roman" panose="02020603050405020304" pitchFamily="18" charset="0"/>
                <a:cs typeface="Times New Roman" panose="02020603050405020304" pitchFamily="18" charset="0"/>
              </a:rPr>
              <a:t>em</a:t>
            </a:r>
            <a:r>
              <a:rPr lang="en-US" sz="1700">
                <a:latin typeface="Times New Roman" panose="02020603050405020304" pitchFamily="18" charset="0"/>
                <a:cs typeface="Times New Roman" panose="02020603050405020304" pitchFamily="18" charset="0"/>
              </a:rPr>
              <a:t> </a:t>
            </a:r>
            <a:r>
              <a:rPr lang="en-US" sz="1700" err="1">
                <a:latin typeface="Times New Roman" panose="02020603050405020304" pitchFamily="18" charset="0"/>
                <a:cs typeface="Times New Roman" panose="02020603050405020304" pitchFamily="18" charset="0"/>
              </a:rPr>
              <a:t>được</a:t>
            </a:r>
            <a:r>
              <a:rPr lang="en-US" sz="1700">
                <a:latin typeface="Times New Roman" panose="02020603050405020304" pitchFamily="18" charset="0"/>
                <a:cs typeface="Times New Roman" panose="02020603050405020304" pitchFamily="18" charset="0"/>
              </a:rPr>
              <a:t> </a:t>
            </a:r>
            <a:r>
              <a:rPr lang="en-US" sz="1700" err="1">
                <a:latin typeface="Times New Roman" panose="02020603050405020304" pitchFamily="18" charset="0"/>
                <a:cs typeface="Times New Roman" panose="02020603050405020304" pitchFamily="18" charset="0"/>
              </a:rPr>
              <a:t>nhận</a:t>
            </a:r>
            <a:r>
              <a:rPr lang="en-US" sz="1700">
                <a:latin typeface="Times New Roman" panose="02020603050405020304" pitchFamily="18" charset="0"/>
                <a:cs typeface="Times New Roman" panose="02020603050405020304" pitchFamily="18" charset="0"/>
              </a:rPr>
              <a:t> </a:t>
            </a:r>
            <a:r>
              <a:rPr lang="en-US" sz="1700" err="1">
                <a:latin typeface="Times New Roman" panose="02020603050405020304" pitchFamily="18" charset="0"/>
                <a:cs typeface="Times New Roman" panose="02020603050405020304" pitchFamily="18" charset="0"/>
              </a:rPr>
              <a:t>một</a:t>
            </a:r>
            <a:r>
              <a:rPr lang="en-US" sz="1700">
                <a:latin typeface="Times New Roman" panose="02020603050405020304" pitchFamily="18" charset="0"/>
                <a:cs typeface="Times New Roman" panose="02020603050405020304" pitchFamily="18" charset="0"/>
              </a:rPr>
              <a:t> </a:t>
            </a:r>
            <a:r>
              <a:rPr lang="en-US" sz="1700" err="1">
                <a:latin typeface="Times New Roman" panose="02020603050405020304" pitchFamily="18" charset="0"/>
                <a:cs typeface="Times New Roman" panose="02020603050405020304" pitchFamily="18" charset="0"/>
              </a:rPr>
              <a:t>nền</a:t>
            </a:r>
            <a:r>
              <a:rPr lang="en-US" sz="1700">
                <a:latin typeface="Times New Roman" panose="02020603050405020304" pitchFamily="18" charset="0"/>
                <a:cs typeface="Times New Roman" panose="02020603050405020304" pitchFamily="18" charset="0"/>
              </a:rPr>
              <a:t> </a:t>
            </a:r>
            <a:r>
              <a:rPr lang="en-US" sz="1700" err="1">
                <a:latin typeface="Times New Roman" panose="02020603050405020304" pitchFamily="18" charset="0"/>
                <a:cs typeface="Times New Roman" panose="02020603050405020304" pitchFamily="18" charset="0"/>
              </a:rPr>
              <a:t>giáo</a:t>
            </a:r>
            <a:r>
              <a:rPr lang="en-US" sz="1700">
                <a:latin typeface="Times New Roman" panose="02020603050405020304" pitchFamily="18" charset="0"/>
                <a:cs typeface="Times New Roman" panose="02020603050405020304" pitchFamily="18" charset="0"/>
              </a:rPr>
              <a:t> </a:t>
            </a:r>
            <a:r>
              <a:rPr lang="en-US" sz="1700" err="1">
                <a:latin typeface="Times New Roman" panose="02020603050405020304" pitchFamily="18" charset="0"/>
                <a:cs typeface="Times New Roman" panose="02020603050405020304" pitchFamily="18" charset="0"/>
              </a:rPr>
              <a:t>dục</a:t>
            </a:r>
            <a:r>
              <a:rPr lang="en-US" sz="1700">
                <a:latin typeface="Times New Roman" panose="02020603050405020304" pitchFamily="18" charset="0"/>
                <a:cs typeface="Times New Roman" panose="02020603050405020304" pitchFamily="18" charset="0"/>
              </a:rPr>
              <a:t> </a:t>
            </a:r>
            <a:r>
              <a:rPr lang="en-US" sz="1700" err="1">
                <a:latin typeface="Times New Roman" panose="02020603050405020304" pitchFamily="18" charset="0"/>
                <a:cs typeface="Times New Roman" panose="02020603050405020304" pitchFamily="18" charset="0"/>
              </a:rPr>
              <a:t>hoàn</a:t>
            </a:r>
            <a:r>
              <a:rPr lang="en-US" sz="1700">
                <a:latin typeface="Times New Roman" panose="02020603050405020304" pitchFamily="18" charset="0"/>
                <a:cs typeface="Times New Roman" panose="02020603050405020304" pitchFamily="18" charset="0"/>
              </a:rPr>
              <a:t> </a:t>
            </a:r>
            <a:r>
              <a:rPr lang="en-US" sz="1700" err="1">
                <a:latin typeface="Times New Roman" panose="02020603050405020304" pitchFamily="18" charset="0"/>
                <a:cs typeface="Times New Roman" panose="02020603050405020304" pitchFamily="18" charset="0"/>
              </a:rPr>
              <a:t>toàn</a:t>
            </a:r>
            <a:r>
              <a:rPr lang="en-US" sz="1700">
                <a:latin typeface="Times New Roman" panose="02020603050405020304" pitchFamily="18" charset="0"/>
                <a:cs typeface="Times New Roman" panose="02020603050405020304" pitchFamily="18" charset="0"/>
              </a:rPr>
              <a:t> </a:t>
            </a:r>
            <a:r>
              <a:rPr lang="en-US" sz="1700" err="1">
                <a:latin typeface="Times New Roman" panose="02020603050405020304" pitchFamily="18" charset="0"/>
                <a:cs typeface="Times New Roman" panose="02020603050405020304" pitchFamily="18" charset="0"/>
              </a:rPr>
              <a:t>Việt</a:t>
            </a:r>
            <a:r>
              <a:rPr lang="en-US" sz="1700">
                <a:latin typeface="Times New Roman" panose="02020603050405020304" pitchFamily="18" charset="0"/>
                <a:cs typeface="Times New Roman" panose="02020603050405020304" pitchFamily="18" charset="0"/>
              </a:rPr>
              <a:t> Nam. </a:t>
            </a:r>
            <a:r>
              <a:rPr lang="en-US" sz="1700" err="1">
                <a:latin typeface="Times New Roman" panose="02020603050405020304" pitchFamily="18" charset="0"/>
                <a:cs typeface="Times New Roman" panose="02020603050405020304" pitchFamily="18" charset="0"/>
              </a:rPr>
              <a:t>Các</a:t>
            </a:r>
            <a:r>
              <a:rPr lang="en-US" sz="1700">
                <a:latin typeface="Times New Roman" panose="02020603050405020304" pitchFamily="18" charset="0"/>
                <a:cs typeface="Times New Roman" panose="02020603050405020304" pitchFamily="18" charset="0"/>
              </a:rPr>
              <a:t> </a:t>
            </a:r>
            <a:r>
              <a:rPr lang="en-US" sz="1700" err="1">
                <a:latin typeface="Times New Roman" panose="02020603050405020304" pitchFamily="18" charset="0"/>
                <a:cs typeface="Times New Roman" panose="02020603050405020304" pitchFamily="18" charset="0"/>
              </a:rPr>
              <a:t>em</a:t>
            </a:r>
            <a:r>
              <a:rPr lang="en-US" sz="1700">
                <a:latin typeface="Times New Roman" panose="02020603050405020304" pitchFamily="18" charset="0"/>
                <a:cs typeface="Times New Roman" panose="02020603050405020304" pitchFamily="18" charset="0"/>
              </a:rPr>
              <a:t> </a:t>
            </a:r>
            <a:r>
              <a:rPr lang="en-US" sz="1700" err="1">
                <a:latin typeface="Times New Roman" panose="02020603050405020304" pitchFamily="18" charset="0"/>
                <a:cs typeface="Times New Roman" panose="02020603050405020304" pitchFamily="18" charset="0"/>
              </a:rPr>
              <a:t>được</a:t>
            </a:r>
            <a:r>
              <a:rPr lang="en-US" sz="1700">
                <a:latin typeface="Times New Roman" panose="02020603050405020304" pitchFamily="18" charset="0"/>
                <a:cs typeface="Times New Roman" panose="02020603050405020304" pitchFamily="18" charset="0"/>
              </a:rPr>
              <a:t> </a:t>
            </a:r>
            <a:r>
              <a:rPr lang="en-US" sz="1700" err="1">
                <a:latin typeface="Times New Roman" panose="02020603050405020304" pitchFamily="18" charset="0"/>
                <a:cs typeface="Times New Roman" panose="02020603050405020304" pitchFamily="18" charset="0"/>
              </a:rPr>
              <a:t>hưởng</a:t>
            </a:r>
            <a:r>
              <a:rPr lang="en-US" sz="1700">
                <a:latin typeface="Times New Roman" panose="02020603050405020304" pitchFamily="18" charset="0"/>
                <a:cs typeface="Times New Roman" panose="02020603050405020304" pitchFamily="18" charset="0"/>
              </a:rPr>
              <a:t> </a:t>
            </a:r>
            <a:r>
              <a:rPr lang="en-US" sz="1700" err="1">
                <a:latin typeface="Times New Roman" panose="02020603050405020304" pitchFamily="18" charset="0"/>
                <a:cs typeface="Times New Roman" panose="02020603050405020304" pitchFamily="18" charset="0"/>
              </a:rPr>
              <a:t>sự</a:t>
            </a:r>
            <a:r>
              <a:rPr lang="en-US" sz="1700">
                <a:latin typeface="Times New Roman" panose="02020603050405020304" pitchFamily="18" charset="0"/>
                <a:cs typeface="Times New Roman" panose="02020603050405020304" pitchFamily="18" charset="0"/>
              </a:rPr>
              <a:t> may </a:t>
            </a:r>
            <a:r>
              <a:rPr lang="en-US" sz="1700" err="1">
                <a:latin typeface="Times New Roman" panose="02020603050405020304" pitchFamily="18" charset="0"/>
                <a:cs typeface="Times New Roman" panose="02020603050405020304" pitchFamily="18" charset="0"/>
              </a:rPr>
              <a:t>mắn</a:t>
            </a:r>
            <a:r>
              <a:rPr lang="en-US" sz="1700">
                <a:latin typeface="Times New Roman" panose="02020603050405020304" pitchFamily="18" charset="0"/>
                <a:cs typeface="Times New Roman" panose="02020603050405020304" pitchFamily="18" charset="0"/>
              </a:rPr>
              <a:t> </a:t>
            </a:r>
            <a:r>
              <a:rPr lang="en-US" sz="1700" err="1">
                <a:latin typeface="Times New Roman" panose="02020603050405020304" pitchFamily="18" charset="0"/>
                <a:cs typeface="Times New Roman" panose="02020603050405020304" pitchFamily="18" charset="0"/>
              </a:rPr>
              <a:t>đó</a:t>
            </a:r>
            <a:r>
              <a:rPr lang="en-US" sz="1700">
                <a:latin typeface="Times New Roman" panose="02020603050405020304" pitchFamily="18" charset="0"/>
                <a:cs typeface="Times New Roman" panose="02020603050405020304" pitchFamily="18" charset="0"/>
              </a:rPr>
              <a:t> </a:t>
            </a:r>
            <a:r>
              <a:rPr lang="en-US" sz="1700" err="1">
                <a:latin typeface="Times New Roman" panose="02020603050405020304" pitchFamily="18" charset="0"/>
                <a:cs typeface="Times New Roman" panose="02020603050405020304" pitchFamily="18" charset="0"/>
              </a:rPr>
              <a:t>là</a:t>
            </a:r>
            <a:r>
              <a:rPr lang="en-US" sz="1700">
                <a:latin typeface="Times New Roman" panose="02020603050405020304" pitchFamily="18" charset="0"/>
                <a:cs typeface="Times New Roman" panose="02020603050405020304" pitchFamily="18" charset="0"/>
              </a:rPr>
              <a:t> </a:t>
            </a:r>
            <a:r>
              <a:rPr lang="en-US" sz="1700" err="1">
                <a:latin typeface="Times New Roman" panose="02020603050405020304" pitchFamily="18" charset="0"/>
                <a:cs typeface="Times New Roman" panose="02020603050405020304" pitchFamily="18" charset="0"/>
              </a:rPr>
              <a:t>nhờ</a:t>
            </a:r>
            <a:r>
              <a:rPr lang="en-US" sz="1700">
                <a:latin typeface="Times New Roman" panose="02020603050405020304" pitchFamily="18" charset="0"/>
                <a:cs typeface="Times New Roman" panose="02020603050405020304" pitchFamily="18" charset="0"/>
              </a:rPr>
              <a:t> </a:t>
            </a:r>
            <a:r>
              <a:rPr lang="en-US" sz="1700" err="1">
                <a:latin typeface="Times New Roman" panose="02020603050405020304" pitchFamily="18" charset="0"/>
                <a:cs typeface="Times New Roman" panose="02020603050405020304" pitchFamily="18" charset="0"/>
              </a:rPr>
              <a:t>sự</a:t>
            </a:r>
            <a:r>
              <a:rPr lang="en-US" sz="1700">
                <a:latin typeface="Times New Roman" panose="02020603050405020304" pitchFamily="18" charset="0"/>
                <a:cs typeface="Times New Roman" panose="02020603050405020304" pitchFamily="18" charset="0"/>
              </a:rPr>
              <a:t> hi </a:t>
            </a:r>
            <a:r>
              <a:rPr lang="en-US" sz="1700" err="1">
                <a:latin typeface="Times New Roman" panose="02020603050405020304" pitchFamily="18" charset="0"/>
                <a:cs typeface="Times New Roman" panose="02020603050405020304" pitchFamily="18" charset="0"/>
              </a:rPr>
              <a:t>sinh</a:t>
            </a:r>
            <a:r>
              <a:rPr lang="en-US" sz="1700">
                <a:latin typeface="Times New Roman" panose="02020603050405020304" pitchFamily="18" charset="0"/>
                <a:cs typeface="Times New Roman" panose="02020603050405020304" pitchFamily="18" charset="0"/>
              </a:rPr>
              <a:t> </a:t>
            </a:r>
            <a:r>
              <a:rPr lang="en-US" sz="1700" err="1">
                <a:latin typeface="Times New Roman" panose="02020603050405020304" pitchFamily="18" charset="0"/>
                <a:cs typeface="Times New Roman" panose="02020603050405020304" pitchFamily="18" charset="0"/>
              </a:rPr>
              <a:t>của</a:t>
            </a:r>
            <a:r>
              <a:rPr lang="en-US" sz="1700">
                <a:latin typeface="Times New Roman" panose="02020603050405020304" pitchFamily="18" charset="0"/>
                <a:cs typeface="Times New Roman" panose="02020603050405020304" pitchFamily="18" charset="0"/>
              </a:rPr>
              <a:t> </a:t>
            </a:r>
            <a:r>
              <a:rPr lang="en-US" sz="1700" err="1">
                <a:latin typeface="Times New Roman" panose="02020603050405020304" pitchFamily="18" charset="0"/>
                <a:cs typeface="Times New Roman" panose="02020603050405020304" pitchFamily="18" charset="0"/>
              </a:rPr>
              <a:t>biết</a:t>
            </a:r>
            <a:r>
              <a:rPr lang="en-US" sz="1700">
                <a:latin typeface="Times New Roman" panose="02020603050405020304" pitchFamily="18" charset="0"/>
                <a:cs typeface="Times New Roman" panose="02020603050405020304" pitchFamily="18" charset="0"/>
              </a:rPr>
              <a:t> </a:t>
            </a:r>
            <a:r>
              <a:rPr lang="en-US" sz="1700" err="1">
                <a:latin typeface="Times New Roman" panose="02020603050405020304" pitchFamily="18" charset="0"/>
                <a:cs typeface="Times New Roman" panose="02020603050405020304" pitchFamily="18" charset="0"/>
              </a:rPr>
              <a:t>bao</a:t>
            </a:r>
            <a:r>
              <a:rPr lang="en-US" sz="1700">
                <a:latin typeface="Times New Roman" panose="02020603050405020304" pitchFamily="18" charset="0"/>
                <a:cs typeface="Times New Roman" panose="02020603050405020304" pitchFamily="18" charset="0"/>
              </a:rPr>
              <a:t> </a:t>
            </a:r>
            <a:r>
              <a:rPr lang="en-US" sz="1700" err="1">
                <a:latin typeface="Times New Roman" panose="02020603050405020304" pitchFamily="18" charset="0"/>
                <a:cs typeface="Times New Roman" panose="02020603050405020304" pitchFamily="18" charset="0"/>
              </a:rPr>
              <a:t>nhiêu</a:t>
            </a:r>
            <a:r>
              <a:rPr lang="en-US" sz="1700">
                <a:latin typeface="Times New Roman" panose="02020603050405020304" pitchFamily="18" charset="0"/>
                <a:cs typeface="Times New Roman" panose="02020603050405020304" pitchFamily="18" charset="0"/>
              </a:rPr>
              <a:t> </a:t>
            </a:r>
            <a:r>
              <a:rPr lang="en-US" sz="1700" err="1">
                <a:latin typeface="Times New Roman" panose="02020603050405020304" pitchFamily="18" charset="0"/>
                <a:cs typeface="Times New Roman" panose="02020603050405020304" pitchFamily="18" charset="0"/>
              </a:rPr>
              <a:t>đồng</a:t>
            </a:r>
            <a:r>
              <a:rPr lang="en-US" sz="1700">
                <a:latin typeface="Times New Roman" panose="02020603050405020304" pitchFamily="18" charset="0"/>
                <a:cs typeface="Times New Roman" panose="02020603050405020304" pitchFamily="18" charset="0"/>
              </a:rPr>
              <a:t> </a:t>
            </a:r>
            <a:r>
              <a:rPr lang="en-US" sz="1700" err="1">
                <a:latin typeface="Times New Roman" panose="02020603050405020304" pitchFamily="18" charset="0"/>
                <a:cs typeface="Times New Roman" panose="02020603050405020304" pitchFamily="18" charset="0"/>
              </a:rPr>
              <a:t>bào</a:t>
            </a:r>
            <a:r>
              <a:rPr lang="en-US" sz="1700">
                <a:latin typeface="Times New Roman" panose="02020603050405020304" pitchFamily="18" charset="0"/>
                <a:cs typeface="Times New Roman" panose="02020603050405020304" pitchFamily="18" charset="0"/>
              </a:rPr>
              <a:t> </a:t>
            </a:r>
            <a:r>
              <a:rPr lang="en-US" sz="1700" err="1">
                <a:latin typeface="Times New Roman" panose="02020603050405020304" pitchFamily="18" charset="0"/>
                <a:cs typeface="Times New Roman" panose="02020603050405020304" pitchFamily="18" charset="0"/>
              </a:rPr>
              <a:t>các</a:t>
            </a:r>
            <a:r>
              <a:rPr lang="en-US" sz="1700">
                <a:latin typeface="Times New Roman" panose="02020603050405020304" pitchFamily="18" charset="0"/>
                <a:cs typeface="Times New Roman" panose="02020603050405020304" pitchFamily="18" charset="0"/>
              </a:rPr>
              <a:t> </a:t>
            </a:r>
            <a:r>
              <a:rPr lang="en-US" sz="1700" err="1">
                <a:latin typeface="Times New Roman" panose="02020603050405020304" pitchFamily="18" charset="0"/>
                <a:cs typeface="Times New Roman" panose="02020603050405020304" pitchFamily="18" charset="0"/>
              </a:rPr>
              <a:t>em</a:t>
            </a:r>
            <a:r>
              <a:rPr lang="en-US" sz="1700">
                <a:latin typeface="Times New Roman" panose="02020603050405020304" pitchFamily="18" charset="0"/>
                <a:cs typeface="Times New Roman" panose="02020603050405020304" pitchFamily="18" charset="0"/>
              </a:rPr>
              <a:t>. </a:t>
            </a:r>
            <a:r>
              <a:rPr lang="en-US" sz="1700" err="1">
                <a:latin typeface="Times New Roman" panose="02020603050405020304" pitchFamily="18" charset="0"/>
                <a:cs typeface="Times New Roman" panose="02020603050405020304" pitchFamily="18" charset="0"/>
              </a:rPr>
              <a:t>Vậy</a:t>
            </a:r>
            <a:r>
              <a:rPr lang="en-US" sz="1700">
                <a:latin typeface="Times New Roman" panose="02020603050405020304" pitchFamily="18" charset="0"/>
                <a:cs typeface="Times New Roman" panose="02020603050405020304" pitchFamily="18" charset="0"/>
              </a:rPr>
              <a:t> </a:t>
            </a:r>
            <a:r>
              <a:rPr lang="en-US" sz="1700" err="1">
                <a:latin typeface="Times New Roman" panose="02020603050405020304" pitchFamily="18" charset="0"/>
                <a:cs typeface="Times New Roman" panose="02020603050405020304" pitchFamily="18" charset="0"/>
              </a:rPr>
              <a:t>các</a:t>
            </a:r>
            <a:r>
              <a:rPr lang="en-US" sz="1700">
                <a:latin typeface="Times New Roman" panose="02020603050405020304" pitchFamily="18" charset="0"/>
                <a:cs typeface="Times New Roman" panose="02020603050405020304" pitchFamily="18" charset="0"/>
              </a:rPr>
              <a:t> </a:t>
            </a:r>
            <a:r>
              <a:rPr lang="en-US" sz="1700" err="1">
                <a:latin typeface="Times New Roman" panose="02020603050405020304" pitchFamily="18" charset="0"/>
                <a:cs typeface="Times New Roman" panose="02020603050405020304" pitchFamily="18" charset="0"/>
              </a:rPr>
              <a:t>em</a:t>
            </a:r>
            <a:r>
              <a:rPr lang="en-US" sz="1700">
                <a:latin typeface="Times New Roman" panose="02020603050405020304" pitchFamily="18" charset="0"/>
                <a:cs typeface="Times New Roman" panose="02020603050405020304" pitchFamily="18" charset="0"/>
              </a:rPr>
              <a:t> </a:t>
            </a:r>
            <a:r>
              <a:rPr lang="en-US" sz="1700" err="1">
                <a:latin typeface="Times New Roman" panose="02020603050405020304" pitchFamily="18" charset="0"/>
                <a:cs typeface="Times New Roman" panose="02020603050405020304" pitchFamily="18" charset="0"/>
              </a:rPr>
              <a:t>nghĩ</a:t>
            </a:r>
            <a:r>
              <a:rPr lang="en-US" sz="1700">
                <a:latin typeface="Times New Roman" panose="02020603050405020304" pitchFamily="18" charset="0"/>
                <a:cs typeface="Times New Roman" panose="02020603050405020304" pitchFamily="18" charset="0"/>
              </a:rPr>
              <a:t> </a:t>
            </a:r>
            <a:r>
              <a:rPr lang="en-US" sz="1700" err="1">
                <a:latin typeface="Times New Roman" panose="02020603050405020304" pitchFamily="18" charset="0"/>
                <a:cs typeface="Times New Roman" panose="02020603050405020304" pitchFamily="18" charset="0"/>
              </a:rPr>
              <a:t>sao</a:t>
            </a:r>
            <a:r>
              <a:rPr lang="en-US" sz="1700">
                <a:latin typeface="Times New Roman" panose="02020603050405020304" pitchFamily="18" charset="0"/>
                <a:cs typeface="Times New Roman" panose="02020603050405020304" pitchFamily="18" charset="0"/>
              </a:rPr>
              <a:t>?</a:t>
            </a:r>
          </a:p>
          <a:p>
            <a:pPr algn="just"/>
            <a:r>
              <a:rPr lang="en-US" sz="1700">
                <a:latin typeface="Times New Roman" panose="02020603050405020304" pitchFamily="18" charset="0"/>
                <a:cs typeface="Times New Roman" panose="02020603050405020304" pitchFamily="18" charset="0"/>
              </a:rPr>
              <a:t>      </a:t>
            </a:r>
            <a:r>
              <a:rPr lang="en-US" sz="1700" err="1">
                <a:latin typeface="Times New Roman" panose="02020603050405020304" pitchFamily="18" charset="0"/>
                <a:cs typeface="Times New Roman" panose="02020603050405020304" pitchFamily="18" charset="0"/>
              </a:rPr>
              <a:t>Trong</a:t>
            </a:r>
            <a:r>
              <a:rPr lang="en-US" sz="1700">
                <a:latin typeface="Times New Roman" panose="02020603050405020304" pitchFamily="18" charset="0"/>
                <a:cs typeface="Times New Roman" panose="02020603050405020304" pitchFamily="18" charset="0"/>
              </a:rPr>
              <a:t> </a:t>
            </a:r>
            <a:r>
              <a:rPr lang="en-US" sz="1700" err="1">
                <a:latin typeface="Times New Roman" panose="02020603050405020304" pitchFamily="18" charset="0"/>
                <a:cs typeface="Times New Roman" panose="02020603050405020304" pitchFamily="18" charset="0"/>
              </a:rPr>
              <a:t>năm</a:t>
            </a:r>
            <a:r>
              <a:rPr lang="en-US" sz="1700">
                <a:latin typeface="Times New Roman" panose="02020603050405020304" pitchFamily="18" charset="0"/>
                <a:cs typeface="Times New Roman" panose="02020603050405020304" pitchFamily="18" charset="0"/>
              </a:rPr>
              <a:t> </a:t>
            </a:r>
            <a:r>
              <a:rPr lang="en-US" sz="1700" err="1">
                <a:latin typeface="Times New Roman" panose="02020603050405020304" pitchFamily="18" charset="0"/>
                <a:cs typeface="Times New Roman" panose="02020603050405020304" pitchFamily="18" charset="0"/>
              </a:rPr>
              <a:t>học</a:t>
            </a:r>
            <a:r>
              <a:rPr lang="en-US" sz="1700">
                <a:latin typeface="Times New Roman" panose="02020603050405020304" pitchFamily="18" charset="0"/>
                <a:cs typeface="Times New Roman" panose="02020603050405020304" pitchFamily="18" charset="0"/>
              </a:rPr>
              <a:t> </a:t>
            </a:r>
            <a:r>
              <a:rPr lang="en-US" sz="1700" err="1">
                <a:latin typeface="Times New Roman" panose="02020603050405020304" pitchFamily="18" charset="0"/>
                <a:cs typeface="Times New Roman" panose="02020603050405020304" pitchFamily="18" charset="0"/>
              </a:rPr>
              <a:t>tới</a:t>
            </a:r>
            <a:r>
              <a:rPr lang="en-US" sz="1700">
                <a:latin typeface="Times New Roman" panose="02020603050405020304" pitchFamily="18" charset="0"/>
                <a:cs typeface="Times New Roman" panose="02020603050405020304" pitchFamily="18" charset="0"/>
              </a:rPr>
              <a:t> </a:t>
            </a:r>
            <a:r>
              <a:rPr lang="en-US" sz="1700" err="1">
                <a:latin typeface="Times New Roman" panose="02020603050405020304" pitchFamily="18" charset="0"/>
                <a:cs typeface="Times New Roman" panose="02020603050405020304" pitchFamily="18" charset="0"/>
              </a:rPr>
              <a:t>đây</a:t>
            </a:r>
            <a:r>
              <a:rPr lang="en-US" sz="1700">
                <a:latin typeface="Times New Roman" panose="02020603050405020304" pitchFamily="18" charset="0"/>
                <a:cs typeface="Times New Roman" panose="02020603050405020304" pitchFamily="18" charset="0"/>
              </a:rPr>
              <a:t>, </a:t>
            </a:r>
            <a:r>
              <a:rPr lang="en-US" sz="1700" err="1">
                <a:latin typeface="Times New Roman" panose="02020603050405020304" pitchFamily="18" charset="0"/>
                <a:cs typeface="Times New Roman" panose="02020603050405020304" pitchFamily="18" charset="0"/>
              </a:rPr>
              <a:t>các</a:t>
            </a:r>
            <a:r>
              <a:rPr lang="en-US" sz="1700">
                <a:latin typeface="Times New Roman" panose="02020603050405020304" pitchFamily="18" charset="0"/>
                <a:cs typeface="Times New Roman" panose="02020603050405020304" pitchFamily="18" charset="0"/>
              </a:rPr>
              <a:t> </a:t>
            </a:r>
            <a:r>
              <a:rPr lang="en-US" sz="1700" err="1">
                <a:latin typeface="Times New Roman" panose="02020603050405020304" pitchFamily="18" charset="0"/>
                <a:cs typeface="Times New Roman" panose="02020603050405020304" pitchFamily="18" charset="0"/>
              </a:rPr>
              <a:t>em</a:t>
            </a:r>
            <a:r>
              <a:rPr lang="en-US" sz="1700">
                <a:latin typeface="Times New Roman" panose="02020603050405020304" pitchFamily="18" charset="0"/>
                <a:cs typeface="Times New Roman" panose="02020603050405020304" pitchFamily="18" charset="0"/>
              </a:rPr>
              <a:t> </a:t>
            </a:r>
            <a:r>
              <a:rPr lang="en-US" sz="1700" err="1">
                <a:latin typeface="Times New Roman" panose="02020603050405020304" pitchFamily="18" charset="0"/>
                <a:cs typeface="Times New Roman" panose="02020603050405020304" pitchFamily="18" charset="0"/>
              </a:rPr>
              <a:t>sẽ</a:t>
            </a:r>
            <a:r>
              <a:rPr lang="en-US" sz="1700">
                <a:latin typeface="Times New Roman" panose="02020603050405020304" pitchFamily="18" charset="0"/>
                <a:cs typeface="Times New Roman" panose="02020603050405020304" pitchFamily="18" charset="0"/>
              </a:rPr>
              <a:t> </a:t>
            </a:r>
            <a:r>
              <a:rPr lang="en-US" sz="1700" err="1">
                <a:latin typeface="Times New Roman" panose="02020603050405020304" pitchFamily="18" charset="0"/>
                <a:cs typeface="Times New Roman" panose="02020603050405020304" pitchFamily="18" charset="0"/>
              </a:rPr>
              <a:t>cố</a:t>
            </a:r>
            <a:r>
              <a:rPr lang="en-US" sz="1700">
                <a:latin typeface="Times New Roman" panose="02020603050405020304" pitchFamily="18" charset="0"/>
                <a:cs typeface="Times New Roman" panose="02020603050405020304" pitchFamily="18" charset="0"/>
              </a:rPr>
              <a:t> </a:t>
            </a:r>
            <a:r>
              <a:rPr lang="en-US" sz="1700" err="1">
                <a:latin typeface="Times New Roman" panose="02020603050405020304" pitchFamily="18" charset="0"/>
                <a:cs typeface="Times New Roman" panose="02020603050405020304" pitchFamily="18" charset="0"/>
              </a:rPr>
              <a:t>gắng</a:t>
            </a:r>
            <a:r>
              <a:rPr lang="en-US" sz="1700">
                <a:latin typeface="Times New Roman" panose="02020603050405020304" pitchFamily="18" charset="0"/>
                <a:cs typeface="Times New Roman" panose="02020603050405020304" pitchFamily="18" charset="0"/>
              </a:rPr>
              <a:t>, </a:t>
            </a:r>
            <a:r>
              <a:rPr lang="en-US" sz="1700" err="1">
                <a:latin typeface="Times New Roman" panose="02020603050405020304" pitchFamily="18" charset="0"/>
                <a:cs typeface="Times New Roman" panose="02020603050405020304" pitchFamily="18" charset="0"/>
              </a:rPr>
              <a:t>siêng</a:t>
            </a:r>
            <a:r>
              <a:rPr lang="en-US" sz="1700">
                <a:latin typeface="Times New Roman" panose="02020603050405020304" pitchFamily="18" charset="0"/>
                <a:cs typeface="Times New Roman" panose="02020603050405020304" pitchFamily="18" charset="0"/>
              </a:rPr>
              <a:t> </a:t>
            </a:r>
            <a:r>
              <a:rPr lang="en-US" sz="1700" err="1">
                <a:latin typeface="Times New Roman" panose="02020603050405020304" pitchFamily="18" charset="0"/>
                <a:cs typeface="Times New Roman" panose="02020603050405020304" pitchFamily="18" charset="0"/>
              </a:rPr>
              <a:t>năng</a:t>
            </a:r>
            <a:r>
              <a:rPr lang="en-US" sz="1700">
                <a:latin typeface="Times New Roman" panose="02020603050405020304" pitchFamily="18" charset="0"/>
                <a:cs typeface="Times New Roman" panose="02020603050405020304" pitchFamily="18" charset="0"/>
              </a:rPr>
              <a:t> </a:t>
            </a:r>
            <a:r>
              <a:rPr lang="en-US" sz="1700" err="1">
                <a:latin typeface="Times New Roman" panose="02020603050405020304" pitchFamily="18" charset="0"/>
                <a:cs typeface="Times New Roman" panose="02020603050405020304" pitchFamily="18" charset="0"/>
              </a:rPr>
              <a:t>học</a:t>
            </a:r>
            <a:r>
              <a:rPr lang="en-US" sz="1700">
                <a:latin typeface="Times New Roman" panose="02020603050405020304" pitchFamily="18" charset="0"/>
                <a:cs typeface="Times New Roman" panose="02020603050405020304" pitchFamily="18" charset="0"/>
              </a:rPr>
              <a:t> </a:t>
            </a:r>
            <a:r>
              <a:rPr lang="en-US" sz="1700" err="1">
                <a:latin typeface="Times New Roman" panose="02020603050405020304" pitchFamily="18" charset="0"/>
                <a:cs typeface="Times New Roman" panose="02020603050405020304" pitchFamily="18" charset="0"/>
              </a:rPr>
              <a:t>tập</a:t>
            </a:r>
            <a:r>
              <a:rPr lang="en-US" sz="1700">
                <a:latin typeface="Times New Roman" panose="02020603050405020304" pitchFamily="18" charset="0"/>
                <a:cs typeface="Times New Roman" panose="02020603050405020304" pitchFamily="18" charset="0"/>
              </a:rPr>
              <a:t>, </a:t>
            </a:r>
            <a:r>
              <a:rPr lang="en-US" sz="1700" err="1">
                <a:latin typeface="Times New Roman" panose="02020603050405020304" pitchFamily="18" charset="0"/>
                <a:cs typeface="Times New Roman" panose="02020603050405020304" pitchFamily="18" charset="0"/>
              </a:rPr>
              <a:t>ngoan</a:t>
            </a:r>
            <a:r>
              <a:rPr lang="en-US" sz="1700">
                <a:latin typeface="Times New Roman" panose="02020603050405020304" pitchFamily="18" charset="0"/>
                <a:cs typeface="Times New Roman" panose="02020603050405020304" pitchFamily="18" charset="0"/>
              </a:rPr>
              <a:t> </a:t>
            </a:r>
            <a:r>
              <a:rPr lang="en-US" sz="1700" err="1">
                <a:latin typeface="Times New Roman" panose="02020603050405020304" pitchFamily="18" charset="0"/>
                <a:cs typeface="Times New Roman" panose="02020603050405020304" pitchFamily="18" charset="0"/>
              </a:rPr>
              <a:t>ngoãn</a:t>
            </a:r>
            <a:r>
              <a:rPr lang="en-US" sz="1700">
                <a:latin typeface="Times New Roman" panose="02020603050405020304" pitchFamily="18" charset="0"/>
                <a:cs typeface="Times New Roman" panose="02020603050405020304" pitchFamily="18" charset="0"/>
              </a:rPr>
              <a:t>, </a:t>
            </a:r>
            <a:r>
              <a:rPr lang="en-US" sz="1700" err="1">
                <a:latin typeface="Times New Roman" panose="02020603050405020304" pitchFamily="18" charset="0"/>
                <a:cs typeface="Times New Roman" panose="02020603050405020304" pitchFamily="18" charset="0"/>
              </a:rPr>
              <a:t>nghe</a:t>
            </a:r>
            <a:r>
              <a:rPr lang="en-US" sz="1700">
                <a:latin typeface="Times New Roman" panose="02020603050405020304" pitchFamily="18" charset="0"/>
                <a:cs typeface="Times New Roman" panose="02020603050405020304" pitchFamily="18" charset="0"/>
              </a:rPr>
              <a:t> </a:t>
            </a:r>
            <a:r>
              <a:rPr lang="en-US" sz="1700" err="1">
                <a:latin typeface="Times New Roman" panose="02020603050405020304" pitchFamily="18" charset="0"/>
                <a:cs typeface="Times New Roman" panose="02020603050405020304" pitchFamily="18" charset="0"/>
              </a:rPr>
              <a:t>thầy</a:t>
            </a:r>
            <a:r>
              <a:rPr lang="en-US" sz="1700">
                <a:latin typeface="Times New Roman" panose="02020603050405020304" pitchFamily="18" charset="0"/>
                <a:cs typeface="Times New Roman" panose="02020603050405020304" pitchFamily="18" charset="0"/>
              </a:rPr>
              <a:t>, </a:t>
            </a:r>
            <a:r>
              <a:rPr lang="en-US" sz="1700" err="1">
                <a:latin typeface="Times New Roman" panose="02020603050405020304" pitchFamily="18" charset="0"/>
                <a:cs typeface="Times New Roman" panose="02020603050405020304" pitchFamily="18" charset="0"/>
              </a:rPr>
              <a:t>yêu</a:t>
            </a:r>
            <a:r>
              <a:rPr lang="en-US" sz="1700">
                <a:latin typeface="Times New Roman" panose="02020603050405020304" pitchFamily="18" charset="0"/>
                <a:cs typeface="Times New Roman" panose="02020603050405020304" pitchFamily="18" charset="0"/>
              </a:rPr>
              <a:t> </a:t>
            </a:r>
            <a:r>
              <a:rPr lang="en-US" sz="1700" err="1">
                <a:latin typeface="Times New Roman" panose="02020603050405020304" pitchFamily="18" charset="0"/>
                <a:cs typeface="Times New Roman" panose="02020603050405020304" pitchFamily="18" charset="0"/>
              </a:rPr>
              <a:t>bạn</a:t>
            </a:r>
            <a:r>
              <a:rPr lang="en-US" sz="1700">
                <a:latin typeface="Times New Roman" panose="02020603050405020304" pitchFamily="18" charset="0"/>
                <a:cs typeface="Times New Roman" panose="02020603050405020304" pitchFamily="18" charset="0"/>
              </a:rPr>
              <a:t>. </a:t>
            </a:r>
            <a:r>
              <a:rPr lang="en-US" sz="1700" err="1">
                <a:latin typeface="Times New Roman" panose="02020603050405020304" pitchFamily="18" charset="0"/>
                <a:cs typeface="Times New Roman" panose="02020603050405020304" pitchFamily="18" charset="0"/>
              </a:rPr>
              <a:t>Sau</a:t>
            </a:r>
            <a:r>
              <a:rPr lang="en-US" sz="1700">
                <a:latin typeface="Times New Roman" panose="02020603050405020304" pitchFamily="18" charset="0"/>
                <a:cs typeface="Times New Roman" panose="02020603050405020304" pitchFamily="18" charset="0"/>
              </a:rPr>
              <a:t> 80 </a:t>
            </a:r>
            <a:r>
              <a:rPr lang="en-US" sz="1700" err="1">
                <a:latin typeface="Times New Roman" panose="02020603050405020304" pitchFamily="18" charset="0"/>
                <a:cs typeface="Times New Roman" panose="02020603050405020304" pitchFamily="18" charset="0"/>
              </a:rPr>
              <a:t>năm</a:t>
            </a:r>
            <a:r>
              <a:rPr lang="en-US" sz="1700">
                <a:latin typeface="Times New Roman" panose="02020603050405020304" pitchFamily="18" charset="0"/>
                <a:cs typeface="Times New Roman" panose="02020603050405020304" pitchFamily="18" charset="0"/>
              </a:rPr>
              <a:t> </a:t>
            </a:r>
            <a:r>
              <a:rPr lang="en-US" sz="1700" err="1">
                <a:latin typeface="Times New Roman" panose="02020603050405020304" pitchFamily="18" charset="0"/>
                <a:cs typeface="Times New Roman" panose="02020603050405020304" pitchFamily="18" charset="0"/>
              </a:rPr>
              <a:t>giời</a:t>
            </a:r>
            <a:r>
              <a:rPr lang="en-US" sz="1700">
                <a:latin typeface="Times New Roman" panose="02020603050405020304" pitchFamily="18" charset="0"/>
                <a:cs typeface="Times New Roman" panose="02020603050405020304" pitchFamily="18" charset="0"/>
              </a:rPr>
              <a:t> </a:t>
            </a:r>
            <a:r>
              <a:rPr lang="en-US" sz="1700" err="1">
                <a:latin typeface="Times New Roman" panose="02020603050405020304" pitchFamily="18" charset="0"/>
                <a:cs typeface="Times New Roman" panose="02020603050405020304" pitchFamily="18" charset="0"/>
              </a:rPr>
              <a:t>nô</a:t>
            </a:r>
            <a:r>
              <a:rPr lang="en-US" sz="1700">
                <a:latin typeface="Times New Roman" panose="02020603050405020304" pitchFamily="18" charset="0"/>
                <a:cs typeface="Times New Roman" panose="02020603050405020304" pitchFamily="18" charset="0"/>
              </a:rPr>
              <a:t> </a:t>
            </a:r>
            <a:r>
              <a:rPr lang="en-US" sz="1700" err="1">
                <a:latin typeface="Times New Roman" panose="02020603050405020304" pitchFamily="18" charset="0"/>
                <a:cs typeface="Times New Roman" panose="02020603050405020304" pitchFamily="18" charset="0"/>
              </a:rPr>
              <a:t>lệ</a:t>
            </a:r>
            <a:r>
              <a:rPr lang="en-US" sz="1700">
                <a:latin typeface="Times New Roman" panose="02020603050405020304" pitchFamily="18" charset="0"/>
                <a:cs typeface="Times New Roman" panose="02020603050405020304" pitchFamily="18" charset="0"/>
              </a:rPr>
              <a:t> </a:t>
            </a:r>
            <a:r>
              <a:rPr lang="en-US" sz="1700" err="1">
                <a:latin typeface="Times New Roman" panose="02020603050405020304" pitchFamily="18" charset="0"/>
                <a:cs typeface="Times New Roman" panose="02020603050405020304" pitchFamily="18" charset="0"/>
              </a:rPr>
              <a:t>làm</a:t>
            </a:r>
            <a:r>
              <a:rPr lang="en-US" sz="1700">
                <a:latin typeface="Times New Roman" panose="02020603050405020304" pitchFamily="18" charset="0"/>
                <a:cs typeface="Times New Roman" panose="02020603050405020304" pitchFamily="18" charset="0"/>
              </a:rPr>
              <a:t> </a:t>
            </a:r>
            <a:r>
              <a:rPr lang="en-US" sz="1700" err="1">
                <a:latin typeface="Times New Roman" panose="02020603050405020304" pitchFamily="18" charset="0"/>
                <a:cs typeface="Times New Roman" panose="02020603050405020304" pitchFamily="18" charset="0"/>
              </a:rPr>
              <a:t>cho</a:t>
            </a:r>
            <a:r>
              <a:rPr lang="en-US" sz="1700">
                <a:latin typeface="Times New Roman" panose="02020603050405020304" pitchFamily="18" charset="0"/>
                <a:cs typeface="Times New Roman" panose="02020603050405020304" pitchFamily="18" charset="0"/>
              </a:rPr>
              <a:t> </a:t>
            </a:r>
            <a:r>
              <a:rPr lang="en-US" sz="1700" err="1">
                <a:latin typeface="Times New Roman" panose="02020603050405020304" pitchFamily="18" charset="0"/>
                <a:cs typeface="Times New Roman" panose="02020603050405020304" pitchFamily="18" charset="0"/>
              </a:rPr>
              <a:t>nước</a:t>
            </a:r>
            <a:r>
              <a:rPr lang="en-US" sz="1700">
                <a:latin typeface="Times New Roman" panose="02020603050405020304" pitchFamily="18" charset="0"/>
                <a:cs typeface="Times New Roman" panose="02020603050405020304" pitchFamily="18" charset="0"/>
              </a:rPr>
              <a:t> </a:t>
            </a:r>
            <a:r>
              <a:rPr lang="en-US" sz="1700" err="1">
                <a:latin typeface="Times New Roman" panose="02020603050405020304" pitchFamily="18" charset="0"/>
                <a:cs typeface="Times New Roman" panose="02020603050405020304" pitchFamily="18" charset="0"/>
              </a:rPr>
              <a:t>nhà</a:t>
            </a:r>
            <a:r>
              <a:rPr lang="en-US" sz="1700">
                <a:latin typeface="Times New Roman" panose="02020603050405020304" pitchFamily="18" charset="0"/>
                <a:cs typeface="Times New Roman" panose="02020603050405020304" pitchFamily="18" charset="0"/>
              </a:rPr>
              <a:t> </a:t>
            </a:r>
            <a:r>
              <a:rPr lang="en-US" sz="1700" err="1">
                <a:latin typeface="Times New Roman" panose="02020603050405020304" pitchFamily="18" charset="0"/>
                <a:cs typeface="Times New Roman" panose="02020603050405020304" pitchFamily="18" charset="0"/>
              </a:rPr>
              <a:t>bị</a:t>
            </a:r>
            <a:r>
              <a:rPr lang="en-US" sz="1700">
                <a:latin typeface="Times New Roman" panose="02020603050405020304" pitchFamily="18" charset="0"/>
                <a:cs typeface="Times New Roman" panose="02020603050405020304" pitchFamily="18" charset="0"/>
              </a:rPr>
              <a:t> </a:t>
            </a:r>
            <a:r>
              <a:rPr lang="en-US" sz="1700" err="1">
                <a:latin typeface="Times New Roman" panose="02020603050405020304" pitchFamily="18" charset="0"/>
                <a:cs typeface="Times New Roman" panose="02020603050405020304" pitchFamily="18" charset="0"/>
              </a:rPr>
              <a:t>yếu</a:t>
            </a:r>
            <a:r>
              <a:rPr lang="en-US" sz="1700">
                <a:latin typeface="Times New Roman" panose="02020603050405020304" pitchFamily="18" charset="0"/>
                <a:cs typeface="Times New Roman" panose="02020603050405020304" pitchFamily="18" charset="0"/>
              </a:rPr>
              <a:t> </a:t>
            </a:r>
            <a:r>
              <a:rPr lang="en-US" sz="1700" err="1">
                <a:latin typeface="Times New Roman" panose="02020603050405020304" pitchFamily="18" charset="0"/>
                <a:cs typeface="Times New Roman" panose="02020603050405020304" pitchFamily="18" charset="0"/>
              </a:rPr>
              <a:t>hèn</a:t>
            </a:r>
            <a:r>
              <a:rPr lang="en-US" sz="1700">
                <a:latin typeface="Times New Roman" panose="02020603050405020304" pitchFamily="18" charset="0"/>
                <a:cs typeface="Times New Roman" panose="02020603050405020304" pitchFamily="18" charset="0"/>
              </a:rPr>
              <a:t>, </a:t>
            </a:r>
            <a:r>
              <a:rPr lang="en-US" sz="1700" err="1">
                <a:latin typeface="Times New Roman" panose="02020603050405020304" pitchFamily="18" charset="0"/>
                <a:cs typeface="Times New Roman" panose="02020603050405020304" pitchFamily="18" charset="0"/>
              </a:rPr>
              <a:t>ngày</a:t>
            </a:r>
            <a:r>
              <a:rPr lang="en-US" sz="1700">
                <a:latin typeface="Times New Roman" panose="02020603050405020304" pitchFamily="18" charset="0"/>
                <a:cs typeface="Times New Roman" panose="02020603050405020304" pitchFamily="18" charset="0"/>
              </a:rPr>
              <a:t> nay </a:t>
            </a:r>
            <a:r>
              <a:rPr lang="en-US" sz="1700" err="1">
                <a:latin typeface="Times New Roman" panose="02020603050405020304" pitchFamily="18" charset="0"/>
                <a:cs typeface="Times New Roman" panose="02020603050405020304" pitchFamily="18" charset="0"/>
              </a:rPr>
              <a:t>chúng</a:t>
            </a:r>
            <a:r>
              <a:rPr lang="en-US" sz="1700">
                <a:latin typeface="Times New Roman" panose="02020603050405020304" pitchFamily="18" charset="0"/>
                <a:cs typeface="Times New Roman" panose="02020603050405020304" pitchFamily="18" charset="0"/>
              </a:rPr>
              <a:t> ta </a:t>
            </a:r>
            <a:r>
              <a:rPr lang="en-US" sz="1700" err="1">
                <a:latin typeface="Times New Roman" panose="02020603050405020304" pitchFamily="18" charset="0"/>
                <a:cs typeface="Times New Roman" panose="02020603050405020304" pitchFamily="18" charset="0"/>
              </a:rPr>
              <a:t>cần</a:t>
            </a:r>
            <a:r>
              <a:rPr lang="en-US" sz="1700">
                <a:latin typeface="Times New Roman" panose="02020603050405020304" pitchFamily="18" charset="0"/>
                <a:cs typeface="Times New Roman" panose="02020603050405020304" pitchFamily="18" charset="0"/>
              </a:rPr>
              <a:t> </a:t>
            </a:r>
            <a:r>
              <a:rPr lang="en-US" sz="1700" err="1">
                <a:latin typeface="Times New Roman" panose="02020603050405020304" pitchFamily="18" charset="0"/>
                <a:cs typeface="Times New Roman" panose="02020603050405020304" pitchFamily="18" charset="0"/>
              </a:rPr>
              <a:t>phải</a:t>
            </a:r>
            <a:r>
              <a:rPr lang="en-US" sz="1700">
                <a:latin typeface="Times New Roman" panose="02020603050405020304" pitchFamily="18" charset="0"/>
                <a:cs typeface="Times New Roman" panose="02020603050405020304" pitchFamily="18" charset="0"/>
              </a:rPr>
              <a:t> </a:t>
            </a:r>
            <a:r>
              <a:rPr lang="en-US" sz="1700" err="1">
                <a:latin typeface="Times New Roman" panose="02020603050405020304" pitchFamily="18" charset="0"/>
                <a:cs typeface="Times New Roman" panose="02020603050405020304" pitchFamily="18" charset="0"/>
              </a:rPr>
              <a:t>xây</a:t>
            </a:r>
            <a:r>
              <a:rPr lang="en-US" sz="1700">
                <a:latin typeface="Times New Roman" panose="02020603050405020304" pitchFamily="18" charset="0"/>
                <a:cs typeface="Times New Roman" panose="02020603050405020304" pitchFamily="18" charset="0"/>
              </a:rPr>
              <a:t> </a:t>
            </a:r>
            <a:r>
              <a:rPr lang="en-US" sz="1700" err="1">
                <a:latin typeface="Times New Roman" panose="02020603050405020304" pitchFamily="18" charset="0"/>
                <a:cs typeface="Times New Roman" panose="02020603050405020304" pitchFamily="18" charset="0"/>
              </a:rPr>
              <a:t>dựng</a:t>
            </a:r>
            <a:r>
              <a:rPr lang="en-US" sz="1700">
                <a:latin typeface="Times New Roman" panose="02020603050405020304" pitchFamily="18" charset="0"/>
                <a:cs typeface="Times New Roman" panose="02020603050405020304" pitchFamily="18" charset="0"/>
              </a:rPr>
              <a:t> </a:t>
            </a:r>
            <a:r>
              <a:rPr lang="en-US" sz="1700" err="1">
                <a:latin typeface="Times New Roman" panose="02020603050405020304" pitchFamily="18" charset="0"/>
                <a:cs typeface="Times New Roman" panose="02020603050405020304" pitchFamily="18" charset="0"/>
              </a:rPr>
              <a:t>lại</a:t>
            </a:r>
            <a:r>
              <a:rPr lang="en-US" sz="1700">
                <a:latin typeface="Times New Roman" panose="02020603050405020304" pitchFamily="18" charset="0"/>
                <a:cs typeface="Times New Roman" panose="02020603050405020304" pitchFamily="18" charset="0"/>
              </a:rPr>
              <a:t> </a:t>
            </a:r>
            <a:r>
              <a:rPr lang="en-US" sz="1700" err="1">
                <a:latin typeface="Times New Roman" panose="02020603050405020304" pitchFamily="18" charset="0"/>
                <a:cs typeface="Times New Roman" panose="02020603050405020304" pitchFamily="18" charset="0"/>
              </a:rPr>
              <a:t>cơ</a:t>
            </a:r>
            <a:r>
              <a:rPr lang="en-US" sz="1700">
                <a:latin typeface="Times New Roman" panose="02020603050405020304" pitchFamily="18" charset="0"/>
                <a:cs typeface="Times New Roman" panose="02020603050405020304" pitchFamily="18" charset="0"/>
              </a:rPr>
              <a:t> </a:t>
            </a:r>
            <a:r>
              <a:rPr lang="en-US" sz="1700" err="1">
                <a:latin typeface="Times New Roman" panose="02020603050405020304" pitchFamily="18" charset="0"/>
                <a:cs typeface="Times New Roman" panose="02020603050405020304" pitchFamily="18" charset="0"/>
              </a:rPr>
              <a:t>đồ</a:t>
            </a:r>
            <a:r>
              <a:rPr lang="en-US" sz="1700">
                <a:latin typeface="Times New Roman" panose="02020603050405020304" pitchFamily="18" charset="0"/>
                <a:cs typeface="Times New Roman" panose="02020603050405020304" pitchFamily="18" charset="0"/>
              </a:rPr>
              <a:t> </a:t>
            </a:r>
            <a:r>
              <a:rPr lang="en-US" sz="1700" err="1">
                <a:latin typeface="Times New Roman" panose="02020603050405020304" pitchFamily="18" charset="0"/>
                <a:cs typeface="Times New Roman" panose="02020603050405020304" pitchFamily="18" charset="0"/>
              </a:rPr>
              <a:t>mà</a:t>
            </a:r>
            <a:r>
              <a:rPr lang="en-US" sz="1700">
                <a:latin typeface="Times New Roman" panose="02020603050405020304" pitchFamily="18" charset="0"/>
                <a:cs typeface="Times New Roman" panose="02020603050405020304" pitchFamily="18" charset="0"/>
              </a:rPr>
              <a:t> </a:t>
            </a:r>
            <a:r>
              <a:rPr lang="en-US" sz="1700" err="1">
                <a:latin typeface="Times New Roman" panose="02020603050405020304" pitchFamily="18" charset="0"/>
                <a:cs typeface="Times New Roman" panose="02020603050405020304" pitchFamily="18" charset="0"/>
              </a:rPr>
              <a:t>tổ</a:t>
            </a:r>
            <a:r>
              <a:rPr lang="en-US" sz="1700">
                <a:latin typeface="Times New Roman" panose="02020603050405020304" pitchFamily="18" charset="0"/>
                <a:cs typeface="Times New Roman" panose="02020603050405020304" pitchFamily="18" charset="0"/>
              </a:rPr>
              <a:t> </a:t>
            </a:r>
            <a:r>
              <a:rPr lang="en-US" sz="1700" err="1">
                <a:latin typeface="Times New Roman" panose="02020603050405020304" pitchFamily="18" charset="0"/>
                <a:cs typeface="Times New Roman" panose="02020603050405020304" pitchFamily="18" charset="0"/>
              </a:rPr>
              <a:t>tiên</a:t>
            </a:r>
            <a:r>
              <a:rPr lang="en-US" sz="1700">
                <a:latin typeface="Times New Roman" panose="02020603050405020304" pitchFamily="18" charset="0"/>
                <a:cs typeface="Times New Roman" panose="02020603050405020304" pitchFamily="18" charset="0"/>
              </a:rPr>
              <a:t> </a:t>
            </a:r>
            <a:r>
              <a:rPr lang="en-US" sz="1700" err="1">
                <a:latin typeface="Times New Roman" panose="02020603050405020304" pitchFamily="18" charset="0"/>
                <a:cs typeface="Times New Roman" panose="02020603050405020304" pitchFamily="18" charset="0"/>
              </a:rPr>
              <a:t>đã</a:t>
            </a:r>
            <a:r>
              <a:rPr lang="en-US" sz="1700">
                <a:latin typeface="Times New Roman" panose="02020603050405020304" pitchFamily="18" charset="0"/>
                <a:cs typeface="Times New Roman" panose="02020603050405020304" pitchFamily="18" charset="0"/>
              </a:rPr>
              <a:t> </a:t>
            </a:r>
            <a:r>
              <a:rPr lang="en-US" sz="1700" err="1">
                <a:latin typeface="Times New Roman" panose="02020603050405020304" pitchFamily="18" charset="0"/>
                <a:cs typeface="Times New Roman" panose="02020603050405020304" pitchFamily="18" charset="0"/>
              </a:rPr>
              <a:t>để</a:t>
            </a:r>
            <a:r>
              <a:rPr lang="en-US" sz="1700">
                <a:latin typeface="Times New Roman" panose="02020603050405020304" pitchFamily="18" charset="0"/>
                <a:cs typeface="Times New Roman" panose="02020603050405020304" pitchFamily="18" charset="0"/>
              </a:rPr>
              <a:t> </a:t>
            </a:r>
            <a:r>
              <a:rPr lang="en-US" sz="1700" err="1">
                <a:latin typeface="Times New Roman" panose="02020603050405020304" pitchFamily="18" charset="0"/>
                <a:cs typeface="Times New Roman" panose="02020603050405020304" pitchFamily="18" charset="0"/>
              </a:rPr>
              <a:t>lại</a:t>
            </a:r>
            <a:r>
              <a:rPr lang="en-US" sz="1700">
                <a:latin typeface="Times New Roman" panose="02020603050405020304" pitchFamily="18" charset="0"/>
                <a:cs typeface="Times New Roman" panose="02020603050405020304" pitchFamily="18" charset="0"/>
              </a:rPr>
              <a:t> </a:t>
            </a:r>
            <a:r>
              <a:rPr lang="en-US" sz="1700" err="1">
                <a:latin typeface="Times New Roman" panose="02020603050405020304" pitchFamily="18" charset="0"/>
                <a:cs typeface="Times New Roman" panose="02020603050405020304" pitchFamily="18" charset="0"/>
              </a:rPr>
              <a:t>cho</a:t>
            </a:r>
            <a:r>
              <a:rPr lang="en-US" sz="1700">
                <a:latin typeface="Times New Roman" panose="02020603050405020304" pitchFamily="18" charset="0"/>
                <a:cs typeface="Times New Roman" panose="02020603050405020304" pitchFamily="18" charset="0"/>
              </a:rPr>
              <a:t> </a:t>
            </a:r>
            <a:r>
              <a:rPr lang="en-US" sz="1700" err="1">
                <a:latin typeface="Times New Roman" panose="02020603050405020304" pitchFamily="18" charset="0"/>
                <a:cs typeface="Times New Roman" panose="02020603050405020304" pitchFamily="18" charset="0"/>
              </a:rPr>
              <a:t>chúng</a:t>
            </a:r>
            <a:r>
              <a:rPr lang="en-US" sz="1700">
                <a:latin typeface="Times New Roman" panose="02020603050405020304" pitchFamily="18" charset="0"/>
                <a:cs typeface="Times New Roman" panose="02020603050405020304" pitchFamily="18" charset="0"/>
              </a:rPr>
              <a:t> ta, </a:t>
            </a:r>
            <a:r>
              <a:rPr lang="en-US" sz="1700" err="1">
                <a:latin typeface="Times New Roman" panose="02020603050405020304" pitchFamily="18" charset="0"/>
                <a:cs typeface="Times New Roman" panose="02020603050405020304" pitchFamily="18" charset="0"/>
              </a:rPr>
              <a:t>làm</a:t>
            </a:r>
            <a:r>
              <a:rPr lang="en-US" sz="1700">
                <a:latin typeface="Times New Roman" panose="02020603050405020304" pitchFamily="18" charset="0"/>
                <a:cs typeface="Times New Roman" panose="02020603050405020304" pitchFamily="18" charset="0"/>
              </a:rPr>
              <a:t> </a:t>
            </a:r>
            <a:r>
              <a:rPr lang="en-US" sz="1700" err="1">
                <a:latin typeface="Times New Roman" panose="02020603050405020304" pitchFamily="18" charset="0"/>
                <a:cs typeface="Times New Roman" panose="02020603050405020304" pitchFamily="18" charset="0"/>
              </a:rPr>
              <a:t>sao</a:t>
            </a:r>
            <a:r>
              <a:rPr lang="en-US" sz="1700">
                <a:latin typeface="Times New Roman" panose="02020603050405020304" pitchFamily="18" charset="0"/>
                <a:cs typeface="Times New Roman" panose="02020603050405020304" pitchFamily="18" charset="0"/>
              </a:rPr>
              <a:t> </a:t>
            </a:r>
            <a:r>
              <a:rPr lang="en-US" sz="1700" err="1">
                <a:latin typeface="Times New Roman" panose="02020603050405020304" pitchFamily="18" charset="0"/>
                <a:cs typeface="Times New Roman" panose="02020603050405020304" pitchFamily="18" charset="0"/>
              </a:rPr>
              <a:t>cho</a:t>
            </a:r>
            <a:r>
              <a:rPr lang="en-US" sz="1700">
                <a:latin typeface="Times New Roman" panose="02020603050405020304" pitchFamily="18" charset="0"/>
                <a:cs typeface="Times New Roman" panose="02020603050405020304" pitchFamily="18" charset="0"/>
              </a:rPr>
              <a:t> </a:t>
            </a:r>
            <a:r>
              <a:rPr lang="en-US" sz="1700" err="1">
                <a:latin typeface="Times New Roman" panose="02020603050405020304" pitchFamily="18" charset="0"/>
                <a:cs typeface="Times New Roman" panose="02020603050405020304" pitchFamily="18" charset="0"/>
              </a:rPr>
              <a:t>chúng</a:t>
            </a:r>
            <a:r>
              <a:rPr lang="en-US" sz="1700">
                <a:latin typeface="Times New Roman" panose="02020603050405020304" pitchFamily="18" charset="0"/>
                <a:cs typeface="Times New Roman" panose="02020603050405020304" pitchFamily="18" charset="0"/>
              </a:rPr>
              <a:t> ta </a:t>
            </a:r>
            <a:r>
              <a:rPr lang="en-US" sz="1700" err="1">
                <a:latin typeface="Times New Roman" panose="02020603050405020304" pitchFamily="18" charset="0"/>
                <a:cs typeface="Times New Roman" panose="02020603050405020304" pitchFamily="18" charset="0"/>
              </a:rPr>
              <a:t>theo</a:t>
            </a:r>
            <a:r>
              <a:rPr lang="en-US" sz="1700">
                <a:latin typeface="Times New Roman" panose="02020603050405020304" pitchFamily="18" charset="0"/>
                <a:cs typeface="Times New Roman" panose="02020603050405020304" pitchFamily="18" charset="0"/>
              </a:rPr>
              <a:t> </a:t>
            </a:r>
            <a:r>
              <a:rPr lang="en-US" sz="1700" err="1">
                <a:latin typeface="Times New Roman" panose="02020603050405020304" pitchFamily="18" charset="0"/>
                <a:cs typeface="Times New Roman" panose="02020603050405020304" pitchFamily="18" charset="0"/>
              </a:rPr>
              <a:t>kịp</a:t>
            </a:r>
            <a:r>
              <a:rPr lang="en-US" sz="1700">
                <a:latin typeface="Times New Roman" panose="02020603050405020304" pitchFamily="18" charset="0"/>
                <a:cs typeface="Times New Roman" panose="02020603050405020304" pitchFamily="18" charset="0"/>
              </a:rPr>
              <a:t> </a:t>
            </a:r>
            <a:r>
              <a:rPr lang="en-US" sz="1700" err="1">
                <a:latin typeface="Times New Roman" panose="02020603050405020304" pitchFamily="18" charset="0"/>
                <a:cs typeface="Times New Roman" panose="02020603050405020304" pitchFamily="18" charset="0"/>
              </a:rPr>
              <a:t>các</a:t>
            </a:r>
            <a:r>
              <a:rPr lang="en-US" sz="1700">
                <a:latin typeface="Times New Roman" panose="02020603050405020304" pitchFamily="18" charset="0"/>
                <a:cs typeface="Times New Roman" panose="02020603050405020304" pitchFamily="18" charset="0"/>
              </a:rPr>
              <a:t> </a:t>
            </a:r>
            <a:r>
              <a:rPr lang="en-US" sz="1700" err="1">
                <a:latin typeface="Times New Roman" panose="02020603050405020304" pitchFamily="18" charset="0"/>
                <a:cs typeface="Times New Roman" panose="02020603050405020304" pitchFamily="18" charset="0"/>
              </a:rPr>
              <a:t>nước</a:t>
            </a:r>
            <a:r>
              <a:rPr lang="en-US" sz="1700">
                <a:latin typeface="Times New Roman" panose="02020603050405020304" pitchFamily="18" charset="0"/>
                <a:cs typeface="Times New Roman" panose="02020603050405020304" pitchFamily="18" charset="0"/>
              </a:rPr>
              <a:t> </a:t>
            </a:r>
            <a:r>
              <a:rPr lang="en-US" sz="1700" err="1">
                <a:latin typeface="Times New Roman" panose="02020603050405020304" pitchFamily="18" charset="0"/>
                <a:cs typeface="Times New Roman" panose="02020603050405020304" pitchFamily="18" charset="0"/>
              </a:rPr>
              <a:t>khác</a:t>
            </a:r>
            <a:r>
              <a:rPr lang="en-US" sz="1700">
                <a:latin typeface="Times New Roman" panose="02020603050405020304" pitchFamily="18" charset="0"/>
                <a:cs typeface="Times New Roman" panose="02020603050405020304" pitchFamily="18" charset="0"/>
              </a:rPr>
              <a:t> </a:t>
            </a:r>
            <a:r>
              <a:rPr lang="en-US" sz="1700" err="1">
                <a:latin typeface="Times New Roman" panose="02020603050405020304" pitchFamily="18" charset="0"/>
                <a:cs typeface="Times New Roman" panose="02020603050405020304" pitchFamily="18" charset="0"/>
              </a:rPr>
              <a:t>trên</a:t>
            </a:r>
            <a:r>
              <a:rPr lang="en-US" sz="1700">
                <a:latin typeface="Times New Roman" panose="02020603050405020304" pitchFamily="18" charset="0"/>
                <a:cs typeface="Times New Roman" panose="02020603050405020304" pitchFamily="18" charset="0"/>
              </a:rPr>
              <a:t> </a:t>
            </a:r>
            <a:r>
              <a:rPr lang="en-US" sz="1700" err="1">
                <a:latin typeface="Times New Roman" panose="02020603050405020304" pitchFamily="18" charset="0"/>
                <a:cs typeface="Times New Roman" panose="02020603050405020304" pitchFamily="18" charset="0"/>
              </a:rPr>
              <a:t>hoàn</a:t>
            </a:r>
            <a:r>
              <a:rPr lang="en-US" sz="1700">
                <a:latin typeface="Times New Roman" panose="02020603050405020304" pitchFamily="18" charset="0"/>
                <a:cs typeface="Times New Roman" panose="02020603050405020304" pitchFamily="18" charset="0"/>
              </a:rPr>
              <a:t> </a:t>
            </a:r>
            <a:r>
              <a:rPr lang="en-US" sz="1700" err="1">
                <a:latin typeface="Times New Roman" panose="02020603050405020304" pitchFamily="18" charset="0"/>
                <a:cs typeface="Times New Roman" panose="02020603050405020304" pitchFamily="18" charset="0"/>
              </a:rPr>
              <a:t>cầu</a:t>
            </a:r>
            <a:r>
              <a:rPr lang="en-US" sz="1700">
                <a:latin typeface="Times New Roman" panose="02020603050405020304" pitchFamily="18" charset="0"/>
                <a:cs typeface="Times New Roman" panose="02020603050405020304" pitchFamily="18" charset="0"/>
              </a:rPr>
              <a:t>. </a:t>
            </a:r>
            <a:r>
              <a:rPr lang="en-US" sz="1700" err="1">
                <a:latin typeface="Times New Roman" panose="02020603050405020304" pitchFamily="18" charset="0"/>
                <a:cs typeface="Times New Roman" panose="02020603050405020304" pitchFamily="18" charset="0"/>
              </a:rPr>
              <a:t>Trong</a:t>
            </a:r>
            <a:r>
              <a:rPr lang="en-US" sz="1700">
                <a:latin typeface="Times New Roman" panose="02020603050405020304" pitchFamily="18" charset="0"/>
                <a:cs typeface="Times New Roman" panose="02020603050405020304" pitchFamily="18" charset="0"/>
              </a:rPr>
              <a:t> </a:t>
            </a:r>
            <a:r>
              <a:rPr lang="en-US" sz="1700" err="1">
                <a:latin typeface="Times New Roman" panose="02020603050405020304" pitchFamily="18" charset="0"/>
                <a:cs typeface="Times New Roman" panose="02020603050405020304" pitchFamily="18" charset="0"/>
              </a:rPr>
              <a:t>công</a:t>
            </a:r>
            <a:r>
              <a:rPr lang="en-US" sz="1700">
                <a:latin typeface="Times New Roman" panose="02020603050405020304" pitchFamily="18" charset="0"/>
                <a:cs typeface="Times New Roman" panose="02020603050405020304" pitchFamily="18" charset="0"/>
              </a:rPr>
              <a:t> </a:t>
            </a:r>
            <a:r>
              <a:rPr lang="en-US" sz="1700" err="1">
                <a:latin typeface="Times New Roman" panose="02020603050405020304" pitchFamily="18" charset="0"/>
                <a:cs typeface="Times New Roman" panose="02020603050405020304" pitchFamily="18" charset="0"/>
              </a:rPr>
              <a:t>cuộc</a:t>
            </a:r>
            <a:r>
              <a:rPr lang="en-US" sz="1700">
                <a:latin typeface="Times New Roman" panose="02020603050405020304" pitchFamily="18" charset="0"/>
                <a:cs typeface="Times New Roman" panose="02020603050405020304" pitchFamily="18" charset="0"/>
              </a:rPr>
              <a:t> </a:t>
            </a:r>
            <a:r>
              <a:rPr lang="en-US" sz="1700" err="1">
                <a:latin typeface="Times New Roman" panose="02020603050405020304" pitchFamily="18" charset="0"/>
                <a:cs typeface="Times New Roman" panose="02020603050405020304" pitchFamily="18" charset="0"/>
              </a:rPr>
              <a:t>kiến</a:t>
            </a:r>
            <a:r>
              <a:rPr lang="en-US" sz="1700">
                <a:latin typeface="Times New Roman" panose="02020603050405020304" pitchFamily="18" charset="0"/>
                <a:cs typeface="Times New Roman" panose="02020603050405020304" pitchFamily="18" charset="0"/>
              </a:rPr>
              <a:t> </a:t>
            </a:r>
            <a:r>
              <a:rPr lang="en-US" sz="1700" err="1">
                <a:latin typeface="Times New Roman" panose="02020603050405020304" pitchFamily="18" charset="0"/>
                <a:cs typeface="Times New Roman" panose="02020603050405020304" pitchFamily="18" charset="0"/>
              </a:rPr>
              <a:t>thiết</a:t>
            </a:r>
            <a:r>
              <a:rPr lang="en-US" sz="1700">
                <a:latin typeface="Times New Roman" panose="02020603050405020304" pitchFamily="18" charset="0"/>
                <a:cs typeface="Times New Roman" panose="02020603050405020304" pitchFamily="18" charset="0"/>
              </a:rPr>
              <a:t> </a:t>
            </a:r>
            <a:r>
              <a:rPr lang="en-US" sz="1700" err="1">
                <a:latin typeface="Times New Roman" panose="02020603050405020304" pitchFamily="18" charset="0"/>
                <a:cs typeface="Times New Roman" panose="02020603050405020304" pitchFamily="18" charset="0"/>
              </a:rPr>
              <a:t>đó</a:t>
            </a:r>
            <a:r>
              <a:rPr lang="en-US" sz="1700">
                <a:latin typeface="Times New Roman" panose="02020603050405020304" pitchFamily="18" charset="0"/>
                <a:cs typeface="Times New Roman" panose="02020603050405020304" pitchFamily="18" charset="0"/>
              </a:rPr>
              <a:t>, </a:t>
            </a:r>
            <a:r>
              <a:rPr lang="en-US" sz="1700" err="1">
                <a:latin typeface="Times New Roman" panose="02020603050405020304" pitchFamily="18" charset="0"/>
                <a:cs typeface="Times New Roman" panose="02020603050405020304" pitchFamily="18" charset="0"/>
              </a:rPr>
              <a:t>nước</a:t>
            </a:r>
            <a:r>
              <a:rPr lang="en-US" sz="1700">
                <a:latin typeface="Times New Roman" panose="02020603050405020304" pitchFamily="18" charset="0"/>
                <a:cs typeface="Times New Roman" panose="02020603050405020304" pitchFamily="18" charset="0"/>
              </a:rPr>
              <a:t> </a:t>
            </a:r>
            <a:r>
              <a:rPr lang="en-US" sz="1700" err="1">
                <a:latin typeface="Times New Roman" panose="02020603050405020304" pitchFamily="18" charset="0"/>
                <a:cs typeface="Times New Roman" panose="02020603050405020304" pitchFamily="18" charset="0"/>
              </a:rPr>
              <a:t>nhà</a:t>
            </a:r>
            <a:r>
              <a:rPr lang="en-US" sz="1700">
                <a:latin typeface="Times New Roman" panose="02020603050405020304" pitchFamily="18" charset="0"/>
                <a:cs typeface="Times New Roman" panose="02020603050405020304" pitchFamily="18" charset="0"/>
              </a:rPr>
              <a:t> </a:t>
            </a:r>
            <a:r>
              <a:rPr lang="en-US" sz="1700" err="1">
                <a:latin typeface="Times New Roman" panose="02020603050405020304" pitchFamily="18" charset="0"/>
                <a:cs typeface="Times New Roman" panose="02020603050405020304" pitchFamily="18" charset="0"/>
              </a:rPr>
              <a:t>trông</a:t>
            </a:r>
            <a:r>
              <a:rPr lang="en-US" sz="1700">
                <a:latin typeface="Times New Roman" panose="02020603050405020304" pitchFamily="18" charset="0"/>
                <a:cs typeface="Times New Roman" panose="02020603050405020304" pitchFamily="18" charset="0"/>
              </a:rPr>
              <a:t> </a:t>
            </a:r>
            <a:r>
              <a:rPr lang="en-US" sz="1700" err="1">
                <a:latin typeface="Times New Roman" panose="02020603050405020304" pitchFamily="18" charset="0"/>
                <a:cs typeface="Times New Roman" panose="02020603050405020304" pitchFamily="18" charset="0"/>
              </a:rPr>
              <a:t>mong</a:t>
            </a:r>
            <a:r>
              <a:rPr lang="en-US" sz="1700">
                <a:latin typeface="Times New Roman" panose="02020603050405020304" pitchFamily="18" charset="0"/>
                <a:cs typeface="Times New Roman" panose="02020603050405020304" pitchFamily="18" charset="0"/>
              </a:rPr>
              <a:t> </a:t>
            </a:r>
            <a:r>
              <a:rPr lang="en-US" sz="1700" err="1">
                <a:latin typeface="Times New Roman" panose="02020603050405020304" pitchFamily="18" charset="0"/>
                <a:cs typeface="Times New Roman" panose="02020603050405020304" pitchFamily="18" charset="0"/>
              </a:rPr>
              <a:t>chờ</a:t>
            </a:r>
            <a:r>
              <a:rPr lang="en-US" sz="1700">
                <a:latin typeface="Times New Roman" panose="02020603050405020304" pitchFamily="18" charset="0"/>
                <a:cs typeface="Times New Roman" panose="02020603050405020304" pitchFamily="18" charset="0"/>
              </a:rPr>
              <a:t> </a:t>
            </a:r>
            <a:r>
              <a:rPr lang="en-US" sz="1700" err="1">
                <a:latin typeface="Times New Roman" panose="02020603050405020304" pitchFamily="18" charset="0"/>
                <a:cs typeface="Times New Roman" panose="02020603050405020304" pitchFamily="18" charset="0"/>
              </a:rPr>
              <a:t>đợi</a:t>
            </a:r>
            <a:r>
              <a:rPr lang="en-US" sz="1700">
                <a:latin typeface="Times New Roman" panose="02020603050405020304" pitchFamily="18" charset="0"/>
                <a:cs typeface="Times New Roman" panose="02020603050405020304" pitchFamily="18" charset="0"/>
              </a:rPr>
              <a:t> ở </a:t>
            </a:r>
            <a:r>
              <a:rPr lang="en-US" sz="1700" err="1">
                <a:latin typeface="Times New Roman" panose="02020603050405020304" pitchFamily="18" charset="0"/>
                <a:cs typeface="Times New Roman" panose="02020603050405020304" pitchFamily="18" charset="0"/>
              </a:rPr>
              <a:t>các</a:t>
            </a:r>
            <a:r>
              <a:rPr lang="en-US" sz="1700">
                <a:latin typeface="Times New Roman" panose="02020603050405020304" pitchFamily="18" charset="0"/>
                <a:cs typeface="Times New Roman" panose="02020603050405020304" pitchFamily="18" charset="0"/>
              </a:rPr>
              <a:t> </a:t>
            </a:r>
            <a:r>
              <a:rPr lang="en-US" sz="1700" err="1">
                <a:latin typeface="Times New Roman" panose="02020603050405020304" pitchFamily="18" charset="0"/>
                <a:cs typeface="Times New Roman" panose="02020603050405020304" pitchFamily="18" charset="0"/>
              </a:rPr>
              <a:t>em</a:t>
            </a:r>
            <a:r>
              <a:rPr lang="en-US" sz="1700">
                <a:latin typeface="Times New Roman" panose="02020603050405020304" pitchFamily="18" charset="0"/>
                <a:cs typeface="Times New Roman" panose="02020603050405020304" pitchFamily="18" charset="0"/>
              </a:rPr>
              <a:t> </a:t>
            </a:r>
            <a:r>
              <a:rPr lang="en-US" sz="1700" err="1">
                <a:latin typeface="Times New Roman" panose="02020603050405020304" pitchFamily="18" charset="0"/>
                <a:cs typeface="Times New Roman" panose="02020603050405020304" pitchFamily="18" charset="0"/>
              </a:rPr>
              <a:t>rất</a:t>
            </a:r>
            <a:r>
              <a:rPr lang="en-US" sz="1700">
                <a:latin typeface="Times New Roman" panose="02020603050405020304" pitchFamily="18" charset="0"/>
                <a:cs typeface="Times New Roman" panose="02020603050405020304" pitchFamily="18" charset="0"/>
              </a:rPr>
              <a:t> </a:t>
            </a:r>
            <a:r>
              <a:rPr lang="en-US" sz="1700" err="1">
                <a:latin typeface="Times New Roman" panose="02020603050405020304" pitchFamily="18" charset="0"/>
                <a:cs typeface="Times New Roman" panose="02020603050405020304" pitchFamily="18" charset="0"/>
              </a:rPr>
              <a:t>nhiều</a:t>
            </a:r>
            <a:r>
              <a:rPr lang="en-US" sz="1700">
                <a:latin typeface="Times New Roman" panose="02020603050405020304" pitchFamily="18" charset="0"/>
                <a:cs typeface="Times New Roman" panose="02020603050405020304" pitchFamily="18" charset="0"/>
              </a:rPr>
              <a:t>. Non song </a:t>
            </a:r>
            <a:r>
              <a:rPr lang="en-US" sz="1700" err="1">
                <a:latin typeface="Times New Roman" panose="02020603050405020304" pitchFamily="18" charset="0"/>
                <a:cs typeface="Times New Roman" panose="02020603050405020304" pitchFamily="18" charset="0"/>
              </a:rPr>
              <a:t>Việt</a:t>
            </a:r>
            <a:r>
              <a:rPr lang="en-US" sz="1700">
                <a:latin typeface="Times New Roman" panose="02020603050405020304" pitchFamily="18" charset="0"/>
                <a:cs typeface="Times New Roman" panose="02020603050405020304" pitchFamily="18" charset="0"/>
              </a:rPr>
              <a:t> Nam </a:t>
            </a:r>
            <a:r>
              <a:rPr lang="en-US" sz="1700" err="1">
                <a:latin typeface="Times New Roman" panose="02020603050405020304" pitchFamily="18" charset="0"/>
                <a:cs typeface="Times New Roman" panose="02020603050405020304" pitchFamily="18" charset="0"/>
              </a:rPr>
              <a:t>có</a:t>
            </a:r>
            <a:r>
              <a:rPr lang="en-US" sz="1700">
                <a:latin typeface="Times New Roman" panose="02020603050405020304" pitchFamily="18" charset="0"/>
                <a:cs typeface="Times New Roman" panose="02020603050405020304" pitchFamily="18" charset="0"/>
              </a:rPr>
              <a:t> </a:t>
            </a:r>
            <a:r>
              <a:rPr lang="en-US" sz="1700" err="1">
                <a:latin typeface="Times New Roman" panose="02020603050405020304" pitchFamily="18" charset="0"/>
                <a:cs typeface="Times New Roman" panose="02020603050405020304" pitchFamily="18" charset="0"/>
              </a:rPr>
              <a:t>trở</a:t>
            </a:r>
            <a:r>
              <a:rPr lang="en-US" sz="1700">
                <a:latin typeface="Times New Roman" panose="02020603050405020304" pitchFamily="18" charset="0"/>
                <a:cs typeface="Times New Roman" panose="02020603050405020304" pitchFamily="18" charset="0"/>
              </a:rPr>
              <a:t> </a:t>
            </a:r>
            <a:r>
              <a:rPr lang="en-US" sz="1700" err="1">
                <a:latin typeface="Times New Roman" panose="02020603050405020304" pitchFamily="18" charset="0"/>
                <a:cs typeface="Times New Roman" panose="02020603050405020304" pitchFamily="18" charset="0"/>
              </a:rPr>
              <a:t>nên</a:t>
            </a:r>
            <a:r>
              <a:rPr lang="en-US" sz="1700">
                <a:latin typeface="Times New Roman" panose="02020603050405020304" pitchFamily="18" charset="0"/>
                <a:cs typeface="Times New Roman" panose="02020603050405020304" pitchFamily="18" charset="0"/>
              </a:rPr>
              <a:t> </a:t>
            </a:r>
            <a:r>
              <a:rPr lang="en-US" sz="1700" err="1">
                <a:latin typeface="Times New Roman" panose="02020603050405020304" pitchFamily="18" charset="0"/>
                <a:cs typeface="Times New Roman" panose="02020603050405020304" pitchFamily="18" charset="0"/>
              </a:rPr>
              <a:t>tươi</a:t>
            </a:r>
            <a:r>
              <a:rPr lang="en-US" sz="1700">
                <a:latin typeface="Times New Roman" panose="02020603050405020304" pitchFamily="18" charset="0"/>
                <a:cs typeface="Times New Roman" panose="02020603050405020304" pitchFamily="18" charset="0"/>
              </a:rPr>
              <a:t> </a:t>
            </a:r>
            <a:r>
              <a:rPr lang="en-US" sz="1700" err="1">
                <a:latin typeface="Times New Roman" panose="02020603050405020304" pitchFamily="18" charset="0"/>
                <a:cs typeface="Times New Roman" panose="02020603050405020304" pitchFamily="18" charset="0"/>
              </a:rPr>
              <a:t>đẹp</a:t>
            </a:r>
            <a:r>
              <a:rPr lang="en-US" sz="1700">
                <a:latin typeface="Times New Roman" panose="02020603050405020304" pitchFamily="18" charset="0"/>
                <a:cs typeface="Times New Roman" panose="02020603050405020304" pitchFamily="18" charset="0"/>
              </a:rPr>
              <a:t> hay </a:t>
            </a:r>
            <a:r>
              <a:rPr lang="en-US" sz="1700" err="1">
                <a:latin typeface="Times New Roman" panose="02020603050405020304" pitchFamily="18" charset="0"/>
                <a:cs typeface="Times New Roman" panose="02020603050405020304" pitchFamily="18" charset="0"/>
              </a:rPr>
              <a:t>không</a:t>
            </a:r>
            <a:r>
              <a:rPr lang="en-US" sz="1700">
                <a:latin typeface="Times New Roman" panose="02020603050405020304" pitchFamily="18" charset="0"/>
                <a:cs typeface="Times New Roman" panose="02020603050405020304" pitchFamily="18" charset="0"/>
              </a:rPr>
              <a:t>, </a:t>
            </a:r>
            <a:r>
              <a:rPr lang="en-US" sz="1700" err="1">
                <a:latin typeface="Times New Roman" panose="02020603050405020304" pitchFamily="18" charset="0"/>
                <a:cs typeface="Times New Roman" panose="02020603050405020304" pitchFamily="18" charset="0"/>
              </a:rPr>
              <a:t>dân</a:t>
            </a:r>
            <a:r>
              <a:rPr lang="en-US" sz="1700">
                <a:latin typeface="Times New Roman" panose="02020603050405020304" pitchFamily="18" charset="0"/>
                <a:cs typeface="Times New Roman" panose="02020603050405020304" pitchFamily="18" charset="0"/>
              </a:rPr>
              <a:t> </a:t>
            </a:r>
            <a:r>
              <a:rPr lang="en-US" sz="1700" err="1">
                <a:latin typeface="Times New Roman" panose="02020603050405020304" pitchFamily="18" charset="0"/>
                <a:cs typeface="Times New Roman" panose="02020603050405020304" pitchFamily="18" charset="0"/>
              </a:rPr>
              <a:t>tộc</a:t>
            </a:r>
            <a:r>
              <a:rPr lang="en-US" sz="1700">
                <a:latin typeface="Times New Roman" panose="02020603050405020304" pitchFamily="18" charset="0"/>
                <a:cs typeface="Times New Roman" panose="02020603050405020304" pitchFamily="18" charset="0"/>
              </a:rPr>
              <a:t> </a:t>
            </a:r>
            <a:r>
              <a:rPr lang="en-US" sz="1700" err="1">
                <a:latin typeface="Times New Roman" panose="02020603050405020304" pitchFamily="18" charset="0"/>
                <a:cs typeface="Times New Roman" panose="02020603050405020304" pitchFamily="18" charset="0"/>
              </a:rPr>
              <a:t>Việt</a:t>
            </a:r>
            <a:r>
              <a:rPr lang="en-US" sz="1700">
                <a:latin typeface="Times New Roman" panose="02020603050405020304" pitchFamily="18" charset="0"/>
                <a:cs typeface="Times New Roman" panose="02020603050405020304" pitchFamily="18" charset="0"/>
              </a:rPr>
              <a:t> Nam </a:t>
            </a:r>
            <a:r>
              <a:rPr lang="en-US" sz="1700" err="1">
                <a:latin typeface="Times New Roman" panose="02020603050405020304" pitchFamily="18" charset="0"/>
                <a:cs typeface="Times New Roman" panose="02020603050405020304" pitchFamily="18" charset="0"/>
              </a:rPr>
              <a:t>có</a:t>
            </a:r>
            <a:r>
              <a:rPr lang="en-US" sz="1700">
                <a:latin typeface="Times New Roman" panose="02020603050405020304" pitchFamily="18" charset="0"/>
                <a:cs typeface="Times New Roman" panose="02020603050405020304" pitchFamily="18" charset="0"/>
              </a:rPr>
              <a:t> </a:t>
            </a:r>
            <a:r>
              <a:rPr lang="en-US" sz="1700" err="1">
                <a:latin typeface="Times New Roman" panose="02020603050405020304" pitchFamily="18" charset="0"/>
                <a:cs typeface="Times New Roman" panose="02020603050405020304" pitchFamily="18" charset="0"/>
              </a:rPr>
              <a:t>bước</a:t>
            </a:r>
            <a:r>
              <a:rPr lang="en-US" sz="1700">
                <a:latin typeface="Times New Roman" panose="02020603050405020304" pitchFamily="18" charset="0"/>
                <a:cs typeface="Times New Roman" panose="02020603050405020304" pitchFamily="18" charset="0"/>
              </a:rPr>
              <a:t> </a:t>
            </a:r>
            <a:r>
              <a:rPr lang="en-US" sz="1700" err="1">
                <a:latin typeface="Times New Roman" panose="02020603050405020304" pitchFamily="18" charset="0"/>
                <a:cs typeface="Times New Roman" panose="02020603050405020304" pitchFamily="18" charset="0"/>
              </a:rPr>
              <a:t>tới</a:t>
            </a:r>
            <a:r>
              <a:rPr lang="en-US" sz="1700">
                <a:latin typeface="Times New Roman" panose="02020603050405020304" pitchFamily="18" charset="0"/>
                <a:cs typeface="Times New Roman" panose="02020603050405020304" pitchFamily="18" charset="0"/>
              </a:rPr>
              <a:t> </a:t>
            </a:r>
            <a:r>
              <a:rPr lang="en-US" sz="1700" err="1">
                <a:latin typeface="Times New Roman" panose="02020603050405020304" pitchFamily="18" charset="0"/>
                <a:cs typeface="Times New Roman" panose="02020603050405020304" pitchFamily="18" charset="0"/>
              </a:rPr>
              <a:t>đài</a:t>
            </a:r>
            <a:r>
              <a:rPr lang="en-US" sz="1700">
                <a:latin typeface="Times New Roman" panose="02020603050405020304" pitchFamily="18" charset="0"/>
                <a:cs typeface="Times New Roman" panose="02020603050405020304" pitchFamily="18" charset="0"/>
              </a:rPr>
              <a:t> </a:t>
            </a:r>
            <a:r>
              <a:rPr lang="en-US" sz="1700" err="1">
                <a:latin typeface="Times New Roman" panose="02020603050405020304" pitchFamily="18" charset="0"/>
                <a:cs typeface="Times New Roman" panose="02020603050405020304" pitchFamily="18" charset="0"/>
              </a:rPr>
              <a:t>vinh</a:t>
            </a:r>
            <a:r>
              <a:rPr lang="en-US" sz="1700">
                <a:latin typeface="Times New Roman" panose="02020603050405020304" pitchFamily="18" charset="0"/>
                <a:cs typeface="Times New Roman" panose="02020603050405020304" pitchFamily="18" charset="0"/>
              </a:rPr>
              <a:t> </a:t>
            </a:r>
            <a:r>
              <a:rPr lang="en-US" sz="1700" err="1">
                <a:latin typeface="Times New Roman" panose="02020603050405020304" pitchFamily="18" charset="0"/>
                <a:cs typeface="Times New Roman" panose="02020603050405020304" pitchFamily="18" charset="0"/>
              </a:rPr>
              <a:t>quang</a:t>
            </a:r>
            <a:r>
              <a:rPr lang="en-US" sz="1700">
                <a:latin typeface="Times New Roman" panose="02020603050405020304" pitchFamily="18" charset="0"/>
                <a:cs typeface="Times New Roman" panose="02020603050405020304" pitchFamily="18" charset="0"/>
              </a:rPr>
              <a:t> </a:t>
            </a:r>
            <a:r>
              <a:rPr lang="en-US" sz="1700" err="1">
                <a:latin typeface="Times New Roman" panose="02020603050405020304" pitchFamily="18" charset="0"/>
                <a:cs typeface="Times New Roman" panose="02020603050405020304" pitchFamily="18" charset="0"/>
              </a:rPr>
              <a:t>để</a:t>
            </a:r>
            <a:r>
              <a:rPr lang="en-US" sz="1700">
                <a:latin typeface="Times New Roman" panose="02020603050405020304" pitchFamily="18" charset="0"/>
                <a:cs typeface="Times New Roman" panose="02020603050405020304" pitchFamily="18" charset="0"/>
              </a:rPr>
              <a:t> </a:t>
            </a:r>
            <a:r>
              <a:rPr lang="en-US" sz="1700" err="1">
                <a:latin typeface="Times New Roman" panose="02020603050405020304" pitchFamily="18" charset="0"/>
                <a:cs typeface="Times New Roman" panose="02020603050405020304" pitchFamily="18" charset="0"/>
              </a:rPr>
              <a:t>sánh</a:t>
            </a:r>
            <a:r>
              <a:rPr lang="en-US" sz="1700">
                <a:latin typeface="Times New Roman" panose="02020603050405020304" pitchFamily="18" charset="0"/>
                <a:cs typeface="Times New Roman" panose="02020603050405020304" pitchFamily="18" charset="0"/>
              </a:rPr>
              <a:t> </a:t>
            </a:r>
            <a:r>
              <a:rPr lang="en-US" sz="1700" err="1">
                <a:latin typeface="Times New Roman" panose="02020603050405020304" pitchFamily="18" charset="0"/>
                <a:cs typeface="Times New Roman" panose="02020603050405020304" pitchFamily="18" charset="0"/>
              </a:rPr>
              <a:t>vai</a:t>
            </a:r>
            <a:r>
              <a:rPr lang="en-US" sz="1700">
                <a:latin typeface="Times New Roman" panose="02020603050405020304" pitchFamily="18" charset="0"/>
                <a:cs typeface="Times New Roman" panose="02020603050405020304" pitchFamily="18" charset="0"/>
              </a:rPr>
              <a:t> </a:t>
            </a:r>
            <a:r>
              <a:rPr lang="en-US" sz="1700" err="1">
                <a:latin typeface="Times New Roman" panose="02020603050405020304" pitchFamily="18" charset="0"/>
                <a:cs typeface="Times New Roman" panose="02020603050405020304" pitchFamily="18" charset="0"/>
              </a:rPr>
              <a:t>với</a:t>
            </a:r>
            <a:r>
              <a:rPr lang="en-US" sz="1700">
                <a:latin typeface="Times New Roman" panose="02020603050405020304" pitchFamily="18" charset="0"/>
                <a:cs typeface="Times New Roman" panose="02020603050405020304" pitchFamily="18" charset="0"/>
              </a:rPr>
              <a:t> </a:t>
            </a:r>
            <a:r>
              <a:rPr lang="en-US" sz="1700" err="1">
                <a:latin typeface="Times New Roman" panose="02020603050405020304" pitchFamily="18" charset="0"/>
                <a:cs typeface="Times New Roman" panose="02020603050405020304" pitchFamily="18" charset="0"/>
              </a:rPr>
              <a:t>các</a:t>
            </a:r>
            <a:r>
              <a:rPr lang="en-US" sz="1700">
                <a:latin typeface="Times New Roman" panose="02020603050405020304" pitchFamily="18" charset="0"/>
                <a:cs typeface="Times New Roman" panose="02020603050405020304" pitchFamily="18" charset="0"/>
              </a:rPr>
              <a:t> </a:t>
            </a:r>
            <a:r>
              <a:rPr lang="en-US" sz="1700" err="1">
                <a:latin typeface="Times New Roman" panose="02020603050405020304" pitchFamily="18" charset="0"/>
                <a:cs typeface="Times New Roman" panose="02020603050405020304" pitchFamily="18" charset="0"/>
              </a:rPr>
              <a:t>cường</a:t>
            </a:r>
            <a:r>
              <a:rPr lang="en-US" sz="1700">
                <a:latin typeface="Times New Roman" panose="02020603050405020304" pitchFamily="18" charset="0"/>
                <a:cs typeface="Times New Roman" panose="02020603050405020304" pitchFamily="18" charset="0"/>
              </a:rPr>
              <a:t> </a:t>
            </a:r>
            <a:r>
              <a:rPr lang="en-US" sz="1700" err="1">
                <a:latin typeface="Times New Roman" panose="02020603050405020304" pitchFamily="18" charset="0"/>
                <a:cs typeface="Times New Roman" panose="02020603050405020304" pitchFamily="18" charset="0"/>
              </a:rPr>
              <a:t>quốc</a:t>
            </a:r>
            <a:r>
              <a:rPr lang="en-US" sz="1700">
                <a:latin typeface="Times New Roman" panose="02020603050405020304" pitchFamily="18" charset="0"/>
                <a:cs typeface="Times New Roman" panose="02020603050405020304" pitchFamily="18" charset="0"/>
              </a:rPr>
              <a:t> </a:t>
            </a:r>
            <a:r>
              <a:rPr lang="en-US" sz="1700" err="1">
                <a:latin typeface="Times New Roman" panose="02020603050405020304" pitchFamily="18" charset="0"/>
                <a:cs typeface="Times New Roman" panose="02020603050405020304" pitchFamily="18" charset="0"/>
              </a:rPr>
              <a:t>năm</a:t>
            </a:r>
            <a:r>
              <a:rPr lang="en-US" sz="1700">
                <a:latin typeface="Times New Roman" panose="02020603050405020304" pitchFamily="18" charset="0"/>
                <a:cs typeface="Times New Roman" panose="02020603050405020304" pitchFamily="18" charset="0"/>
              </a:rPr>
              <a:t> </a:t>
            </a:r>
            <a:r>
              <a:rPr lang="en-US" sz="1700" err="1">
                <a:latin typeface="Times New Roman" panose="02020603050405020304" pitchFamily="18" charset="0"/>
                <a:cs typeface="Times New Roman" panose="02020603050405020304" pitchFamily="18" charset="0"/>
              </a:rPr>
              <a:t>châu</a:t>
            </a:r>
            <a:r>
              <a:rPr lang="en-US" sz="1700">
                <a:latin typeface="Times New Roman" panose="02020603050405020304" pitchFamily="18" charset="0"/>
                <a:cs typeface="Times New Roman" panose="02020603050405020304" pitchFamily="18" charset="0"/>
              </a:rPr>
              <a:t> </a:t>
            </a:r>
            <a:r>
              <a:rPr lang="en-US" sz="1700" err="1">
                <a:latin typeface="Times New Roman" panose="02020603050405020304" pitchFamily="18" charset="0"/>
                <a:cs typeface="Times New Roman" panose="02020603050405020304" pitchFamily="18" charset="0"/>
              </a:rPr>
              <a:t>được</a:t>
            </a:r>
            <a:r>
              <a:rPr lang="en-US" sz="1700">
                <a:latin typeface="Times New Roman" panose="02020603050405020304" pitchFamily="18" charset="0"/>
                <a:cs typeface="Times New Roman" panose="02020603050405020304" pitchFamily="18" charset="0"/>
              </a:rPr>
              <a:t> hay </a:t>
            </a:r>
            <a:r>
              <a:rPr lang="en-US" sz="1700" err="1">
                <a:latin typeface="Times New Roman" panose="02020603050405020304" pitchFamily="18" charset="0"/>
                <a:cs typeface="Times New Roman" panose="02020603050405020304" pitchFamily="18" charset="0"/>
              </a:rPr>
              <a:t>không</a:t>
            </a:r>
            <a:r>
              <a:rPr lang="en-US" sz="1700">
                <a:latin typeface="Times New Roman" panose="02020603050405020304" pitchFamily="18" charset="0"/>
                <a:cs typeface="Times New Roman" panose="02020603050405020304" pitchFamily="18" charset="0"/>
              </a:rPr>
              <a:t>, </a:t>
            </a:r>
            <a:r>
              <a:rPr lang="en-US" sz="1700" err="1">
                <a:latin typeface="Times New Roman" panose="02020603050405020304" pitchFamily="18" charset="0"/>
                <a:cs typeface="Times New Roman" panose="02020603050405020304" pitchFamily="18" charset="0"/>
              </a:rPr>
              <a:t>chính</a:t>
            </a:r>
            <a:r>
              <a:rPr lang="en-US" sz="1700">
                <a:latin typeface="Times New Roman" panose="02020603050405020304" pitchFamily="18" charset="0"/>
                <a:cs typeface="Times New Roman" panose="02020603050405020304" pitchFamily="18" charset="0"/>
              </a:rPr>
              <a:t> </a:t>
            </a:r>
            <a:r>
              <a:rPr lang="en-US" sz="1700" err="1">
                <a:latin typeface="Times New Roman" panose="02020603050405020304" pitchFamily="18" charset="0"/>
                <a:cs typeface="Times New Roman" panose="02020603050405020304" pitchFamily="18" charset="0"/>
              </a:rPr>
              <a:t>là</a:t>
            </a:r>
            <a:r>
              <a:rPr lang="en-US" sz="1700">
                <a:latin typeface="Times New Roman" panose="02020603050405020304" pitchFamily="18" charset="0"/>
                <a:cs typeface="Times New Roman" panose="02020603050405020304" pitchFamily="18" charset="0"/>
              </a:rPr>
              <a:t> </a:t>
            </a:r>
            <a:r>
              <a:rPr lang="en-US" sz="1700" err="1">
                <a:latin typeface="Times New Roman" panose="02020603050405020304" pitchFamily="18" charset="0"/>
                <a:cs typeface="Times New Roman" panose="02020603050405020304" pitchFamily="18" charset="0"/>
              </a:rPr>
              <a:t>nhờ</a:t>
            </a:r>
            <a:r>
              <a:rPr lang="en-US" sz="1700">
                <a:latin typeface="Times New Roman" panose="02020603050405020304" pitchFamily="18" charset="0"/>
                <a:cs typeface="Times New Roman" panose="02020603050405020304" pitchFamily="18" charset="0"/>
              </a:rPr>
              <a:t> </a:t>
            </a:r>
            <a:r>
              <a:rPr lang="en-US" sz="1700" err="1">
                <a:latin typeface="Times New Roman" panose="02020603050405020304" pitchFamily="18" charset="0"/>
                <a:cs typeface="Times New Roman" panose="02020603050405020304" pitchFamily="18" charset="0"/>
              </a:rPr>
              <a:t>một</a:t>
            </a:r>
            <a:r>
              <a:rPr lang="en-US" sz="1700">
                <a:latin typeface="Times New Roman" panose="02020603050405020304" pitchFamily="18" charset="0"/>
                <a:cs typeface="Times New Roman" panose="02020603050405020304" pitchFamily="18" charset="0"/>
              </a:rPr>
              <a:t> </a:t>
            </a:r>
            <a:r>
              <a:rPr lang="en-US" sz="1700" err="1">
                <a:latin typeface="Times New Roman" panose="02020603050405020304" pitchFamily="18" charset="0"/>
                <a:cs typeface="Times New Roman" panose="02020603050405020304" pitchFamily="18" charset="0"/>
              </a:rPr>
              <a:t>phần</a:t>
            </a:r>
            <a:r>
              <a:rPr lang="en-US" sz="1700">
                <a:latin typeface="Times New Roman" panose="02020603050405020304" pitchFamily="18" charset="0"/>
                <a:cs typeface="Times New Roman" panose="02020603050405020304" pitchFamily="18" charset="0"/>
              </a:rPr>
              <a:t> </a:t>
            </a:r>
            <a:r>
              <a:rPr lang="en-US" sz="1700" err="1">
                <a:latin typeface="Times New Roman" panose="02020603050405020304" pitchFamily="18" charset="0"/>
                <a:cs typeface="Times New Roman" panose="02020603050405020304" pitchFamily="18" charset="0"/>
              </a:rPr>
              <a:t>lớn</a:t>
            </a:r>
            <a:r>
              <a:rPr lang="en-US" sz="1700">
                <a:latin typeface="Times New Roman" panose="02020603050405020304" pitchFamily="18" charset="0"/>
                <a:cs typeface="Times New Roman" panose="02020603050405020304" pitchFamily="18" charset="0"/>
              </a:rPr>
              <a:t> ở </a:t>
            </a:r>
            <a:r>
              <a:rPr lang="en-US" sz="1700" err="1">
                <a:latin typeface="Times New Roman" panose="02020603050405020304" pitchFamily="18" charset="0"/>
                <a:cs typeface="Times New Roman" panose="02020603050405020304" pitchFamily="18" charset="0"/>
              </a:rPr>
              <a:t>công</a:t>
            </a:r>
            <a:r>
              <a:rPr lang="en-US" sz="1700">
                <a:latin typeface="Times New Roman" panose="02020603050405020304" pitchFamily="18" charset="0"/>
                <a:cs typeface="Times New Roman" panose="02020603050405020304" pitchFamily="18" charset="0"/>
              </a:rPr>
              <a:t> </a:t>
            </a:r>
            <a:r>
              <a:rPr lang="en-US" sz="1700" err="1">
                <a:latin typeface="Times New Roman" panose="02020603050405020304" pitchFamily="18" charset="0"/>
                <a:cs typeface="Times New Roman" panose="02020603050405020304" pitchFamily="18" charset="0"/>
              </a:rPr>
              <a:t>học</a:t>
            </a:r>
            <a:r>
              <a:rPr lang="en-US" sz="1700">
                <a:latin typeface="Times New Roman" panose="02020603050405020304" pitchFamily="18" charset="0"/>
                <a:cs typeface="Times New Roman" panose="02020603050405020304" pitchFamily="18" charset="0"/>
              </a:rPr>
              <a:t> </a:t>
            </a:r>
            <a:r>
              <a:rPr lang="en-US" sz="1700" err="1">
                <a:latin typeface="Times New Roman" panose="02020603050405020304" pitchFamily="18" charset="0"/>
                <a:cs typeface="Times New Roman" panose="02020603050405020304" pitchFamily="18" charset="0"/>
              </a:rPr>
              <a:t>tập</a:t>
            </a:r>
            <a:r>
              <a:rPr lang="en-US" sz="1700">
                <a:latin typeface="Times New Roman" panose="02020603050405020304" pitchFamily="18" charset="0"/>
                <a:cs typeface="Times New Roman" panose="02020603050405020304" pitchFamily="18" charset="0"/>
              </a:rPr>
              <a:t> </a:t>
            </a:r>
            <a:r>
              <a:rPr lang="en-US" sz="1700" err="1">
                <a:latin typeface="Times New Roman" panose="02020603050405020304" pitchFamily="18" charset="0"/>
                <a:cs typeface="Times New Roman" panose="02020603050405020304" pitchFamily="18" charset="0"/>
              </a:rPr>
              <a:t>của</a:t>
            </a:r>
            <a:r>
              <a:rPr lang="en-US" sz="1700">
                <a:latin typeface="Times New Roman" panose="02020603050405020304" pitchFamily="18" charset="0"/>
                <a:cs typeface="Times New Roman" panose="02020603050405020304" pitchFamily="18" charset="0"/>
              </a:rPr>
              <a:t> </a:t>
            </a:r>
            <a:r>
              <a:rPr lang="en-US" sz="1700" err="1">
                <a:latin typeface="Times New Roman" panose="02020603050405020304" pitchFamily="18" charset="0"/>
                <a:cs typeface="Times New Roman" panose="02020603050405020304" pitchFamily="18" charset="0"/>
              </a:rPr>
              <a:t>các</a:t>
            </a:r>
            <a:r>
              <a:rPr lang="en-US" sz="1700">
                <a:latin typeface="Times New Roman" panose="02020603050405020304" pitchFamily="18" charset="0"/>
                <a:cs typeface="Times New Roman" panose="02020603050405020304" pitchFamily="18" charset="0"/>
              </a:rPr>
              <a:t> </a:t>
            </a:r>
            <a:r>
              <a:rPr lang="en-US" sz="1700" err="1">
                <a:latin typeface="Times New Roman" panose="02020603050405020304" pitchFamily="18" charset="0"/>
                <a:cs typeface="Times New Roman" panose="02020603050405020304" pitchFamily="18" charset="0"/>
              </a:rPr>
              <a:t>em</a:t>
            </a:r>
            <a:r>
              <a:rPr lang="en-US" sz="1700">
                <a:latin typeface="Times New Roman" panose="02020603050405020304" pitchFamily="18" charset="0"/>
                <a:cs typeface="Times New Roman" panose="02020603050405020304" pitchFamily="18" charset="0"/>
              </a:rPr>
              <a:t>. </a:t>
            </a:r>
            <a:r>
              <a:rPr lang="en-US" sz="1700" err="1">
                <a:latin typeface="Times New Roman" panose="02020603050405020304" pitchFamily="18" charset="0"/>
                <a:cs typeface="Times New Roman" panose="02020603050405020304" pitchFamily="18" charset="0"/>
              </a:rPr>
              <a:t>Ngày</a:t>
            </a:r>
            <a:r>
              <a:rPr lang="en-US" sz="1700">
                <a:latin typeface="Times New Roman" panose="02020603050405020304" pitchFamily="18" charset="0"/>
                <a:cs typeface="Times New Roman" panose="02020603050405020304" pitchFamily="18" charset="0"/>
              </a:rPr>
              <a:t> </a:t>
            </a:r>
            <a:r>
              <a:rPr lang="en-US" sz="1700" err="1">
                <a:latin typeface="Times New Roman" panose="02020603050405020304" pitchFamily="18" charset="0"/>
                <a:cs typeface="Times New Roman" panose="02020603050405020304" pitchFamily="18" charset="0"/>
              </a:rPr>
              <a:t>hôm</a:t>
            </a:r>
            <a:r>
              <a:rPr lang="en-US" sz="1700">
                <a:latin typeface="Times New Roman" panose="02020603050405020304" pitchFamily="18" charset="0"/>
                <a:cs typeface="Times New Roman" panose="02020603050405020304" pitchFamily="18" charset="0"/>
              </a:rPr>
              <a:t> nay, </a:t>
            </a:r>
            <a:r>
              <a:rPr lang="en-US" sz="1700" err="1">
                <a:latin typeface="Times New Roman" panose="02020603050405020304" pitchFamily="18" charset="0"/>
                <a:cs typeface="Times New Roman" panose="02020603050405020304" pitchFamily="18" charset="0"/>
              </a:rPr>
              <a:t>nhân</a:t>
            </a:r>
            <a:r>
              <a:rPr lang="en-US" sz="1700">
                <a:latin typeface="Times New Roman" panose="02020603050405020304" pitchFamily="18" charset="0"/>
                <a:cs typeface="Times New Roman" panose="02020603050405020304" pitchFamily="18" charset="0"/>
              </a:rPr>
              <a:t> </a:t>
            </a:r>
            <a:r>
              <a:rPr lang="en-US" sz="1700" err="1">
                <a:latin typeface="Times New Roman" panose="02020603050405020304" pitchFamily="18" charset="0"/>
                <a:cs typeface="Times New Roman" panose="02020603050405020304" pitchFamily="18" charset="0"/>
              </a:rPr>
              <a:t>buổi</a:t>
            </a:r>
            <a:r>
              <a:rPr lang="en-US" sz="1700">
                <a:latin typeface="Times New Roman" panose="02020603050405020304" pitchFamily="18" charset="0"/>
                <a:cs typeface="Times New Roman" panose="02020603050405020304" pitchFamily="18" charset="0"/>
              </a:rPr>
              <a:t> </a:t>
            </a:r>
            <a:r>
              <a:rPr lang="en-US" sz="1700" err="1">
                <a:latin typeface="Times New Roman" panose="02020603050405020304" pitchFamily="18" charset="0"/>
                <a:cs typeface="Times New Roman" panose="02020603050405020304" pitchFamily="18" charset="0"/>
              </a:rPr>
              <a:t>tựu</a:t>
            </a:r>
            <a:r>
              <a:rPr lang="en-US" sz="1700">
                <a:latin typeface="Times New Roman" panose="02020603050405020304" pitchFamily="18" charset="0"/>
                <a:cs typeface="Times New Roman" panose="02020603050405020304" pitchFamily="18" charset="0"/>
              </a:rPr>
              <a:t> </a:t>
            </a:r>
            <a:r>
              <a:rPr lang="en-US" sz="1700" err="1">
                <a:latin typeface="Times New Roman" panose="02020603050405020304" pitchFamily="18" charset="0"/>
                <a:cs typeface="Times New Roman" panose="02020603050405020304" pitchFamily="18" charset="0"/>
              </a:rPr>
              <a:t>trường</a:t>
            </a:r>
            <a:r>
              <a:rPr lang="en-US" sz="1700">
                <a:latin typeface="Times New Roman" panose="02020603050405020304" pitchFamily="18" charset="0"/>
                <a:cs typeface="Times New Roman" panose="02020603050405020304" pitchFamily="18" charset="0"/>
              </a:rPr>
              <a:t> </a:t>
            </a:r>
            <a:r>
              <a:rPr lang="en-US" sz="1700" err="1">
                <a:latin typeface="Times New Roman" panose="02020603050405020304" pitchFamily="18" charset="0"/>
                <a:cs typeface="Times New Roman" panose="02020603050405020304" pitchFamily="18" charset="0"/>
              </a:rPr>
              <a:t>của</a:t>
            </a:r>
            <a:r>
              <a:rPr lang="en-US" sz="1700">
                <a:latin typeface="Times New Roman" panose="02020603050405020304" pitchFamily="18" charset="0"/>
                <a:cs typeface="Times New Roman" panose="02020603050405020304" pitchFamily="18" charset="0"/>
              </a:rPr>
              <a:t> </a:t>
            </a:r>
            <a:r>
              <a:rPr lang="en-US" sz="1700" err="1">
                <a:latin typeface="Times New Roman" panose="02020603050405020304" pitchFamily="18" charset="0"/>
                <a:cs typeface="Times New Roman" panose="02020603050405020304" pitchFamily="18" charset="0"/>
              </a:rPr>
              <a:t>các</a:t>
            </a:r>
            <a:r>
              <a:rPr lang="en-US" sz="1700">
                <a:latin typeface="Times New Roman" panose="02020603050405020304" pitchFamily="18" charset="0"/>
                <a:cs typeface="Times New Roman" panose="02020603050405020304" pitchFamily="18" charset="0"/>
              </a:rPr>
              <a:t> </a:t>
            </a:r>
            <a:r>
              <a:rPr lang="en-US" sz="1700" err="1">
                <a:latin typeface="Times New Roman" panose="02020603050405020304" pitchFamily="18" charset="0"/>
                <a:cs typeface="Times New Roman" panose="02020603050405020304" pitchFamily="18" charset="0"/>
              </a:rPr>
              <a:t>em</a:t>
            </a:r>
            <a:r>
              <a:rPr lang="en-US" sz="1700">
                <a:latin typeface="Times New Roman" panose="02020603050405020304" pitchFamily="18" charset="0"/>
                <a:cs typeface="Times New Roman" panose="02020603050405020304" pitchFamily="18" charset="0"/>
              </a:rPr>
              <a:t>, </a:t>
            </a:r>
            <a:r>
              <a:rPr lang="en-US" sz="1700" err="1">
                <a:latin typeface="Times New Roman" panose="02020603050405020304" pitchFamily="18" charset="0"/>
                <a:cs typeface="Times New Roman" panose="02020603050405020304" pitchFamily="18" charset="0"/>
              </a:rPr>
              <a:t>tôi</a:t>
            </a:r>
            <a:r>
              <a:rPr lang="en-US" sz="1700">
                <a:latin typeface="Times New Roman" panose="02020603050405020304" pitchFamily="18" charset="0"/>
                <a:cs typeface="Times New Roman" panose="02020603050405020304" pitchFamily="18" charset="0"/>
              </a:rPr>
              <a:t> </a:t>
            </a:r>
            <a:r>
              <a:rPr lang="en-US" sz="1700" err="1">
                <a:latin typeface="Times New Roman" panose="02020603050405020304" pitchFamily="18" charset="0"/>
                <a:cs typeface="Times New Roman" panose="02020603050405020304" pitchFamily="18" charset="0"/>
              </a:rPr>
              <a:t>chỉ</a:t>
            </a:r>
            <a:r>
              <a:rPr lang="en-US" sz="1700">
                <a:latin typeface="Times New Roman" panose="02020603050405020304" pitchFamily="18" charset="0"/>
                <a:cs typeface="Times New Roman" panose="02020603050405020304" pitchFamily="18" charset="0"/>
              </a:rPr>
              <a:t> </a:t>
            </a:r>
            <a:r>
              <a:rPr lang="en-US" sz="1700" err="1">
                <a:latin typeface="Times New Roman" panose="02020603050405020304" pitchFamily="18" charset="0"/>
                <a:cs typeface="Times New Roman" panose="02020603050405020304" pitchFamily="18" charset="0"/>
              </a:rPr>
              <a:t>biết</a:t>
            </a:r>
            <a:r>
              <a:rPr lang="en-US" sz="1700">
                <a:latin typeface="Times New Roman" panose="02020603050405020304" pitchFamily="18" charset="0"/>
                <a:cs typeface="Times New Roman" panose="02020603050405020304" pitchFamily="18" charset="0"/>
              </a:rPr>
              <a:t> </a:t>
            </a:r>
            <a:r>
              <a:rPr lang="en-US" sz="1700" err="1">
                <a:latin typeface="Times New Roman" panose="02020603050405020304" pitchFamily="18" charset="0"/>
                <a:cs typeface="Times New Roman" panose="02020603050405020304" pitchFamily="18" charset="0"/>
              </a:rPr>
              <a:t>chúc</a:t>
            </a:r>
            <a:r>
              <a:rPr lang="en-US" sz="1700">
                <a:latin typeface="Times New Roman" panose="02020603050405020304" pitchFamily="18" charset="0"/>
                <a:cs typeface="Times New Roman" panose="02020603050405020304" pitchFamily="18" charset="0"/>
              </a:rPr>
              <a:t> </a:t>
            </a:r>
            <a:r>
              <a:rPr lang="en-US" sz="1700" err="1">
                <a:latin typeface="Times New Roman" panose="02020603050405020304" pitchFamily="18" charset="0"/>
                <a:cs typeface="Times New Roman" panose="02020603050405020304" pitchFamily="18" charset="0"/>
              </a:rPr>
              <a:t>các</a:t>
            </a:r>
            <a:r>
              <a:rPr lang="en-US" sz="1700">
                <a:latin typeface="Times New Roman" panose="02020603050405020304" pitchFamily="18" charset="0"/>
                <a:cs typeface="Times New Roman" panose="02020603050405020304" pitchFamily="18" charset="0"/>
              </a:rPr>
              <a:t> </a:t>
            </a:r>
            <a:r>
              <a:rPr lang="en-US" sz="1700" err="1">
                <a:latin typeface="Times New Roman" panose="02020603050405020304" pitchFamily="18" charset="0"/>
                <a:cs typeface="Times New Roman" panose="02020603050405020304" pitchFamily="18" charset="0"/>
              </a:rPr>
              <a:t>em</a:t>
            </a:r>
            <a:r>
              <a:rPr lang="en-US" sz="1700">
                <a:latin typeface="Times New Roman" panose="02020603050405020304" pitchFamily="18" charset="0"/>
                <a:cs typeface="Times New Roman" panose="02020603050405020304" pitchFamily="18" charset="0"/>
              </a:rPr>
              <a:t> </a:t>
            </a:r>
            <a:r>
              <a:rPr lang="en-US" sz="1700" err="1">
                <a:latin typeface="Times New Roman" panose="02020603050405020304" pitchFamily="18" charset="0"/>
                <a:cs typeface="Times New Roman" panose="02020603050405020304" pitchFamily="18" charset="0"/>
              </a:rPr>
              <a:t>một</a:t>
            </a:r>
            <a:r>
              <a:rPr lang="en-US" sz="1700">
                <a:latin typeface="Times New Roman" panose="02020603050405020304" pitchFamily="18" charset="0"/>
                <a:cs typeface="Times New Roman" panose="02020603050405020304" pitchFamily="18" charset="0"/>
              </a:rPr>
              <a:t> </a:t>
            </a:r>
            <a:r>
              <a:rPr lang="en-US" sz="1700" err="1">
                <a:latin typeface="Times New Roman" panose="02020603050405020304" pitchFamily="18" charset="0"/>
                <a:cs typeface="Times New Roman" panose="02020603050405020304" pitchFamily="18" charset="0"/>
              </a:rPr>
              <a:t>năm</a:t>
            </a:r>
            <a:r>
              <a:rPr lang="en-US" sz="1700">
                <a:latin typeface="Times New Roman" panose="02020603050405020304" pitchFamily="18" charset="0"/>
                <a:cs typeface="Times New Roman" panose="02020603050405020304" pitchFamily="18" charset="0"/>
              </a:rPr>
              <a:t> </a:t>
            </a:r>
            <a:r>
              <a:rPr lang="en-US" sz="1700" err="1">
                <a:latin typeface="Times New Roman" panose="02020603050405020304" pitchFamily="18" charset="0"/>
                <a:cs typeface="Times New Roman" panose="02020603050405020304" pitchFamily="18" charset="0"/>
              </a:rPr>
              <a:t>đầy</a:t>
            </a:r>
            <a:r>
              <a:rPr lang="en-US" sz="1700">
                <a:latin typeface="Times New Roman" panose="02020603050405020304" pitchFamily="18" charset="0"/>
                <a:cs typeface="Times New Roman" panose="02020603050405020304" pitchFamily="18" charset="0"/>
              </a:rPr>
              <a:t> </a:t>
            </a:r>
            <a:r>
              <a:rPr lang="en-US" sz="1700" err="1">
                <a:latin typeface="Times New Roman" panose="02020603050405020304" pitchFamily="18" charset="0"/>
                <a:cs typeface="Times New Roman" panose="02020603050405020304" pitchFamily="18" charset="0"/>
              </a:rPr>
              <a:t>vui</a:t>
            </a:r>
            <a:r>
              <a:rPr lang="en-US" sz="1700">
                <a:latin typeface="Times New Roman" panose="02020603050405020304" pitchFamily="18" charset="0"/>
                <a:cs typeface="Times New Roman" panose="02020603050405020304" pitchFamily="18" charset="0"/>
              </a:rPr>
              <a:t> </a:t>
            </a:r>
            <a:r>
              <a:rPr lang="en-US" sz="1700" err="1">
                <a:latin typeface="Times New Roman" panose="02020603050405020304" pitchFamily="18" charset="0"/>
                <a:cs typeface="Times New Roman" panose="02020603050405020304" pitchFamily="18" charset="0"/>
              </a:rPr>
              <a:t>vẻ</a:t>
            </a:r>
            <a:r>
              <a:rPr lang="en-US" sz="1700">
                <a:latin typeface="Times New Roman" panose="02020603050405020304" pitchFamily="18" charset="0"/>
                <a:cs typeface="Times New Roman" panose="02020603050405020304" pitchFamily="18" charset="0"/>
              </a:rPr>
              <a:t> </a:t>
            </a:r>
            <a:r>
              <a:rPr lang="en-US" sz="1700" err="1">
                <a:latin typeface="Times New Roman" panose="02020603050405020304" pitchFamily="18" charset="0"/>
                <a:cs typeface="Times New Roman" panose="02020603050405020304" pitchFamily="18" charset="0"/>
              </a:rPr>
              <a:t>và</a:t>
            </a:r>
            <a:r>
              <a:rPr lang="en-US" sz="1700">
                <a:latin typeface="Times New Roman" panose="02020603050405020304" pitchFamily="18" charset="0"/>
                <a:cs typeface="Times New Roman" panose="02020603050405020304" pitchFamily="18" charset="0"/>
              </a:rPr>
              <a:t> </a:t>
            </a:r>
            <a:r>
              <a:rPr lang="en-US" sz="1700" err="1">
                <a:latin typeface="Times New Roman" panose="02020603050405020304" pitchFamily="18" charset="0"/>
                <a:cs typeface="Times New Roman" panose="02020603050405020304" pitchFamily="18" charset="0"/>
              </a:rPr>
              <a:t>đầy</a:t>
            </a:r>
            <a:r>
              <a:rPr lang="en-US" sz="1700">
                <a:latin typeface="Times New Roman" panose="02020603050405020304" pitchFamily="18" charset="0"/>
                <a:cs typeface="Times New Roman" panose="02020603050405020304" pitchFamily="18" charset="0"/>
              </a:rPr>
              <a:t> </a:t>
            </a:r>
            <a:r>
              <a:rPr lang="en-US" sz="1700" err="1">
                <a:latin typeface="Times New Roman" panose="02020603050405020304" pitchFamily="18" charset="0"/>
                <a:cs typeface="Times New Roman" panose="02020603050405020304" pitchFamily="18" charset="0"/>
              </a:rPr>
              <a:t>kết</a:t>
            </a:r>
            <a:r>
              <a:rPr lang="en-US" sz="1700">
                <a:latin typeface="Times New Roman" panose="02020603050405020304" pitchFamily="18" charset="0"/>
                <a:cs typeface="Times New Roman" panose="02020603050405020304" pitchFamily="18" charset="0"/>
              </a:rPr>
              <a:t> </a:t>
            </a:r>
            <a:r>
              <a:rPr lang="en-US" sz="1700" err="1">
                <a:latin typeface="Times New Roman" panose="02020603050405020304" pitchFamily="18" charset="0"/>
                <a:cs typeface="Times New Roman" panose="02020603050405020304" pitchFamily="18" charset="0"/>
              </a:rPr>
              <a:t>quả</a:t>
            </a:r>
            <a:r>
              <a:rPr lang="en-US" sz="1700">
                <a:latin typeface="Times New Roman" panose="02020603050405020304" pitchFamily="18" charset="0"/>
                <a:cs typeface="Times New Roman" panose="02020603050405020304" pitchFamily="18" charset="0"/>
              </a:rPr>
              <a:t> </a:t>
            </a:r>
            <a:r>
              <a:rPr lang="en-US" sz="1700" err="1">
                <a:latin typeface="Times New Roman" panose="02020603050405020304" pitchFamily="18" charset="0"/>
                <a:cs typeface="Times New Roman" panose="02020603050405020304" pitchFamily="18" charset="0"/>
              </a:rPr>
              <a:t>tốt</a:t>
            </a:r>
            <a:r>
              <a:rPr lang="en-US" sz="1700">
                <a:latin typeface="Times New Roman" panose="02020603050405020304" pitchFamily="18" charset="0"/>
                <a:cs typeface="Times New Roman" panose="02020603050405020304" pitchFamily="18" charset="0"/>
              </a:rPr>
              <a:t> </a:t>
            </a:r>
            <a:r>
              <a:rPr lang="en-US" sz="1700" err="1">
                <a:latin typeface="Times New Roman" panose="02020603050405020304" pitchFamily="18" charset="0"/>
                <a:cs typeface="Times New Roman" panose="02020603050405020304" pitchFamily="18" charset="0"/>
              </a:rPr>
              <a:t>đẹp</a:t>
            </a:r>
            <a:r>
              <a:rPr lang="en-US" sz="1700">
                <a:latin typeface="Times New Roman" panose="02020603050405020304" pitchFamily="18" charset="0"/>
                <a:cs typeface="Times New Roman" panose="02020603050405020304" pitchFamily="18" charset="0"/>
              </a:rPr>
              <a:t>.</a:t>
            </a:r>
          </a:p>
        </p:txBody>
      </p:sp>
      <p:sp>
        <p:nvSpPr>
          <p:cNvPr id="2" name="TextBox 1"/>
          <p:cNvSpPr txBox="1"/>
          <p:nvPr/>
        </p:nvSpPr>
        <p:spPr>
          <a:xfrm>
            <a:off x="9130730" y="6027655"/>
            <a:ext cx="2161169" cy="353943"/>
          </a:xfrm>
          <a:prstGeom prst="rect">
            <a:avLst/>
          </a:prstGeom>
          <a:noFill/>
        </p:spPr>
        <p:txBody>
          <a:bodyPr wrap="none" rtlCol="0">
            <a:spAutoFit/>
          </a:bodyPr>
          <a:lstStyle/>
          <a:p>
            <a:pPr algn="r"/>
            <a:r>
              <a:rPr lang="en-US" sz="1700">
                <a:latin typeface="Times New Roman" panose="02020603050405020304" pitchFamily="18" charset="0"/>
                <a:cs typeface="Times New Roman" panose="02020603050405020304" pitchFamily="18" charset="0"/>
              </a:rPr>
              <a:t>Chào các em thân yêu.</a:t>
            </a:r>
          </a:p>
        </p:txBody>
      </p:sp>
      <p:sp>
        <p:nvSpPr>
          <p:cNvPr id="7" name="TextBox 6"/>
          <p:cNvSpPr txBox="1"/>
          <p:nvPr/>
        </p:nvSpPr>
        <p:spPr>
          <a:xfrm>
            <a:off x="9537091" y="6350412"/>
            <a:ext cx="1348446" cy="353943"/>
          </a:xfrm>
          <a:prstGeom prst="rect">
            <a:avLst/>
          </a:prstGeom>
          <a:noFill/>
        </p:spPr>
        <p:txBody>
          <a:bodyPr wrap="none" rtlCol="0">
            <a:spAutoFit/>
          </a:bodyPr>
          <a:lstStyle/>
          <a:p>
            <a:pPr algn="r"/>
            <a:r>
              <a:rPr lang="en-US" sz="1700">
                <a:latin typeface="Times New Roman" panose="02020603050405020304" pitchFamily="18" charset="0"/>
                <a:cs typeface="Times New Roman" panose="02020603050405020304" pitchFamily="18" charset="0"/>
              </a:rPr>
              <a:t>Hồ Chí Minh</a:t>
            </a:r>
          </a:p>
        </p:txBody>
      </p:sp>
      <p:sp>
        <p:nvSpPr>
          <p:cNvPr id="3" name="TextBox 2"/>
          <p:cNvSpPr txBox="1"/>
          <p:nvPr/>
        </p:nvSpPr>
        <p:spPr>
          <a:xfrm>
            <a:off x="182879" y="3138007"/>
            <a:ext cx="670159" cy="353943"/>
          </a:xfrm>
          <a:prstGeom prst="rect">
            <a:avLst/>
          </a:prstGeom>
          <a:noFill/>
        </p:spPr>
        <p:txBody>
          <a:bodyPr wrap="square" rtlCol="0">
            <a:spAutoFit/>
          </a:bodyPr>
          <a:lstStyle/>
          <a:p>
            <a:r>
              <a:rPr lang="en-US" sz="1700" b="1">
                <a:solidFill>
                  <a:srgbClr val="FF0000"/>
                </a:solidFill>
                <a:latin typeface="Times New Roman" panose="02020603050405020304" pitchFamily="18" charset="0"/>
                <a:cs typeface="Times New Roman" panose="02020603050405020304" pitchFamily="18" charset="0"/>
              </a:rPr>
              <a:t> Đ1</a:t>
            </a:r>
          </a:p>
        </p:txBody>
      </p:sp>
      <p:sp>
        <p:nvSpPr>
          <p:cNvPr id="9" name="TextBox 8"/>
          <p:cNvSpPr txBox="1"/>
          <p:nvPr/>
        </p:nvSpPr>
        <p:spPr>
          <a:xfrm>
            <a:off x="182879" y="4570568"/>
            <a:ext cx="785663" cy="353943"/>
          </a:xfrm>
          <a:prstGeom prst="rect">
            <a:avLst/>
          </a:prstGeom>
          <a:noFill/>
        </p:spPr>
        <p:txBody>
          <a:bodyPr wrap="square" rtlCol="0">
            <a:spAutoFit/>
          </a:bodyPr>
          <a:lstStyle/>
          <a:p>
            <a:r>
              <a:rPr lang="en-US" sz="1700" b="1">
                <a:solidFill>
                  <a:srgbClr val="FF0000"/>
                </a:solidFill>
                <a:latin typeface="Times New Roman" panose="02020603050405020304" pitchFamily="18" charset="0"/>
                <a:cs typeface="Times New Roman" panose="02020603050405020304" pitchFamily="18" charset="0"/>
              </a:rPr>
              <a:t>Đ2</a:t>
            </a:r>
          </a:p>
        </p:txBody>
      </p:sp>
      <p:cxnSp>
        <p:nvCxnSpPr>
          <p:cNvPr id="10" name="Straight Connector 9"/>
          <p:cNvCxnSpPr/>
          <p:nvPr/>
        </p:nvCxnSpPr>
        <p:spPr>
          <a:xfrm>
            <a:off x="3765198" y="3936475"/>
            <a:ext cx="76039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872551" y="3936475"/>
            <a:ext cx="59997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11129130" y="4178401"/>
            <a:ext cx="423512" cy="962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623566" y="4957169"/>
            <a:ext cx="914400" cy="325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375261" y="5202456"/>
            <a:ext cx="445970" cy="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055337" y="5231862"/>
            <a:ext cx="548640" cy="325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5537966" y="5494563"/>
            <a:ext cx="808522" cy="10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7743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1000"/>
                                        <p:tgtEl>
                                          <p:spTgt spid="10"/>
                                        </p:tgtEl>
                                      </p:cBhvr>
                                    </p:animEffect>
                                    <p:anim calcmode="lin" valueType="num">
                                      <p:cBhvr>
                                        <p:cTn id="21" dur="1000" fill="hold"/>
                                        <p:tgtEl>
                                          <p:spTgt spid="10"/>
                                        </p:tgtEl>
                                        <p:attrNameLst>
                                          <p:attrName>ppt_x</p:attrName>
                                        </p:attrNameLst>
                                      </p:cBhvr>
                                      <p:tavLst>
                                        <p:tav tm="0">
                                          <p:val>
                                            <p:strVal val="#ppt_x"/>
                                          </p:val>
                                        </p:tav>
                                        <p:tav tm="100000">
                                          <p:val>
                                            <p:strVal val="#ppt_x"/>
                                          </p:val>
                                        </p:tav>
                                      </p:tavLst>
                                    </p:anim>
                                    <p:anim calcmode="lin" valueType="num">
                                      <p:cBhvr>
                                        <p:cTn id="2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000"/>
                                        <p:tgtEl>
                                          <p:spTgt spid="15"/>
                                        </p:tgtEl>
                                      </p:cBhvr>
                                    </p:animEffect>
                                    <p:anim calcmode="lin" valueType="num">
                                      <p:cBhvr>
                                        <p:cTn id="28" dur="1000" fill="hold"/>
                                        <p:tgtEl>
                                          <p:spTgt spid="15"/>
                                        </p:tgtEl>
                                        <p:attrNameLst>
                                          <p:attrName>ppt_x</p:attrName>
                                        </p:attrNameLst>
                                      </p:cBhvr>
                                      <p:tavLst>
                                        <p:tav tm="0">
                                          <p:val>
                                            <p:strVal val="#ppt_x"/>
                                          </p:val>
                                        </p:tav>
                                        <p:tav tm="100000">
                                          <p:val>
                                            <p:strVal val="#ppt_x"/>
                                          </p:val>
                                        </p:tav>
                                      </p:tavLst>
                                    </p:anim>
                                    <p:anim calcmode="lin" valueType="num">
                                      <p:cBhvr>
                                        <p:cTn id="2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1000"/>
                                        <p:tgtEl>
                                          <p:spTgt spid="19"/>
                                        </p:tgtEl>
                                      </p:cBhvr>
                                    </p:animEffect>
                                    <p:anim calcmode="lin" valueType="num">
                                      <p:cBhvr>
                                        <p:cTn id="35" dur="1000" fill="hold"/>
                                        <p:tgtEl>
                                          <p:spTgt spid="19"/>
                                        </p:tgtEl>
                                        <p:attrNameLst>
                                          <p:attrName>ppt_x</p:attrName>
                                        </p:attrNameLst>
                                      </p:cBhvr>
                                      <p:tavLst>
                                        <p:tav tm="0">
                                          <p:val>
                                            <p:strVal val="#ppt_x"/>
                                          </p:val>
                                        </p:tav>
                                        <p:tav tm="100000">
                                          <p:val>
                                            <p:strVal val="#ppt_x"/>
                                          </p:val>
                                        </p:tav>
                                      </p:tavLst>
                                    </p:anim>
                                    <p:anim calcmode="lin" valueType="num">
                                      <p:cBhvr>
                                        <p:cTn id="3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1000"/>
                                        <p:tgtEl>
                                          <p:spTgt spid="24"/>
                                        </p:tgtEl>
                                      </p:cBhvr>
                                    </p:animEffect>
                                    <p:anim calcmode="lin" valueType="num">
                                      <p:cBhvr>
                                        <p:cTn id="49" dur="1000" fill="hold"/>
                                        <p:tgtEl>
                                          <p:spTgt spid="24"/>
                                        </p:tgtEl>
                                        <p:attrNameLst>
                                          <p:attrName>ppt_x</p:attrName>
                                        </p:attrNameLst>
                                      </p:cBhvr>
                                      <p:tavLst>
                                        <p:tav tm="0">
                                          <p:val>
                                            <p:strVal val="#ppt_x"/>
                                          </p:val>
                                        </p:tav>
                                        <p:tav tm="100000">
                                          <p:val>
                                            <p:strVal val="#ppt_x"/>
                                          </p:val>
                                        </p:tav>
                                      </p:tavLst>
                                    </p:anim>
                                    <p:anim calcmode="lin" valueType="num">
                                      <p:cBhvr>
                                        <p:cTn id="50"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fade">
                                      <p:cBhvr>
                                        <p:cTn id="55" dur="1000"/>
                                        <p:tgtEl>
                                          <p:spTgt spid="29"/>
                                        </p:tgtEl>
                                      </p:cBhvr>
                                    </p:animEffect>
                                    <p:anim calcmode="lin" valueType="num">
                                      <p:cBhvr>
                                        <p:cTn id="56" dur="1000" fill="hold"/>
                                        <p:tgtEl>
                                          <p:spTgt spid="29"/>
                                        </p:tgtEl>
                                        <p:attrNameLst>
                                          <p:attrName>ppt_x</p:attrName>
                                        </p:attrNameLst>
                                      </p:cBhvr>
                                      <p:tavLst>
                                        <p:tav tm="0">
                                          <p:val>
                                            <p:strVal val="#ppt_x"/>
                                          </p:val>
                                        </p:tav>
                                        <p:tav tm="100000">
                                          <p:val>
                                            <p:strVal val="#ppt_x"/>
                                          </p:val>
                                        </p:tav>
                                      </p:tavLst>
                                    </p:anim>
                                    <p:anim calcmode="lin" valueType="num">
                                      <p:cBhvr>
                                        <p:cTn id="5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fade">
                                      <p:cBhvr>
                                        <p:cTn id="62" dur="1000"/>
                                        <p:tgtEl>
                                          <p:spTgt spid="27"/>
                                        </p:tgtEl>
                                      </p:cBhvr>
                                    </p:animEffect>
                                    <p:anim calcmode="lin" valueType="num">
                                      <p:cBhvr>
                                        <p:cTn id="63" dur="1000" fill="hold"/>
                                        <p:tgtEl>
                                          <p:spTgt spid="27"/>
                                        </p:tgtEl>
                                        <p:attrNameLst>
                                          <p:attrName>ppt_x</p:attrName>
                                        </p:attrNameLst>
                                      </p:cBhvr>
                                      <p:tavLst>
                                        <p:tav tm="0">
                                          <p:val>
                                            <p:strVal val="#ppt_x"/>
                                          </p:val>
                                        </p:tav>
                                        <p:tav tm="100000">
                                          <p:val>
                                            <p:strVal val="#ppt_x"/>
                                          </p:val>
                                        </p:tav>
                                      </p:tavLst>
                                    </p:anim>
                                    <p:anim calcmode="lin" valueType="num">
                                      <p:cBhvr>
                                        <p:cTn id="64"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37174"/>
            <a:ext cx="12278408" cy="6895174"/>
          </a:xfrm>
          <a:prstGeom prst="rect">
            <a:avLst/>
          </a:prstGeom>
        </p:spPr>
      </p:pic>
      <p:sp>
        <p:nvSpPr>
          <p:cNvPr id="5" name="TextBox 4"/>
          <p:cNvSpPr txBox="1"/>
          <p:nvPr/>
        </p:nvSpPr>
        <p:spPr>
          <a:xfrm>
            <a:off x="1552473" y="506569"/>
            <a:ext cx="4884821" cy="646331"/>
          </a:xfrm>
          <a:prstGeom prst="rect">
            <a:avLst/>
          </a:prstGeom>
          <a:noFill/>
        </p:spPr>
        <p:txBody>
          <a:bodyPr wrap="square" rtlCol="0">
            <a:spAutoFit/>
          </a:bodyPr>
          <a:lstStyle/>
          <a:p>
            <a:r>
              <a:rPr lang="en-US" sz="3600" b="1">
                <a:latin typeface="Times New Roman" panose="02020603050405020304" pitchFamily="18" charset="0"/>
                <a:cs typeface="Times New Roman" panose="02020603050405020304" pitchFamily="18" charset="0"/>
              </a:rPr>
              <a:t>1. Luyện đọc đúng:</a:t>
            </a:r>
            <a:endParaRPr lang="en-US" sz="2000" i="1">
              <a:latin typeface="Times New Roman" panose="02020603050405020304" pitchFamily="18" charset="0"/>
              <a:cs typeface="Times New Roman" panose="02020603050405020304" pitchFamily="18" charset="0"/>
            </a:endParaRPr>
          </a:p>
        </p:txBody>
      </p:sp>
      <p:sp>
        <p:nvSpPr>
          <p:cNvPr id="6" name="TextBox 5"/>
          <p:cNvSpPr txBox="1"/>
          <p:nvPr/>
        </p:nvSpPr>
        <p:spPr>
          <a:xfrm>
            <a:off x="327546" y="1928211"/>
            <a:ext cx="11614245" cy="1754326"/>
          </a:xfrm>
          <a:prstGeom prst="rect">
            <a:avLst/>
          </a:prstGeom>
          <a:noFill/>
        </p:spPr>
        <p:txBody>
          <a:bodyPr wrap="square" rtlCol="0">
            <a:spAutoFit/>
          </a:bodyPr>
          <a:lstStyle/>
          <a:p>
            <a:r>
              <a:rPr lang="en-US" sz="3600">
                <a:latin typeface="Times New Roman" panose="02020603050405020304" pitchFamily="18" charset="0"/>
                <a:cs typeface="Times New Roman" panose="02020603050405020304" pitchFamily="18" charset="0"/>
              </a:rPr>
              <a:t> Các em hết thảy đều vui vẻ  vì sau mấy tháng giời nghỉ học, sau bao nhiêu cuộc chuyển biến khác thường, các em lại được gặp thầy gặp bạn.</a:t>
            </a:r>
            <a:endParaRPr lang="en-US" sz="2000" i="1">
              <a:latin typeface="Times New Roman" panose="02020603050405020304" pitchFamily="18" charset="0"/>
              <a:cs typeface="Times New Roman" panose="02020603050405020304" pitchFamily="18" charset="0"/>
            </a:endParaRPr>
          </a:p>
        </p:txBody>
      </p:sp>
      <p:sp>
        <p:nvSpPr>
          <p:cNvPr id="7" name="TextBox 6"/>
          <p:cNvSpPr txBox="1"/>
          <p:nvPr/>
        </p:nvSpPr>
        <p:spPr>
          <a:xfrm>
            <a:off x="327547" y="3811517"/>
            <a:ext cx="11122926" cy="646331"/>
          </a:xfrm>
          <a:prstGeom prst="rect">
            <a:avLst/>
          </a:prstGeom>
          <a:noFill/>
        </p:spPr>
        <p:txBody>
          <a:bodyPr wrap="square" rtlCol="0">
            <a:spAutoFit/>
          </a:bodyPr>
          <a:lstStyle/>
          <a:p>
            <a:r>
              <a:rPr lang="en-US" sz="3600" b="1">
                <a:latin typeface="Times New Roman" panose="02020603050405020304" pitchFamily="18" charset="0"/>
                <a:cs typeface="Times New Roman" panose="02020603050405020304" pitchFamily="18" charset="0"/>
              </a:rPr>
              <a:t>Các con hãy nêu cách ngắt, nghỉ trong câu này cho cô?</a:t>
            </a:r>
            <a:endParaRPr lang="en-US" sz="2000" i="1">
              <a:latin typeface="Times New Roman" panose="02020603050405020304" pitchFamily="18" charset="0"/>
              <a:cs typeface="Times New Roman" panose="02020603050405020304" pitchFamily="18" charset="0"/>
            </a:endParaRPr>
          </a:p>
        </p:txBody>
      </p:sp>
      <p:sp>
        <p:nvSpPr>
          <p:cNvPr id="8" name="TextBox 7"/>
          <p:cNvSpPr txBox="1"/>
          <p:nvPr/>
        </p:nvSpPr>
        <p:spPr>
          <a:xfrm>
            <a:off x="1552472" y="1152900"/>
            <a:ext cx="2146071" cy="646331"/>
          </a:xfrm>
          <a:prstGeom prst="rect">
            <a:avLst/>
          </a:prstGeom>
          <a:noFill/>
        </p:spPr>
        <p:txBody>
          <a:bodyPr wrap="square" rtlCol="0">
            <a:spAutoFit/>
          </a:bodyPr>
          <a:lstStyle/>
          <a:p>
            <a:r>
              <a:rPr lang="en-US" sz="3600" b="1">
                <a:latin typeface="Times New Roman" panose="02020603050405020304" pitchFamily="18" charset="0"/>
                <a:cs typeface="Times New Roman" panose="02020603050405020304" pitchFamily="18" charset="0"/>
              </a:rPr>
              <a:t>Câu:</a:t>
            </a:r>
            <a:endParaRPr lang="en-US" sz="2000" i="1">
              <a:latin typeface="Times New Roman" panose="02020603050405020304" pitchFamily="18" charset="0"/>
              <a:cs typeface="Times New Roman" panose="02020603050405020304" pitchFamily="18" charset="0"/>
            </a:endParaRPr>
          </a:p>
        </p:txBody>
      </p:sp>
      <p:sp>
        <p:nvSpPr>
          <p:cNvPr id="9" name="TextBox 8"/>
          <p:cNvSpPr txBox="1"/>
          <p:nvPr/>
        </p:nvSpPr>
        <p:spPr>
          <a:xfrm>
            <a:off x="288877" y="4688428"/>
            <a:ext cx="11614245" cy="1938992"/>
          </a:xfrm>
          <a:prstGeom prst="rect">
            <a:avLst/>
          </a:prstGeom>
          <a:noFill/>
        </p:spPr>
        <p:txBody>
          <a:bodyPr wrap="square" rtlCol="0">
            <a:spAutoFit/>
          </a:bodyPr>
          <a:lstStyle/>
          <a:p>
            <a:pPr lvl="0"/>
            <a:r>
              <a:rPr lang="en-US" sz="3600" b="1">
                <a:latin typeface="Times New Roman" panose="02020603050405020304" pitchFamily="18" charset="0"/>
                <a:cs typeface="Times New Roman" panose="02020603050405020304" pitchFamily="18" charset="0"/>
              </a:rPr>
              <a:t> </a:t>
            </a:r>
            <a:r>
              <a:rPr lang="en-US" sz="3200" b="1">
                <a:latin typeface="Times New Roman" panose="02020603050405020304" pitchFamily="18" charset="0"/>
                <a:cs typeface="Times New Roman" panose="02020603050405020304" pitchFamily="18" charset="0"/>
              </a:rPr>
              <a:t>Cách ngắt, nghỉ khi đọc. </a:t>
            </a:r>
            <a:endParaRPr lang="en-US" sz="3200">
              <a:latin typeface="Times New Roman" panose="02020603050405020304" pitchFamily="18" charset="0"/>
              <a:cs typeface="Times New Roman" panose="02020603050405020304" pitchFamily="18" charset="0"/>
            </a:endParaRPr>
          </a:p>
          <a:p>
            <a:pPr lvl="0"/>
            <a:r>
              <a:rPr lang="en-US" sz="3200">
                <a:latin typeface="Times New Roman" panose="02020603050405020304" pitchFamily="18" charset="0"/>
                <a:cs typeface="Times New Roman" panose="02020603050405020304" pitchFamily="18" charset="0"/>
              </a:rPr>
              <a:t>-Ngắt hơi sau dấu phẩy, sau cụm từ có nghĩa hoặc sau mỗi dòng thơ.</a:t>
            </a:r>
          </a:p>
          <a:p>
            <a:pPr lvl="0"/>
            <a:r>
              <a:rPr lang="en-US" sz="3200">
                <a:latin typeface="Times New Roman" panose="02020603050405020304" pitchFamily="18" charset="0"/>
                <a:cs typeface="Times New Roman" panose="02020603050405020304" pitchFamily="18" charset="0"/>
              </a:rPr>
              <a:t>-Nghỉ sau dấu chấm, sau mỗi khổ thơ</a:t>
            </a:r>
          </a:p>
          <a:p>
            <a:endParaRPr lang="en-US" sz="2000" i="1">
              <a:latin typeface="Times New Roman" panose="02020603050405020304" pitchFamily="18" charset="0"/>
              <a:cs typeface="Times New Roman" panose="02020603050405020304" pitchFamily="18" charset="0"/>
            </a:endParaRPr>
          </a:p>
        </p:txBody>
      </p:sp>
      <p:cxnSp>
        <p:nvCxnSpPr>
          <p:cNvPr id="10" name="Straight Connector 9"/>
          <p:cNvCxnSpPr/>
          <p:nvPr/>
        </p:nvCxnSpPr>
        <p:spPr>
          <a:xfrm flipV="1">
            <a:off x="5540991" y="1939750"/>
            <a:ext cx="252485" cy="58184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11450473" y="1939750"/>
            <a:ext cx="252485" cy="58184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8695898" y="2514454"/>
            <a:ext cx="252485" cy="58184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3678073" y="3033154"/>
            <a:ext cx="252485" cy="58184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3924858" y="3096294"/>
            <a:ext cx="252485" cy="58184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8349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strVal val="#ppt_x"/>
                                          </p:val>
                                        </p:tav>
                                        <p:tav tm="100000">
                                          <p:val>
                                            <p:strVal val="#ppt_x"/>
                                          </p:val>
                                        </p:tav>
                                      </p:tavLst>
                                    </p:anim>
                                    <p:anim calcmode="lin" valueType="num">
                                      <p:cBhvr>
                                        <p:cTn id="51" dur="1000" fill="hold"/>
                                        <p:tgtEl>
                                          <p:spTgt spid="17"/>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fade">
                                      <p:cBhvr>
                                        <p:cTn id="54" dur="1000"/>
                                        <p:tgtEl>
                                          <p:spTgt spid="18"/>
                                        </p:tgtEl>
                                      </p:cBhvr>
                                    </p:animEffect>
                                    <p:anim calcmode="lin" valueType="num">
                                      <p:cBhvr>
                                        <p:cTn id="55" dur="1000" fill="hold"/>
                                        <p:tgtEl>
                                          <p:spTgt spid="18"/>
                                        </p:tgtEl>
                                        <p:attrNameLst>
                                          <p:attrName>ppt_x</p:attrName>
                                        </p:attrNameLst>
                                      </p:cBhvr>
                                      <p:tavLst>
                                        <p:tav tm="0">
                                          <p:val>
                                            <p:strVal val="#ppt_x"/>
                                          </p:val>
                                        </p:tav>
                                        <p:tav tm="100000">
                                          <p:val>
                                            <p:strVal val="#ppt_x"/>
                                          </p:val>
                                        </p:tav>
                                      </p:tavLst>
                                    </p:anim>
                                    <p:anim calcmode="lin" valueType="num">
                                      <p:cBhvr>
                                        <p:cTn id="5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3204" y="-18587"/>
            <a:ext cx="12328507" cy="6895174"/>
          </a:xfrm>
          <a:prstGeom prst="rect">
            <a:avLst/>
          </a:prstGeom>
        </p:spPr>
      </p:pic>
      <p:sp>
        <p:nvSpPr>
          <p:cNvPr id="4" name="Cloud 3"/>
          <p:cNvSpPr/>
          <p:nvPr/>
        </p:nvSpPr>
        <p:spPr>
          <a:xfrm>
            <a:off x="4043244" y="105143"/>
            <a:ext cx="3780915" cy="771079"/>
          </a:xfrm>
          <a:prstGeom prst="cloud">
            <a:avLst/>
          </a:prstGeom>
          <a:solidFill>
            <a:schemeClr val="accent2"/>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solidFill>
                  <a:srgbClr val="0000CC"/>
                </a:solidFill>
                <a:latin typeface="Times New Roman" panose="02020603050405020304" pitchFamily="18" charset="0"/>
                <a:cs typeface="Times New Roman" panose="02020603050405020304" pitchFamily="18" charset="0"/>
              </a:rPr>
              <a:t>Chú thích</a:t>
            </a:r>
          </a:p>
        </p:txBody>
      </p:sp>
      <p:sp>
        <p:nvSpPr>
          <p:cNvPr id="5" name="TextBox 6"/>
          <p:cNvSpPr txBox="1"/>
          <p:nvPr/>
        </p:nvSpPr>
        <p:spPr>
          <a:xfrm>
            <a:off x="1557020" y="3793390"/>
            <a:ext cx="9115000" cy="523220"/>
          </a:xfrm>
          <a:prstGeom prst="rect">
            <a:avLst/>
          </a:prstGeom>
          <a:noFill/>
          <a:ln w="9525">
            <a:noFill/>
          </a:ln>
        </p:spPr>
        <p:txBody>
          <a:bodyPr wrap="square">
            <a:spAutoFit/>
          </a:bodyPr>
          <a:lstStyle/>
          <a:p>
            <a:pPr algn="just">
              <a:buChar char="-"/>
            </a:pPr>
            <a:endParaRPr lang="en-US" altLang="x-none" sz="28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1253359" y="946622"/>
            <a:ext cx="10552198" cy="461665"/>
          </a:xfrm>
          <a:prstGeom prst="rect">
            <a:avLst/>
          </a:prstGeom>
          <a:noFill/>
        </p:spPr>
        <p:txBody>
          <a:bodyPr wrap="square" rtlCol="0">
            <a:spAutoFit/>
          </a:bodyPr>
          <a:lstStyle/>
          <a:p>
            <a:pPr algn="just">
              <a:buChar char="-"/>
            </a:pPr>
            <a:r>
              <a:rPr lang="en-US" altLang="x-none" sz="2400" b="1">
                <a:solidFill>
                  <a:srgbClr val="FF0000"/>
                </a:solidFill>
                <a:latin typeface="Times New Roman" panose="02020603050405020304" pitchFamily="18" charset="0"/>
                <a:cs typeface="Times New Roman" panose="02020603050405020304" pitchFamily="18" charset="0"/>
              </a:rPr>
              <a:t> Việt Nam Dân chủ Cộng hòa : </a:t>
            </a:r>
            <a:r>
              <a:rPr lang="en-US" altLang="x-none" sz="2400">
                <a:latin typeface="Times New Roman" panose="02020603050405020304" pitchFamily="18" charset="0"/>
                <a:cs typeface="Times New Roman" panose="02020603050405020304" pitchFamily="18" charset="0"/>
              </a:rPr>
              <a:t>tên nước ta từ năm 1945 đến năm 1976.</a:t>
            </a:r>
            <a:endParaRPr lang="en-US" altLang="x-none" sz="24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1253359" y="1385908"/>
            <a:ext cx="10552198" cy="1200329"/>
          </a:xfrm>
          <a:prstGeom prst="rect">
            <a:avLst/>
          </a:prstGeom>
          <a:noFill/>
        </p:spPr>
        <p:txBody>
          <a:bodyPr wrap="square" rtlCol="0">
            <a:spAutoFit/>
          </a:bodyPr>
          <a:lstStyle/>
          <a:p>
            <a:pPr algn="just">
              <a:buChar char="-"/>
            </a:pPr>
            <a:r>
              <a:rPr lang="en-US" altLang="x-none" sz="2400" b="1">
                <a:solidFill>
                  <a:srgbClr val="FF0000"/>
                </a:solidFill>
                <a:latin typeface="Times New Roman" panose="02020603050405020304" pitchFamily="18" charset="0"/>
                <a:cs typeface="Times New Roman" panose="02020603050405020304" pitchFamily="18" charset="0"/>
              </a:rPr>
              <a:t> Bao nhiêu cuộc chuyển biến khác thường : </a:t>
            </a:r>
            <a:r>
              <a:rPr lang="en-US" altLang="x-none" sz="2400">
                <a:latin typeface="Times New Roman" panose="02020603050405020304" pitchFamily="18" charset="0"/>
                <a:cs typeface="Times New Roman" panose="02020603050405020304" pitchFamily="18" charset="0"/>
              </a:rPr>
              <a:t>ý nói những sự kiện lớn từ giữa năm 1945 đến ng</a:t>
            </a:r>
            <a:r>
              <a:rPr lang="en-US" altLang="x-none" sz="2400">
                <a:latin typeface="Times New Roman" panose="02020603050405020304" pitchFamily="18" charset="0"/>
                <a:ea typeface="Times New Roman" panose="02020603050405020304" pitchFamily="18" charset="0"/>
              </a:rPr>
              <a:t>à</a:t>
            </a:r>
            <a:r>
              <a:rPr lang="en-US" altLang="x-none" sz="2400">
                <a:latin typeface="Times New Roman" panose="02020603050405020304" pitchFamily="18" charset="0"/>
                <a:cs typeface="Times New Roman" panose="02020603050405020304" pitchFamily="18" charset="0"/>
              </a:rPr>
              <a:t>y khai giảng ,nổi bật l</a:t>
            </a:r>
            <a:r>
              <a:rPr lang="en-US" altLang="x-none" sz="2400">
                <a:latin typeface="Times New Roman" panose="02020603050405020304" pitchFamily="18" charset="0"/>
                <a:ea typeface="Times New Roman" panose="02020603050405020304" pitchFamily="18" charset="0"/>
              </a:rPr>
              <a:t>à</a:t>
            </a:r>
            <a:r>
              <a:rPr lang="en-US" altLang="x-none" sz="2400">
                <a:latin typeface="Times New Roman" panose="02020603050405020304" pitchFamily="18" charset="0"/>
                <a:cs typeface="Times New Roman" panose="02020603050405020304" pitchFamily="18" charset="0"/>
              </a:rPr>
              <a:t> cuộc Cách mạng tháng Tám v</a:t>
            </a:r>
            <a:r>
              <a:rPr lang="en-US" altLang="x-none" sz="2400">
                <a:latin typeface="Times New Roman" panose="02020603050405020304" pitchFamily="18" charset="0"/>
                <a:ea typeface="Times New Roman" panose="02020603050405020304" pitchFamily="18" charset="0"/>
              </a:rPr>
              <a:t>à</a:t>
            </a:r>
            <a:r>
              <a:rPr lang="en-US" altLang="x-none" sz="2400">
                <a:latin typeface="Times New Roman" panose="02020603050405020304" pitchFamily="18" charset="0"/>
                <a:cs typeface="Times New Roman" panose="02020603050405020304" pitchFamily="18" charset="0"/>
              </a:rPr>
              <a:t> sự ra đời nước Việt Nam Dân chủ Cộng hòa </a:t>
            </a:r>
            <a:endParaRPr lang="en-US" altLang="x-none" sz="24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1298385" y="2458885"/>
            <a:ext cx="10501750" cy="461665"/>
          </a:xfrm>
          <a:prstGeom prst="rect">
            <a:avLst/>
          </a:prstGeom>
          <a:noFill/>
        </p:spPr>
        <p:txBody>
          <a:bodyPr wrap="square" rtlCol="0">
            <a:spAutoFit/>
          </a:bodyPr>
          <a:lstStyle/>
          <a:p>
            <a:pPr algn="just">
              <a:buChar char="-"/>
            </a:pPr>
            <a:r>
              <a:rPr lang="en-US" altLang="x-none" sz="2400" b="1">
                <a:solidFill>
                  <a:srgbClr val="FF0000"/>
                </a:solidFill>
                <a:latin typeface="Times New Roman" panose="02020603050405020304" pitchFamily="18" charset="0"/>
                <a:cs typeface="Times New Roman" panose="02020603050405020304" pitchFamily="18" charset="0"/>
              </a:rPr>
              <a:t> 80 năm giời nô lệ </a:t>
            </a:r>
            <a:r>
              <a:rPr lang="en-US" altLang="x-none" sz="2400">
                <a:solidFill>
                  <a:srgbClr val="FF0000"/>
                </a:solidFill>
                <a:latin typeface="Times New Roman" panose="02020603050405020304" pitchFamily="18" charset="0"/>
                <a:cs typeface="Times New Roman" panose="02020603050405020304" pitchFamily="18" charset="0"/>
              </a:rPr>
              <a:t>: </a:t>
            </a:r>
            <a:r>
              <a:rPr lang="en-US" altLang="x-none" sz="2400">
                <a:latin typeface="Times New Roman" panose="02020603050405020304" pitchFamily="18" charset="0"/>
                <a:cs typeface="Times New Roman" panose="02020603050405020304" pitchFamily="18" charset="0"/>
              </a:rPr>
              <a:t>80 năm nước ta bị thực dân Pháp đô hộ .</a:t>
            </a:r>
            <a:endParaRPr lang="en-US" altLang="x-none" sz="240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1298385" y="2915986"/>
            <a:ext cx="10501750" cy="461665"/>
          </a:xfrm>
          <a:prstGeom prst="rect">
            <a:avLst/>
          </a:prstGeom>
          <a:noFill/>
        </p:spPr>
        <p:txBody>
          <a:bodyPr wrap="square" rtlCol="0">
            <a:spAutoFit/>
          </a:bodyPr>
          <a:lstStyle/>
          <a:p>
            <a:pPr algn="just">
              <a:buChar char="-"/>
            </a:pPr>
            <a:r>
              <a:rPr lang="en-US" altLang="x-none" sz="2400" b="1">
                <a:solidFill>
                  <a:srgbClr val="FF0000"/>
                </a:solidFill>
                <a:latin typeface="Times New Roman" panose="02020603050405020304" pitchFamily="18" charset="0"/>
                <a:cs typeface="Times New Roman" panose="02020603050405020304" pitchFamily="18" charset="0"/>
              </a:rPr>
              <a:t> Cơ đồ : </a:t>
            </a:r>
            <a:r>
              <a:rPr lang="en-US" altLang="x-none" sz="2400">
                <a:latin typeface="Times New Roman" panose="02020603050405020304" pitchFamily="18" charset="0"/>
                <a:cs typeface="Times New Roman" panose="02020603050405020304" pitchFamily="18" charset="0"/>
              </a:rPr>
              <a:t>sự nghiệp lớn ; ở đây có nghĩa l</a:t>
            </a:r>
            <a:r>
              <a:rPr lang="en-US" altLang="x-none" sz="2400">
                <a:latin typeface="Times New Roman" panose="02020603050405020304" pitchFamily="18" charset="0"/>
                <a:ea typeface="Times New Roman" panose="02020603050405020304" pitchFamily="18" charset="0"/>
              </a:rPr>
              <a:t>à</a:t>
            </a:r>
            <a:r>
              <a:rPr lang="en-US" altLang="x-none" sz="2400">
                <a:latin typeface="Times New Roman" panose="02020603050405020304" pitchFamily="18" charset="0"/>
                <a:cs typeface="Times New Roman" panose="02020603050405020304" pitchFamily="18" charset="0"/>
              </a:rPr>
              <a:t> : đất nước , giang sơn .</a:t>
            </a:r>
            <a:endParaRPr lang="en-US" altLang="x-none" sz="24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0" name="TextBox 6"/>
          <p:cNvSpPr txBox="1"/>
          <p:nvPr/>
        </p:nvSpPr>
        <p:spPr>
          <a:xfrm>
            <a:off x="1253359" y="3720078"/>
            <a:ext cx="10552198" cy="461665"/>
          </a:xfrm>
          <a:prstGeom prst="rect">
            <a:avLst/>
          </a:prstGeom>
          <a:noFill/>
          <a:ln w="9525">
            <a:noFill/>
          </a:ln>
        </p:spPr>
        <p:txBody>
          <a:bodyPr wrap="square">
            <a:spAutoFit/>
          </a:bodyPr>
          <a:lstStyle/>
          <a:p>
            <a:pPr algn="just">
              <a:buChar char="-"/>
            </a:pPr>
            <a:r>
              <a:rPr lang="en-US" altLang="x-none" sz="2400" b="1">
                <a:solidFill>
                  <a:srgbClr val="FF0000"/>
                </a:solidFill>
                <a:latin typeface="Times New Roman" panose="02020603050405020304" pitchFamily="18" charset="0"/>
                <a:cs typeface="Times New Roman" panose="02020603050405020304" pitchFamily="18" charset="0"/>
              </a:rPr>
              <a:t> Các cường quốc năm châu</a:t>
            </a:r>
            <a:r>
              <a:rPr lang="en-US" altLang="x-none" sz="2400">
                <a:latin typeface="Times New Roman" panose="02020603050405020304" pitchFamily="18" charset="0"/>
                <a:cs typeface="Times New Roman" panose="02020603050405020304" pitchFamily="18" charset="0"/>
              </a:rPr>
              <a:t>: các nước giầu mạnh trên thế giới. </a:t>
            </a:r>
            <a:endParaRPr lang="en-US" altLang="x-none" sz="2400"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1253359" y="3349254"/>
            <a:ext cx="10552198" cy="461665"/>
          </a:xfrm>
          <a:prstGeom prst="rect">
            <a:avLst/>
          </a:prstGeom>
          <a:noFill/>
        </p:spPr>
        <p:txBody>
          <a:bodyPr wrap="square" rtlCol="0">
            <a:spAutoFit/>
          </a:bodyPr>
          <a:lstStyle/>
          <a:p>
            <a:pPr algn="just">
              <a:buChar char="-"/>
            </a:pPr>
            <a:r>
              <a:rPr lang="en-US" altLang="x-none" sz="2400" b="1">
                <a:solidFill>
                  <a:srgbClr val="FF0000"/>
                </a:solidFill>
                <a:latin typeface="Times New Roman" panose="02020603050405020304" pitchFamily="18" charset="0"/>
                <a:cs typeface="Times New Roman" panose="02020603050405020304" pitchFamily="18" charset="0"/>
              </a:rPr>
              <a:t> Kiến thiết:</a:t>
            </a:r>
            <a:r>
              <a:rPr lang="en-US" altLang="x-none" sz="2400">
                <a:latin typeface="Times New Roman" panose="02020603050405020304" pitchFamily="18" charset="0"/>
                <a:cs typeface="Times New Roman" panose="02020603050405020304" pitchFamily="18" charset="0"/>
              </a:rPr>
              <a:t> xây dựng.</a:t>
            </a:r>
            <a:endParaRPr lang="en-US" altLang="x-none" sz="2400" dirty="0">
              <a:latin typeface="Times New Roman" panose="02020603050405020304" pitchFamily="18" charset="0"/>
              <a:cs typeface="Times New Roman" panose="02020603050405020304" pitchFamily="18" charset="0"/>
            </a:endParaRPr>
          </a:p>
        </p:txBody>
      </p:sp>
      <p:sp>
        <p:nvSpPr>
          <p:cNvPr id="16" name="TextBox 15"/>
          <p:cNvSpPr txBox="1"/>
          <p:nvPr/>
        </p:nvSpPr>
        <p:spPr>
          <a:xfrm>
            <a:off x="1253359" y="4682480"/>
            <a:ext cx="10552198" cy="830997"/>
          </a:xfrm>
          <a:prstGeom prst="rect">
            <a:avLst/>
          </a:prstGeom>
          <a:noFill/>
        </p:spPr>
        <p:txBody>
          <a:bodyPr wrap="square" rtlCol="0">
            <a:spAutoFit/>
          </a:bodyPr>
          <a:lstStyle/>
          <a:p>
            <a:pPr algn="just">
              <a:buNone/>
            </a:pPr>
            <a:r>
              <a:rPr lang="en-US" altLang="x-none" sz="2400" b="1">
                <a:solidFill>
                  <a:srgbClr val="FF0000"/>
                </a:solidFill>
                <a:latin typeface="Times New Roman" panose="02020603050405020304" pitchFamily="18" charset="0"/>
                <a:cs typeface="Times New Roman" panose="02020603050405020304" pitchFamily="18" charset="0"/>
              </a:rPr>
              <a:t>- </a:t>
            </a:r>
            <a:r>
              <a:rPr lang="vi-VN" altLang="x-none" sz="2400" b="1">
                <a:solidFill>
                  <a:srgbClr val="FF0000"/>
                </a:solidFill>
                <a:latin typeface="Times New Roman" panose="02020603050405020304" pitchFamily="18" charset="0"/>
                <a:cs typeface="Times New Roman" panose="02020603050405020304" pitchFamily="18" charset="0"/>
              </a:rPr>
              <a:t>Đồng b</a:t>
            </a:r>
            <a:r>
              <a:rPr lang="vi-VN" altLang="x-none" sz="2400" b="1">
                <a:solidFill>
                  <a:srgbClr val="FF0000"/>
                </a:solidFill>
                <a:latin typeface="Times New Roman" panose="02020603050405020304" pitchFamily="18" charset="0"/>
                <a:ea typeface="Times New Roman" panose="02020603050405020304" pitchFamily="18" charset="0"/>
              </a:rPr>
              <a:t>à</a:t>
            </a:r>
            <a:r>
              <a:rPr lang="vi-VN" altLang="x-none" sz="2400" b="1">
                <a:solidFill>
                  <a:srgbClr val="FF0000"/>
                </a:solidFill>
                <a:latin typeface="Times New Roman" panose="02020603050405020304" pitchFamily="18" charset="0"/>
                <a:cs typeface="Times New Roman" panose="02020603050405020304" pitchFamily="18" charset="0"/>
              </a:rPr>
              <a:t>o: </a:t>
            </a:r>
            <a:r>
              <a:rPr lang="vi-VN" altLang="x-none" sz="2400">
                <a:latin typeface="Times New Roman" panose="02020603050405020304" pitchFamily="18" charset="0"/>
                <a:cs typeface="Times New Roman" panose="02020603050405020304" pitchFamily="18" charset="0"/>
              </a:rPr>
              <a:t>nghĩa đen l</a:t>
            </a:r>
            <a:r>
              <a:rPr lang="vi-VN" altLang="x-none" sz="2400">
                <a:latin typeface="Times New Roman" panose="02020603050405020304" pitchFamily="18" charset="0"/>
                <a:ea typeface="Times New Roman" panose="02020603050405020304" pitchFamily="18" charset="0"/>
              </a:rPr>
              <a:t>à</a:t>
            </a:r>
            <a:r>
              <a:rPr lang="vi-VN" altLang="x-none" sz="2400">
                <a:latin typeface="Times New Roman" panose="02020603050405020304" pitchFamily="18" charset="0"/>
                <a:cs typeface="Times New Roman" panose="02020603050405020304" pitchFamily="18" charset="0"/>
              </a:rPr>
              <a:t> sinh ra cùng trong một bọc, nghĩa thường dùng l</a:t>
            </a:r>
            <a:r>
              <a:rPr lang="vi-VN" altLang="x-none" sz="2400">
                <a:latin typeface="Times New Roman" panose="02020603050405020304" pitchFamily="18" charset="0"/>
                <a:ea typeface="Times New Roman" panose="02020603050405020304" pitchFamily="18" charset="0"/>
              </a:rPr>
              <a:t>à</a:t>
            </a:r>
            <a:r>
              <a:rPr lang="vi-VN" altLang="x-none" sz="2400">
                <a:latin typeface="Times New Roman" panose="02020603050405020304" pitchFamily="18" charset="0"/>
                <a:cs typeface="Times New Roman" panose="02020603050405020304" pitchFamily="18" charset="0"/>
              </a:rPr>
              <a:t> cùng trong một nước.</a:t>
            </a:r>
            <a:endParaRPr lang="vi-VN" altLang="x-none" sz="2400" dirty="0">
              <a:latin typeface="Times New Roman" panose="02020603050405020304" pitchFamily="18" charset="0"/>
              <a:cs typeface="Times New Roman" panose="02020603050405020304" pitchFamily="18" charset="0"/>
            </a:endParaRPr>
          </a:p>
        </p:txBody>
      </p:sp>
      <p:sp>
        <p:nvSpPr>
          <p:cNvPr id="17" name="TextBox 16"/>
          <p:cNvSpPr txBox="1"/>
          <p:nvPr/>
        </p:nvSpPr>
        <p:spPr>
          <a:xfrm>
            <a:off x="1253359" y="5467048"/>
            <a:ext cx="10552198" cy="461665"/>
          </a:xfrm>
          <a:prstGeom prst="rect">
            <a:avLst/>
          </a:prstGeom>
          <a:noFill/>
        </p:spPr>
        <p:txBody>
          <a:bodyPr wrap="square" rtlCol="0">
            <a:spAutoFit/>
          </a:bodyPr>
          <a:lstStyle/>
          <a:p>
            <a:pPr algn="just">
              <a:buNone/>
            </a:pPr>
            <a:r>
              <a:rPr lang="en-US" altLang="x-none" sz="2400" b="1">
                <a:solidFill>
                  <a:srgbClr val="FF0000"/>
                </a:solidFill>
                <a:latin typeface="Times New Roman" panose="02020603050405020304" pitchFamily="18" charset="0"/>
                <a:cs typeface="Times New Roman" panose="02020603050405020304" pitchFamily="18" charset="0"/>
              </a:rPr>
              <a:t>- </a:t>
            </a:r>
            <a:r>
              <a:rPr lang="vi-VN" altLang="x-none" sz="2400" b="1">
                <a:solidFill>
                  <a:srgbClr val="FF0000"/>
                </a:solidFill>
                <a:latin typeface="Times New Roman" panose="02020603050405020304" pitchFamily="18" charset="0"/>
                <a:cs typeface="Times New Roman" panose="02020603050405020304" pitchFamily="18" charset="0"/>
              </a:rPr>
              <a:t>Nô lệ: </a:t>
            </a:r>
            <a:r>
              <a:rPr lang="vi-VN" altLang="x-none" sz="2400">
                <a:latin typeface="Times New Roman" panose="02020603050405020304" pitchFamily="18" charset="0"/>
                <a:cs typeface="Times New Roman" panose="02020603050405020304" pitchFamily="18" charset="0"/>
              </a:rPr>
              <a:t>bị mất quyền tự do, quyền l</a:t>
            </a:r>
            <a:r>
              <a:rPr lang="vi-VN" altLang="x-none" sz="2400">
                <a:latin typeface="Times New Roman" panose="02020603050405020304" pitchFamily="18" charset="0"/>
                <a:ea typeface="Times New Roman" panose="02020603050405020304" pitchFamily="18" charset="0"/>
              </a:rPr>
              <a:t>à</a:t>
            </a:r>
            <a:r>
              <a:rPr lang="vi-VN" altLang="x-none" sz="2400">
                <a:latin typeface="Times New Roman" panose="02020603050405020304" pitchFamily="18" charset="0"/>
                <a:cs typeface="Times New Roman" panose="02020603050405020304" pitchFamily="18" charset="0"/>
              </a:rPr>
              <a:t>m chủ, bị kẻ khác thống trị, áp bức</a:t>
            </a:r>
            <a:r>
              <a:rPr lang="en-US" altLang="x-none" sz="2400">
                <a:latin typeface="Times New Roman" panose="02020603050405020304" pitchFamily="18" charset="0"/>
                <a:cs typeface="Times New Roman" panose="02020603050405020304" pitchFamily="18" charset="0"/>
              </a:rPr>
              <a:t>.</a:t>
            </a:r>
            <a:endParaRPr lang="vi-VN" altLang="x-none" sz="2400" dirty="0">
              <a:latin typeface="Times New Roman" panose="02020603050405020304" pitchFamily="18" charset="0"/>
              <a:cs typeface="Times New Roman" panose="02020603050405020304" pitchFamily="18" charset="0"/>
            </a:endParaRPr>
          </a:p>
        </p:txBody>
      </p:sp>
      <p:sp>
        <p:nvSpPr>
          <p:cNvPr id="18" name="TextBox 17"/>
          <p:cNvSpPr txBox="1"/>
          <p:nvPr/>
        </p:nvSpPr>
        <p:spPr>
          <a:xfrm>
            <a:off x="1253359" y="4242751"/>
            <a:ext cx="10552198" cy="461665"/>
          </a:xfrm>
          <a:prstGeom prst="rect">
            <a:avLst/>
          </a:prstGeom>
          <a:noFill/>
        </p:spPr>
        <p:txBody>
          <a:bodyPr wrap="square" rtlCol="0">
            <a:spAutoFit/>
          </a:bodyPr>
          <a:lstStyle/>
          <a:p>
            <a:pPr algn="just">
              <a:buChar char="-"/>
            </a:pPr>
            <a:r>
              <a:rPr lang="en-US" altLang="x-none" sz="2400" b="1">
                <a:solidFill>
                  <a:srgbClr val="FF0000"/>
                </a:solidFill>
                <a:latin typeface="Times New Roman" panose="02020603050405020304" pitchFamily="18" charset="0"/>
                <a:cs typeface="Times New Roman" panose="02020603050405020304" pitchFamily="18" charset="0"/>
              </a:rPr>
              <a:t> </a:t>
            </a:r>
            <a:r>
              <a:rPr lang="vi-VN" altLang="x-none" sz="2400" b="1">
                <a:solidFill>
                  <a:srgbClr val="FF0000"/>
                </a:solidFill>
                <a:latin typeface="Times New Roman" panose="02020603050405020304" pitchFamily="18" charset="0"/>
                <a:cs typeface="Times New Roman" panose="02020603050405020304" pitchFamily="18" charset="0"/>
              </a:rPr>
              <a:t>Ng</a:t>
            </a:r>
            <a:r>
              <a:rPr lang="vi-VN" altLang="x-none" sz="2400" b="1">
                <a:solidFill>
                  <a:srgbClr val="FF0000"/>
                </a:solidFill>
                <a:latin typeface="Times New Roman" panose="02020603050405020304" pitchFamily="18" charset="0"/>
                <a:ea typeface="Times New Roman" panose="02020603050405020304" pitchFamily="18" charset="0"/>
              </a:rPr>
              <a:t>à</a:t>
            </a:r>
            <a:r>
              <a:rPr lang="vi-VN" altLang="x-none" sz="2400" b="1">
                <a:solidFill>
                  <a:srgbClr val="FF0000"/>
                </a:solidFill>
                <a:latin typeface="Times New Roman" panose="02020603050405020304" pitchFamily="18" charset="0"/>
                <a:cs typeface="Times New Roman" panose="02020603050405020304" pitchFamily="18" charset="0"/>
              </a:rPr>
              <a:t>y tựu trường: </a:t>
            </a:r>
            <a:r>
              <a:rPr lang="vi-VN" altLang="x-none" sz="2400" b="1">
                <a:latin typeface="Times New Roman" panose="02020603050405020304" pitchFamily="18" charset="0"/>
                <a:cs typeface="Times New Roman" panose="02020603050405020304" pitchFamily="18" charset="0"/>
              </a:rPr>
              <a:t> </a:t>
            </a:r>
            <a:r>
              <a:rPr lang="vi-VN" altLang="x-none" sz="2400">
                <a:latin typeface="Times New Roman" panose="02020603050405020304" pitchFamily="18" charset="0"/>
                <a:cs typeface="Times New Roman" panose="02020603050405020304" pitchFamily="18" charset="0"/>
              </a:rPr>
              <a:t>ng</a:t>
            </a:r>
            <a:r>
              <a:rPr lang="vi-VN" altLang="x-none" sz="2400">
                <a:latin typeface="Times New Roman" panose="02020603050405020304" pitchFamily="18" charset="0"/>
                <a:ea typeface="Times New Roman" panose="02020603050405020304" pitchFamily="18" charset="0"/>
              </a:rPr>
              <a:t>à</a:t>
            </a:r>
            <a:r>
              <a:rPr lang="vi-VN" altLang="x-none" sz="2400">
                <a:latin typeface="Times New Roman" panose="02020603050405020304" pitchFamily="18" charset="0"/>
                <a:cs typeface="Times New Roman" panose="02020603050405020304" pitchFamily="18" charset="0"/>
              </a:rPr>
              <a:t>y học sinh trở lại trường để bắt đầu v</a:t>
            </a:r>
            <a:r>
              <a:rPr lang="vi-VN" altLang="x-none" sz="2400">
                <a:latin typeface="Times New Roman" panose="02020603050405020304" pitchFamily="18" charset="0"/>
                <a:ea typeface="Times New Roman" panose="02020603050405020304" pitchFamily="18" charset="0"/>
              </a:rPr>
              <a:t>à</a:t>
            </a:r>
            <a:r>
              <a:rPr lang="vi-VN" altLang="x-none" sz="2400">
                <a:latin typeface="Times New Roman" panose="02020603050405020304" pitchFamily="18" charset="0"/>
                <a:cs typeface="Times New Roman" panose="02020603050405020304" pitchFamily="18" charset="0"/>
              </a:rPr>
              <a:t>o năm học</a:t>
            </a:r>
            <a:endParaRPr lang="vi-VN" altLang="x-none" sz="2400"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1253358" y="7429605"/>
            <a:ext cx="7132428" cy="369332"/>
          </a:xfrm>
          <a:prstGeom prst="rect">
            <a:avLst/>
          </a:prstGeom>
          <a:noFill/>
        </p:spPr>
        <p:txBody>
          <a:bodyPr wrap="square" rtlCol="0">
            <a:spAutoFit/>
          </a:bodyPr>
          <a:lstStyle/>
          <a:p>
            <a:pPr algn="just">
              <a:buNone/>
            </a:pPr>
            <a:r>
              <a:rPr lang="en-US" altLang="x-none" b="1">
                <a:solidFill>
                  <a:schemeClr val="bg1">
                    <a:lumMod val="50000"/>
                  </a:schemeClr>
                </a:solidFill>
                <a:latin typeface="Times New Roman" panose="02020603050405020304" pitchFamily="18" charset="0"/>
                <a:cs typeface="Times New Roman" panose="02020603050405020304" pitchFamily="18" charset="0"/>
              </a:rPr>
              <a:t>-</a:t>
            </a:r>
            <a:endParaRPr lang="vi-VN" altLang="x-none" dirty="0">
              <a:solidFill>
                <a:schemeClr val="bg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03829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1000"/>
                                        <p:tgtEl>
                                          <p:spTgt spid="6">
                                            <p:txEl>
                                              <p:pRg st="0" end="0"/>
                                            </p:txEl>
                                          </p:spTgt>
                                        </p:tgtEl>
                                      </p:cBhvr>
                                    </p:animEffect>
                                    <p:anim calcmode="lin" valueType="num">
                                      <p:cBhvr>
                                        <p:cTn id="15"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anim calcmode="lin" valueType="num">
                                      <p:cBhvr>
                                        <p:cTn id="43" dur="1000" fill="hold"/>
                                        <p:tgtEl>
                                          <p:spTgt spid="12"/>
                                        </p:tgtEl>
                                        <p:attrNameLst>
                                          <p:attrName>ppt_x</p:attrName>
                                        </p:attrNameLst>
                                      </p:cBhvr>
                                      <p:tavLst>
                                        <p:tav tm="0">
                                          <p:val>
                                            <p:strVal val="#ppt_x"/>
                                          </p:val>
                                        </p:tav>
                                        <p:tav tm="100000">
                                          <p:val>
                                            <p:strVal val="#ppt_x"/>
                                          </p:val>
                                        </p:tav>
                                      </p:tavLst>
                                    </p:anim>
                                    <p:anim calcmode="lin" valueType="num">
                                      <p:cBhvr>
                                        <p:cTn id="4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1000"/>
                                        <p:tgtEl>
                                          <p:spTgt spid="10"/>
                                        </p:tgtEl>
                                      </p:cBhvr>
                                    </p:animEffect>
                                    <p:anim calcmode="lin" valueType="num">
                                      <p:cBhvr>
                                        <p:cTn id="50" dur="1000" fill="hold"/>
                                        <p:tgtEl>
                                          <p:spTgt spid="10"/>
                                        </p:tgtEl>
                                        <p:attrNameLst>
                                          <p:attrName>ppt_x</p:attrName>
                                        </p:attrNameLst>
                                      </p:cBhvr>
                                      <p:tavLst>
                                        <p:tav tm="0">
                                          <p:val>
                                            <p:strVal val="#ppt_x"/>
                                          </p:val>
                                        </p:tav>
                                        <p:tav tm="100000">
                                          <p:val>
                                            <p:strVal val="#ppt_x"/>
                                          </p:val>
                                        </p:tav>
                                      </p:tavLst>
                                    </p:anim>
                                    <p:anim calcmode="lin" valueType="num">
                                      <p:cBhvr>
                                        <p:cTn id="5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ppt_x</p:attrName>
                                        </p:attrNameLst>
                                      </p:cBhvr>
                                      <p:tavLst>
                                        <p:tav tm="0">
                                          <p:val>
                                            <p:strVal val="#ppt_x"/>
                                          </p:val>
                                        </p:tav>
                                        <p:tav tm="100000">
                                          <p:val>
                                            <p:strVal val="#ppt_x"/>
                                          </p:val>
                                        </p:tav>
                                      </p:tavLst>
                                    </p:anim>
                                    <p:anim calcmode="lin" valueType="num">
                                      <p:cBhvr>
                                        <p:cTn id="5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fade">
                                      <p:cBhvr>
                                        <p:cTn id="63" dur="1000"/>
                                        <p:tgtEl>
                                          <p:spTgt spid="16"/>
                                        </p:tgtEl>
                                      </p:cBhvr>
                                    </p:animEffect>
                                    <p:anim calcmode="lin" valueType="num">
                                      <p:cBhvr>
                                        <p:cTn id="64" dur="1000" fill="hold"/>
                                        <p:tgtEl>
                                          <p:spTgt spid="16"/>
                                        </p:tgtEl>
                                        <p:attrNameLst>
                                          <p:attrName>ppt_x</p:attrName>
                                        </p:attrNameLst>
                                      </p:cBhvr>
                                      <p:tavLst>
                                        <p:tav tm="0">
                                          <p:val>
                                            <p:strVal val="#ppt_x"/>
                                          </p:val>
                                        </p:tav>
                                        <p:tav tm="100000">
                                          <p:val>
                                            <p:strVal val="#ppt_x"/>
                                          </p:val>
                                        </p:tav>
                                      </p:tavLst>
                                    </p:anim>
                                    <p:anim calcmode="lin" valueType="num">
                                      <p:cBhvr>
                                        <p:cTn id="6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8" grpId="0"/>
      <p:bldP spid="9" grpId="0"/>
      <p:bldP spid="10" grpId="0"/>
      <p:bldP spid="12"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7590" y="-18587"/>
            <a:ext cx="12327180" cy="6895174"/>
          </a:xfrm>
          <a:prstGeom prst="rect">
            <a:avLst/>
          </a:prstGeom>
        </p:spPr>
      </p:pic>
      <p:sp>
        <p:nvSpPr>
          <p:cNvPr id="4" name="Rectangle 2"/>
          <p:cNvSpPr/>
          <p:nvPr/>
        </p:nvSpPr>
        <p:spPr>
          <a:xfrm>
            <a:off x="3986418" y="197644"/>
            <a:ext cx="3932555" cy="601980"/>
          </a:xfrm>
          <a:prstGeom prst="rect">
            <a:avLst/>
          </a:prstGeom>
          <a:noFill/>
        </p:spPr>
        <p:style>
          <a:lnRef idx="1">
            <a:schemeClr val="accent5"/>
          </a:lnRef>
          <a:fillRef idx="2">
            <a:schemeClr val="accent5"/>
          </a:fillRef>
          <a:effectRef idx="1">
            <a:schemeClr val="accent5"/>
          </a:effectRef>
          <a:fontRef idx="minor">
            <a:schemeClr val="dk1"/>
          </a:fontRef>
        </p:style>
        <p:txBody>
          <a:bodyPr anchor="ctr"/>
          <a:lstStyle/>
          <a:p>
            <a:pPr algn="ctr" eaLnBrk="1" hangingPunct="1"/>
            <a:endParaRPr lang="en-US" altLang="vi-VN" sz="3200" b="1" dirty="0">
              <a:solidFill>
                <a:srgbClr val="FF0000"/>
              </a:solidFill>
              <a:latin typeface="Times New Roman" panose="02020603050405020304" pitchFamily="18" charset="0"/>
            </a:endParaRPr>
          </a:p>
          <a:p>
            <a:pPr algn="ctr" eaLnBrk="1" hangingPunct="1"/>
            <a:r>
              <a:rPr lang="en-US" altLang="vi-VN" sz="3200" b="1" dirty="0">
                <a:solidFill>
                  <a:srgbClr val="FF0000"/>
                </a:solidFill>
                <a:latin typeface="Times New Roman" panose="02020603050405020304" pitchFamily="18" charset="0"/>
              </a:rPr>
              <a:t>2. Tìm hiểu bài:</a:t>
            </a:r>
          </a:p>
          <a:p>
            <a:pPr algn="ctr" eaLnBrk="1" hangingPunct="1"/>
            <a:endParaRPr lang="en-US" altLang="vi-VN" sz="3200" b="1" dirty="0">
              <a:solidFill>
                <a:srgbClr val="FF0000"/>
              </a:solidFill>
              <a:latin typeface="Times New Roman" panose="02020603050405020304" pitchFamily="18" charset="0"/>
            </a:endParaRPr>
          </a:p>
        </p:txBody>
      </p:sp>
      <p:sp>
        <p:nvSpPr>
          <p:cNvPr id="5" name="TextBox 4"/>
          <p:cNvSpPr txBox="1"/>
          <p:nvPr/>
        </p:nvSpPr>
        <p:spPr>
          <a:xfrm>
            <a:off x="1869740" y="843063"/>
            <a:ext cx="8138613"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 Các con hãy đọc thầm đoạn 1 và trả lời câu hỏi</a:t>
            </a:r>
          </a:p>
        </p:txBody>
      </p:sp>
      <p:sp>
        <p:nvSpPr>
          <p:cNvPr id="6" name="TextBox 5"/>
          <p:cNvSpPr txBox="1"/>
          <p:nvPr/>
        </p:nvSpPr>
        <p:spPr>
          <a:xfrm>
            <a:off x="1241946" y="1319107"/>
            <a:ext cx="10768084" cy="954107"/>
          </a:xfrm>
          <a:prstGeom prst="rect">
            <a:avLst/>
          </a:prstGeom>
          <a:noFill/>
        </p:spPr>
        <p:txBody>
          <a:bodyPr wrap="square" rtlCol="0">
            <a:spAutoFit/>
          </a:bodyPr>
          <a:lstStyle/>
          <a:p>
            <a:r>
              <a:rPr lang="en-US" sz="2800" b="1">
                <a:solidFill>
                  <a:srgbClr val="FF0000"/>
                </a:solidFill>
                <a:latin typeface="Times New Roman" panose="02020603050405020304" pitchFamily="18" charset="0"/>
                <a:cs typeface="Times New Roman" panose="02020603050405020304" pitchFamily="18" charset="0"/>
              </a:rPr>
              <a:t>Câu1: </a:t>
            </a:r>
            <a:r>
              <a:rPr lang="en-US" sz="2800" b="1" dirty="0">
                <a:solidFill>
                  <a:srgbClr val="FF0000"/>
                </a:solidFill>
                <a:latin typeface="Times New Roman" panose="02020603050405020304" pitchFamily="18" charset="0"/>
                <a:cs typeface="Times New Roman" panose="02020603050405020304" pitchFamily="18" charset="0"/>
              </a:rPr>
              <a:t>N</a:t>
            </a:r>
            <a:r>
              <a:rPr lang="en-US" sz="2800" b="1">
                <a:solidFill>
                  <a:srgbClr val="FF0000"/>
                </a:solidFill>
                <a:latin typeface="Times New Roman" panose="02020603050405020304" pitchFamily="18" charset="0"/>
                <a:cs typeface="Times New Roman" panose="02020603050405020304" pitchFamily="18" charset="0"/>
              </a:rPr>
              <a:t>gày </a:t>
            </a:r>
            <a:r>
              <a:rPr lang="en-US" sz="2800" b="1" dirty="0">
                <a:solidFill>
                  <a:srgbClr val="FF0000"/>
                </a:solidFill>
                <a:latin typeface="Times New Roman" panose="02020603050405020304" pitchFamily="18" charset="0"/>
                <a:cs typeface="Times New Roman" panose="02020603050405020304" pitchFamily="18" charset="0"/>
              </a:rPr>
              <a:t>khai trường tháng 9 năm </a:t>
            </a:r>
            <a:r>
              <a:rPr lang="en-US" sz="2800" b="1">
                <a:solidFill>
                  <a:srgbClr val="FF0000"/>
                </a:solidFill>
                <a:latin typeface="Times New Roman" panose="02020603050405020304" pitchFamily="18" charset="0"/>
                <a:cs typeface="Times New Roman" panose="02020603050405020304" pitchFamily="18" charset="0"/>
              </a:rPr>
              <a:t>1945  có gì đặc biệt so với những ngày khai trường khác?</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146412" y="2749693"/>
            <a:ext cx="10720317" cy="954107"/>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+Từ ngày khai trường này, các em học sinh bắt đầu được hưởng một nền giáo dục hoàn toàn Việt Nam.</a:t>
            </a:r>
            <a:endParaRPr lang="en-US" sz="2800" dirty="0">
              <a:solidFill>
                <a:srgbClr val="0000CC"/>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1146412" y="3566197"/>
            <a:ext cx="10768084" cy="523220"/>
          </a:xfrm>
          <a:prstGeom prst="rect">
            <a:avLst/>
          </a:prstGeom>
          <a:noFill/>
        </p:spPr>
        <p:txBody>
          <a:bodyPr wrap="square" rtlCol="0">
            <a:spAutoFit/>
          </a:bodyPr>
          <a:lstStyle/>
          <a:p>
            <a:pPr algn="just"/>
            <a:r>
              <a:rPr lang="en-US" sz="2800">
                <a:solidFill>
                  <a:srgbClr val="FF0000"/>
                </a:solidFill>
                <a:latin typeface="Times New Roman" panose="02020603050405020304" pitchFamily="18" charset="0"/>
                <a:cs typeface="Times New Roman" panose="02020603050405020304" pitchFamily="18" charset="0"/>
              </a:rPr>
              <a:t>Vậy con hiểu một nền giáo dục hoàn toàn Việt Nam là như thế nào?</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1146412" y="2204630"/>
            <a:ext cx="10768084"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+Đó là ngày khai trường đầu tiên ở nước Việt Nam Dân chủ Cộng hòa.</a:t>
            </a:r>
          </a:p>
        </p:txBody>
      </p:sp>
      <p:sp>
        <p:nvSpPr>
          <p:cNvPr id="14" name="TextBox 13"/>
          <p:cNvSpPr txBox="1"/>
          <p:nvPr/>
        </p:nvSpPr>
        <p:spPr>
          <a:xfrm>
            <a:off x="1146412" y="4127517"/>
            <a:ext cx="10768084" cy="1815882"/>
          </a:xfrm>
          <a:prstGeom prst="rect">
            <a:avLst/>
          </a:prstGeom>
          <a:noFill/>
        </p:spPr>
        <p:txBody>
          <a:bodyPr wrap="square" rtlCol="0">
            <a:spAutoFit/>
          </a:bodyPr>
          <a:lstStyle/>
          <a:p>
            <a:pPr algn="just"/>
            <a:r>
              <a:rPr lang="en-US" sz="2800">
                <a:solidFill>
                  <a:srgbClr val="0000CC"/>
                </a:solidFill>
                <a:latin typeface="Times New Roman" panose="02020603050405020304" pitchFamily="18" charset="0"/>
                <a:cs typeface="Times New Roman" panose="02020603050405020304" pitchFamily="18" charset="0"/>
              </a:rPr>
              <a:t> + Nền giáo dục hoàn toàn tự do. Việt Nam tự quyết định và biên soạn chương trình.</a:t>
            </a:r>
          </a:p>
          <a:p>
            <a:pPr algn="just"/>
            <a:r>
              <a:rPr lang="en-US" sz="2800">
                <a:solidFill>
                  <a:srgbClr val="0000CC"/>
                </a:solidFill>
                <a:latin typeface="Times New Roman" panose="02020603050405020304" pitchFamily="18" charset="0"/>
                <a:cs typeface="Times New Roman" panose="02020603050405020304" pitchFamily="18" charset="0"/>
              </a:rPr>
              <a:t>+ Nền giáo dục đào tạo công dân và nhân tài để phục vụ cho đất nước và dân tộc Việt Nam.</a:t>
            </a:r>
            <a:endParaRPr lang="en-US" sz="2800"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63747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1000"/>
                                        <p:tgtEl>
                                          <p:spTgt spid="14"/>
                                        </p:tgtEl>
                                      </p:cBhvr>
                                    </p:animEffect>
                                    <p:anim calcmode="lin" valueType="num">
                                      <p:cBhvr>
                                        <p:cTn id="43" dur="1000" fill="hold"/>
                                        <p:tgtEl>
                                          <p:spTgt spid="14"/>
                                        </p:tgtEl>
                                        <p:attrNameLst>
                                          <p:attrName>ppt_x</p:attrName>
                                        </p:attrNameLst>
                                      </p:cBhvr>
                                      <p:tavLst>
                                        <p:tav tm="0">
                                          <p:val>
                                            <p:strVal val="#ppt_x"/>
                                          </p:val>
                                        </p:tav>
                                        <p:tav tm="100000">
                                          <p:val>
                                            <p:strVal val="#ppt_x"/>
                                          </p:val>
                                        </p:tav>
                                      </p:tavLst>
                                    </p:anim>
                                    <p:anim calcmode="lin" valueType="num">
                                      <p:cBhvr>
                                        <p:cTn id="4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xit" presetSubtype="4" fill="hold" grpId="1" nodeType="clickEffect">
                                  <p:stCondLst>
                                    <p:cond delay="0"/>
                                  </p:stCondLst>
                                  <p:childTnLst>
                                    <p:anim calcmode="lin" valueType="num">
                                      <p:cBhvr additive="base">
                                        <p:cTn id="48" dur="500"/>
                                        <p:tgtEl>
                                          <p:spTgt spid="10"/>
                                        </p:tgtEl>
                                        <p:attrNameLst>
                                          <p:attrName>ppt_x</p:attrName>
                                        </p:attrNameLst>
                                      </p:cBhvr>
                                      <p:tavLst>
                                        <p:tav tm="0">
                                          <p:val>
                                            <p:strVal val="ppt_x"/>
                                          </p:val>
                                        </p:tav>
                                        <p:tav tm="100000">
                                          <p:val>
                                            <p:strVal val="ppt_x"/>
                                          </p:val>
                                        </p:tav>
                                      </p:tavLst>
                                    </p:anim>
                                    <p:anim calcmode="lin" valueType="num">
                                      <p:cBhvr additive="base">
                                        <p:cTn id="49" dur="500"/>
                                        <p:tgtEl>
                                          <p:spTgt spid="10"/>
                                        </p:tgtEl>
                                        <p:attrNameLst>
                                          <p:attrName>ppt_y</p:attrName>
                                        </p:attrNameLst>
                                      </p:cBhvr>
                                      <p:tavLst>
                                        <p:tav tm="0">
                                          <p:val>
                                            <p:strVal val="ppt_y"/>
                                          </p:val>
                                        </p:tav>
                                        <p:tav tm="100000">
                                          <p:val>
                                            <p:strVal val="1+ppt_h/2"/>
                                          </p:val>
                                        </p:tav>
                                      </p:tavLst>
                                    </p:anim>
                                    <p:set>
                                      <p:cBhvr>
                                        <p:cTn id="50" dur="1" fill="hold">
                                          <p:stCondLst>
                                            <p:cond delay="499"/>
                                          </p:stCondLst>
                                        </p:cTn>
                                        <p:tgtEl>
                                          <p:spTgt spid="10"/>
                                        </p:tgtEl>
                                        <p:attrNameLst>
                                          <p:attrName>style.visibility</p:attrName>
                                        </p:attrNameLst>
                                      </p:cBhvr>
                                      <p:to>
                                        <p:strVal val="hidden"/>
                                      </p:to>
                                    </p:set>
                                  </p:childTnLst>
                                </p:cTn>
                              </p:par>
                              <p:par>
                                <p:cTn id="51" presetID="2" presetClass="exit" presetSubtype="4" fill="hold" grpId="1" nodeType="withEffect">
                                  <p:stCondLst>
                                    <p:cond delay="0"/>
                                  </p:stCondLst>
                                  <p:childTnLst>
                                    <p:anim calcmode="lin" valueType="num">
                                      <p:cBhvr additive="base">
                                        <p:cTn id="52" dur="500"/>
                                        <p:tgtEl>
                                          <p:spTgt spid="14"/>
                                        </p:tgtEl>
                                        <p:attrNameLst>
                                          <p:attrName>ppt_x</p:attrName>
                                        </p:attrNameLst>
                                      </p:cBhvr>
                                      <p:tavLst>
                                        <p:tav tm="0">
                                          <p:val>
                                            <p:strVal val="ppt_x"/>
                                          </p:val>
                                        </p:tav>
                                        <p:tav tm="100000">
                                          <p:val>
                                            <p:strVal val="ppt_x"/>
                                          </p:val>
                                        </p:tav>
                                      </p:tavLst>
                                    </p:anim>
                                    <p:anim calcmode="lin" valueType="num">
                                      <p:cBhvr additive="base">
                                        <p:cTn id="53" dur="500"/>
                                        <p:tgtEl>
                                          <p:spTgt spid="14"/>
                                        </p:tgtEl>
                                        <p:attrNameLst>
                                          <p:attrName>ppt_y</p:attrName>
                                        </p:attrNameLst>
                                      </p:cBhvr>
                                      <p:tavLst>
                                        <p:tav tm="0">
                                          <p:val>
                                            <p:strVal val="ppt_y"/>
                                          </p:val>
                                        </p:tav>
                                        <p:tav tm="100000">
                                          <p:val>
                                            <p:strVal val="1+ppt_h/2"/>
                                          </p:val>
                                        </p:tav>
                                      </p:tavLst>
                                    </p:anim>
                                    <p:set>
                                      <p:cBhvr>
                                        <p:cTn id="54"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10" grpId="0"/>
      <p:bldP spid="10" grpId="1"/>
      <p:bldP spid="13" grpId="0"/>
      <p:bldP spid="14" grpId="0"/>
      <p:bldP spid="14"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7590" y="-18587"/>
            <a:ext cx="12327180" cy="6895174"/>
          </a:xfrm>
          <a:prstGeom prst="rect">
            <a:avLst/>
          </a:prstGeom>
        </p:spPr>
      </p:pic>
      <p:sp>
        <p:nvSpPr>
          <p:cNvPr id="9" name="TextBox 8"/>
          <p:cNvSpPr txBox="1"/>
          <p:nvPr/>
        </p:nvSpPr>
        <p:spPr>
          <a:xfrm>
            <a:off x="1241945" y="5039789"/>
            <a:ext cx="10370934" cy="954107"/>
          </a:xfrm>
          <a:prstGeom prst="rect">
            <a:avLst/>
          </a:prstGeom>
          <a:noFill/>
        </p:spPr>
        <p:txBody>
          <a:bodyPr wrap="square" rtlCol="0">
            <a:spAutoFit/>
          </a:bodyPr>
          <a:lstStyle/>
          <a:p>
            <a:pPr algn="just">
              <a:spcBef>
                <a:spcPct val="50000"/>
              </a:spcBef>
            </a:pPr>
            <a:r>
              <a:rPr lang="en-US" sz="2800">
                <a:solidFill>
                  <a:srgbClr val="0000CC"/>
                </a:solidFill>
                <a:latin typeface="Times New Roman" panose="02020603050405020304" pitchFamily="18" charset="0"/>
                <a:cs typeface="Times New Roman" panose="02020603050405020304" pitchFamily="18" charset="0"/>
              </a:rPr>
              <a:t>Ý chính của đoạn </a:t>
            </a:r>
            <a:r>
              <a:rPr lang="en-US" sz="2800" b="1" i="1">
                <a:solidFill>
                  <a:srgbClr val="0000CC"/>
                </a:solidFill>
                <a:latin typeface="Times New Roman" panose="02020603050405020304" pitchFamily="18" charset="0"/>
                <a:cs typeface="Times New Roman" panose="02020603050405020304" pitchFamily="18" charset="0"/>
              </a:rPr>
              <a:t>1: Sự khác biệt của ngày khai trường năm 1945 với những ngày khai trường khác.</a:t>
            </a:r>
            <a:endParaRPr lang="en-GB" altLang="en-US" sz="2800" b="1" i="1">
              <a:solidFill>
                <a:srgbClr val="0000CC"/>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1241945" y="423142"/>
            <a:ext cx="10370934" cy="1569660"/>
          </a:xfrm>
          <a:prstGeom prst="rect">
            <a:avLst/>
          </a:prstGeom>
          <a:noFill/>
        </p:spPr>
        <p:txBody>
          <a:bodyPr wrap="square" rtlCol="0">
            <a:spAutoFit/>
          </a:bodyPr>
          <a:lstStyle/>
          <a:p>
            <a:pPr algn="just"/>
            <a:r>
              <a:rPr lang="en-US" sz="3200">
                <a:solidFill>
                  <a:srgbClr val="FF0000"/>
                </a:solidFill>
                <a:latin typeface="Times New Roman" panose="02020603050405020304" pitchFamily="18" charset="0"/>
                <a:cs typeface="Times New Roman" panose="02020603050405020304" pitchFamily="18" charset="0"/>
              </a:rPr>
              <a:t>	</a:t>
            </a:r>
            <a:r>
              <a:rPr lang="en-US" sz="3200" i="1">
                <a:solidFill>
                  <a:srgbClr val="FF0000"/>
                </a:solidFill>
                <a:latin typeface="Times New Roman" panose="02020603050405020304" pitchFamily="18" charset="0"/>
                <a:cs typeface="Times New Roman" panose="02020603050405020304" pitchFamily="18" charset="0"/>
              </a:rPr>
              <a:t>“Các em được hưởng sự may mắn đó là nhờ sự hi sinh của biết bao đồng bào các em. Vậy các em nghĩ sao?” </a:t>
            </a:r>
            <a:r>
              <a:rPr lang="en-US" sz="3200">
                <a:solidFill>
                  <a:srgbClr val="FF0000"/>
                </a:solidFill>
                <a:latin typeface="Times New Roman" panose="02020603050405020304" pitchFamily="18" charset="0"/>
                <a:cs typeface="Times New Roman" panose="02020603050405020304" pitchFamily="18" charset="0"/>
              </a:rPr>
              <a:t> Tại sao Bác Hồ lại hỏi như vậy?</a:t>
            </a:r>
            <a:endParaRPr lang="en-US" sz="3200" i="1" dirty="0">
              <a:solidFill>
                <a:srgbClr val="FF0000"/>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1135039" y="4438481"/>
            <a:ext cx="10768084" cy="523220"/>
          </a:xfrm>
          <a:prstGeom prst="rect">
            <a:avLst/>
          </a:prstGeom>
          <a:noFill/>
        </p:spPr>
        <p:txBody>
          <a:bodyPr wrap="square" rtlCol="0">
            <a:spAutoFit/>
          </a:bodyPr>
          <a:lstStyle/>
          <a:p>
            <a:r>
              <a:rPr lang="en-US" sz="2800">
                <a:solidFill>
                  <a:srgbClr val="FF0000"/>
                </a:solidFill>
                <a:latin typeface="Times New Roman" panose="02020603050405020304" pitchFamily="18" charset="0"/>
                <a:cs typeface="Times New Roman" panose="02020603050405020304" pitchFamily="18" charset="0"/>
              </a:rPr>
              <a:t>+</a:t>
            </a:r>
            <a:r>
              <a:rPr lang="en-US" sz="2800">
                <a:solidFill>
                  <a:srgbClr val="0000CC"/>
                </a:solidFill>
                <a:latin typeface="Times New Roman" panose="02020603050405020304" pitchFamily="18" charset="0"/>
                <a:cs typeface="Times New Roman" panose="02020603050405020304" pitchFamily="18" charset="0"/>
              </a:rPr>
              <a:t> </a:t>
            </a:r>
            <a:r>
              <a:rPr lang="en-US" sz="2800">
                <a:solidFill>
                  <a:srgbClr val="FF0000"/>
                </a:solidFill>
                <a:latin typeface="Times New Roman" panose="02020603050405020304" pitchFamily="18" charset="0"/>
                <a:cs typeface="Times New Roman" panose="02020603050405020304" pitchFamily="18" charset="0"/>
              </a:rPr>
              <a:t>Con cho cô biết ý chính đoạn 1 là gì?</a:t>
            </a:r>
          </a:p>
        </p:txBody>
      </p:sp>
      <p:sp>
        <p:nvSpPr>
          <p:cNvPr id="12" name="TextBox 11">
            <a:extLst>
              <a:ext uri="{FF2B5EF4-FFF2-40B4-BE49-F238E27FC236}">
                <a16:creationId xmlns:a16="http://schemas.microsoft.com/office/drawing/2014/main" id="{1F62EC2E-5741-47B0-AE1D-4829DD5D5614}"/>
              </a:ext>
            </a:extLst>
          </p:cNvPr>
          <p:cNvSpPr txBox="1"/>
          <p:nvPr/>
        </p:nvSpPr>
        <p:spPr>
          <a:xfrm>
            <a:off x="533286" y="2523596"/>
            <a:ext cx="10768084" cy="523220"/>
          </a:xfrm>
          <a:prstGeom prst="rect">
            <a:avLst/>
          </a:prstGeom>
          <a:noFill/>
        </p:spPr>
        <p:txBody>
          <a:bodyPr wrap="square" rtlCol="0">
            <a:spAutoFit/>
          </a:bodyPr>
          <a:lstStyle/>
          <a:p>
            <a:pPr lvl="1" algn="just"/>
            <a:endParaRPr lang="en-US" sz="2800" i="1" dirty="0">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974E48F3-889B-4621-801B-F80E04CA4C40}"/>
              </a:ext>
            </a:extLst>
          </p:cNvPr>
          <p:cNvSpPr txBox="1"/>
          <p:nvPr/>
        </p:nvSpPr>
        <p:spPr>
          <a:xfrm>
            <a:off x="777695" y="2025418"/>
            <a:ext cx="10881019" cy="2554545"/>
          </a:xfrm>
          <a:prstGeom prst="rect">
            <a:avLst/>
          </a:prstGeom>
          <a:noFill/>
        </p:spPr>
        <p:txBody>
          <a:bodyPr wrap="square" rtlCol="0">
            <a:spAutoFit/>
          </a:bodyPr>
          <a:lstStyle/>
          <a:p>
            <a:pPr algn="just"/>
            <a:r>
              <a:rPr lang="en-US" sz="3200">
                <a:latin typeface="Times New Roman" panose="02020603050405020304" pitchFamily="18" charset="0"/>
                <a:cs typeface="Times New Roman" panose="02020603050405020304" pitchFamily="18" charset="0"/>
              </a:rPr>
              <a:t>Bác Hồ hỏi như vậy vì: để khơi gợi lòng biết ơn, cũng như nhắc nhở các em HS phải biết ghi nhớ công lao của những đồng bào, những người chiến sĩ đã ngã xuống, đã hy sinh không tiếc máu xương của mình để bảo vệ tổ quốc, bảo vệ cho nền độc lập của dân tộc. </a:t>
            </a:r>
            <a:endParaRPr lang="en-US" sz="32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0282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5" grpId="0"/>
      <p:bldP spid="16" grpId="0"/>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45705864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1208</TotalTime>
  <Words>2366</Words>
  <Application>Microsoft Office PowerPoint</Application>
  <PresentationFormat>Widescreen</PresentationFormat>
  <Paragraphs>100</Paragraphs>
  <Slides>16</Slides>
  <Notes>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16</vt:i4>
      </vt:variant>
    </vt:vector>
  </HeadingPairs>
  <TitlesOfParts>
    <vt:vector size="24" baseType="lpstr">
      <vt:lpstr>Arial</vt:lpstr>
      <vt:lpstr>Calibri</vt:lpstr>
      <vt:lpstr>Calibri Light</vt:lpstr>
      <vt:lpstr>Times New Roman</vt:lpstr>
      <vt:lpstr>Trebuchet MS</vt:lpstr>
      <vt:lpstr>Wingdings 3</vt:lpstr>
      <vt:lpstr>Office Theme</vt:lpstr>
      <vt:lpstr>1_Facet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78</cp:revision>
  <dcterms:created xsi:type="dcterms:W3CDTF">2021-09-02T13:26:37Z</dcterms:created>
  <dcterms:modified xsi:type="dcterms:W3CDTF">2023-09-09T14:54:31Z</dcterms:modified>
</cp:coreProperties>
</file>