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22"/>
  </p:notesMasterIdLst>
  <p:handoutMasterIdLst>
    <p:handoutMasterId r:id="rId23"/>
  </p:handoutMasterIdLst>
  <p:sldIdLst>
    <p:sldId id="260" r:id="rId2"/>
    <p:sldId id="257" r:id="rId3"/>
    <p:sldId id="337" r:id="rId4"/>
    <p:sldId id="293" r:id="rId5"/>
    <p:sldId id="296" r:id="rId6"/>
    <p:sldId id="291" r:id="rId7"/>
    <p:sldId id="409" r:id="rId8"/>
    <p:sldId id="346" r:id="rId9"/>
    <p:sldId id="313" r:id="rId10"/>
    <p:sldId id="410" r:id="rId11"/>
    <p:sldId id="411" r:id="rId12"/>
    <p:sldId id="348" r:id="rId13"/>
    <p:sldId id="412" r:id="rId14"/>
    <p:sldId id="299" r:id="rId15"/>
    <p:sldId id="319" r:id="rId16"/>
    <p:sldId id="350" r:id="rId17"/>
    <p:sldId id="413" r:id="rId18"/>
    <p:sldId id="365" r:id="rId19"/>
    <p:sldId id="414" r:id="rId20"/>
    <p:sldId id="415" r:id="rId21"/>
  </p:sldIdLst>
  <p:sldSz cx="12192000" cy="6858000"/>
  <p:notesSz cx="6858000" cy="9144000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FF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FF00FF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FF00FF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FF00FF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FF00FF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rgbClr val="FF00FF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rgbClr val="FF00FF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rgbClr val="FF00FF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rgbClr val="FF00FF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FFFF00"/>
    <a:srgbClr val="3399FF"/>
    <a:srgbClr val="00CC00"/>
    <a:srgbClr val="CCFF33"/>
    <a:srgbClr val="FFCCFF"/>
    <a:srgbClr val="0066FF"/>
    <a:srgbClr val="FFFF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74" autoAdjust="0"/>
    <p:restoredTop sz="80073" autoAdjust="0"/>
  </p:normalViewPr>
  <p:slideViewPr>
    <p:cSldViewPr>
      <p:cViewPr varScale="1">
        <p:scale>
          <a:sx n="66" d="100"/>
          <a:sy n="66" d="100"/>
        </p:scale>
        <p:origin x="1378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28B08A0-1DA0-4C1C-BFBA-F5991FAB0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A015B7A-6C85-42CF-97FE-6582A46168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92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9C23E-164B-4365-80AC-F242954C6C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00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4495D777-DDF6-4A10-A006-06899BDBC14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54F75FA4-FBC4-40CB-B767-3AD9B17C08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vi-VN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FA6E79A4-E737-4E72-A42B-0EEB40505FB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E8DF37A-2F99-43DF-880D-1051F2B6BE46}" type="slidenum">
              <a:rPr lang="en-US" altLang="vi-VN" smtClean="0"/>
              <a:pPr/>
              <a:t>5</a:t>
            </a:fld>
            <a:endParaRPr lang="en-US" altLang="vi-V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87B1F7B1-B896-458C-A2B7-CEB498DD08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C5B186DA-0BCE-4855-A339-5EE8A222E61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F0FBDA77-151F-4CB4-BA33-10BA324973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41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41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41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41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41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413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413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413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413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706CA32-DC11-4C57-BCAE-FD7CC3FC1B85}" type="slidenum">
              <a:rPr lang="en-US" altLang="en-US">
                <a:latin typeface="Times New Roman" panose="02020603050405020304" pitchFamily="18" charset="0"/>
              </a:rPr>
              <a:pPr/>
              <a:t>9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015B7A-6C85-42CF-97FE-6582A461684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345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A015B7A-6C85-42CF-97FE-6582A4616845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32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Google Shape;1319;gb9151035d0_0_503:notes">
            <a:extLst>
              <a:ext uri="{FF2B5EF4-FFF2-40B4-BE49-F238E27FC236}">
                <a16:creationId xmlns:a16="http://schemas.microsoft.com/office/drawing/2014/main" id="{615D3D75-031E-4120-B788-BDA11218F8B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Google Shape;1320;gb9151035d0_0_503:notes">
            <a:extLst>
              <a:ext uri="{FF2B5EF4-FFF2-40B4-BE49-F238E27FC236}">
                <a16:creationId xmlns:a16="http://schemas.microsoft.com/office/drawing/2014/main" id="{7C928CBC-8E6B-408F-91CF-EA4A5A1B11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7066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9F17C-61F7-40D2-82BB-76A6426E0EC8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3689A-12EC-45D3-9453-95E02599F8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624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047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335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65557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794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46806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0855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3325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83422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4168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02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9F17C-61F7-40D2-82BB-76A6426E0EC8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3689A-12EC-45D3-9453-95E02599F8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2818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20532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8232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15942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1449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F501ED9-5198-446B-A35E-1C571DFB758A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E19F3-B27A-4BE3-9209-956CED04E6D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86159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9989CE-05C3-4766-9766-7D205308C04A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D582D-615B-448D-8DE9-061E8B98DCE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2619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7F9B98D-BD65-408F-8196-306650683C55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2127A-E231-4F51-BD7B-942B5425BA4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65059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22941FA-21B9-47DE-AA02-86DAD3A3E879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10A48-17B1-48B9-B3B2-FFB6FA70525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3406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77AD83-50D2-4859-87C2-22DD015228AC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05F-1894-438F-B954-EE1BF3A80AE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62958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77AD83-50D2-4859-87C2-22DD015228AC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05F-1894-438F-B954-EE1BF3A80AE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9004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9F17C-61F7-40D2-82BB-76A6426E0EC8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3689A-12EC-45D3-9453-95E02599F8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7036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77AD83-50D2-4859-87C2-22DD015228AC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05F-1894-438F-B954-EE1BF3A80AE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60979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C77AD83-50D2-4859-87C2-22DD015228AC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7405F-1894-438F-B954-EE1BF3A80AE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1195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7E660C-83F3-4A72-93CC-90D31B8AF132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F2E596-6D59-4284-8EBC-D70065270AA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90382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2729D6-F035-433B-8BF3-4792B209D3A6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D62E07-C6D7-4A44-9C4C-57201AB4454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1935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97F920-AD61-4AF1-A687-ADA233FDF252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B010D-EACF-4071-BD9F-8EF554B1F06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693808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EBF63B-61D0-4299-9B6C-A5DF05BC4A2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5666-457D-46A7-BFBC-A79C97281B6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8622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2_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41025A4A-B2CF-4F4A-AFCE-F706AF51F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D544E5-B7D0-48F3-9D08-1B42F53D6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B0ED12FF-9EF0-4558-8791-4AF2B390B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698602-57AC-4A6E-BD3D-082C54A3B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8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9F17C-61F7-40D2-82BB-76A6426E0EC8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3689A-12EC-45D3-9453-95E02599F8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092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9F17C-61F7-40D2-82BB-76A6426E0EC8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3689A-12EC-45D3-9453-95E02599F8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5365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C9F17C-61F7-40D2-82BB-76A6426E0EC8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3689A-12EC-45D3-9453-95E02599F85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4146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22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168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4D2218-52A0-470D-BA29-3F5842966F44}" type="datetimeFigureOut">
              <a:rPr lang="en-US" smtClean="0"/>
              <a:pPr>
                <a:defRPr/>
              </a:pPr>
              <a:t>10/19/2023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89E54-A0C5-49FC-8E2D-8A807A628E8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319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D9D45D0-4E50-49B3-85F4-2EFC9F59AE0E}" type="slidenum">
              <a:rPr lang="en-US" smtClean="0"/>
              <a:pPr>
                <a:defRPr/>
              </a:pPr>
              <a:t>‹#›</a:t>
            </a:fld>
            <a:endParaRPr lang="en-US" sz="1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79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895" r:id="rId2"/>
    <p:sldLayoutId id="2147483893" r:id="rId3"/>
    <p:sldLayoutId id="2147483883" r:id="rId4"/>
    <p:sldLayoutId id="2147483881" r:id="rId5"/>
    <p:sldLayoutId id="2147483880" r:id="rId6"/>
    <p:sldLayoutId id="2147483787" r:id="rId7"/>
    <p:sldLayoutId id="2147483898" r:id="rId8"/>
    <p:sldLayoutId id="2147483897" r:id="rId9"/>
    <p:sldLayoutId id="2147483896" r:id="rId10"/>
    <p:sldLayoutId id="2147483894" r:id="rId11"/>
    <p:sldLayoutId id="2147483892" r:id="rId12"/>
    <p:sldLayoutId id="2147483891" r:id="rId13"/>
    <p:sldLayoutId id="2147483890" r:id="rId14"/>
    <p:sldLayoutId id="2147483889" r:id="rId15"/>
    <p:sldLayoutId id="2147483888" r:id="rId16"/>
    <p:sldLayoutId id="2147483887" r:id="rId17"/>
    <p:sldLayoutId id="2147483886" r:id="rId18"/>
    <p:sldLayoutId id="2147483885" r:id="rId19"/>
    <p:sldLayoutId id="2147483884" r:id="rId20"/>
    <p:sldLayoutId id="2147483882" r:id="rId21"/>
    <p:sldLayoutId id="2147483879" r:id="rId22"/>
    <p:sldLayoutId id="2147483878" r:id="rId23"/>
    <p:sldLayoutId id="2147483788" r:id="rId24"/>
    <p:sldLayoutId id="2147483789" r:id="rId25"/>
    <p:sldLayoutId id="2147483790" r:id="rId26"/>
    <p:sldLayoutId id="2147483791" r:id="rId27"/>
    <p:sldLayoutId id="2147483792" r:id="rId28"/>
    <p:sldLayoutId id="2147483877" r:id="rId29"/>
    <p:sldLayoutId id="2147483876" r:id="rId30"/>
    <p:sldLayoutId id="2147483875" r:id="rId31"/>
    <p:sldLayoutId id="2147483793" r:id="rId32"/>
    <p:sldLayoutId id="2147483794" r:id="rId33"/>
    <p:sldLayoutId id="2147483795" r:id="rId34"/>
    <p:sldLayoutId id="2147483796" r:id="rId35"/>
    <p:sldLayoutId id="2147483874" r:id="rId3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AFB68D-8462-458D-B5E6-B532C90CE1BF}"/>
              </a:ext>
            </a:extLst>
          </p:cNvPr>
          <p:cNvSpPr/>
          <p:nvPr/>
        </p:nvSpPr>
        <p:spPr>
          <a:xfrm>
            <a:off x="3239570" y="1988840"/>
            <a:ext cx="5744963" cy="992579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15818490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8" name="Text Box 6">
            <a:extLst>
              <a:ext uri="{FF2B5EF4-FFF2-40B4-BE49-F238E27FC236}">
                <a16:creationId xmlns:a16="http://schemas.microsoft.com/office/drawing/2014/main" id="{66A570B5-0E5B-46E8-9DEB-11830B039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8756" y="256787"/>
            <a:ext cx="9801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latin typeface="Times New Roman" panose="02020603050405020304" pitchFamily="18" charset="0"/>
              </a:rPr>
              <a:t>Bài 1: Xếp những từ có tiếng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latin typeface="Times New Roman" panose="02020603050405020304" pitchFamily="18" charset="0"/>
              </a:rPr>
              <a:t>cho dưới đây thành hai nhóm a và b:</a:t>
            </a:r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189D6EE2-9E14-481D-8873-D36DBF010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7740" y="2202953"/>
            <a:ext cx="0" cy="439826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Text Box 9">
            <a:extLst>
              <a:ext uri="{FF2B5EF4-FFF2-40B4-BE49-F238E27FC236}">
                <a16:creationId xmlns:a16="http://schemas.microsoft.com/office/drawing/2014/main" id="{27379187-9B7B-4371-8163-F1782D15D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012" y="2207934"/>
            <a:ext cx="41910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“bạn bè”</a:t>
            </a:r>
          </a:p>
        </p:txBody>
      </p:sp>
      <p:sp>
        <p:nvSpPr>
          <p:cNvPr id="10260" name="Text Box 12">
            <a:extLst>
              <a:ext uri="{FF2B5EF4-FFF2-40B4-BE49-F238E27FC236}">
                <a16:creationId xmlns:a16="http://schemas.microsoft.com/office/drawing/2014/main" id="{13325CB2-0FAB-419F-8735-71CB6DE8D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879" y="2202953"/>
            <a:ext cx="419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“có”</a:t>
            </a:r>
          </a:p>
        </p:txBody>
      </p:sp>
      <p:sp>
        <p:nvSpPr>
          <p:cNvPr id="100366" name="Text Box 14">
            <a:extLst>
              <a:ext uri="{FF2B5EF4-FFF2-40B4-BE49-F238E27FC236}">
                <a16:creationId xmlns:a16="http://schemas.microsoft.com/office/drawing/2014/main" id="{9833916E-4CF6-46E9-B5B9-D7A43D580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876" y="932123"/>
            <a:ext cx="25385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nghị,</a:t>
            </a:r>
          </a:p>
        </p:txBody>
      </p:sp>
      <p:sp>
        <p:nvSpPr>
          <p:cNvPr id="100367" name="Text Box 15">
            <a:extLst>
              <a:ext uri="{FF2B5EF4-FFF2-40B4-BE49-F238E27FC236}">
                <a16:creationId xmlns:a16="http://schemas.microsoft.com/office/drawing/2014/main" id="{B264C9EB-E09B-43D3-9307-F08374727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099" y="917836"/>
            <a:ext cx="1839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hiệu,</a:t>
            </a:r>
          </a:p>
        </p:txBody>
      </p:sp>
      <p:sp>
        <p:nvSpPr>
          <p:cNvPr id="100368" name="Text Box 16">
            <a:extLst>
              <a:ext uri="{FF2B5EF4-FFF2-40B4-BE49-F238E27FC236}">
                <a16:creationId xmlns:a16="http://schemas.microsoft.com/office/drawing/2014/main" id="{B2736D3D-FFB2-48C7-A780-DE2CA5040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432" y="887746"/>
            <a:ext cx="20764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chiến hữu,</a:t>
            </a:r>
          </a:p>
        </p:txBody>
      </p:sp>
      <p:sp>
        <p:nvSpPr>
          <p:cNvPr id="100369" name="Text Box 17">
            <a:extLst>
              <a:ext uri="{FF2B5EF4-FFF2-40B4-BE49-F238E27FC236}">
                <a16:creationId xmlns:a16="http://schemas.microsoft.com/office/drawing/2014/main" id="{18F654C5-A2D7-4CE0-BBFF-BD3D5F8E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684" y="871669"/>
            <a:ext cx="2070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tình,</a:t>
            </a:r>
          </a:p>
        </p:txBody>
      </p:sp>
      <p:sp>
        <p:nvSpPr>
          <p:cNvPr id="100370" name="Text Box 18">
            <a:extLst>
              <a:ext uri="{FF2B5EF4-FFF2-40B4-BE49-F238E27FC236}">
                <a16:creationId xmlns:a16="http://schemas.microsoft.com/office/drawing/2014/main" id="{699CAE65-41F5-4C71-A725-EB7887B27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8969" y="839107"/>
            <a:ext cx="20708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thân hữu,</a:t>
            </a:r>
          </a:p>
        </p:txBody>
      </p:sp>
      <p:sp>
        <p:nvSpPr>
          <p:cNvPr id="100371" name="Text Box 19">
            <a:extLst>
              <a:ext uri="{FF2B5EF4-FFF2-40B4-BE49-F238E27FC236}">
                <a16:creationId xmlns:a16="http://schemas.microsoft.com/office/drawing/2014/main" id="{C6168D54-4A8D-4038-B7B2-A7DBC13C1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7650" y="835215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ích,</a:t>
            </a:r>
          </a:p>
        </p:txBody>
      </p:sp>
      <p:sp>
        <p:nvSpPr>
          <p:cNvPr id="100372" name="Text Box 20">
            <a:extLst>
              <a:ext uri="{FF2B5EF4-FFF2-40B4-BE49-F238E27FC236}">
                <a16:creationId xmlns:a16="http://schemas.microsoft.com/office/drawing/2014/main" id="{48FC6DBD-B34D-485A-8E01-D0E697C33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265" y="1352647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hảo,</a:t>
            </a:r>
          </a:p>
        </p:txBody>
      </p:sp>
      <p:sp>
        <p:nvSpPr>
          <p:cNvPr id="100373" name="Text Box 21">
            <a:extLst>
              <a:ext uri="{FF2B5EF4-FFF2-40B4-BE49-F238E27FC236}">
                <a16:creationId xmlns:a16="http://schemas.microsoft.com/office/drawing/2014/main" id="{C762F768-824D-476E-8369-B1F3074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736" y="1352647"/>
            <a:ext cx="22821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bằng hữu,</a:t>
            </a:r>
          </a:p>
        </p:txBody>
      </p:sp>
      <p:sp>
        <p:nvSpPr>
          <p:cNvPr id="100374" name="Text Box 22">
            <a:extLst>
              <a:ext uri="{FF2B5EF4-FFF2-40B4-BE49-F238E27FC236}">
                <a16:creationId xmlns:a16="http://schemas.microsoft.com/office/drawing/2014/main" id="{D2332BFD-963E-497D-BB62-A1029AF4D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527" y="1348423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bạn hữu,</a:t>
            </a:r>
          </a:p>
        </p:txBody>
      </p:sp>
      <p:sp>
        <p:nvSpPr>
          <p:cNvPr id="100375" name="Text Box 23">
            <a:extLst>
              <a:ext uri="{FF2B5EF4-FFF2-40B4-BE49-F238E27FC236}">
                <a16:creationId xmlns:a16="http://schemas.microsoft.com/office/drawing/2014/main" id="{423206B0-B789-41DE-83C6-8728E1B8E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259420"/>
            <a:ext cx="2245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dụng.</a:t>
            </a:r>
          </a:p>
        </p:txBody>
      </p:sp>
      <p:sp>
        <p:nvSpPr>
          <p:cNvPr id="100380" name="Text Box 28">
            <a:extLst>
              <a:ext uri="{FF2B5EF4-FFF2-40B4-BE49-F238E27FC236}">
                <a16:creationId xmlns:a16="http://schemas.microsoft.com/office/drawing/2014/main" id="{68B12FDD-3D39-4AAD-9197-514A08FB7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404" y="2790825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hữu nghị</a:t>
            </a:r>
          </a:p>
        </p:txBody>
      </p:sp>
      <p:sp>
        <p:nvSpPr>
          <p:cNvPr id="100383" name="Text Box 31">
            <a:extLst>
              <a:ext uri="{FF2B5EF4-FFF2-40B4-BE49-F238E27FC236}">
                <a16:creationId xmlns:a16="http://schemas.microsoft.com/office/drawing/2014/main" id="{73524ABE-050D-4DBF-BE0E-802BC613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757486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hữu ích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2320853-A990-4D4A-BA6A-AEFA3D59C4E0}"/>
              </a:ext>
            </a:extLst>
          </p:cNvPr>
          <p:cNvCxnSpPr>
            <a:cxnSpLocks/>
          </p:cNvCxnSpPr>
          <p:nvPr/>
        </p:nvCxnSpPr>
        <p:spPr>
          <a:xfrm>
            <a:off x="2688843" y="647267"/>
            <a:ext cx="3657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987BD5-9C67-4D91-B6C4-7DBE426AC224}"/>
              </a:ext>
            </a:extLst>
          </p:cNvPr>
          <p:cNvCxnSpPr>
            <a:cxnSpLocks/>
          </p:cNvCxnSpPr>
          <p:nvPr/>
        </p:nvCxnSpPr>
        <p:spPr>
          <a:xfrm>
            <a:off x="4886629" y="601145"/>
            <a:ext cx="12801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82E8B36-1367-4ECA-88C3-033518BD78B7}"/>
              </a:ext>
            </a:extLst>
          </p:cNvPr>
          <p:cNvCxnSpPr>
            <a:cxnSpLocks/>
          </p:cNvCxnSpPr>
          <p:nvPr/>
        </p:nvCxnSpPr>
        <p:spPr>
          <a:xfrm>
            <a:off x="8832304" y="620688"/>
            <a:ext cx="2103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4582970"/>
      </p:ext>
    </p:extLst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03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-7.40741E-7 L 0.38919 0.26505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003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53" y="1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6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03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22222E-6 L 0.18425 0.38727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100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06" y="19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6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03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59259E-6 L -0.15924 0.27986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100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69" y="1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6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03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3.33333E-6 L -0.59153 0.39213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100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583" y="19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03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-3.7037E-6 L 0.06042 0.27709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003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21" y="1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03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33333E-6 L -0.00091 0.31713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1003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5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03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7.40741E-7 L -0.07448 0.3412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003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24" y="170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03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22222E-6 L -0.41368 0.44375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1003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690" y="22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03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3.33333E-6 L 0.0306 0.32754 " pathEditMode="relative" rAng="0" ptsTypes="AA">
                                      <p:cBhvr>
                                        <p:cTn id="46" dur="500" fill="hold"/>
                                        <p:tgtEl>
                                          <p:spTgt spid="10037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3" y="1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373"/>
                  </p:tgtEl>
                </p:cond>
              </p:nextCondLst>
            </p:seq>
          </p:childTnLst>
        </p:cTn>
      </p:par>
    </p:tnLst>
    <p:bldLst>
      <p:bldP spid="100367" grpId="0"/>
      <p:bldP spid="100368" grpId="0"/>
      <p:bldP spid="100369" grpId="0"/>
      <p:bldP spid="100370" grpId="0"/>
      <p:bldP spid="100371" grpId="0"/>
      <p:bldP spid="100372" grpId="0"/>
      <p:bldP spid="100373" grpId="0"/>
      <p:bldP spid="100374" grpId="0"/>
      <p:bldP spid="10037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8" name="Text Box 6">
            <a:extLst>
              <a:ext uri="{FF2B5EF4-FFF2-40B4-BE49-F238E27FC236}">
                <a16:creationId xmlns:a16="http://schemas.microsoft.com/office/drawing/2014/main" id="{66A570B5-0E5B-46E8-9DEB-11830B039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8756" y="256787"/>
            <a:ext cx="9801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latin typeface="Times New Roman" panose="02020603050405020304" pitchFamily="18" charset="0"/>
              </a:rPr>
              <a:t>Bài 2: Xếp các từ có tiếng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latin typeface="Times New Roman" panose="02020603050405020304" pitchFamily="18" charset="0"/>
              </a:rPr>
              <a:t>cho dưới đây thành hai nhóm a và b:</a:t>
            </a:r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189D6EE2-9E14-481D-8873-D36DBF010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7740" y="2202953"/>
            <a:ext cx="0" cy="201813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Text Box 9">
            <a:extLst>
              <a:ext uri="{FF2B5EF4-FFF2-40B4-BE49-F238E27FC236}">
                <a16:creationId xmlns:a16="http://schemas.microsoft.com/office/drawing/2014/main" id="{27379187-9B7B-4371-8163-F1782D15D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369" y="2207934"/>
            <a:ext cx="582351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“gộp lại” 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(thành lớn hơn)</a:t>
            </a:r>
          </a:p>
        </p:txBody>
      </p:sp>
      <p:sp>
        <p:nvSpPr>
          <p:cNvPr id="10260" name="Text Box 12">
            <a:extLst>
              <a:ext uri="{FF2B5EF4-FFF2-40B4-BE49-F238E27FC236}">
                <a16:creationId xmlns:a16="http://schemas.microsoft.com/office/drawing/2014/main" id="{13325CB2-0FAB-419F-8735-71CB6DE8D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202953"/>
            <a:ext cx="560404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“đúng với yêu cầu, đòi hỏi…nào đó”.</a:t>
            </a:r>
            <a:endParaRPr lang="en-US" altLang="vi-VN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366" name="Text Box 14">
            <a:extLst>
              <a:ext uri="{FF2B5EF4-FFF2-40B4-BE49-F238E27FC236}">
                <a16:creationId xmlns:a16="http://schemas.microsoft.com/office/drawing/2014/main" id="{9833916E-4CF6-46E9-B5B9-D7A43D580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876" y="932123"/>
            <a:ext cx="25385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tình,</a:t>
            </a:r>
          </a:p>
        </p:txBody>
      </p:sp>
      <p:sp>
        <p:nvSpPr>
          <p:cNvPr id="100367" name="Text Box 15">
            <a:extLst>
              <a:ext uri="{FF2B5EF4-FFF2-40B4-BE49-F238E27FC236}">
                <a16:creationId xmlns:a16="http://schemas.microsoft.com/office/drawing/2014/main" id="{B264C9EB-E09B-43D3-9307-F08374727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099" y="917836"/>
            <a:ext cx="1839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tác,</a:t>
            </a:r>
          </a:p>
        </p:txBody>
      </p:sp>
      <p:sp>
        <p:nvSpPr>
          <p:cNvPr id="100368" name="Text Box 16">
            <a:extLst>
              <a:ext uri="{FF2B5EF4-FFF2-40B4-BE49-F238E27FC236}">
                <a16:creationId xmlns:a16="http://schemas.microsoft.com/office/drawing/2014/main" id="{B2736D3D-FFB2-48C7-A780-DE2CA5040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432" y="887746"/>
            <a:ext cx="20764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phù hợp,</a:t>
            </a:r>
          </a:p>
        </p:txBody>
      </p:sp>
      <p:sp>
        <p:nvSpPr>
          <p:cNvPr id="100369" name="Text Box 17">
            <a:extLst>
              <a:ext uri="{FF2B5EF4-FFF2-40B4-BE49-F238E27FC236}">
                <a16:creationId xmlns:a16="http://schemas.microsoft.com/office/drawing/2014/main" id="{18F654C5-A2D7-4CE0-BBFF-BD3D5F8E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684" y="871669"/>
            <a:ext cx="2070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thời,</a:t>
            </a:r>
          </a:p>
        </p:txBody>
      </p:sp>
      <p:sp>
        <p:nvSpPr>
          <p:cNvPr id="100370" name="Text Box 18">
            <a:extLst>
              <a:ext uri="{FF2B5EF4-FFF2-40B4-BE49-F238E27FC236}">
                <a16:creationId xmlns:a16="http://schemas.microsoft.com/office/drawing/2014/main" id="{699CAE65-41F5-4C71-A725-EB7887B27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8969" y="839107"/>
            <a:ext cx="20708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lệ</a:t>
            </a:r>
          </a:p>
        </p:txBody>
      </p:sp>
      <p:sp>
        <p:nvSpPr>
          <p:cNvPr id="100371" name="Text Box 19">
            <a:extLst>
              <a:ext uri="{FF2B5EF4-FFF2-40B4-BE49-F238E27FC236}">
                <a16:creationId xmlns:a16="http://schemas.microsoft.com/office/drawing/2014/main" id="{C6168D54-4A8D-4038-B7B2-A7DBC13C1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7649" y="835215"/>
            <a:ext cx="16944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nhất,</a:t>
            </a:r>
          </a:p>
        </p:txBody>
      </p:sp>
      <p:sp>
        <p:nvSpPr>
          <p:cNvPr id="100372" name="Text Box 20">
            <a:extLst>
              <a:ext uri="{FF2B5EF4-FFF2-40B4-BE49-F238E27FC236}">
                <a16:creationId xmlns:a16="http://schemas.microsoft.com/office/drawing/2014/main" id="{48FC6DBD-B34D-485A-8E01-D0E697C33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265" y="1352647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pháp,</a:t>
            </a:r>
          </a:p>
        </p:txBody>
      </p:sp>
      <p:sp>
        <p:nvSpPr>
          <p:cNvPr id="100373" name="Text Box 21">
            <a:extLst>
              <a:ext uri="{FF2B5EF4-FFF2-40B4-BE49-F238E27FC236}">
                <a16:creationId xmlns:a16="http://schemas.microsoft.com/office/drawing/2014/main" id="{C762F768-824D-476E-8369-B1F3074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736" y="1352647"/>
            <a:ext cx="22821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lực,</a:t>
            </a:r>
          </a:p>
        </p:txBody>
      </p:sp>
      <p:sp>
        <p:nvSpPr>
          <p:cNvPr id="100374" name="Text Box 22">
            <a:extLst>
              <a:ext uri="{FF2B5EF4-FFF2-40B4-BE49-F238E27FC236}">
                <a16:creationId xmlns:a16="http://schemas.microsoft.com/office/drawing/2014/main" id="{D2332BFD-963E-497D-BB62-A1029AF4D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527" y="1348423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lí,</a:t>
            </a:r>
          </a:p>
        </p:txBody>
      </p:sp>
      <p:sp>
        <p:nvSpPr>
          <p:cNvPr id="100375" name="Text Box 23">
            <a:extLst>
              <a:ext uri="{FF2B5EF4-FFF2-40B4-BE49-F238E27FC236}">
                <a16:creationId xmlns:a16="http://schemas.microsoft.com/office/drawing/2014/main" id="{423206B0-B789-41DE-83C6-8728E1B8E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5515" y="1363556"/>
            <a:ext cx="2245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thích hợp.</a:t>
            </a:r>
          </a:p>
        </p:txBody>
      </p:sp>
      <p:sp>
        <p:nvSpPr>
          <p:cNvPr id="100380" name="Text Box 28">
            <a:extLst>
              <a:ext uri="{FF2B5EF4-FFF2-40B4-BE49-F238E27FC236}">
                <a16:creationId xmlns:a16="http://schemas.microsoft.com/office/drawing/2014/main" id="{68B12FDD-3D39-4AAD-9197-514A08FB7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876" y="3054420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hợp tác</a:t>
            </a:r>
          </a:p>
        </p:txBody>
      </p:sp>
      <p:sp>
        <p:nvSpPr>
          <p:cNvPr id="100383" name="Text Box 31">
            <a:extLst>
              <a:ext uri="{FF2B5EF4-FFF2-40B4-BE49-F238E27FC236}">
                <a16:creationId xmlns:a16="http://schemas.microsoft.com/office/drawing/2014/main" id="{73524ABE-050D-4DBF-BE0E-802BC613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8935" y="3054420"/>
            <a:ext cx="23271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thích hợp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2320853-A990-4D4A-BA6A-AEFA3D59C4E0}"/>
              </a:ext>
            </a:extLst>
          </p:cNvPr>
          <p:cNvCxnSpPr>
            <a:cxnSpLocks/>
          </p:cNvCxnSpPr>
          <p:nvPr/>
        </p:nvCxnSpPr>
        <p:spPr>
          <a:xfrm>
            <a:off x="2688843" y="647267"/>
            <a:ext cx="3657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987BD5-9C67-4D91-B6C4-7DBE426AC224}"/>
              </a:ext>
            </a:extLst>
          </p:cNvPr>
          <p:cNvCxnSpPr>
            <a:cxnSpLocks/>
          </p:cNvCxnSpPr>
          <p:nvPr/>
        </p:nvCxnSpPr>
        <p:spPr>
          <a:xfrm>
            <a:off x="4608738" y="647267"/>
            <a:ext cx="12801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82E8B36-1367-4ECA-88C3-033518BD78B7}"/>
              </a:ext>
            </a:extLst>
          </p:cNvPr>
          <p:cNvCxnSpPr>
            <a:cxnSpLocks/>
          </p:cNvCxnSpPr>
          <p:nvPr/>
        </p:nvCxnSpPr>
        <p:spPr>
          <a:xfrm>
            <a:off x="8636130" y="647267"/>
            <a:ext cx="2103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" name="Text Box 31">
            <a:extLst>
              <a:ext uri="{FF2B5EF4-FFF2-40B4-BE49-F238E27FC236}">
                <a16:creationId xmlns:a16="http://schemas.microsoft.com/office/drawing/2014/main" id="{564DF495-F999-42A8-81E7-38CCA079C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359" y="4509120"/>
            <a:ext cx="94700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xếp được các từ 2 nhóm con làm thế nào?</a:t>
            </a:r>
          </a:p>
        </p:txBody>
      </p:sp>
    </p:spTree>
    <p:extLst>
      <p:ext uri="{BB962C8B-B14F-4D97-AF65-F5344CB8AC3E}">
        <p14:creationId xmlns:p14="http://schemas.microsoft.com/office/powerpoint/2010/main" val="2716380837"/>
      </p:ext>
    </p:extLst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0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/>
      <p:bldP spid="10260" grpId="0"/>
      <p:bldP spid="100380" grpId="0"/>
      <p:bldP spid="100383" grpId="0"/>
      <p:bldP spid="2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0">
            <a:extLst>
              <a:ext uri="{FF2B5EF4-FFF2-40B4-BE49-F238E27FC236}">
                <a16:creationId xmlns:a16="http://schemas.microsoft.com/office/drawing/2014/main" id="{976B83A0-36A3-44CC-A52A-BF22732951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3581401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endParaRPr lang="vi-VN" altLang="vi-VN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4">
            <a:extLst>
              <a:ext uri="{FF2B5EF4-FFF2-40B4-BE49-F238E27FC236}">
                <a16:creationId xmlns:a16="http://schemas.microsoft.com/office/drawing/2014/main" id="{7A9C6CCE-F2B9-4DCD-82DB-6F9123CEF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1388" y="695325"/>
            <a:ext cx="1524000" cy="698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 i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vi-VN" sz="2000" b="1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.Hợp tình</a:t>
            </a:r>
            <a:endParaRPr lang="vi-VN" altLang="vi-VN" sz="24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2.Thích hợp</a:t>
            </a:r>
            <a:endParaRPr lang="vi-VN" altLang="vi-VN" sz="24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3.Phù hợp</a:t>
            </a:r>
            <a:endParaRPr lang="vi-VN" altLang="vi-VN" sz="24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4.Hợp thời</a:t>
            </a:r>
            <a:endParaRPr lang="vi-VN" altLang="vi-VN" sz="24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5.Hợp lệ</a:t>
            </a:r>
            <a:endParaRPr lang="vi-VN" altLang="vi-VN" sz="24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6.Hợp nhất</a:t>
            </a:r>
            <a:endParaRPr lang="vi-VN" altLang="vi-VN" sz="24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7.Hợp pháp</a:t>
            </a:r>
            <a:endParaRPr lang="vi-VN" altLang="vi-VN" sz="24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8.Hợp lực</a:t>
            </a:r>
            <a:endParaRPr lang="vi-VN" altLang="vi-VN" sz="24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2000" b="1" i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9.Hợp lí</a:t>
            </a:r>
            <a:endParaRPr lang="vi-VN" altLang="vi-VN" sz="240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vi-VN" sz="2400" i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2000" b="1" i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vi-VN" sz="2000" b="1" i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F8D26A9F-D36A-411A-A521-A48C16CD55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990600"/>
            <a:ext cx="3810000" cy="517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a.Đáp ứng được đòi hỏi.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b.Phù hợp với thời điểm.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c.Hợp với, ăn khớp với.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d.Thoả đáng về mặt tình cảm hay lí lẽ.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e.Đúng với thể lệ quy định.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f.Hợp thành một tổ chức duy nhất.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g.Đúng lẽ phải.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h.Đúng với pháp luật.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vi-VN" altLang="vi-VN" sz="2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i.Chung sức lực</a:t>
            </a:r>
          </a:p>
        </p:txBody>
      </p:sp>
      <p:sp>
        <p:nvSpPr>
          <p:cNvPr id="17" name="Line 9">
            <a:extLst>
              <a:ext uri="{FF2B5EF4-FFF2-40B4-BE49-F238E27FC236}">
                <a16:creationId xmlns:a16="http://schemas.microsoft.com/office/drawing/2014/main" id="{8C87B43C-65F7-4576-B820-705D187A1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1295400"/>
            <a:ext cx="7620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Line 10">
            <a:extLst>
              <a:ext uri="{FF2B5EF4-FFF2-40B4-BE49-F238E27FC236}">
                <a16:creationId xmlns:a16="http://schemas.microsoft.com/office/drawing/2014/main" id="{6905B75A-BA62-47AA-B316-5F2F9C85DE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1295400"/>
            <a:ext cx="838200" cy="350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" name="Line 11">
            <a:extLst>
              <a:ext uri="{FF2B5EF4-FFF2-40B4-BE49-F238E27FC236}">
                <a16:creationId xmlns:a16="http://schemas.microsoft.com/office/drawing/2014/main" id="{F1D8710D-7042-4214-BBEF-D2DDD82B17F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2244726"/>
            <a:ext cx="762000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2">
            <a:extLst>
              <a:ext uri="{FF2B5EF4-FFF2-40B4-BE49-F238E27FC236}">
                <a16:creationId xmlns:a16="http://schemas.microsoft.com/office/drawing/2014/main" id="{C6F5DAFD-38AB-43DF-BB94-5132123F000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00600" y="1752601"/>
            <a:ext cx="838200" cy="1166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13">
            <a:extLst>
              <a:ext uri="{FF2B5EF4-FFF2-40B4-BE49-F238E27FC236}">
                <a16:creationId xmlns:a16="http://schemas.microsoft.com/office/drawing/2014/main" id="{7D12F434-49CE-4482-8891-FB9A7483B6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3529013"/>
            <a:ext cx="91440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14">
            <a:extLst>
              <a:ext uri="{FF2B5EF4-FFF2-40B4-BE49-F238E27FC236}">
                <a16:creationId xmlns:a16="http://schemas.microsoft.com/office/drawing/2014/main" id="{3F5D3749-7BE0-4C83-A00C-E0A3C9E9F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48200" y="4184650"/>
            <a:ext cx="914400" cy="82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15">
            <a:extLst>
              <a:ext uri="{FF2B5EF4-FFF2-40B4-BE49-F238E27FC236}">
                <a16:creationId xmlns:a16="http://schemas.microsoft.com/office/drawing/2014/main" id="{7BCA32AF-D639-404C-92E9-42110E3A8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4865688"/>
            <a:ext cx="762000" cy="392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16">
            <a:extLst>
              <a:ext uri="{FF2B5EF4-FFF2-40B4-BE49-F238E27FC236}">
                <a16:creationId xmlns:a16="http://schemas.microsoft.com/office/drawing/2014/main" id="{7FDB4FE1-64E3-4630-92E0-6B51160C4DF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86300" y="5265739"/>
            <a:ext cx="838200" cy="479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17">
            <a:extLst>
              <a:ext uri="{FF2B5EF4-FFF2-40B4-BE49-F238E27FC236}">
                <a16:creationId xmlns:a16="http://schemas.microsoft.com/office/drawing/2014/main" id="{103BA12C-0CAE-4088-A259-AF03C2CABA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62500" y="4894263"/>
            <a:ext cx="838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Rectangle 15">
            <a:extLst>
              <a:ext uri="{FF2B5EF4-FFF2-40B4-BE49-F238E27FC236}">
                <a16:creationId xmlns:a16="http://schemas.microsoft.com/office/drawing/2014/main" id="{2C0EE7CE-B615-4A9A-8EA3-753735078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1524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6639" name="Rectangle 15">
            <a:extLst>
              <a:ext uri="{FF2B5EF4-FFF2-40B4-BE49-F238E27FC236}">
                <a16:creationId xmlns:a16="http://schemas.microsoft.com/office/drawing/2014/main" id="{7541E404-8BAC-4768-82E8-81A94165F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228600"/>
            <a:ext cx="6096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vi-VN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8" name="Text Box 6">
            <a:extLst>
              <a:ext uri="{FF2B5EF4-FFF2-40B4-BE49-F238E27FC236}">
                <a16:creationId xmlns:a16="http://schemas.microsoft.com/office/drawing/2014/main" id="{66A570B5-0E5B-46E8-9DEB-11830B039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8756" y="256787"/>
            <a:ext cx="9801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latin typeface="Times New Roman" panose="02020603050405020304" pitchFamily="18" charset="0"/>
              </a:rPr>
              <a:t>Bài 2: Xếp các từ có tiếng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latin typeface="Times New Roman" panose="02020603050405020304" pitchFamily="18" charset="0"/>
              </a:rPr>
              <a:t>cho dưới đây thành hai nhóm a và b:</a:t>
            </a:r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189D6EE2-9E14-481D-8873-D36DBF010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7739" y="2202953"/>
            <a:ext cx="0" cy="3890343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Text Box 9">
            <a:extLst>
              <a:ext uri="{FF2B5EF4-FFF2-40B4-BE49-F238E27FC236}">
                <a16:creationId xmlns:a16="http://schemas.microsoft.com/office/drawing/2014/main" id="{27379187-9B7B-4371-8163-F1782D15D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369" y="2207934"/>
            <a:ext cx="5823511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“gộp lại” 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(thành lớn hơn)</a:t>
            </a:r>
          </a:p>
        </p:txBody>
      </p:sp>
      <p:sp>
        <p:nvSpPr>
          <p:cNvPr id="10260" name="Text Box 12">
            <a:extLst>
              <a:ext uri="{FF2B5EF4-FFF2-40B4-BE49-F238E27FC236}">
                <a16:creationId xmlns:a16="http://schemas.microsoft.com/office/drawing/2014/main" id="{13325CB2-0FAB-419F-8735-71CB6DE8D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202953"/>
            <a:ext cx="560404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“đúng với yêu cầu, đòi hỏi…nào đó”.</a:t>
            </a:r>
            <a:endParaRPr lang="en-US" altLang="vi-VN" sz="280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0366" name="Text Box 14">
            <a:extLst>
              <a:ext uri="{FF2B5EF4-FFF2-40B4-BE49-F238E27FC236}">
                <a16:creationId xmlns:a16="http://schemas.microsoft.com/office/drawing/2014/main" id="{9833916E-4CF6-46E9-B5B9-D7A43D580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876" y="932123"/>
            <a:ext cx="25385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tình,</a:t>
            </a:r>
          </a:p>
        </p:txBody>
      </p:sp>
      <p:sp>
        <p:nvSpPr>
          <p:cNvPr id="100367" name="Text Box 15">
            <a:extLst>
              <a:ext uri="{FF2B5EF4-FFF2-40B4-BE49-F238E27FC236}">
                <a16:creationId xmlns:a16="http://schemas.microsoft.com/office/drawing/2014/main" id="{B264C9EB-E09B-43D3-9307-F08374727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099" y="917836"/>
            <a:ext cx="1839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tác,</a:t>
            </a:r>
          </a:p>
        </p:txBody>
      </p:sp>
      <p:sp>
        <p:nvSpPr>
          <p:cNvPr id="100368" name="Text Box 16">
            <a:extLst>
              <a:ext uri="{FF2B5EF4-FFF2-40B4-BE49-F238E27FC236}">
                <a16:creationId xmlns:a16="http://schemas.microsoft.com/office/drawing/2014/main" id="{B2736D3D-FFB2-48C7-A780-DE2CA5040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432" y="887746"/>
            <a:ext cx="20764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phù hợp,</a:t>
            </a:r>
          </a:p>
        </p:txBody>
      </p:sp>
      <p:sp>
        <p:nvSpPr>
          <p:cNvPr id="100369" name="Text Box 17">
            <a:extLst>
              <a:ext uri="{FF2B5EF4-FFF2-40B4-BE49-F238E27FC236}">
                <a16:creationId xmlns:a16="http://schemas.microsoft.com/office/drawing/2014/main" id="{18F654C5-A2D7-4CE0-BBFF-BD3D5F8E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684" y="871669"/>
            <a:ext cx="2070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thời,</a:t>
            </a:r>
          </a:p>
        </p:txBody>
      </p:sp>
      <p:sp>
        <p:nvSpPr>
          <p:cNvPr id="100370" name="Text Box 18">
            <a:extLst>
              <a:ext uri="{FF2B5EF4-FFF2-40B4-BE49-F238E27FC236}">
                <a16:creationId xmlns:a16="http://schemas.microsoft.com/office/drawing/2014/main" id="{699CAE65-41F5-4C71-A725-EB7887B27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8969" y="839107"/>
            <a:ext cx="20708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lệ</a:t>
            </a:r>
          </a:p>
        </p:txBody>
      </p:sp>
      <p:sp>
        <p:nvSpPr>
          <p:cNvPr id="100371" name="Text Box 19">
            <a:extLst>
              <a:ext uri="{FF2B5EF4-FFF2-40B4-BE49-F238E27FC236}">
                <a16:creationId xmlns:a16="http://schemas.microsoft.com/office/drawing/2014/main" id="{C6168D54-4A8D-4038-B7B2-A7DBC13C1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7649" y="835215"/>
            <a:ext cx="169449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nhất,</a:t>
            </a:r>
          </a:p>
        </p:txBody>
      </p:sp>
      <p:sp>
        <p:nvSpPr>
          <p:cNvPr id="100372" name="Text Box 20">
            <a:extLst>
              <a:ext uri="{FF2B5EF4-FFF2-40B4-BE49-F238E27FC236}">
                <a16:creationId xmlns:a16="http://schemas.microsoft.com/office/drawing/2014/main" id="{48FC6DBD-B34D-485A-8E01-D0E697C33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265" y="1352647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pháp,</a:t>
            </a:r>
          </a:p>
        </p:txBody>
      </p:sp>
      <p:sp>
        <p:nvSpPr>
          <p:cNvPr id="100373" name="Text Box 21">
            <a:extLst>
              <a:ext uri="{FF2B5EF4-FFF2-40B4-BE49-F238E27FC236}">
                <a16:creationId xmlns:a16="http://schemas.microsoft.com/office/drawing/2014/main" id="{C762F768-824D-476E-8369-B1F3074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736" y="1352647"/>
            <a:ext cx="22821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lực,</a:t>
            </a:r>
          </a:p>
        </p:txBody>
      </p:sp>
      <p:sp>
        <p:nvSpPr>
          <p:cNvPr id="100374" name="Text Box 22">
            <a:extLst>
              <a:ext uri="{FF2B5EF4-FFF2-40B4-BE49-F238E27FC236}">
                <a16:creationId xmlns:a16="http://schemas.microsoft.com/office/drawing/2014/main" id="{D2332BFD-963E-497D-BB62-A1029AF4D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527" y="1348423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hợp lí,</a:t>
            </a:r>
          </a:p>
        </p:txBody>
      </p:sp>
      <p:sp>
        <p:nvSpPr>
          <p:cNvPr id="100375" name="Text Box 23">
            <a:extLst>
              <a:ext uri="{FF2B5EF4-FFF2-40B4-BE49-F238E27FC236}">
                <a16:creationId xmlns:a16="http://schemas.microsoft.com/office/drawing/2014/main" id="{423206B0-B789-41DE-83C6-8728E1B8E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5515" y="1363556"/>
            <a:ext cx="2245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thích hợp.</a:t>
            </a:r>
          </a:p>
        </p:txBody>
      </p:sp>
      <p:sp>
        <p:nvSpPr>
          <p:cNvPr id="100380" name="Text Box 28">
            <a:extLst>
              <a:ext uri="{FF2B5EF4-FFF2-40B4-BE49-F238E27FC236}">
                <a16:creationId xmlns:a16="http://schemas.microsoft.com/office/drawing/2014/main" id="{68B12FDD-3D39-4AAD-9197-514A08FB7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876" y="3054420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hợp tác</a:t>
            </a:r>
          </a:p>
        </p:txBody>
      </p:sp>
      <p:sp>
        <p:nvSpPr>
          <p:cNvPr id="100383" name="Text Box 31">
            <a:extLst>
              <a:ext uri="{FF2B5EF4-FFF2-40B4-BE49-F238E27FC236}">
                <a16:creationId xmlns:a16="http://schemas.microsoft.com/office/drawing/2014/main" id="{73524ABE-050D-4DBF-BE0E-802BC613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8935" y="3054420"/>
            <a:ext cx="23271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thích hợp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2320853-A990-4D4A-BA6A-AEFA3D59C4E0}"/>
              </a:ext>
            </a:extLst>
          </p:cNvPr>
          <p:cNvCxnSpPr>
            <a:cxnSpLocks/>
          </p:cNvCxnSpPr>
          <p:nvPr/>
        </p:nvCxnSpPr>
        <p:spPr>
          <a:xfrm>
            <a:off x="2688843" y="647267"/>
            <a:ext cx="3657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987BD5-9C67-4D91-B6C4-7DBE426AC224}"/>
              </a:ext>
            </a:extLst>
          </p:cNvPr>
          <p:cNvCxnSpPr>
            <a:cxnSpLocks/>
          </p:cNvCxnSpPr>
          <p:nvPr/>
        </p:nvCxnSpPr>
        <p:spPr>
          <a:xfrm>
            <a:off x="4608738" y="647267"/>
            <a:ext cx="12801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82E8B36-1367-4ECA-88C3-033518BD78B7}"/>
              </a:ext>
            </a:extLst>
          </p:cNvPr>
          <p:cNvCxnSpPr>
            <a:cxnSpLocks/>
          </p:cNvCxnSpPr>
          <p:nvPr/>
        </p:nvCxnSpPr>
        <p:spPr>
          <a:xfrm>
            <a:off x="8636130" y="647267"/>
            <a:ext cx="2103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2" name="Text Box 29">
            <a:extLst>
              <a:ext uri="{FF2B5EF4-FFF2-40B4-BE49-F238E27FC236}">
                <a16:creationId xmlns:a16="http://schemas.microsoft.com/office/drawing/2014/main" id="{22C5689C-88CE-4639-B680-7C3493CEB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0817" y="3054420"/>
            <a:ext cx="2667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200">
                <a:latin typeface="Times New Roman" panose="02020603050405020304" pitchFamily="18" charset="0"/>
              </a:rPr>
              <a:t>hợp nhất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200">
                <a:latin typeface="Times New Roman" panose="02020603050405020304" pitchFamily="18" charset="0"/>
              </a:rPr>
              <a:t>hợp lực</a:t>
            </a:r>
          </a:p>
        </p:txBody>
      </p:sp>
      <p:sp>
        <p:nvSpPr>
          <p:cNvPr id="23" name="Text Box 30">
            <a:extLst>
              <a:ext uri="{FF2B5EF4-FFF2-40B4-BE49-F238E27FC236}">
                <a16:creationId xmlns:a16="http://schemas.microsoft.com/office/drawing/2014/main" id="{40DDB799-33D6-464A-ABF2-C0A30D0C4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4307" y="3573533"/>
            <a:ext cx="4287837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hợp tình, phù hợp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hợp thời, hợp lệ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hợp pháp, hợp lí</a:t>
            </a:r>
          </a:p>
        </p:txBody>
      </p:sp>
    </p:spTree>
    <p:extLst>
      <p:ext uri="{BB962C8B-B14F-4D97-AF65-F5344CB8AC3E}">
        <p14:creationId xmlns:p14="http://schemas.microsoft.com/office/powerpoint/2010/main" val="2086280788"/>
      </p:ext>
    </p:extLst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7" name="Line 7">
            <a:extLst>
              <a:ext uri="{FF2B5EF4-FFF2-40B4-BE49-F238E27FC236}">
                <a16:creationId xmlns:a16="http://schemas.microsoft.com/office/drawing/2014/main" id="{5DD837B4-AE43-4971-919F-FF9467E5C4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7363" y="3048000"/>
            <a:ext cx="0" cy="3810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8">
            <a:extLst>
              <a:ext uri="{FF2B5EF4-FFF2-40B4-BE49-F238E27FC236}">
                <a16:creationId xmlns:a16="http://schemas.microsoft.com/office/drawing/2014/main" id="{BE551BBE-28AA-4F5A-AE20-CAFAE0054A79}"/>
              </a:ext>
            </a:extLst>
          </p:cNvPr>
          <p:cNvGrpSpPr>
            <a:grpSpLocks/>
          </p:cNvGrpSpPr>
          <p:nvPr/>
        </p:nvGrpSpPr>
        <p:grpSpPr bwMode="auto">
          <a:xfrm>
            <a:off x="1238251" y="2943226"/>
            <a:ext cx="4341813" cy="1077913"/>
            <a:chOff x="346" y="1830"/>
            <a:chExt cx="2168" cy="679"/>
          </a:xfrm>
        </p:grpSpPr>
        <p:sp>
          <p:nvSpPr>
            <p:cNvPr id="27660" name="Text Box 9">
              <a:extLst>
                <a:ext uri="{FF2B5EF4-FFF2-40B4-BE49-F238E27FC236}">
                  <a16:creationId xmlns:a16="http://schemas.microsoft.com/office/drawing/2014/main" id="{585BC99D-2E34-494B-B57E-FAD0EB40F8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6" y="1830"/>
              <a:ext cx="2168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3200">
                  <a:solidFill>
                    <a:srgbClr val="3333FF"/>
                  </a:solidFill>
                  <a:latin typeface="Times New Roman" panose="02020603050405020304" pitchFamily="18" charset="0"/>
                </a:rPr>
                <a:t> a) Hợp có nghĩa là   </a:t>
              </a:r>
              <a:r>
                <a:rPr lang="en-US" altLang="vi-VN" sz="3200" u="sng">
                  <a:solidFill>
                    <a:srgbClr val="3333FF"/>
                  </a:solidFill>
                  <a:latin typeface="Times New Roman" panose="02020603050405020304" pitchFamily="18" charset="0"/>
                </a:rPr>
                <a:t>“gộp lại”</a:t>
              </a:r>
            </a:p>
          </p:txBody>
        </p:sp>
        <p:sp>
          <p:nvSpPr>
            <p:cNvPr id="27661" name="Line 10">
              <a:extLst>
                <a:ext uri="{FF2B5EF4-FFF2-40B4-BE49-F238E27FC236}">
                  <a16:creationId xmlns:a16="http://schemas.microsoft.com/office/drawing/2014/main" id="{D4089C0F-F90B-4E8F-BB5C-F8B52F71EC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07" y="2184"/>
              <a:ext cx="1323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25" name="Text Box 25">
            <a:extLst>
              <a:ext uri="{FF2B5EF4-FFF2-40B4-BE49-F238E27FC236}">
                <a16:creationId xmlns:a16="http://schemas.microsoft.com/office/drawing/2014/main" id="{6153EF04-1BF2-408C-BEE9-B1CCB0475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85788"/>
            <a:ext cx="944880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vi-VN" sz="3200" b="1" i="1" u="sng">
                <a:latin typeface="Times New Roman" panose="02020603050405020304" pitchFamily="18" charset="0"/>
              </a:rPr>
              <a:t>Bài tập 2:</a:t>
            </a:r>
            <a:r>
              <a:rPr lang="en-US" altLang="vi-VN" sz="3200" b="1" i="1">
                <a:latin typeface="Times New Roman" panose="02020603050405020304" pitchFamily="18" charset="0"/>
              </a:rPr>
              <a:t> </a:t>
            </a:r>
            <a:r>
              <a:rPr lang="en-US" altLang="vi-VN" sz="3200" b="1">
                <a:latin typeface="Times New Roman" panose="02020603050405020304" pitchFamily="18" charset="0"/>
              </a:rPr>
              <a:t>Xếp những từ có tiếng</a:t>
            </a:r>
            <a:r>
              <a:rPr lang="en-US" altLang="vi-VN" sz="32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>
                <a:solidFill>
                  <a:srgbClr val="FF000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32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>
                <a:latin typeface="Times New Roman" panose="02020603050405020304" pitchFamily="18" charset="0"/>
              </a:rPr>
              <a:t>cho dưới đây thành hai nhóm a và b:</a:t>
            </a:r>
          </a:p>
        </p:txBody>
      </p:sp>
      <p:sp>
        <p:nvSpPr>
          <p:cNvPr id="102428" name="Text Box 28">
            <a:extLst>
              <a:ext uri="{FF2B5EF4-FFF2-40B4-BE49-F238E27FC236}">
                <a16:creationId xmlns:a16="http://schemas.microsoft.com/office/drawing/2014/main" id="{97FDFC28-4A1B-42FE-89F0-092F70C0F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1709739"/>
            <a:ext cx="80772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200">
                <a:latin typeface="Times New Roman" panose="02020603050405020304" pitchFamily="18" charset="0"/>
              </a:rPr>
              <a:t>hợp tình, hợp tác, phù hợp, hợp thời, hợp lệ, hợp nhất, hợp pháp, hợp lực, hợp lí, thích hợp.</a:t>
            </a:r>
          </a:p>
        </p:txBody>
      </p:sp>
      <p:sp>
        <p:nvSpPr>
          <p:cNvPr id="102429" name="Text Box 29">
            <a:extLst>
              <a:ext uri="{FF2B5EF4-FFF2-40B4-BE49-F238E27FC236}">
                <a16:creationId xmlns:a16="http://schemas.microsoft.com/office/drawing/2014/main" id="{3047F43D-210C-4F75-B547-7E29F8777C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3925" y="4424363"/>
            <a:ext cx="2667000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200">
                <a:latin typeface="Times New Roman" panose="02020603050405020304" pitchFamily="18" charset="0"/>
              </a:rPr>
              <a:t>hợp tác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200">
                <a:latin typeface="Times New Roman" panose="02020603050405020304" pitchFamily="18" charset="0"/>
              </a:rPr>
              <a:t>hợp nhất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3200">
                <a:latin typeface="Times New Roman" panose="02020603050405020304" pitchFamily="18" charset="0"/>
              </a:rPr>
              <a:t>hợp lực</a:t>
            </a:r>
          </a:p>
        </p:txBody>
      </p:sp>
      <p:sp>
        <p:nvSpPr>
          <p:cNvPr id="102430" name="Text Box 30">
            <a:extLst>
              <a:ext uri="{FF2B5EF4-FFF2-40B4-BE49-F238E27FC236}">
                <a16:creationId xmlns:a16="http://schemas.microsoft.com/office/drawing/2014/main" id="{B8AEADEA-DA6A-4145-A783-776CEA3906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4539" y="4267201"/>
            <a:ext cx="4287837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hợp tình, phù hợp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hợp thời, hợp lệ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hợp pháp, hợp lí</a:t>
            </a: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latin typeface="Times New Roman" panose="02020603050405020304" pitchFamily="18" charset="0"/>
              </a:rPr>
              <a:t>thích hợp</a:t>
            </a:r>
          </a:p>
        </p:txBody>
      </p:sp>
      <p:grpSp>
        <p:nvGrpSpPr>
          <p:cNvPr id="3" name="Group 33">
            <a:extLst>
              <a:ext uri="{FF2B5EF4-FFF2-40B4-BE49-F238E27FC236}">
                <a16:creationId xmlns:a16="http://schemas.microsoft.com/office/drawing/2014/main" id="{5A3EB3C9-9B9C-434A-A054-F86452E54581}"/>
              </a:ext>
            </a:extLst>
          </p:cNvPr>
          <p:cNvGrpSpPr>
            <a:grpSpLocks/>
          </p:cNvGrpSpPr>
          <p:nvPr/>
        </p:nvGrpSpPr>
        <p:grpSpPr bwMode="auto">
          <a:xfrm>
            <a:off x="5289550" y="2971801"/>
            <a:ext cx="5378450" cy="1077913"/>
            <a:chOff x="2688" y="1860"/>
            <a:chExt cx="2784" cy="679"/>
          </a:xfrm>
        </p:grpSpPr>
        <p:sp>
          <p:nvSpPr>
            <p:cNvPr id="27657" name="Text Box 12">
              <a:extLst>
                <a:ext uri="{FF2B5EF4-FFF2-40B4-BE49-F238E27FC236}">
                  <a16:creationId xmlns:a16="http://schemas.microsoft.com/office/drawing/2014/main" id="{6E465B47-B20C-4E02-99B6-D1C9A76A35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860"/>
              <a:ext cx="2784" cy="6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vi-VN" sz="3200">
                  <a:solidFill>
                    <a:srgbClr val="3333FF"/>
                  </a:solidFill>
                  <a:latin typeface="Times New Roman" panose="02020603050405020304" pitchFamily="18" charset="0"/>
                </a:rPr>
                <a:t>b) Hợp có nghĩa là “đúng với yêu cầu, đòi hỏi… nào đó”</a:t>
              </a:r>
            </a:p>
          </p:txBody>
        </p:sp>
        <p:sp>
          <p:nvSpPr>
            <p:cNvPr id="27658" name="Line 13">
              <a:extLst>
                <a:ext uri="{FF2B5EF4-FFF2-40B4-BE49-F238E27FC236}">
                  <a16:creationId xmlns:a16="http://schemas.microsoft.com/office/drawing/2014/main" id="{01969148-5F5D-4A47-8A96-9F28555400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9" y="2196"/>
              <a:ext cx="2400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9" name="Line 31">
              <a:extLst>
                <a:ext uri="{FF2B5EF4-FFF2-40B4-BE49-F238E27FC236}">
                  <a16:creationId xmlns:a16="http://schemas.microsoft.com/office/drawing/2014/main" id="{EABDBA49-D848-4065-A32A-20803F1646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6" y="2484"/>
              <a:ext cx="2208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500"/>
                                        <p:tgtEl>
                                          <p:spTgt spid="10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02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5" grpId="0"/>
      <p:bldP spid="102428" grpId="0"/>
      <p:bldP spid="102428" grpId="1"/>
      <p:bldP spid="102429" grpId="0"/>
      <p:bldP spid="1024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9" name="Text Box 9">
            <a:extLst>
              <a:ext uri="{FF2B5EF4-FFF2-40B4-BE49-F238E27FC236}">
                <a16:creationId xmlns:a16="http://schemas.microsoft.com/office/drawing/2014/main" id="{B4FC80AE-2E63-478C-A8BF-E3F126281A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0648"/>
            <a:ext cx="9144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en-US" altLang="vi-VN" sz="2800" b="1" i="1" u="sng">
                <a:latin typeface="Times New Roman" panose="02020603050405020304" pitchFamily="18" charset="0"/>
              </a:rPr>
              <a:t>Bài tập 3:</a:t>
            </a:r>
            <a:r>
              <a:rPr lang="en-US" altLang="vi-VN" sz="2800" b="1" i="1">
                <a:latin typeface="Times New Roman" panose="02020603050405020304" pitchFamily="18" charset="0"/>
              </a:rPr>
              <a:t> </a:t>
            </a:r>
            <a:r>
              <a:rPr lang="en-US" altLang="vi-VN" sz="2800" b="1">
                <a:latin typeface="Times New Roman" panose="02020603050405020304" pitchFamily="18" charset="0"/>
              </a:rPr>
              <a:t>Đặt một câu với một từ ở bài tập 1 và một câu với một từ ở bài tập 2: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11C9AE-55C7-4A2C-AB53-F72793808E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9959" y="1798601"/>
            <a:ext cx="105512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en-US" altLang="vi-VN" sz="3200" i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vi-VN" sz="32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 tôi luôn giải quyết công việc một cách </a:t>
            </a:r>
            <a:r>
              <a:rPr lang="en-US" altLang="vi-VN" sz="3200" u="sng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 tình, hợp lí.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607FE4-9F01-48D6-B060-BF61287CD1C4}"/>
              </a:ext>
            </a:extLst>
          </p:cNvPr>
          <p:cNvSpPr txBox="1"/>
          <p:nvPr/>
        </p:nvSpPr>
        <p:spPr>
          <a:xfrm>
            <a:off x="479376" y="1254128"/>
            <a:ext cx="110462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en-US" sz="36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en-US" sz="32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Quan hệ giữa hai nước Việt Nam – Lào rất </a:t>
            </a:r>
            <a:r>
              <a:rPr lang="en-US" sz="3200" u="sng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hữu hảo</a:t>
            </a:r>
            <a:r>
              <a:rPr lang="en-US" sz="320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B1D6EB-4955-41FF-8230-528618C7332A}"/>
              </a:ext>
            </a:extLst>
          </p:cNvPr>
          <p:cNvCxnSpPr>
            <a:cxnSpLocks/>
          </p:cNvCxnSpPr>
          <p:nvPr/>
        </p:nvCxnSpPr>
        <p:spPr>
          <a:xfrm flipH="1">
            <a:off x="3810000" y="773411"/>
            <a:ext cx="160020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7D2DE-527C-4340-BBD1-28F56A8A85F8}"/>
              </a:ext>
            </a:extLst>
          </p:cNvPr>
          <p:cNvCxnSpPr>
            <a:cxnSpLocks/>
          </p:cNvCxnSpPr>
          <p:nvPr/>
        </p:nvCxnSpPr>
        <p:spPr>
          <a:xfrm flipH="1">
            <a:off x="6096000" y="784523"/>
            <a:ext cx="266700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AB30642-6CE0-4994-B01C-2676F9BA7E61}"/>
              </a:ext>
            </a:extLst>
          </p:cNvPr>
          <p:cNvCxnSpPr>
            <a:cxnSpLocks/>
          </p:cNvCxnSpPr>
          <p:nvPr/>
        </p:nvCxnSpPr>
        <p:spPr>
          <a:xfrm flipH="1">
            <a:off x="9448800" y="814686"/>
            <a:ext cx="114300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5DE29D2-D838-4E20-82DD-71734FF28D01}"/>
              </a:ext>
            </a:extLst>
          </p:cNvPr>
          <p:cNvCxnSpPr>
            <a:cxnSpLocks/>
          </p:cNvCxnSpPr>
          <p:nvPr/>
        </p:nvCxnSpPr>
        <p:spPr>
          <a:xfrm flipH="1">
            <a:off x="2438400" y="1206798"/>
            <a:ext cx="2590800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34E77D93-026D-41FC-A757-17A691AD8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0218" y="2496777"/>
            <a:ext cx="8888819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Tiêu chí:</a:t>
            </a:r>
          </a:p>
        </p:txBody>
      </p:sp>
      <p:sp>
        <p:nvSpPr>
          <p:cNvPr id="13" name="矩形 39">
            <a:extLst>
              <a:ext uri="{FF2B5EF4-FFF2-40B4-BE49-F238E27FC236}">
                <a16:creationId xmlns:a16="http://schemas.microsoft.com/office/drawing/2014/main" id="{F171699A-CC26-43C2-8B58-87381DF951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5156" y="3071266"/>
            <a:ext cx="791410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1. Đặt đúng yêu cầu chưa?</a:t>
            </a:r>
          </a:p>
        </p:txBody>
      </p:sp>
      <p:sp>
        <p:nvSpPr>
          <p:cNvPr id="15" name="矩形 39">
            <a:extLst>
              <a:ext uri="{FF2B5EF4-FFF2-40B4-BE49-F238E27FC236}">
                <a16:creationId xmlns:a16="http://schemas.microsoft.com/office/drawing/2014/main" id="{B015AABC-C907-4A0B-B55E-606DF2A96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5156" y="3602408"/>
            <a:ext cx="8669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2. Câu viết đúng cấu tạo chưa? (  Có đủ CN – VN)</a:t>
            </a:r>
          </a:p>
        </p:txBody>
      </p:sp>
      <p:sp>
        <p:nvSpPr>
          <p:cNvPr id="17" name="矩形 39">
            <a:extLst>
              <a:ext uri="{FF2B5EF4-FFF2-40B4-BE49-F238E27FC236}">
                <a16:creationId xmlns:a16="http://schemas.microsoft.com/office/drawing/2014/main" id="{C802C773-61FE-49CF-98BC-96715323F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7903" y="4153854"/>
            <a:ext cx="813549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3. Đầu câu viết hoa, cuối câu có dấu chấm .</a:t>
            </a:r>
          </a:p>
        </p:txBody>
      </p:sp>
      <p:sp>
        <p:nvSpPr>
          <p:cNvPr id="18" name="矩形 39">
            <a:extLst>
              <a:ext uri="{FF2B5EF4-FFF2-40B4-BE49-F238E27FC236}">
                <a16:creationId xmlns:a16="http://schemas.microsoft.com/office/drawing/2014/main" id="{55B52448-C62E-4256-92C2-7DE4F6BF1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1349" y="4729401"/>
            <a:ext cx="689854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4. Cách dùng từ, diễn đạt câu.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22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9" grpId="0"/>
      <p:bldP spid="5" grpId="0"/>
      <p:bldP spid="12" grpId="0"/>
      <p:bldP spid="13" grpId="0"/>
      <p:bldP spid="15" grpId="0"/>
      <p:bldP spid="17" grpId="0"/>
      <p:bldP spid="1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>
            <a:extLst>
              <a:ext uri="{FF2B5EF4-FFF2-40B4-BE49-F238E27FC236}">
                <a16:creationId xmlns:a16="http://schemas.microsoft.com/office/drawing/2014/main" id="{56F3BA09-8281-4C46-B784-CE0351128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91407"/>
          </a:xfrm>
        </p:spPr>
        <p:txBody>
          <a:bodyPr>
            <a:normAutofit lnSpcReduction="10000"/>
          </a:bodyPr>
          <a:lstStyle/>
          <a:p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Bốn biển một nhà.</a:t>
            </a:r>
          </a:p>
          <a:p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Kề vai sát cánh.</a:t>
            </a:r>
          </a:p>
          <a:p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Chung lưng đấu cật.</a:t>
            </a:r>
            <a:endParaRPr lang="vi-VN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D376D6-7589-43CC-AD82-C086F5CC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365125"/>
            <a:ext cx="9578280" cy="12636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Bài 4: Đặt câu với một trong những thành ngữ dưới đây:</a:t>
            </a:r>
            <a:endParaRPr lang="vi-VN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33CCF83E-81C7-43D1-AD7A-695357BADF20}"/>
              </a:ext>
            </a:extLst>
          </p:cNvPr>
          <p:cNvSpPr txBox="1">
            <a:spLocks/>
          </p:cNvSpPr>
          <p:nvPr/>
        </p:nvSpPr>
        <p:spPr>
          <a:xfrm>
            <a:off x="1055440" y="3949843"/>
            <a:ext cx="10298360" cy="7032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nghĩa của các câu thành ngữ.</a:t>
            </a:r>
            <a:endParaRPr lang="vi-VN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>
            <a:extLst>
              <a:ext uri="{FF2B5EF4-FFF2-40B4-BE49-F238E27FC236}">
                <a16:creationId xmlns:a16="http://schemas.microsoft.com/office/drawing/2014/main" id="{56F3BA09-8281-4C46-B784-CE0351128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91407"/>
          </a:xfrm>
        </p:spPr>
        <p:txBody>
          <a:bodyPr>
            <a:normAutofit lnSpcReduction="10000"/>
          </a:bodyPr>
          <a:lstStyle/>
          <a:p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Bốn biển một nhà.</a:t>
            </a:r>
          </a:p>
          <a:p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Kề vai sát cánh.</a:t>
            </a:r>
          </a:p>
          <a:p>
            <a:r>
              <a:rPr lang="en-US" alt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Chung lưng đấu cật.</a:t>
            </a:r>
            <a:endParaRPr lang="vi-VN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D376D6-7589-43CC-AD82-C086F5CCB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5520" y="365125"/>
            <a:ext cx="9578280" cy="12636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Bài 4: Đặt câu với một trong những thành ngữ dưới đây:</a:t>
            </a:r>
            <a:endParaRPr lang="vi-V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E75906-1D0B-4A6B-80A4-F9DC0D830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19560" y="3651919"/>
            <a:ext cx="8888819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2800" b="1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 chí:</a:t>
            </a:r>
          </a:p>
        </p:txBody>
      </p:sp>
      <p:sp>
        <p:nvSpPr>
          <p:cNvPr id="6" name="矩形 39">
            <a:extLst>
              <a:ext uri="{FF2B5EF4-FFF2-40B4-BE49-F238E27FC236}">
                <a16:creationId xmlns:a16="http://schemas.microsoft.com/office/drawing/2014/main" id="{4019541F-1BE2-4FAC-8502-3BCC6B6EB1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498" y="4226408"/>
            <a:ext cx="7914101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1. Đặt đúng yêu cầu chưa?</a:t>
            </a:r>
          </a:p>
        </p:txBody>
      </p:sp>
      <p:sp>
        <p:nvSpPr>
          <p:cNvPr id="7" name="矩形 39">
            <a:extLst>
              <a:ext uri="{FF2B5EF4-FFF2-40B4-BE49-F238E27FC236}">
                <a16:creationId xmlns:a16="http://schemas.microsoft.com/office/drawing/2014/main" id="{2C579F6B-E117-44EC-A5EF-0EA007EE25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4498" y="4757550"/>
            <a:ext cx="86694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2. Câu viết đúng cấu tạo chưa? (  Có đủ CN – VN)</a:t>
            </a:r>
          </a:p>
        </p:txBody>
      </p:sp>
      <p:sp>
        <p:nvSpPr>
          <p:cNvPr id="8" name="矩形 39">
            <a:extLst>
              <a:ext uri="{FF2B5EF4-FFF2-40B4-BE49-F238E27FC236}">
                <a16:creationId xmlns:a16="http://schemas.microsoft.com/office/drawing/2014/main" id="{968CC9C0-50F8-4B93-80BE-83BDD47E0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7245" y="5308996"/>
            <a:ext cx="813549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3. Đầu câu viết hoa, cuối câu có dấu chấm .</a:t>
            </a:r>
          </a:p>
        </p:txBody>
      </p:sp>
      <p:sp>
        <p:nvSpPr>
          <p:cNvPr id="9" name="矩形 39">
            <a:extLst>
              <a:ext uri="{FF2B5EF4-FFF2-40B4-BE49-F238E27FC236}">
                <a16:creationId xmlns:a16="http://schemas.microsoft.com/office/drawing/2014/main" id="{44E5A8DC-E10C-418B-B107-B06BD4B65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0691" y="5884543"/>
            <a:ext cx="689854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6858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6858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6858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6858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b="1">
                <a:solidFill>
                  <a:srgbClr val="006600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4. Cách dùng từ, diễn đạt câu.</a:t>
            </a:r>
          </a:p>
        </p:txBody>
      </p:sp>
    </p:spTree>
    <p:extLst>
      <p:ext uri="{BB962C8B-B14F-4D97-AF65-F5344CB8AC3E}">
        <p14:creationId xmlns:p14="http://schemas.microsoft.com/office/powerpoint/2010/main" val="3915475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56;p48">
            <a:extLst>
              <a:ext uri="{FF2B5EF4-FFF2-40B4-BE49-F238E27FC236}">
                <a16:creationId xmlns:a16="http://schemas.microsoft.com/office/drawing/2014/main" id="{BA0885C2-C231-4A03-B9BC-B80930FD4DE3}"/>
              </a:ext>
            </a:extLst>
          </p:cNvPr>
          <p:cNvSpPr/>
          <p:nvPr/>
        </p:nvSpPr>
        <p:spPr>
          <a:xfrm>
            <a:off x="4648200" y="228601"/>
            <a:ext cx="3276600" cy="1820863"/>
          </a:xfrm>
          <a:custGeom>
            <a:avLst/>
            <a:gdLst/>
            <a:ahLst/>
            <a:cxnLst/>
            <a:rect l="l" t="t" r="r" b="b"/>
            <a:pathLst>
              <a:path w="24471" h="12954" extrusionOk="0">
                <a:moveTo>
                  <a:pt x="16421" y="0"/>
                </a:moveTo>
                <a:cubicBezTo>
                  <a:pt x="14943" y="0"/>
                  <a:pt x="13290" y="801"/>
                  <a:pt x="12743" y="2553"/>
                </a:cubicBezTo>
                <a:cubicBezTo>
                  <a:pt x="12743" y="2553"/>
                  <a:pt x="11376" y="331"/>
                  <a:pt x="8553" y="331"/>
                </a:cubicBezTo>
                <a:cubicBezTo>
                  <a:pt x="8325" y="331"/>
                  <a:pt x="8088" y="345"/>
                  <a:pt x="7841" y="377"/>
                </a:cubicBezTo>
                <a:cubicBezTo>
                  <a:pt x="4536" y="799"/>
                  <a:pt x="4951" y="3935"/>
                  <a:pt x="4951" y="3935"/>
                </a:cubicBezTo>
                <a:cubicBezTo>
                  <a:pt x="4951" y="3935"/>
                  <a:pt x="4359" y="3784"/>
                  <a:pt x="3597" y="3784"/>
                </a:cubicBezTo>
                <a:cubicBezTo>
                  <a:pt x="2344" y="3784"/>
                  <a:pt x="633" y="4193"/>
                  <a:pt x="345" y="6358"/>
                </a:cubicBezTo>
                <a:cubicBezTo>
                  <a:pt x="1" y="8970"/>
                  <a:pt x="2489" y="9383"/>
                  <a:pt x="4095" y="9383"/>
                </a:cubicBezTo>
                <a:cubicBezTo>
                  <a:pt x="4837" y="9383"/>
                  <a:pt x="5390" y="9295"/>
                  <a:pt x="5391" y="9295"/>
                </a:cubicBezTo>
                <a:lnTo>
                  <a:pt x="5391" y="9295"/>
                </a:lnTo>
                <a:cubicBezTo>
                  <a:pt x="5391" y="9295"/>
                  <a:pt x="4850" y="12123"/>
                  <a:pt x="8033" y="12843"/>
                </a:cubicBezTo>
                <a:cubicBezTo>
                  <a:pt x="8371" y="12919"/>
                  <a:pt x="8689" y="12954"/>
                  <a:pt x="8989" y="12954"/>
                </a:cubicBezTo>
                <a:cubicBezTo>
                  <a:pt x="11515" y="12954"/>
                  <a:pt x="12717" y="10535"/>
                  <a:pt x="12717" y="10535"/>
                </a:cubicBezTo>
                <a:cubicBezTo>
                  <a:pt x="12717" y="10535"/>
                  <a:pt x="14169" y="12797"/>
                  <a:pt x="16466" y="12797"/>
                </a:cubicBezTo>
                <a:cubicBezTo>
                  <a:pt x="16774" y="12797"/>
                  <a:pt x="17097" y="12756"/>
                  <a:pt x="17434" y="12664"/>
                </a:cubicBezTo>
                <a:cubicBezTo>
                  <a:pt x="20279" y="11884"/>
                  <a:pt x="19799" y="8944"/>
                  <a:pt x="19799" y="8944"/>
                </a:cubicBezTo>
                <a:lnTo>
                  <a:pt x="19799" y="8944"/>
                </a:lnTo>
                <a:cubicBezTo>
                  <a:pt x="19799" y="8944"/>
                  <a:pt x="19885" y="8949"/>
                  <a:pt x="20032" y="8949"/>
                </a:cubicBezTo>
                <a:cubicBezTo>
                  <a:pt x="20928" y="8949"/>
                  <a:pt x="24120" y="8757"/>
                  <a:pt x="24314" y="6040"/>
                </a:cubicBezTo>
                <a:cubicBezTo>
                  <a:pt x="24471" y="3886"/>
                  <a:pt x="22368" y="3542"/>
                  <a:pt x="21012" y="3542"/>
                </a:cubicBezTo>
                <a:cubicBezTo>
                  <a:pt x="20377" y="3542"/>
                  <a:pt x="19905" y="3618"/>
                  <a:pt x="19905" y="3618"/>
                </a:cubicBezTo>
                <a:cubicBezTo>
                  <a:pt x="19905" y="3618"/>
                  <a:pt x="20083" y="1012"/>
                  <a:pt x="17569" y="177"/>
                </a:cubicBezTo>
                <a:cubicBezTo>
                  <a:pt x="17217" y="60"/>
                  <a:pt x="16826" y="0"/>
                  <a:pt x="16421" y="0"/>
                </a:cubicBezTo>
                <a:close/>
              </a:path>
            </a:pathLst>
          </a:custGeom>
          <a:solidFill>
            <a:srgbClr val="FFC6BB">
              <a:alpha val="53070"/>
            </a:srgbClr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solidFill>
                  <a:schemeClr val="accent1">
                    <a:lumMod val="75000"/>
                  </a:schemeClr>
                </a:solidFill>
              </a:rPr>
              <a:t>DẶN DÒ</a:t>
            </a:r>
            <a:endParaRPr sz="3600" b="1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Google Shape;1690;p65">
            <a:extLst>
              <a:ext uri="{FF2B5EF4-FFF2-40B4-BE49-F238E27FC236}">
                <a16:creationId xmlns:a16="http://schemas.microsoft.com/office/drawing/2014/main" id="{28398B0F-1311-4F9B-AA9C-A1C5B3FC86E2}"/>
              </a:ext>
            </a:extLst>
          </p:cNvPr>
          <p:cNvSpPr/>
          <p:nvPr/>
        </p:nvSpPr>
        <p:spPr>
          <a:xfrm>
            <a:off x="695400" y="2441552"/>
            <a:ext cx="11233248" cy="1656184"/>
          </a:xfrm>
          <a:prstGeom prst="roundRect">
            <a:avLst>
              <a:gd name="adj" fmla="val 16667"/>
            </a:avLst>
          </a:prstGeom>
          <a:solidFill>
            <a:srgbClr val="FFC6BB"/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FF00FF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FF00FF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FF00FF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FF00FF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FF00FF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FF00FF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FF00FF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FF00FF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FF00FF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marL="457200" indent="-4572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Tx/>
              <a:buChar char="-"/>
              <a:defRPr/>
            </a:pPr>
            <a:r>
              <a:rPr lang="en-US" sz="28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Ghi nhớ các đơn vị đo diện tích đã học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Tx/>
              <a:buChar char="-"/>
              <a:defRPr/>
            </a:pPr>
            <a:r>
              <a:rPr lang="en-US" sz="28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Hoàn thành VBTT và sách BT: 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Tx/>
              <a:buChar char="-"/>
              <a:defRPr/>
            </a:pPr>
            <a:r>
              <a:rPr lang="en-US" sz="2800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Xem trước bài: Héc – ta trang 28</a:t>
            </a:r>
          </a:p>
        </p:txBody>
      </p:sp>
    </p:spTree>
  </p:cSld>
  <p:clrMapOvr>
    <a:masterClrMapping/>
  </p:clrMapOvr>
  <p:transition spd="slow">
    <p:push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8" name="Text Box 6">
            <a:extLst>
              <a:ext uri="{FF2B5EF4-FFF2-40B4-BE49-F238E27FC236}">
                <a16:creationId xmlns:a16="http://schemas.microsoft.com/office/drawing/2014/main" id="{66A570B5-0E5B-46E8-9DEB-11830B039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8756" y="256787"/>
            <a:ext cx="9801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latin typeface="Times New Roman" panose="02020603050405020304" pitchFamily="18" charset="0"/>
              </a:rPr>
              <a:t>Bài 1: Xếp những từ có tiếng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latin typeface="Times New Roman" panose="02020603050405020304" pitchFamily="18" charset="0"/>
              </a:rPr>
              <a:t>cho dưới đây thành hai nhóm a và b:</a:t>
            </a:r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189D6EE2-9E14-481D-8873-D36DBF010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7740" y="2202953"/>
            <a:ext cx="0" cy="201813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Text Box 9">
            <a:extLst>
              <a:ext uri="{FF2B5EF4-FFF2-40B4-BE49-F238E27FC236}">
                <a16:creationId xmlns:a16="http://schemas.microsoft.com/office/drawing/2014/main" id="{27379187-9B7B-4371-8163-F1782D15D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012" y="13716000"/>
            <a:ext cx="41910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“bạn bè”</a:t>
            </a:r>
          </a:p>
        </p:txBody>
      </p:sp>
      <p:sp>
        <p:nvSpPr>
          <p:cNvPr id="10260" name="Text Box 12">
            <a:extLst>
              <a:ext uri="{FF2B5EF4-FFF2-40B4-BE49-F238E27FC236}">
                <a16:creationId xmlns:a16="http://schemas.microsoft.com/office/drawing/2014/main" id="{13325CB2-0FAB-419F-8735-71CB6DE8D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879" y="13716000"/>
            <a:ext cx="419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“có”</a:t>
            </a:r>
          </a:p>
        </p:txBody>
      </p:sp>
      <p:sp>
        <p:nvSpPr>
          <p:cNvPr id="100366" name="Text Box 14">
            <a:extLst>
              <a:ext uri="{FF2B5EF4-FFF2-40B4-BE49-F238E27FC236}">
                <a16:creationId xmlns:a16="http://schemas.microsoft.com/office/drawing/2014/main" id="{9833916E-4CF6-46E9-B5B9-D7A43D580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876" y="932123"/>
            <a:ext cx="25385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nghị,</a:t>
            </a:r>
          </a:p>
        </p:txBody>
      </p:sp>
      <p:sp>
        <p:nvSpPr>
          <p:cNvPr id="100367" name="Text Box 15">
            <a:extLst>
              <a:ext uri="{FF2B5EF4-FFF2-40B4-BE49-F238E27FC236}">
                <a16:creationId xmlns:a16="http://schemas.microsoft.com/office/drawing/2014/main" id="{B264C9EB-E09B-43D3-9307-F08374727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099" y="917836"/>
            <a:ext cx="1839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hiệu,</a:t>
            </a:r>
          </a:p>
        </p:txBody>
      </p:sp>
      <p:sp>
        <p:nvSpPr>
          <p:cNvPr id="100368" name="Text Box 16">
            <a:extLst>
              <a:ext uri="{FF2B5EF4-FFF2-40B4-BE49-F238E27FC236}">
                <a16:creationId xmlns:a16="http://schemas.microsoft.com/office/drawing/2014/main" id="{B2736D3D-FFB2-48C7-A780-DE2CA5040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432" y="887746"/>
            <a:ext cx="20764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chiến hữu,</a:t>
            </a:r>
          </a:p>
        </p:txBody>
      </p:sp>
      <p:sp>
        <p:nvSpPr>
          <p:cNvPr id="100369" name="Text Box 17">
            <a:extLst>
              <a:ext uri="{FF2B5EF4-FFF2-40B4-BE49-F238E27FC236}">
                <a16:creationId xmlns:a16="http://schemas.microsoft.com/office/drawing/2014/main" id="{18F654C5-A2D7-4CE0-BBFF-BD3D5F8E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684" y="871669"/>
            <a:ext cx="2070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tình,</a:t>
            </a:r>
          </a:p>
        </p:txBody>
      </p:sp>
      <p:sp>
        <p:nvSpPr>
          <p:cNvPr id="100370" name="Text Box 18">
            <a:extLst>
              <a:ext uri="{FF2B5EF4-FFF2-40B4-BE49-F238E27FC236}">
                <a16:creationId xmlns:a16="http://schemas.microsoft.com/office/drawing/2014/main" id="{699CAE65-41F5-4C71-A725-EB7887B27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8969" y="839107"/>
            <a:ext cx="20708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thân hữu,</a:t>
            </a:r>
          </a:p>
        </p:txBody>
      </p:sp>
      <p:sp>
        <p:nvSpPr>
          <p:cNvPr id="100371" name="Text Box 19">
            <a:extLst>
              <a:ext uri="{FF2B5EF4-FFF2-40B4-BE49-F238E27FC236}">
                <a16:creationId xmlns:a16="http://schemas.microsoft.com/office/drawing/2014/main" id="{C6168D54-4A8D-4038-B7B2-A7DBC13C1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7650" y="835215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ích,</a:t>
            </a:r>
          </a:p>
        </p:txBody>
      </p:sp>
      <p:sp>
        <p:nvSpPr>
          <p:cNvPr id="100372" name="Text Box 20">
            <a:extLst>
              <a:ext uri="{FF2B5EF4-FFF2-40B4-BE49-F238E27FC236}">
                <a16:creationId xmlns:a16="http://schemas.microsoft.com/office/drawing/2014/main" id="{48FC6DBD-B34D-485A-8E01-D0E697C33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265" y="1352647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hảo,</a:t>
            </a:r>
          </a:p>
        </p:txBody>
      </p:sp>
      <p:sp>
        <p:nvSpPr>
          <p:cNvPr id="100373" name="Text Box 21">
            <a:extLst>
              <a:ext uri="{FF2B5EF4-FFF2-40B4-BE49-F238E27FC236}">
                <a16:creationId xmlns:a16="http://schemas.microsoft.com/office/drawing/2014/main" id="{C762F768-824D-476E-8369-B1F3074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736" y="1352647"/>
            <a:ext cx="22821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bằng hữu,</a:t>
            </a:r>
          </a:p>
        </p:txBody>
      </p:sp>
      <p:sp>
        <p:nvSpPr>
          <p:cNvPr id="100374" name="Text Box 22">
            <a:extLst>
              <a:ext uri="{FF2B5EF4-FFF2-40B4-BE49-F238E27FC236}">
                <a16:creationId xmlns:a16="http://schemas.microsoft.com/office/drawing/2014/main" id="{D2332BFD-963E-497D-BB62-A1029AF4D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527" y="1348423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bạn hữu,</a:t>
            </a:r>
          </a:p>
        </p:txBody>
      </p:sp>
      <p:sp>
        <p:nvSpPr>
          <p:cNvPr id="100375" name="Text Box 23">
            <a:extLst>
              <a:ext uri="{FF2B5EF4-FFF2-40B4-BE49-F238E27FC236}">
                <a16:creationId xmlns:a16="http://schemas.microsoft.com/office/drawing/2014/main" id="{423206B0-B789-41DE-83C6-8728E1B8E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259420"/>
            <a:ext cx="2245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dụng.</a:t>
            </a:r>
          </a:p>
        </p:txBody>
      </p:sp>
      <p:sp>
        <p:nvSpPr>
          <p:cNvPr id="100380" name="Text Box 28">
            <a:extLst>
              <a:ext uri="{FF2B5EF4-FFF2-40B4-BE49-F238E27FC236}">
                <a16:creationId xmlns:a16="http://schemas.microsoft.com/office/drawing/2014/main" id="{68B12FDD-3D39-4AAD-9197-514A08FB7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404" y="13716000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hữu nghị</a:t>
            </a:r>
          </a:p>
        </p:txBody>
      </p:sp>
      <p:sp>
        <p:nvSpPr>
          <p:cNvPr id="100383" name="Text Box 31">
            <a:extLst>
              <a:ext uri="{FF2B5EF4-FFF2-40B4-BE49-F238E27FC236}">
                <a16:creationId xmlns:a16="http://schemas.microsoft.com/office/drawing/2014/main" id="{73524ABE-050D-4DBF-BE0E-802BC613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13716000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hữu ích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2320853-A990-4D4A-BA6A-AEFA3D59C4E0}"/>
              </a:ext>
            </a:extLst>
          </p:cNvPr>
          <p:cNvCxnSpPr>
            <a:cxnSpLocks/>
          </p:cNvCxnSpPr>
          <p:nvPr/>
        </p:nvCxnSpPr>
        <p:spPr>
          <a:xfrm>
            <a:off x="2688843" y="13716000"/>
            <a:ext cx="3657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987BD5-9C67-4D91-B6C4-7DBE426AC224}"/>
              </a:ext>
            </a:extLst>
          </p:cNvPr>
          <p:cNvCxnSpPr>
            <a:cxnSpLocks/>
          </p:cNvCxnSpPr>
          <p:nvPr/>
        </p:nvCxnSpPr>
        <p:spPr>
          <a:xfrm>
            <a:off x="4886629" y="13716000"/>
            <a:ext cx="12801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82E8B36-1367-4ECA-88C3-033518BD78B7}"/>
              </a:ext>
            </a:extLst>
          </p:cNvPr>
          <p:cNvCxnSpPr>
            <a:cxnSpLocks/>
          </p:cNvCxnSpPr>
          <p:nvPr/>
        </p:nvCxnSpPr>
        <p:spPr>
          <a:xfrm>
            <a:off x="8832304" y="13716000"/>
            <a:ext cx="2103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" name="Text Box 31">
            <a:extLst>
              <a:ext uri="{FF2B5EF4-FFF2-40B4-BE49-F238E27FC236}">
                <a16:creationId xmlns:a16="http://schemas.microsoft.com/office/drawing/2014/main" id="{564DF495-F999-42A8-81E7-38CCA079C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359" y="13716000"/>
            <a:ext cx="94700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xếp được các từ 2 nhóm con làm thế nào?</a:t>
            </a:r>
          </a:p>
        </p:txBody>
      </p:sp>
    </p:spTree>
    <p:extLst>
      <p:ext uri="{BB962C8B-B14F-4D97-AF65-F5344CB8AC3E}">
        <p14:creationId xmlns:p14="http://schemas.microsoft.com/office/powerpoint/2010/main" val="153304502"/>
      </p:ext>
    </p:extLst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0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/>
      <p:bldP spid="10260" grpId="0"/>
      <p:bldP spid="100380" grpId="0"/>
      <p:bldP spid="100383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2" name="Rectangle 6">
            <a:extLst>
              <a:ext uri="{FF2B5EF4-FFF2-40B4-BE49-F238E27FC236}">
                <a16:creationId xmlns:a16="http://schemas.microsoft.com/office/drawing/2014/main" id="{C764C0A0-15A1-4206-9965-F086EDDEE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0"/>
            <a:ext cx="89916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800" b="1" u="sng">
              <a:solidFill>
                <a:srgbClr val="FF3300"/>
              </a:solidFill>
            </a:endParaRPr>
          </a:p>
        </p:txBody>
      </p:sp>
      <p:pic>
        <p:nvPicPr>
          <p:cNvPr id="19465" name="Picture 9" descr="aastudent">
            <a:extLst>
              <a:ext uri="{FF2B5EF4-FFF2-40B4-BE49-F238E27FC236}">
                <a16:creationId xmlns:a16="http://schemas.microsoft.com/office/drawing/2014/main" id="{FBB03BD0-07A7-4927-BF8E-48F3C4D857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4724400"/>
            <a:ext cx="2057400" cy="181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WordArt 31">
            <a:extLst>
              <a:ext uri="{FF2B5EF4-FFF2-40B4-BE49-F238E27FC236}">
                <a16:creationId xmlns:a16="http://schemas.microsoft.com/office/drawing/2014/main" id="{A6C62AB7-EDE6-4EEF-B24F-D78F0FFA8D37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2362200" y="2705100"/>
            <a:ext cx="7315200" cy="20574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gradFill rotWithShape="1"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4999">
                      <a:srgbClr val="BA0066"/>
                    </a:gs>
                    <a:gs pos="89999">
                      <a:srgbClr val="FF0000"/>
                    </a:gs>
                    <a:gs pos="100000">
                      <a:srgbClr val="FF8200"/>
                    </a:gs>
                  </a:gsLst>
                  <a:lin ang="0" scaled="1"/>
                </a:gradFill>
                <a:effectLst>
                  <a:outerShdw dist="107763" dir="8100000" algn="ctr" rotWithShape="0">
                    <a:srgbClr val="868686">
                      <a:alpha val="5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RUNG CÂY CHỌN QUẢ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4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8" name="Text Box 6">
            <a:extLst>
              <a:ext uri="{FF2B5EF4-FFF2-40B4-BE49-F238E27FC236}">
                <a16:creationId xmlns:a16="http://schemas.microsoft.com/office/drawing/2014/main" id="{66A570B5-0E5B-46E8-9DEB-11830B039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8756" y="256787"/>
            <a:ext cx="9801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latin typeface="Times New Roman" panose="02020603050405020304" pitchFamily="18" charset="0"/>
              </a:rPr>
              <a:t>Bài 1: Xếp những từ có tiếng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latin typeface="Times New Roman" panose="02020603050405020304" pitchFamily="18" charset="0"/>
              </a:rPr>
              <a:t>cho dưới đây thành hai nhóm a và b:</a:t>
            </a:r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189D6EE2-9E14-481D-8873-D36DBF010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7740" y="2202953"/>
            <a:ext cx="0" cy="201813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Text Box 9">
            <a:extLst>
              <a:ext uri="{FF2B5EF4-FFF2-40B4-BE49-F238E27FC236}">
                <a16:creationId xmlns:a16="http://schemas.microsoft.com/office/drawing/2014/main" id="{27379187-9B7B-4371-8163-F1782D15D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012" y="2207934"/>
            <a:ext cx="41910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“bạn bè”</a:t>
            </a:r>
          </a:p>
        </p:txBody>
      </p:sp>
      <p:sp>
        <p:nvSpPr>
          <p:cNvPr id="10260" name="Text Box 12">
            <a:extLst>
              <a:ext uri="{FF2B5EF4-FFF2-40B4-BE49-F238E27FC236}">
                <a16:creationId xmlns:a16="http://schemas.microsoft.com/office/drawing/2014/main" id="{13325CB2-0FAB-419F-8735-71CB6DE8D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879" y="2202953"/>
            <a:ext cx="419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“có”</a:t>
            </a:r>
          </a:p>
        </p:txBody>
      </p:sp>
      <p:sp>
        <p:nvSpPr>
          <p:cNvPr id="100366" name="Text Box 14">
            <a:extLst>
              <a:ext uri="{FF2B5EF4-FFF2-40B4-BE49-F238E27FC236}">
                <a16:creationId xmlns:a16="http://schemas.microsoft.com/office/drawing/2014/main" id="{9833916E-4CF6-46E9-B5B9-D7A43D580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876" y="932123"/>
            <a:ext cx="25385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nghị,</a:t>
            </a:r>
          </a:p>
        </p:txBody>
      </p:sp>
      <p:sp>
        <p:nvSpPr>
          <p:cNvPr id="100367" name="Text Box 15">
            <a:extLst>
              <a:ext uri="{FF2B5EF4-FFF2-40B4-BE49-F238E27FC236}">
                <a16:creationId xmlns:a16="http://schemas.microsoft.com/office/drawing/2014/main" id="{B264C9EB-E09B-43D3-9307-F08374727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099" y="917836"/>
            <a:ext cx="1839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hiệu,</a:t>
            </a:r>
          </a:p>
        </p:txBody>
      </p:sp>
      <p:sp>
        <p:nvSpPr>
          <p:cNvPr id="100368" name="Text Box 16">
            <a:extLst>
              <a:ext uri="{FF2B5EF4-FFF2-40B4-BE49-F238E27FC236}">
                <a16:creationId xmlns:a16="http://schemas.microsoft.com/office/drawing/2014/main" id="{B2736D3D-FFB2-48C7-A780-DE2CA5040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432" y="887746"/>
            <a:ext cx="20764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chiến hữu,</a:t>
            </a:r>
          </a:p>
        </p:txBody>
      </p:sp>
      <p:sp>
        <p:nvSpPr>
          <p:cNvPr id="100369" name="Text Box 17">
            <a:extLst>
              <a:ext uri="{FF2B5EF4-FFF2-40B4-BE49-F238E27FC236}">
                <a16:creationId xmlns:a16="http://schemas.microsoft.com/office/drawing/2014/main" id="{18F654C5-A2D7-4CE0-BBFF-BD3D5F8E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684" y="871669"/>
            <a:ext cx="2070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tình,</a:t>
            </a:r>
          </a:p>
        </p:txBody>
      </p:sp>
      <p:sp>
        <p:nvSpPr>
          <p:cNvPr id="100370" name="Text Box 18">
            <a:extLst>
              <a:ext uri="{FF2B5EF4-FFF2-40B4-BE49-F238E27FC236}">
                <a16:creationId xmlns:a16="http://schemas.microsoft.com/office/drawing/2014/main" id="{699CAE65-41F5-4C71-A725-EB7887B27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8969" y="839107"/>
            <a:ext cx="20708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thân hữu,</a:t>
            </a:r>
          </a:p>
        </p:txBody>
      </p:sp>
      <p:sp>
        <p:nvSpPr>
          <p:cNvPr id="100371" name="Text Box 19">
            <a:extLst>
              <a:ext uri="{FF2B5EF4-FFF2-40B4-BE49-F238E27FC236}">
                <a16:creationId xmlns:a16="http://schemas.microsoft.com/office/drawing/2014/main" id="{C6168D54-4A8D-4038-B7B2-A7DBC13C1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7650" y="835215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ích,</a:t>
            </a:r>
          </a:p>
        </p:txBody>
      </p:sp>
      <p:sp>
        <p:nvSpPr>
          <p:cNvPr id="100372" name="Text Box 20">
            <a:extLst>
              <a:ext uri="{FF2B5EF4-FFF2-40B4-BE49-F238E27FC236}">
                <a16:creationId xmlns:a16="http://schemas.microsoft.com/office/drawing/2014/main" id="{48FC6DBD-B34D-485A-8E01-D0E697C33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265" y="1352647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hảo,</a:t>
            </a:r>
          </a:p>
        </p:txBody>
      </p:sp>
      <p:sp>
        <p:nvSpPr>
          <p:cNvPr id="100373" name="Text Box 21">
            <a:extLst>
              <a:ext uri="{FF2B5EF4-FFF2-40B4-BE49-F238E27FC236}">
                <a16:creationId xmlns:a16="http://schemas.microsoft.com/office/drawing/2014/main" id="{C762F768-824D-476E-8369-B1F3074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736" y="1352647"/>
            <a:ext cx="22821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bằng hữu,</a:t>
            </a:r>
          </a:p>
        </p:txBody>
      </p:sp>
      <p:sp>
        <p:nvSpPr>
          <p:cNvPr id="100374" name="Text Box 22">
            <a:extLst>
              <a:ext uri="{FF2B5EF4-FFF2-40B4-BE49-F238E27FC236}">
                <a16:creationId xmlns:a16="http://schemas.microsoft.com/office/drawing/2014/main" id="{D2332BFD-963E-497D-BB62-A1029AF4D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527" y="1348423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bạn hữu,</a:t>
            </a:r>
          </a:p>
        </p:txBody>
      </p:sp>
      <p:sp>
        <p:nvSpPr>
          <p:cNvPr id="100375" name="Text Box 23">
            <a:extLst>
              <a:ext uri="{FF2B5EF4-FFF2-40B4-BE49-F238E27FC236}">
                <a16:creationId xmlns:a16="http://schemas.microsoft.com/office/drawing/2014/main" id="{423206B0-B789-41DE-83C6-8728E1B8E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259420"/>
            <a:ext cx="2245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dụng.</a:t>
            </a:r>
          </a:p>
        </p:txBody>
      </p:sp>
      <p:sp>
        <p:nvSpPr>
          <p:cNvPr id="100380" name="Text Box 28">
            <a:extLst>
              <a:ext uri="{FF2B5EF4-FFF2-40B4-BE49-F238E27FC236}">
                <a16:creationId xmlns:a16="http://schemas.microsoft.com/office/drawing/2014/main" id="{68B12FDD-3D39-4AAD-9197-514A08FB7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404" y="2790825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hữu nghị</a:t>
            </a:r>
          </a:p>
        </p:txBody>
      </p:sp>
      <p:sp>
        <p:nvSpPr>
          <p:cNvPr id="100383" name="Text Box 31">
            <a:extLst>
              <a:ext uri="{FF2B5EF4-FFF2-40B4-BE49-F238E27FC236}">
                <a16:creationId xmlns:a16="http://schemas.microsoft.com/office/drawing/2014/main" id="{73524ABE-050D-4DBF-BE0E-802BC613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757486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hữu ích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2320853-A990-4D4A-BA6A-AEFA3D59C4E0}"/>
              </a:ext>
            </a:extLst>
          </p:cNvPr>
          <p:cNvCxnSpPr>
            <a:cxnSpLocks/>
          </p:cNvCxnSpPr>
          <p:nvPr/>
        </p:nvCxnSpPr>
        <p:spPr>
          <a:xfrm>
            <a:off x="2688843" y="647267"/>
            <a:ext cx="3657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987BD5-9C67-4D91-B6C4-7DBE426AC224}"/>
              </a:ext>
            </a:extLst>
          </p:cNvPr>
          <p:cNvCxnSpPr>
            <a:cxnSpLocks/>
          </p:cNvCxnSpPr>
          <p:nvPr/>
        </p:nvCxnSpPr>
        <p:spPr>
          <a:xfrm>
            <a:off x="4886629" y="601145"/>
            <a:ext cx="12801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82E8B36-1367-4ECA-88C3-033518BD78B7}"/>
              </a:ext>
            </a:extLst>
          </p:cNvPr>
          <p:cNvCxnSpPr>
            <a:cxnSpLocks/>
          </p:cNvCxnSpPr>
          <p:nvPr/>
        </p:nvCxnSpPr>
        <p:spPr>
          <a:xfrm>
            <a:off x="8832304" y="620688"/>
            <a:ext cx="2103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" name="Text Box 31">
            <a:extLst>
              <a:ext uri="{FF2B5EF4-FFF2-40B4-BE49-F238E27FC236}">
                <a16:creationId xmlns:a16="http://schemas.microsoft.com/office/drawing/2014/main" id="{564DF495-F999-42A8-81E7-38CCA079C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359" y="4509120"/>
            <a:ext cx="94700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xếp được các từ 2 nhóm con làm thế nào?</a:t>
            </a:r>
          </a:p>
        </p:txBody>
      </p:sp>
    </p:spTree>
    <p:extLst>
      <p:ext uri="{BB962C8B-B14F-4D97-AF65-F5344CB8AC3E}">
        <p14:creationId xmlns:p14="http://schemas.microsoft.com/office/powerpoint/2010/main" val="684256981"/>
      </p:ext>
    </p:extLst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0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/>
      <p:bldP spid="10260" grpId="0"/>
      <p:bldP spid="100380" grpId="0"/>
      <p:bldP spid="100383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2">
            <a:extLst>
              <a:ext uri="{FF2B5EF4-FFF2-40B4-BE49-F238E27FC236}">
                <a16:creationId xmlns:a16="http://schemas.microsoft.com/office/drawing/2014/main" id="{C9F00BF1-793E-47ED-805E-19410920AE35}"/>
              </a:ext>
            </a:extLst>
          </p:cNvPr>
          <p:cNvGrpSpPr>
            <a:grpSpLocks/>
          </p:cNvGrpSpPr>
          <p:nvPr/>
        </p:nvGrpSpPr>
        <p:grpSpPr bwMode="auto">
          <a:xfrm>
            <a:off x="7010401" y="2514600"/>
            <a:ext cx="561975" cy="609600"/>
            <a:chOff x="0" y="0"/>
            <a:chExt cx="696" cy="816"/>
          </a:xfrm>
        </p:grpSpPr>
        <p:pic>
          <p:nvPicPr>
            <p:cNvPr id="13397" name="Picture 3">
              <a:extLst>
                <a:ext uri="{FF2B5EF4-FFF2-40B4-BE49-F238E27FC236}">
                  <a16:creationId xmlns:a16="http://schemas.microsoft.com/office/drawing/2014/main" id="{51223B82-2E27-4C2D-9112-CD81D938C9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44"/>
              <a:ext cx="696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98" name="Group 4">
              <a:extLst>
                <a:ext uri="{FF2B5EF4-FFF2-40B4-BE49-F238E27FC236}">
                  <a16:creationId xmlns:a16="http://schemas.microsoft.com/office/drawing/2014/main" id="{D44A3B87-8108-47C5-B9B9-24F5E58C02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0"/>
              <a:ext cx="336" cy="192"/>
              <a:chOff x="0" y="0"/>
              <a:chExt cx="268" cy="144"/>
            </a:xfrm>
          </p:grpSpPr>
          <p:sp>
            <p:nvSpPr>
              <p:cNvPr id="13399" name="AutoShape 5">
                <a:extLst>
                  <a:ext uri="{FF2B5EF4-FFF2-40B4-BE49-F238E27FC236}">
                    <a16:creationId xmlns:a16="http://schemas.microsoft.com/office/drawing/2014/main" id="{DC7DDD88-CF1A-49CC-BF2C-02C3931648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0"/>
                <a:ext cx="34" cy="144"/>
              </a:xfrm>
              <a:prstGeom prst="parallelogram">
                <a:avLst>
                  <a:gd name="adj" fmla="val 25000"/>
                </a:avLst>
              </a:prstGeom>
              <a:solidFill>
                <a:srgbClr val="9966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grpSp>
            <p:nvGrpSpPr>
              <p:cNvPr id="13400" name="Group 6">
                <a:extLst>
                  <a:ext uri="{FF2B5EF4-FFF2-40B4-BE49-F238E27FC236}">
                    <a16:creationId xmlns:a16="http://schemas.microsoft.com/office/drawing/2014/main" id="{CA44A424-E1AB-4D22-9DDA-271BCC5B9E9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106097">
                <a:off x="20" y="21"/>
                <a:ext cx="248" cy="90"/>
                <a:chOff x="0" y="0"/>
                <a:chExt cx="705" cy="330"/>
              </a:xfrm>
            </p:grpSpPr>
            <p:sp>
              <p:nvSpPr>
                <p:cNvPr id="13401" name="Unknown Shape">
                  <a:extLst>
                    <a:ext uri="{FF2B5EF4-FFF2-40B4-BE49-F238E27FC236}">
                      <a16:creationId xmlns:a16="http://schemas.microsoft.com/office/drawing/2014/main" id="{BAD6E70F-983F-4767-B772-E708EE83AD9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1" y="42"/>
                  <a:ext cx="632" cy="288"/>
                </a:xfrm>
                <a:custGeom>
                  <a:avLst/>
                  <a:gdLst>
                    <a:gd name="T0" fmla="*/ 8 w 632"/>
                    <a:gd name="T1" fmla="*/ 0 h 288"/>
                    <a:gd name="T2" fmla="*/ 104 w 632"/>
                    <a:gd name="T3" fmla="*/ 240 h 288"/>
                    <a:gd name="T4" fmla="*/ 632 w 632"/>
                    <a:gd name="T5" fmla="*/ 288 h 28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32" h="288">
                      <a:moveTo>
                        <a:pt x="8" y="0"/>
                      </a:moveTo>
                      <a:cubicBezTo>
                        <a:pt x="4" y="96"/>
                        <a:pt x="0" y="192"/>
                        <a:pt x="104" y="240"/>
                      </a:cubicBezTo>
                      <a:cubicBezTo>
                        <a:pt x="208" y="288"/>
                        <a:pt x="528" y="280"/>
                        <a:pt x="632" y="288"/>
                      </a:cubicBezTo>
                    </a:path>
                  </a:pathLst>
                </a:custGeom>
                <a:solidFill>
                  <a:srgbClr val="99FF33"/>
                </a:solidFill>
                <a:ln w="9525" cap="flat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2" name="Unknown Shape">
                  <a:extLst>
                    <a:ext uri="{FF2B5EF4-FFF2-40B4-BE49-F238E27FC236}">
                      <a16:creationId xmlns:a16="http://schemas.microsoft.com/office/drawing/2014/main" id="{6B979BD4-FEED-442D-85F3-6D22F0D9DE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700000" flipV="1">
                  <a:off x="263" y="-129"/>
                  <a:ext cx="244" cy="639"/>
                </a:xfrm>
                <a:custGeom>
                  <a:avLst/>
                  <a:gdLst>
                    <a:gd name="T0" fmla="*/ 0 w 632"/>
                    <a:gd name="T1" fmla="*/ 0 h 288"/>
                    <a:gd name="T2" fmla="*/ 0 w 632"/>
                    <a:gd name="T3" fmla="*/ 694830 h 288"/>
                    <a:gd name="T4" fmla="*/ 0 w 632"/>
                    <a:gd name="T5" fmla="*/ 832750 h 28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32" h="288">
                      <a:moveTo>
                        <a:pt x="8" y="0"/>
                      </a:moveTo>
                      <a:cubicBezTo>
                        <a:pt x="4" y="96"/>
                        <a:pt x="0" y="192"/>
                        <a:pt x="104" y="240"/>
                      </a:cubicBezTo>
                      <a:cubicBezTo>
                        <a:pt x="208" y="288"/>
                        <a:pt x="528" y="280"/>
                        <a:pt x="632" y="288"/>
                      </a:cubicBezTo>
                    </a:path>
                  </a:pathLst>
                </a:custGeom>
                <a:solidFill>
                  <a:srgbClr val="99FF33"/>
                </a:solidFill>
                <a:ln w="9525" cap="flat" cmpd="sng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3" name="Line 9">
                  <a:extLst>
                    <a:ext uri="{FF2B5EF4-FFF2-40B4-BE49-F238E27FC236}">
                      <a16:creationId xmlns:a16="http://schemas.microsoft.com/office/drawing/2014/main" id="{A7574742-F3FE-41C7-A8B9-4E8ADF353E1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" y="42"/>
                  <a:ext cx="528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4" name="Line 10">
                  <a:extLst>
                    <a:ext uri="{FF2B5EF4-FFF2-40B4-BE49-F238E27FC236}">
                      <a16:creationId xmlns:a16="http://schemas.microsoft.com/office/drawing/2014/main" id="{5940A3D3-E275-407B-BEB3-41355F4114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75" y="42"/>
                  <a:ext cx="144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5" name="Line 11">
                  <a:extLst>
                    <a:ext uri="{FF2B5EF4-FFF2-40B4-BE49-F238E27FC236}">
                      <a16:creationId xmlns:a16="http://schemas.microsoft.com/office/drawing/2014/main" id="{A527EDBE-1E13-44D0-A441-AE9844AFAB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1" y="100"/>
                  <a:ext cx="96" cy="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6" name="Line 12">
                  <a:extLst>
                    <a:ext uri="{FF2B5EF4-FFF2-40B4-BE49-F238E27FC236}">
                      <a16:creationId xmlns:a16="http://schemas.microsoft.com/office/drawing/2014/main" id="{9E9C511C-F98E-4642-8B11-7105D96E16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79" y="152"/>
                  <a:ext cx="84" cy="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7" name="Line 13">
                  <a:extLst>
                    <a:ext uri="{FF2B5EF4-FFF2-40B4-BE49-F238E27FC236}">
                      <a16:creationId xmlns:a16="http://schemas.microsoft.com/office/drawing/2014/main" id="{BB960526-A21A-4D57-9B1D-77C25CC2004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175" y="152"/>
                  <a:ext cx="144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8" name="Line 14">
                  <a:extLst>
                    <a:ext uri="{FF2B5EF4-FFF2-40B4-BE49-F238E27FC236}">
                      <a16:creationId xmlns:a16="http://schemas.microsoft.com/office/drawing/2014/main" id="{7E01B5A4-849E-4E99-8FEA-DF1194C98E6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399" y="236"/>
                  <a:ext cx="96" cy="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09" name="Line 15">
                  <a:extLst>
                    <a:ext uri="{FF2B5EF4-FFF2-40B4-BE49-F238E27FC236}">
                      <a16:creationId xmlns:a16="http://schemas.microsoft.com/office/drawing/2014/main" id="{64ECC7BF-F87E-4B19-AC3C-7D6B2A867E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303" y="190"/>
                  <a:ext cx="84" cy="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410" name="Line 16">
                  <a:extLst>
                    <a:ext uri="{FF2B5EF4-FFF2-40B4-BE49-F238E27FC236}">
                      <a16:creationId xmlns:a16="http://schemas.microsoft.com/office/drawing/2014/main" id="{E9510CE2-425B-480B-9B30-6E3030D32C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0" y="0"/>
                  <a:ext cx="96" cy="48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6161" name="Text Box 17">
            <a:extLst>
              <a:ext uri="{FF2B5EF4-FFF2-40B4-BE49-F238E27FC236}">
                <a16:creationId xmlns:a16="http://schemas.microsoft.com/office/drawing/2014/main" id="{48C53055-43A7-452E-9716-08C7BE2B67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70700" y="2667001"/>
            <a:ext cx="1003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C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vi-VN" sz="2000" b="1">
                <a:solidFill>
                  <a:srgbClr val="FF3300"/>
                </a:solidFill>
                <a:latin typeface="VNI-Helve" pitchFamily="2" charset="0"/>
              </a:rPr>
              <a:t>36</a:t>
            </a:r>
          </a:p>
        </p:txBody>
      </p:sp>
      <p:grpSp>
        <p:nvGrpSpPr>
          <p:cNvPr id="6162" name="Group 18">
            <a:extLst>
              <a:ext uri="{FF2B5EF4-FFF2-40B4-BE49-F238E27FC236}">
                <a16:creationId xmlns:a16="http://schemas.microsoft.com/office/drawing/2014/main" id="{624E75DD-BAEF-47C7-8B89-C6BBDA04218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729414" y="660400"/>
            <a:ext cx="2365375" cy="2082800"/>
            <a:chOff x="0" y="0"/>
            <a:chExt cx="1614" cy="1312"/>
          </a:xfrm>
        </p:grpSpPr>
        <p:sp>
          <p:nvSpPr>
            <p:cNvPr id="13391" name="Cloud">
              <a:extLst>
                <a:ext uri="{FF2B5EF4-FFF2-40B4-BE49-F238E27FC236}">
                  <a16:creationId xmlns:a16="http://schemas.microsoft.com/office/drawing/2014/main" id="{B6FAE4A5-333F-4520-BC67-11CB39054B7D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0" y="0"/>
              <a:ext cx="1614" cy="13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1 w 21600"/>
                <a:gd name="T13" fmla="*/ 3260 h 21600"/>
                <a:gd name="T14" fmla="*/ 17090 w 21600"/>
                <a:gd name="T15" fmla="*/ 1733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 cmpd="sng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3392" name="Picture 20">
              <a:extLst>
                <a:ext uri="{FF2B5EF4-FFF2-40B4-BE49-F238E27FC236}">
                  <a16:creationId xmlns:a16="http://schemas.microsoft.com/office/drawing/2014/main" id="{89091121-E921-4C0E-B4B0-8D0174349E9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8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93" name="Picture 21">
              <a:extLst>
                <a:ext uri="{FF2B5EF4-FFF2-40B4-BE49-F238E27FC236}">
                  <a16:creationId xmlns:a16="http://schemas.microsoft.com/office/drawing/2014/main" id="{3D56BE6F-040C-4D75-9BA9-0AB5A2C53FA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24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94" name="Picture 22">
              <a:extLst>
                <a:ext uri="{FF2B5EF4-FFF2-40B4-BE49-F238E27FC236}">
                  <a16:creationId xmlns:a16="http://schemas.microsoft.com/office/drawing/2014/main" id="{A0813E30-FDA1-4EB4-8C08-47BE53C240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" y="72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95" name="Picture 23">
              <a:extLst>
                <a:ext uri="{FF2B5EF4-FFF2-40B4-BE49-F238E27FC236}">
                  <a16:creationId xmlns:a16="http://schemas.microsoft.com/office/drawing/2014/main" id="{B065FC20-0322-4166-B6B9-130BACF822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" y="67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96" name="Picture 24">
              <a:extLst>
                <a:ext uri="{FF2B5EF4-FFF2-40B4-BE49-F238E27FC236}">
                  <a16:creationId xmlns:a16="http://schemas.microsoft.com/office/drawing/2014/main" id="{67FAB5DA-CF83-4789-B8C5-005F0ADCBD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" y="27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69" name="Group 25">
            <a:extLst>
              <a:ext uri="{FF2B5EF4-FFF2-40B4-BE49-F238E27FC236}">
                <a16:creationId xmlns:a16="http://schemas.microsoft.com/office/drawing/2014/main" id="{AC009AF5-8BF4-4ACC-85CA-3940D0DC428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000375" y="609601"/>
            <a:ext cx="2700338" cy="2378075"/>
            <a:chOff x="0" y="0"/>
            <a:chExt cx="1842" cy="1498"/>
          </a:xfrm>
        </p:grpSpPr>
        <p:sp>
          <p:nvSpPr>
            <p:cNvPr id="13387" name="Cloud">
              <a:extLst>
                <a:ext uri="{FF2B5EF4-FFF2-40B4-BE49-F238E27FC236}">
                  <a16:creationId xmlns:a16="http://schemas.microsoft.com/office/drawing/2014/main" id="{56C2C455-7328-4FFF-ACAE-94281DD1243E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0" y="0"/>
              <a:ext cx="1842" cy="149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9 w 21600"/>
                <a:gd name="T13" fmla="*/ 3259 h 21600"/>
                <a:gd name="T14" fmla="*/ 17085 w 21600"/>
                <a:gd name="T15" fmla="*/ 1733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 cmpd="sng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3388" name="Picture 27">
              <a:extLst>
                <a:ext uri="{FF2B5EF4-FFF2-40B4-BE49-F238E27FC236}">
                  <a16:creationId xmlns:a16="http://schemas.microsoft.com/office/drawing/2014/main" id="{4A143F16-B7C7-4751-A40B-DCDA098258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27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89" name="Picture 28">
              <a:extLst>
                <a:ext uri="{FF2B5EF4-FFF2-40B4-BE49-F238E27FC236}">
                  <a16:creationId xmlns:a16="http://schemas.microsoft.com/office/drawing/2014/main" id="{CB9EA4C7-B3A2-4485-9C2E-E42B303A83D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33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90" name="Picture 29">
              <a:extLst>
                <a:ext uri="{FF2B5EF4-FFF2-40B4-BE49-F238E27FC236}">
                  <a16:creationId xmlns:a16="http://schemas.microsoft.com/office/drawing/2014/main" id="{9E2DD14A-10D8-4915-BCFA-815C78CC19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52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74" name="Group 30">
            <a:extLst>
              <a:ext uri="{FF2B5EF4-FFF2-40B4-BE49-F238E27FC236}">
                <a16:creationId xmlns:a16="http://schemas.microsoft.com/office/drawing/2014/main" id="{C43DE31C-43FE-406D-9338-4FA0AC868DA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197351" y="0"/>
            <a:ext cx="3402013" cy="2997200"/>
            <a:chOff x="0" y="0"/>
            <a:chExt cx="2322" cy="1888"/>
          </a:xfrm>
        </p:grpSpPr>
        <p:sp>
          <p:nvSpPr>
            <p:cNvPr id="13376" name="Cloud">
              <a:extLst>
                <a:ext uri="{FF2B5EF4-FFF2-40B4-BE49-F238E27FC236}">
                  <a16:creationId xmlns:a16="http://schemas.microsoft.com/office/drawing/2014/main" id="{8E7ED0BD-120E-4013-853A-4872D832A26C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0" y="0"/>
              <a:ext cx="2322" cy="18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61 h 21600"/>
                <a:gd name="T14" fmla="*/ 17088 w 21600"/>
                <a:gd name="T15" fmla="*/ 1733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 cmpd="sng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3377" name="Picture 32">
              <a:extLst>
                <a:ext uri="{FF2B5EF4-FFF2-40B4-BE49-F238E27FC236}">
                  <a16:creationId xmlns:a16="http://schemas.microsoft.com/office/drawing/2014/main" id="{0816E04B-FCC7-4A48-8A04-C3BA43F238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0" y="52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78" name="Picture 33">
              <a:extLst>
                <a:ext uri="{FF2B5EF4-FFF2-40B4-BE49-F238E27FC236}">
                  <a16:creationId xmlns:a16="http://schemas.microsoft.com/office/drawing/2014/main" id="{4D0F83C7-4FBE-4C84-95EA-9FC2958CDA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6" y="28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79" name="Picture 34">
              <a:extLst>
                <a:ext uri="{FF2B5EF4-FFF2-40B4-BE49-F238E27FC236}">
                  <a16:creationId xmlns:a16="http://schemas.microsoft.com/office/drawing/2014/main" id="{7183970C-04C2-4F19-89F0-B57C755F4E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81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80" name="Picture 35">
              <a:extLst>
                <a:ext uri="{FF2B5EF4-FFF2-40B4-BE49-F238E27FC236}">
                  <a16:creationId xmlns:a16="http://schemas.microsoft.com/office/drawing/2014/main" id="{D0196BD6-5115-40D2-BC4E-01ECC1B1B4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67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81" name="Picture 36">
              <a:extLst>
                <a:ext uri="{FF2B5EF4-FFF2-40B4-BE49-F238E27FC236}">
                  <a16:creationId xmlns:a16="http://schemas.microsoft.com/office/drawing/2014/main" id="{A24E591C-77F4-4298-8226-3295672804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57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82" name="Picture 37">
              <a:extLst>
                <a:ext uri="{FF2B5EF4-FFF2-40B4-BE49-F238E27FC236}">
                  <a16:creationId xmlns:a16="http://schemas.microsoft.com/office/drawing/2014/main" id="{EBA9358C-502B-41D6-9F49-C1A693422F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124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83" name="Picture 38">
              <a:extLst>
                <a:ext uri="{FF2B5EF4-FFF2-40B4-BE49-F238E27FC236}">
                  <a16:creationId xmlns:a16="http://schemas.microsoft.com/office/drawing/2014/main" id="{2EE77876-AEB0-4577-AB55-AE4A9F1AB27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84" y="24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84" name="Picture 39">
              <a:extLst>
                <a:ext uri="{FF2B5EF4-FFF2-40B4-BE49-F238E27FC236}">
                  <a16:creationId xmlns:a16="http://schemas.microsoft.com/office/drawing/2014/main" id="{AF107CAC-13F9-41FB-B4B6-B097F82BC1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134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85" name="Picture 40">
              <a:extLst>
                <a:ext uri="{FF2B5EF4-FFF2-40B4-BE49-F238E27FC236}">
                  <a16:creationId xmlns:a16="http://schemas.microsoft.com/office/drawing/2014/main" id="{F8A68B34-2BD2-4CAA-91E1-8496FF09B67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100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86" name="Picture 41">
              <a:extLst>
                <a:ext uri="{FF2B5EF4-FFF2-40B4-BE49-F238E27FC236}">
                  <a16:creationId xmlns:a16="http://schemas.microsoft.com/office/drawing/2014/main" id="{25539CF8-5218-45B0-9059-74B4C26F70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100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319" name="AutoShape 42">
            <a:extLst>
              <a:ext uri="{FF2B5EF4-FFF2-40B4-BE49-F238E27FC236}">
                <a16:creationId xmlns:a16="http://schemas.microsoft.com/office/drawing/2014/main" id="{E4AF3970-579F-4B6D-893F-E110858A2AC8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53076" y="2978150"/>
            <a:ext cx="1249363" cy="3879850"/>
          </a:xfrm>
          <a:prstGeom prst="flowChartManualOperation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grpSp>
        <p:nvGrpSpPr>
          <p:cNvPr id="13320" name="Group 43">
            <a:extLst>
              <a:ext uri="{FF2B5EF4-FFF2-40B4-BE49-F238E27FC236}">
                <a16:creationId xmlns:a16="http://schemas.microsoft.com/office/drawing/2014/main" id="{79483681-E9EB-40EC-92EA-BDE58F2FB60D}"/>
              </a:ext>
            </a:extLst>
          </p:cNvPr>
          <p:cNvGrpSpPr>
            <a:grpSpLocks/>
          </p:cNvGrpSpPr>
          <p:nvPr/>
        </p:nvGrpSpPr>
        <p:grpSpPr bwMode="auto">
          <a:xfrm>
            <a:off x="4630739" y="4471988"/>
            <a:ext cx="1119187" cy="931862"/>
            <a:chOff x="0" y="0"/>
            <a:chExt cx="816" cy="516"/>
          </a:xfrm>
        </p:grpSpPr>
        <p:sp>
          <p:nvSpPr>
            <p:cNvPr id="13372" name="AutoShape 44">
              <a:extLst>
                <a:ext uri="{FF2B5EF4-FFF2-40B4-BE49-F238E27FC236}">
                  <a16:creationId xmlns:a16="http://schemas.microsoft.com/office/drawing/2014/main" id="{31F063DD-1D6C-4297-A6A2-2B42071B987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406">
              <a:off x="576" y="276"/>
              <a:ext cx="144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550 w 21600"/>
                <a:gd name="T13" fmla="*/ 5529 h 21600"/>
                <a:gd name="T14" fmla="*/ 16050 w 21600"/>
                <a:gd name="T15" fmla="*/ 1607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7485" y="21600"/>
                  </a:lnTo>
                  <a:lnTo>
                    <a:pt x="1411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3" name="Cloud">
              <a:extLst>
                <a:ext uri="{FF2B5EF4-FFF2-40B4-BE49-F238E27FC236}">
                  <a16:creationId xmlns:a16="http://schemas.microsoft.com/office/drawing/2014/main" id="{6E358C06-969B-4A81-9B89-88BA96CD9FD1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0" y="50"/>
              <a:ext cx="624" cy="41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56 h 21600"/>
                <a:gd name="T14" fmla="*/ 17100 w 21600"/>
                <a:gd name="T15" fmla="*/ 1736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 cmpd="sng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74" name="AutoShape 46">
              <a:extLst>
                <a:ext uri="{FF2B5EF4-FFF2-40B4-BE49-F238E27FC236}">
                  <a16:creationId xmlns:a16="http://schemas.microsoft.com/office/drawing/2014/main" id="{C78BAC8D-AF94-492B-A7EA-5B76DC6048C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968895">
              <a:off x="576" y="276"/>
              <a:ext cx="6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400 w 21600"/>
                <a:gd name="T13" fmla="*/ 5550 h 21600"/>
                <a:gd name="T14" fmla="*/ 16200 w 21600"/>
                <a:gd name="T15" fmla="*/ 160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7485" y="21600"/>
                  </a:lnTo>
                  <a:lnTo>
                    <a:pt x="1411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75" name="Cloud">
              <a:extLst>
                <a:ext uri="{FF2B5EF4-FFF2-40B4-BE49-F238E27FC236}">
                  <a16:creationId xmlns:a16="http://schemas.microsoft.com/office/drawing/2014/main" id="{44CEBA32-D370-4C96-B2C3-93F3ECD05CED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288" y="0"/>
              <a:ext cx="528" cy="3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86 w 21600"/>
                <a:gd name="T13" fmla="*/ 3252 h 21600"/>
                <a:gd name="T14" fmla="*/ 17100 w 21600"/>
                <a:gd name="T15" fmla="*/ 1736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 cmpd="sng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192" name="Group 48">
            <a:extLst>
              <a:ext uri="{FF2B5EF4-FFF2-40B4-BE49-F238E27FC236}">
                <a16:creationId xmlns:a16="http://schemas.microsoft.com/office/drawing/2014/main" id="{CF51B451-B0ED-45D6-8CF2-1C593A11AB0F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59426" y="1052513"/>
            <a:ext cx="1520825" cy="1339850"/>
            <a:chOff x="0" y="0"/>
            <a:chExt cx="1038" cy="844"/>
          </a:xfrm>
        </p:grpSpPr>
        <p:sp>
          <p:nvSpPr>
            <p:cNvPr id="13370" name="Cloud">
              <a:extLst>
                <a:ext uri="{FF2B5EF4-FFF2-40B4-BE49-F238E27FC236}">
                  <a16:creationId xmlns:a16="http://schemas.microsoft.com/office/drawing/2014/main" id="{989E7525-54C9-4EC2-9566-38DEF093594D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0" y="0"/>
              <a:ext cx="1038" cy="8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50 h 21600"/>
                <a:gd name="T14" fmla="*/ 17084 w 21600"/>
                <a:gd name="T15" fmla="*/ 173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 cmpd="sng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3371" name="Picture 50">
              <a:extLst>
                <a:ext uri="{FF2B5EF4-FFF2-40B4-BE49-F238E27FC236}">
                  <a16:creationId xmlns:a16="http://schemas.microsoft.com/office/drawing/2014/main" id="{12722F30-3195-421B-BD69-3574EA13E6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" y="93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95" name="Group 51">
            <a:extLst>
              <a:ext uri="{FF2B5EF4-FFF2-40B4-BE49-F238E27FC236}">
                <a16:creationId xmlns:a16="http://schemas.microsoft.com/office/drawing/2014/main" id="{EC0AE5E0-9FBC-4161-8ABF-3AE5CDAAB8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508250" y="1447800"/>
            <a:ext cx="3403600" cy="2997200"/>
            <a:chOff x="0" y="0"/>
            <a:chExt cx="2322" cy="1888"/>
          </a:xfrm>
        </p:grpSpPr>
        <p:sp>
          <p:nvSpPr>
            <p:cNvPr id="13363" name="Cloud">
              <a:extLst>
                <a:ext uri="{FF2B5EF4-FFF2-40B4-BE49-F238E27FC236}">
                  <a16:creationId xmlns:a16="http://schemas.microsoft.com/office/drawing/2014/main" id="{AD3A1BDC-E56C-4870-B8A9-D01D3367F91B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0" y="0"/>
              <a:ext cx="2322" cy="18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61 h 21600"/>
                <a:gd name="T14" fmla="*/ 17088 w 21600"/>
                <a:gd name="T15" fmla="*/ 1733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 cmpd="sng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3364" name="Picture 53">
              <a:extLst>
                <a:ext uri="{FF2B5EF4-FFF2-40B4-BE49-F238E27FC236}">
                  <a16:creationId xmlns:a16="http://schemas.microsoft.com/office/drawing/2014/main" id="{CCBCD1A1-721A-434B-927B-3B9AE1689B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" y="62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65" name="Picture 54">
              <a:extLst>
                <a:ext uri="{FF2B5EF4-FFF2-40B4-BE49-F238E27FC236}">
                  <a16:creationId xmlns:a16="http://schemas.microsoft.com/office/drawing/2014/main" id="{C374A04D-9387-44A6-A4A7-EACE11FA60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37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66" name="Picture 55">
              <a:extLst>
                <a:ext uri="{FF2B5EF4-FFF2-40B4-BE49-F238E27FC236}">
                  <a16:creationId xmlns:a16="http://schemas.microsoft.com/office/drawing/2014/main" id="{04802AFE-DBF3-466B-A101-A6AA1A7203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" y="91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67" name="Picture 56">
              <a:extLst>
                <a:ext uri="{FF2B5EF4-FFF2-40B4-BE49-F238E27FC236}">
                  <a16:creationId xmlns:a16="http://schemas.microsoft.com/office/drawing/2014/main" id="{2BDC7EB2-AE45-428F-93C4-E298906D5D5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110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68" name="Picture 57">
              <a:extLst>
                <a:ext uri="{FF2B5EF4-FFF2-40B4-BE49-F238E27FC236}">
                  <a16:creationId xmlns:a16="http://schemas.microsoft.com/office/drawing/2014/main" id="{63CBB7C0-FA17-4950-AEF6-0D8EA933D00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24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69" name="Picture 58">
              <a:extLst>
                <a:ext uri="{FF2B5EF4-FFF2-40B4-BE49-F238E27FC236}">
                  <a16:creationId xmlns:a16="http://schemas.microsoft.com/office/drawing/2014/main" id="{36022DDA-F489-45D0-B32E-0D87DCC282E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" y="120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203" name="Group 59">
            <a:extLst>
              <a:ext uri="{FF2B5EF4-FFF2-40B4-BE49-F238E27FC236}">
                <a16:creationId xmlns:a16="http://schemas.microsoft.com/office/drawing/2014/main" id="{624A095F-CAA4-4D07-A61C-08635A18E39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629401" y="1295400"/>
            <a:ext cx="3402013" cy="2997200"/>
            <a:chOff x="0" y="0"/>
            <a:chExt cx="2322" cy="1888"/>
          </a:xfrm>
        </p:grpSpPr>
        <p:sp>
          <p:nvSpPr>
            <p:cNvPr id="13353" name="Cloud">
              <a:extLst>
                <a:ext uri="{FF2B5EF4-FFF2-40B4-BE49-F238E27FC236}">
                  <a16:creationId xmlns:a16="http://schemas.microsoft.com/office/drawing/2014/main" id="{C77B2C16-4056-4301-BD0D-189A707A4FEE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0" y="0"/>
              <a:ext cx="2322" cy="18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61 h 21600"/>
                <a:gd name="T14" fmla="*/ 17088 w 21600"/>
                <a:gd name="T15" fmla="*/ 1733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 cmpd="sng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3354" name="Picture 61">
              <a:extLst>
                <a:ext uri="{FF2B5EF4-FFF2-40B4-BE49-F238E27FC236}">
                  <a16:creationId xmlns:a16="http://schemas.microsoft.com/office/drawing/2014/main" id="{4D7C77E7-BF81-4F6B-9A6A-B05CE7B9EF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67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55" name="Picture 62">
              <a:extLst>
                <a:ext uri="{FF2B5EF4-FFF2-40B4-BE49-F238E27FC236}">
                  <a16:creationId xmlns:a16="http://schemas.microsoft.com/office/drawing/2014/main" id="{94F98EC7-817B-471D-9BA6-D61C7445D4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96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56" name="Picture 63">
              <a:extLst>
                <a:ext uri="{FF2B5EF4-FFF2-40B4-BE49-F238E27FC236}">
                  <a16:creationId xmlns:a16="http://schemas.microsoft.com/office/drawing/2014/main" id="{A8A148BB-B6EE-4BC7-AAB7-38D6B3410AB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20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57" name="Picture 64">
              <a:extLst>
                <a:ext uri="{FF2B5EF4-FFF2-40B4-BE49-F238E27FC236}">
                  <a16:creationId xmlns:a16="http://schemas.microsoft.com/office/drawing/2014/main" id="{3E9639BD-2007-4BDF-87FF-909609C397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52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58" name="Picture 65">
              <a:extLst>
                <a:ext uri="{FF2B5EF4-FFF2-40B4-BE49-F238E27FC236}">
                  <a16:creationId xmlns:a16="http://schemas.microsoft.com/office/drawing/2014/main" id="{F1CC3A80-C001-479B-9284-6B4529B223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4" y="24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59" name="Picture 66">
              <a:extLst>
                <a:ext uri="{FF2B5EF4-FFF2-40B4-BE49-F238E27FC236}">
                  <a16:creationId xmlns:a16="http://schemas.microsoft.com/office/drawing/2014/main" id="{D502F429-94D4-42B0-9D36-DF5941EF281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0" y="62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60" name="Picture 67">
              <a:extLst>
                <a:ext uri="{FF2B5EF4-FFF2-40B4-BE49-F238E27FC236}">
                  <a16:creationId xmlns:a16="http://schemas.microsoft.com/office/drawing/2014/main" id="{766D92B4-99C2-4119-B5D7-6D019C207F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67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61" name="Picture 68">
              <a:extLst>
                <a:ext uri="{FF2B5EF4-FFF2-40B4-BE49-F238E27FC236}">
                  <a16:creationId xmlns:a16="http://schemas.microsoft.com/office/drawing/2014/main" id="{C8EBE8C8-6D97-471B-A064-588651B1DD8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115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62" name="Picture 69">
              <a:extLst>
                <a:ext uri="{FF2B5EF4-FFF2-40B4-BE49-F238E27FC236}">
                  <a16:creationId xmlns:a16="http://schemas.microsoft.com/office/drawing/2014/main" id="{AB8584C9-C276-4C74-8443-12CD1912B5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14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214" name="Group 70">
            <a:extLst>
              <a:ext uri="{FF2B5EF4-FFF2-40B4-BE49-F238E27FC236}">
                <a16:creationId xmlns:a16="http://schemas.microsoft.com/office/drawing/2014/main" id="{4976219D-A1CF-40B4-8A1C-289135CDA3F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62400" y="1676400"/>
            <a:ext cx="4008438" cy="2997200"/>
            <a:chOff x="0" y="0"/>
            <a:chExt cx="2736" cy="1888"/>
          </a:xfrm>
        </p:grpSpPr>
        <p:sp>
          <p:nvSpPr>
            <p:cNvPr id="13340" name="Cloud">
              <a:extLst>
                <a:ext uri="{FF2B5EF4-FFF2-40B4-BE49-F238E27FC236}">
                  <a16:creationId xmlns:a16="http://schemas.microsoft.com/office/drawing/2014/main" id="{7361898B-E8BF-4CB5-9291-F1986709DA6E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0" y="0"/>
              <a:ext cx="2736" cy="18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61 h 21600"/>
                <a:gd name="T14" fmla="*/ 17084 w 21600"/>
                <a:gd name="T15" fmla="*/ 1733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 cmpd="sng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3341" name="Picture 72">
              <a:extLst>
                <a:ext uri="{FF2B5EF4-FFF2-40B4-BE49-F238E27FC236}">
                  <a16:creationId xmlns:a16="http://schemas.microsoft.com/office/drawing/2014/main" id="{4E99010F-8555-4B39-B49B-0E94CB645E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52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2" name="Picture 73">
              <a:extLst>
                <a:ext uri="{FF2B5EF4-FFF2-40B4-BE49-F238E27FC236}">
                  <a16:creationId xmlns:a16="http://schemas.microsoft.com/office/drawing/2014/main" id="{7CBBB471-7A7D-4F9E-AE7E-1DAD6A1845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115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3" name="Picture 74">
              <a:extLst>
                <a:ext uri="{FF2B5EF4-FFF2-40B4-BE49-F238E27FC236}">
                  <a16:creationId xmlns:a16="http://schemas.microsoft.com/office/drawing/2014/main" id="{972926F1-C1EF-485E-B5F9-6C69AA4945E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62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4" name="Picture 75">
              <a:extLst>
                <a:ext uri="{FF2B5EF4-FFF2-40B4-BE49-F238E27FC236}">
                  <a16:creationId xmlns:a16="http://schemas.microsoft.com/office/drawing/2014/main" id="{35BB4FB6-A9F7-49D5-9A83-F90CB33953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2" y="129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5" name="Picture 76">
              <a:extLst>
                <a:ext uri="{FF2B5EF4-FFF2-40B4-BE49-F238E27FC236}">
                  <a16:creationId xmlns:a16="http://schemas.microsoft.com/office/drawing/2014/main" id="{8D762668-3594-4450-8FE3-5B81B45218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33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6" name="Picture 77">
              <a:extLst>
                <a:ext uri="{FF2B5EF4-FFF2-40B4-BE49-F238E27FC236}">
                  <a16:creationId xmlns:a16="http://schemas.microsoft.com/office/drawing/2014/main" id="{07F7CBE7-22C2-43E5-A070-7CC28D687DB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" y="124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7" name="Picture 78">
              <a:extLst>
                <a:ext uri="{FF2B5EF4-FFF2-40B4-BE49-F238E27FC236}">
                  <a16:creationId xmlns:a16="http://schemas.microsoft.com/office/drawing/2014/main" id="{77DA44DC-9B04-49DF-8D73-21F6216524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76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8" name="Picture 79">
              <a:extLst>
                <a:ext uri="{FF2B5EF4-FFF2-40B4-BE49-F238E27FC236}">
                  <a16:creationId xmlns:a16="http://schemas.microsoft.com/office/drawing/2014/main" id="{ED1EE9E5-20B9-4F23-90DD-4B63143E77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14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49" name="Picture 80">
              <a:extLst>
                <a:ext uri="{FF2B5EF4-FFF2-40B4-BE49-F238E27FC236}">
                  <a16:creationId xmlns:a16="http://schemas.microsoft.com/office/drawing/2014/main" id="{0E600548-61AD-434D-AC87-AE2FA69658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24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50" name="Picture 81">
              <a:extLst>
                <a:ext uri="{FF2B5EF4-FFF2-40B4-BE49-F238E27FC236}">
                  <a16:creationId xmlns:a16="http://schemas.microsoft.com/office/drawing/2014/main" id="{4BDA33D3-F6F8-45FB-83C9-A23C552AE30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4" y="75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51" name="Picture 82">
              <a:extLst>
                <a:ext uri="{FF2B5EF4-FFF2-40B4-BE49-F238E27FC236}">
                  <a16:creationId xmlns:a16="http://schemas.microsoft.com/office/drawing/2014/main" id="{D8DBCDC4-8775-4DF1-9BD7-F7890630FA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" y="67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52" name="Picture 83">
              <a:extLst>
                <a:ext uri="{FF2B5EF4-FFF2-40B4-BE49-F238E27FC236}">
                  <a16:creationId xmlns:a16="http://schemas.microsoft.com/office/drawing/2014/main" id="{C42FF37D-78F9-4AC5-BC50-8CD8DCB33F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8" y="105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3325" name="Group 84">
            <a:extLst>
              <a:ext uri="{FF2B5EF4-FFF2-40B4-BE49-F238E27FC236}">
                <a16:creationId xmlns:a16="http://schemas.microsoft.com/office/drawing/2014/main" id="{17BD3C8A-7F44-4D4F-AB55-C362BA262AD3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5867400"/>
            <a:ext cx="7315200" cy="1600200"/>
            <a:chOff x="0" y="0"/>
            <a:chExt cx="4992" cy="1008"/>
          </a:xfrm>
        </p:grpSpPr>
        <p:sp>
          <p:nvSpPr>
            <p:cNvPr id="13330" name="Oval 85">
              <a:extLst>
                <a:ext uri="{FF2B5EF4-FFF2-40B4-BE49-F238E27FC236}">
                  <a16:creationId xmlns:a16="http://schemas.microsoft.com/office/drawing/2014/main" id="{32EF2105-587C-4119-AFB8-685465C1A3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0"/>
              <a:ext cx="432" cy="1008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13331" name="Oval 86">
              <a:extLst>
                <a:ext uri="{FF2B5EF4-FFF2-40B4-BE49-F238E27FC236}">
                  <a16:creationId xmlns:a16="http://schemas.microsoft.com/office/drawing/2014/main" id="{76F39629-E8A4-418A-805A-E1F2D87A1E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40"/>
              <a:ext cx="288" cy="480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13332" name="Oval 87">
              <a:extLst>
                <a:ext uri="{FF2B5EF4-FFF2-40B4-BE49-F238E27FC236}">
                  <a16:creationId xmlns:a16="http://schemas.microsoft.com/office/drawing/2014/main" id="{BEE27F80-5878-4973-BE19-4EFE07762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432"/>
              <a:ext cx="1776" cy="384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13333" name="Oval 88">
              <a:extLst>
                <a:ext uri="{FF2B5EF4-FFF2-40B4-BE49-F238E27FC236}">
                  <a16:creationId xmlns:a16="http://schemas.microsoft.com/office/drawing/2014/main" id="{CEC2CF39-9510-4AC3-8107-CE78301D3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384"/>
              <a:ext cx="816" cy="432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13334" name="Oval 89">
              <a:extLst>
                <a:ext uri="{FF2B5EF4-FFF2-40B4-BE49-F238E27FC236}">
                  <a16:creationId xmlns:a16="http://schemas.microsoft.com/office/drawing/2014/main" id="{EAE6896B-C125-4AD5-930C-0A0141A177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366"/>
              <a:ext cx="672" cy="432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13335" name="Oval 90">
              <a:extLst>
                <a:ext uri="{FF2B5EF4-FFF2-40B4-BE49-F238E27FC236}">
                  <a16:creationId xmlns:a16="http://schemas.microsoft.com/office/drawing/2014/main" id="{1C9A4E47-ABB0-44F0-9E66-86D126FAEE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432"/>
              <a:ext cx="1008" cy="288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13336" name="Oval 91">
              <a:extLst>
                <a:ext uri="{FF2B5EF4-FFF2-40B4-BE49-F238E27FC236}">
                  <a16:creationId xmlns:a16="http://schemas.microsoft.com/office/drawing/2014/main" id="{5E6CC204-735C-4824-9B8B-0096600CAF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36"/>
              <a:ext cx="528" cy="432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13337" name="Oval 92">
              <a:extLst>
                <a:ext uri="{FF2B5EF4-FFF2-40B4-BE49-F238E27FC236}">
                  <a16:creationId xmlns:a16="http://schemas.microsoft.com/office/drawing/2014/main" id="{FBB8E9A8-B580-43FD-A45C-223096B6A6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576"/>
              <a:ext cx="720" cy="288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13338" name="Oval 93">
              <a:extLst>
                <a:ext uri="{FF2B5EF4-FFF2-40B4-BE49-F238E27FC236}">
                  <a16:creationId xmlns:a16="http://schemas.microsoft.com/office/drawing/2014/main" id="{4B17E257-5806-4B74-8BB7-692B276E8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6" y="288"/>
              <a:ext cx="672" cy="552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13339" name="Oval 94">
              <a:extLst>
                <a:ext uri="{FF2B5EF4-FFF2-40B4-BE49-F238E27FC236}">
                  <a16:creationId xmlns:a16="http://schemas.microsoft.com/office/drawing/2014/main" id="{C27F567D-A8E0-47F2-9387-00EF05E2B0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96"/>
              <a:ext cx="864" cy="720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</p:grpSp>
      <p:pic>
        <p:nvPicPr>
          <p:cNvPr id="13326" name="Picture 95" descr="33">
            <a:extLst>
              <a:ext uri="{FF2B5EF4-FFF2-40B4-BE49-F238E27FC236}">
                <a16:creationId xmlns:a16="http://schemas.microsoft.com/office/drawing/2014/main" id="{4E14DCDE-6BD7-4D09-9E2D-15842521B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8674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7" name="Picture 96" descr="33">
            <a:extLst>
              <a:ext uri="{FF2B5EF4-FFF2-40B4-BE49-F238E27FC236}">
                <a16:creationId xmlns:a16="http://schemas.microsoft.com/office/drawing/2014/main" id="{D3E70710-233E-4BF2-9687-6FE7F17B0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8674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8" name="Picture 97" descr="33">
            <a:extLst>
              <a:ext uri="{FF2B5EF4-FFF2-40B4-BE49-F238E27FC236}">
                <a16:creationId xmlns:a16="http://schemas.microsoft.com/office/drawing/2014/main" id="{E6E8BB91-14AE-4867-A165-4E59DE097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674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9" name="Picture 98" descr="33">
            <a:extLst>
              <a:ext uri="{FF2B5EF4-FFF2-40B4-BE49-F238E27FC236}">
                <a16:creationId xmlns:a16="http://schemas.microsoft.com/office/drawing/2014/main" id="{9B434926-CBB0-4AD5-9A09-ED51479B7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8674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0.00371 L -0.02933 -0.00371 " pathEditMode="relative" rAng="0" ptsTypes="AA">
                                      <p:cBhvr>
                                        <p:cTn id="6" dur="2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900" y="0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91 -2.96296E-6 L -3.88889E-6 -2.96296E-6 " pathEditMode="relative" rAng="0" ptsTypes="AA">
                                      <p:cBhvr>
                                        <p:cTn id="8" dur="2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354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2.59259E-6 L -0.02596 2.59259E-6 " pathEditMode="relative" rAng="0" ptsTypes="AA">
                                      <p:cBhvr>
                                        <p:cTn id="10" dur="2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0047 L -0.02604 -0.00047 " pathEditMode="relative" rAng="0" ptsTypes="AA">
                                      <p:cBhvr>
                                        <p:cTn id="12" dur="2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233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1538E-6 0.0037 L -0.02452 0.0037 " pathEditMode="relative" rAng="0" ptsTypes="AA">
                                      <p:cBhvr>
                                        <p:cTn id="14" dur="2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1.48148E-6 L -0.02596 1.48148E-6 " pathEditMode="relative" rAng="0" ptsTypes="AA">
                                      <p:cBhvr>
                                        <p:cTn id="16" dur="2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63 3.7037E-7 L -0.00289 3.7037E-7 " pathEditMode="relative" rAng="0" ptsTypes="AA">
                                      <p:cBhvr>
                                        <p:cTn id="18" dur="2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33 -0.00371 L 0.00144 -0.00371 " pathEditMode="relative" rAng="0" ptsTypes="AA">
                                      <p:cBhvr>
                                        <p:cTn id="21" dur="2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500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48 -0.00047 L -0.00295 -0.00047 " pathEditMode="relative" rAng="0" ptsTypes="AA">
                                      <p:cBhvr>
                                        <p:cTn id="23" dur="2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076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96296E-6 L 0.02691 -2.96296E-6 " pathEditMode="relative" rAng="0" ptsTypes="AA">
                                      <p:cBhvr>
                                        <p:cTn id="25" dur="2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337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52 2.59259E-6 L -0.00289 2.59259E-6 " pathEditMode="relative" rAng="0" ptsTypes="AA">
                                      <p:cBhvr>
                                        <p:cTn id="27" dur="2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8 0.0037 L -0.00145 0.0037 " pathEditMode="relative" rAng="0" ptsTypes="AA">
                                      <p:cBhvr>
                                        <p:cTn id="29" dur="2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7 1.48148E-6 L -0.00144 1.48148E-6 " pathEditMode="relative" rAng="0" ptsTypes="AA">
                                      <p:cBhvr>
                                        <p:cTn id="31" dur="2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2163 3.7037E-7 " pathEditMode="relative" rAng="0" ptsTypes="AA">
                                      <p:cBhvr>
                                        <p:cTn id="33" dur="2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0.00371 L -0.02933 -0.00371 " pathEditMode="relative" rAng="0" ptsTypes="AA">
                                      <p:cBhvr>
                                        <p:cTn id="36" dur="2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900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2.59259E-6 L -0.02448 2.59259E-6 " pathEditMode="relative" rAng="0" ptsTypes="AA">
                                      <p:cBhvr>
                                        <p:cTn id="38" dur="2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163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91 -2.96296E-6 L -3.88889E-6 -2.96296E-6 " pathEditMode="relative" rAng="0" ptsTypes="AA">
                                      <p:cBhvr>
                                        <p:cTn id="40" dur="2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354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2.59259E-6 L -0.02596 2.59259E-6 " pathEditMode="relative" rAng="0" ptsTypes="AA">
                                      <p:cBhvr>
                                        <p:cTn id="42" dur="2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5 0.0037 L -0.02597 0.0037 " pathEditMode="relative" rAng="0" ptsTypes="AA">
                                      <p:cBhvr>
                                        <p:cTn id="44" dur="2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1.48148E-6 L -0.02596 1.48148E-6 " pathEditMode="relative" rAng="0" ptsTypes="AA">
                                      <p:cBhvr>
                                        <p:cTn id="46" dur="2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63 3.7037E-7 L -0.00289 3.7037E-7 " pathEditMode="relative" rAng="0" ptsTypes="AA">
                                      <p:cBhvr>
                                        <p:cTn id="48" dur="2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32 -0.0037 L 0.00289 -0.0037 " pathEditMode="relative" rAng="0" ptsTypes="AA">
                                      <p:cBhvr>
                                        <p:cTn id="51" dur="2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60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9 -0.00047 L -0.00139 -0.00047 " pathEditMode="relative" rAng="0" ptsTypes="AA">
                                      <p:cBhvr>
                                        <p:cTn id="53" dur="2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076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96296E-6 L 0.02691 -2.96296E-6 " pathEditMode="relative" rAng="0" ptsTypes="AA">
                                      <p:cBhvr>
                                        <p:cTn id="55" dur="2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337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8 2.59259E-6 L -0.00144 2.59259E-6 " pathEditMode="relative" rAng="0" ptsTypes="AA">
                                      <p:cBhvr>
                                        <p:cTn id="57" dur="2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8 0.0037 L -0.00145 0.0037 " pathEditMode="relative" rAng="0" ptsTypes="AA">
                                      <p:cBhvr>
                                        <p:cTn id="59" dur="2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51 1.48148E-6 L -0.00288 1.48148E-6 " pathEditMode="relative" rAng="0" ptsTypes="AA">
                                      <p:cBhvr>
                                        <p:cTn id="61" dur="2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2163 3.7037E-7 " pathEditMode="relative" rAng="0" ptsTypes="AA">
                                      <p:cBhvr>
                                        <p:cTn id="63" dur="2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6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0.00371 L -0.02933 -0.00371 " pathEditMode="relative" rAng="0" ptsTypes="AA">
                                      <p:cBhvr>
                                        <p:cTn id="66" dur="2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900" y="0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0047 L -0.02552 -0.00047 " pathEditMode="relative" rAng="0" ptsTypes="AA">
                                      <p:cBhvr>
                                        <p:cTn id="68" dur="2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215" y="0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9 -2.96296E-6 L -3.88889E-6 -2.96296E-6 " pathEditMode="relative" rAng="0" ptsTypes="AA">
                                      <p:cBhvr>
                                        <p:cTn id="70" dur="2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163" y="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69231E-7 2.59259E-6 L -0.02452 2.59259E-6 " pathEditMode="relative" rAng="0" ptsTypes="AA">
                                      <p:cBhvr>
                                        <p:cTn id="72" dur="2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1538E-6 0.0037 L -0.02452 0.0037 " pathEditMode="relative" rAng="0" ptsTypes="AA">
                                      <p:cBhvr>
                                        <p:cTn id="74" dur="2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-0.02451 1.48148E-6 " pathEditMode="relative" rAng="0" ptsTypes="AA">
                                      <p:cBhvr>
                                        <p:cTn id="76" dur="2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8 3.7037E-7 L -0.00144 3.7037E-7 " pathEditMode="relative" rAng="0" ptsTypes="AA">
                                      <p:cBhvr>
                                        <p:cTn id="78" dur="2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6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33 -0.00371 L 0.00144 -0.00371 " pathEditMode="relative" rAng="0" ptsTypes="AA">
                                      <p:cBhvr>
                                        <p:cTn id="81" dur="2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500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48 2.59259E-6 L -0.00139 2.59259E-6 " pathEditMode="relative" rAng="0" ptsTypes="AA">
                                      <p:cBhvr>
                                        <p:cTn id="83" dur="200" fill="hold"/>
                                        <p:tgtEl>
                                          <p:spTgt spid="6203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46" y="0"/>
                                    </p:animMotion>
                                  </p:childTnLst>
                                </p:cTn>
                              </p:par>
                              <p:par>
                                <p:cTn id="8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0046 L 0.02691 -0.00046 " pathEditMode="relative" rAng="0" ptsTypes="AA">
                                      <p:cBhvr>
                                        <p:cTn id="85" dur="200" fill="hold"/>
                                        <p:tgtEl>
                                          <p:spTgt spid="621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337" y="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8 2.59259E-6 L -0.00144 2.59259E-6 " pathEditMode="relative" rAng="0" ptsTypes="AA">
                                      <p:cBhvr>
                                        <p:cTn id="87" dur="200" fill="hold"/>
                                        <p:tgtEl>
                                          <p:spTgt spid="6192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7 1.48148E-6 L -0.00144 1.48148E-6 " pathEditMode="relative" rAng="0" ptsTypes="AA">
                                      <p:cBhvr>
                                        <p:cTn id="89" dur="2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2163 3.7037E-7 " pathEditMode="relative" rAng="0" ptsTypes="AA">
                                      <p:cBhvr>
                                        <p:cTn id="91" dur="200" fill="hold"/>
                                        <p:tgtEl>
                                          <p:spTgt spid="6195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100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42" presetClass="path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69231E-7 -1.11111E-6 L 7.69231E-7 0.41111 " pathEditMode="relative" rAng="0" ptsTypes="AA">
                                      <p:cBhvr>
                                        <p:cTn id="93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2060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42" presetClass="path" presetSubtype="0" ac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4 -4.07407E-6 L -0.00384 0.4044 " pathEditMode="relative" rAng="0" ptsTypes="AA">
                                      <p:cBhvr>
                                        <p:cTn id="95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0" y="20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0.41111 C 0.00122 0.44421 0.00278 0.47754 0.02986 0.49305 C 0.05695 0.50856 0.12136 0.50254 0.1625 0.50416 C 0.20365 0.50578 0.25139 0.51365 0.27691 0.50277 C 0.30243 0.49189 0.30886 0.46527 0.31545 0.43889 " pathEditMode="relative" rAng="0" ptsTypes="AAAAA">
                                      <p:cBhvr>
                                        <p:cTn id="9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5764" y="486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6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9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0399 -0.22638 C -0.90295 -0.19328 -0.90156 -0.15995 -0.87309 -0.14444 C -0.84514 -0.1287 -0.77795 -0.13472 -0.73524 -0.1331 C -0.69253 -0.13148 -0.64288 -0.12384 -0.61649 -0.13449 C -0.58993 -0.1456 -0.58316 -0.17222 -0.57639 -0.19861 L -0.90399 -0.22638 Z" pathEditMode="relative" rAng="0" ptsTypes="AAAAA">
                                      <p:cBhvr>
                                        <p:cTn id="10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6389" y="4861"/>
                                    </p:animMotion>
                                  </p:childTnLst>
                                </p:cTn>
                              </p:par>
                              <p:par>
                                <p:cTn id="10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2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4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5" dur="500" fill="hold"/>
                                        <p:tgtEl>
                                          <p:spTgt spid="6146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52 0.0037 L -0.00145 0.0037 " pathEditMode="relative" rAng="0" ptsTypes="AA">
                                      <p:cBhvr>
                                        <p:cTn id="107" dur="200" fill="hold"/>
                                        <p:tgtEl>
                                          <p:spTgt spid="617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2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9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0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6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1" presetID="4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to="2.5" calcmode="lin" valueType="num">
                                      <p:cBhvr override="childStyle">
                                        <p:cTn id="112" dur="5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autoUpdateAnimBg="0"/>
      <p:bldP spid="6161" grpId="1" autoUpdateAnimBg="0"/>
      <p:bldP spid="6161" grpId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AutoShape 3">
            <a:extLst>
              <a:ext uri="{FF2B5EF4-FFF2-40B4-BE49-F238E27FC236}">
                <a16:creationId xmlns:a16="http://schemas.microsoft.com/office/drawing/2014/main" id="{1F2252A2-49A3-4C13-A009-F324A0C111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895350"/>
            <a:ext cx="8763000" cy="3505200"/>
          </a:xfrm>
          <a:prstGeom prst="horizontalScroll">
            <a:avLst>
              <a:gd name="adj" fmla="val 12500"/>
            </a:avLst>
          </a:prstGeom>
          <a:solidFill>
            <a:srgbClr val="FFFF00">
              <a:alpha val="5098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Wingdings" panose="05000000000000000000" pitchFamily="2" charset="2"/>
              <a:buChar char="v"/>
            </a:pPr>
            <a:r>
              <a:rPr lang="en-US" altLang="vi-VN" sz="2800" b="1">
                <a:solidFill>
                  <a:srgbClr val="FF33CC"/>
                </a:solidFill>
                <a:latin typeface="Times New Roman" panose="02020603050405020304" pitchFamily="18" charset="0"/>
              </a:rPr>
              <a:t>Chọn câu trả lời đúng nhất</a:t>
            </a:r>
          </a:p>
          <a:p>
            <a:pPr eaLnBrk="1" hangingPunct="1"/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	</a:t>
            </a:r>
            <a:r>
              <a:rPr lang="en-US" altLang="vi-VN" sz="2800" b="1" i="1">
                <a:solidFill>
                  <a:srgbClr val="0000FF"/>
                </a:solidFill>
                <a:latin typeface="Times New Roman" panose="02020603050405020304" pitchFamily="18" charset="0"/>
              </a:rPr>
              <a:t>Từ đồng âm là:</a:t>
            </a:r>
          </a:p>
          <a:p>
            <a:pPr eaLnBrk="1" hangingPunct="1"/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a. Những từ có nghĩa giống nhau.</a:t>
            </a:r>
          </a:p>
          <a:p>
            <a:pPr eaLnBrk="1" hangingPunct="1"/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b. Những từ giống nhau về âm và nghĩa.</a:t>
            </a:r>
          </a:p>
          <a:p>
            <a:pPr eaLnBrk="1" hangingPunct="1"/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  c. Những từ giống nhau về âm nhưng khác hẳn</a:t>
            </a:r>
          </a:p>
          <a:p>
            <a:pPr eaLnBrk="1" hangingPunct="1"/>
            <a:r>
              <a:rPr lang="en-US" altLang="vi-VN" sz="2800" b="1">
                <a:solidFill>
                  <a:srgbClr val="0000FF"/>
                </a:solidFill>
                <a:latin typeface="Times New Roman" panose="02020603050405020304" pitchFamily="18" charset="0"/>
              </a:rPr>
              <a:t> nhau về nghĩa.</a:t>
            </a:r>
          </a:p>
        </p:txBody>
      </p:sp>
      <p:sp>
        <p:nvSpPr>
          <p:cNvPr id="14340" name="WordArt 4" descr="water">
            <a:extLst>
              <a:ext uri="{FF2B5EF4-FFF2-40B4-BE49-F238E27FC236}">
                <a16:creationId xmlns:a16="http://schemas.microsoft.com/office/drawing/2014/main" id="{CFC19F9B-ED5E-4DEA-8FE3-22A6A8B240C0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1828800" y="762000"/>
            <a:ext cx="84582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6600"/>
                </a:solidFill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effectLst>
                <a:outerShdw dist="107763" dir="13500000" sx="125000" sy="125000" rotWithShape="0">
                  <a:srgbClr val="C7DFD3">
                    <a:alpha val="78998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allAtOnce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282" name="Group 2">
            <a:extLst>
              <a:ext uri="{FF2B5EF4-FFF2-40B4-BE49-F238E27FC236}">
                <a16:creationId xmlns:a16="http://schemas.microsoft.com/office/drawing/2014/main" id="{55A9672D-FECD-4911-A438-79E356DB4FAE}"/>
              </a:ext>
            </a:extLst>
          </p:cNvPr>
          <p:cNvGrpSpPr>
            <a:grpSpLocks/>
          </p:cNvGrpSpPr>
          <p:nvPr/>
        </p:nvGrpSpPr>
        <p:grpSpPr bwMode="auto">
          <a:xfrm>
            <a:off x="2819401" y="1600200"/>
            <a:ext cx="561975" cy="609600"/>
            <a:chOff x="0" y="1440"/>
            <a:chExt cx="696" cy="816"/>
          </a:xfrm>
        </p:grpSpPr>
        <p:pic>
          <p:nvPicPr>
            <p:cNvPr id="15447" name="Picture 3">
              <a:extLst>
                <a:ext uri="{FF2B5EF4-FFF2-40B4-BE49-F238E27FC236}">
                  <a16:creationId xmlns:a16="http://schemas.microsoft.com/office/drawing/2014/main" id="{B468CAFA-AC22-44CB-8DD7-298C8CC342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584"/>
              <a:ext cx="696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33CC33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5448" name="Group 4">
              <a:extLst>
                <a:ext uri="{FF2B5EF4-FFF2-40B4-BE49-F238E27FC236}">
                  <a16:creationId xmlns:a16="http://schemas.microsoft.com/office/drawing/2014/main" id="{F48C7628-D715-4A44-A93B-4836EA02F3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1440"/>
              <a:ext cx="336" cy="192"/>
              <a:chOff x="830" y="3153"/>
              <a:chExt cx="268" cy="144"/>
            </a:xfrm>
          </p:grpSpPr>
          <p:sp>
            <p:nvSpPr>
              <p:cNvPr id="15449" name="AutoShape 5">
                <a:extLst>
                  <a:ext uri="{FF2B5EF4-FFF2-40B4-BE49-F238E27FC236}">
                    <a16:creationId xmlns:a16="http://schemas.microsoft.com/office/drawing/2014/main" id="{0B89BB0D-24BD-4638-9FD4-3094F14049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0" y="3153"/>
                <a:ext cx="34" cy="144"/>
              </a:xfrm>
              <a:prstGeom prst="parallelogram">
                <a:avLst>
                  <a:gd name="adj" fmla="val 25000"/>
                </a:avLst>
              </a:prstGeom>
              <a:solidFill>
                <a:srgbClr val="996633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ts val="400"/>
                  </a:spcBef>
                  <a:buClr>
                    <a:schemeClr val="accent1"/>
                  </a:buClr>
                  <a:buSzPct val="68000"/>
                  <a:buFont typeface="Wingdings 3" panose="05040102010807070707" pitchFamily="18" charset="2"/>
                  <a:buChar char=""/>
                  <a:defRPr sz="2700"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1pPr>
                <a:lvl2pPr marL="742950" indent="-285750">
                  <a:spcBef>
                    <a:spcPts val="325"/>
                  </a:spcBef>
                  <a:buClr>
                    <a:schemeClr val="accent1"/>
                  </a:buClr>
                  <a:buFont typeface="Verdana" panose="020B0604030504040204" pitchFamily="34" charset="0"/>
                  <a:buChar char="◦"/>
                  <a:defRPr sz="2300"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2pPr>
                <a:lvl3pPr marL="1143000" indent="-228600">
                  <a:spcBef>
                    <a:spcPts val="350"/>
                  </a:spcBef>
                  <a:buClr>
                    <a:schemeClr val="accent2"/>
                  </a:buClr>
                  <a:buSzPct val="100000"/>
                  <a:buFont typeface="Wingdings 2" panose="05020102010507070707" pitchFamily="18" charset="2"/>
                  <a:buChar char=""/>
                  <a:defRPr sz="2100"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3pPr>
                <a:lvl4pPr marL="1600200" indent="-228600">
                  <a:spcBef>
                    <a:spcPts val="350"/>
                  </a:spcBef>
                  <a:buClr>
                    <a:schemeClr val="accent2"/>
                  </a:buClr>
                  <a:buFont typeface="Wingdings 2" panose="05020102010507070707" pitchFamily="18" charset="2"/>
                  <a:buChar char=""/>
                  <a:defRPr sz="1900"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4pPr>
                <a:lvl5pPr marL="2057400" indent="-228600">
                  <a:spcBef>
                    <a:spcPts val="350"/>
                  </a:spcBef>
                  <a:buClr>
                    <a:schemeClr val="accent2"/>
                  </a:buClr>
                  <a:buFont typeface="Wingdings 2" panose="05020102010507070707" pitchFamily="18" charset="2"/>
                  <a:buChar char=""/>
                  <a:defRPr sz="2000"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5pPr>
                <a:lvl6pPr marL="2514600" indent="-228600" eaLnBrk="0" fontAlgn="base" hangingPunct="0">
                  <a:spcBef>
                    <a:spcPts val="35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 2" panose="05020102010507070707" pitchFamily="18" charset="2"/>
                  <a:buChar char=""/>
                  <a:defRPr sz="2000"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6pPr>
                <a:lvl7pPr marL="2971800" indent="-228600" eaLnBrk="0" fontAlgn="base" hangingPunct="0">
                  <a:spcBef>
                    <a:spcPts val="35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 2" panose="05020102010507070707" pitchFamily="18" charset="2"/>
                  <a:buChar char=""/>
                  <a:defRPr sz="2000"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7pPr>
                <a:lvl8pPr marL="3429000" indent="-228600" eaLnBrk="0" fontAlgn="base" hangingPunct="0">
                  <a:spcBef>
                    <a:spcPts val="35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 2" panose="05020102010507070707" pitchFamily="18" charset="2"/>
                  <a:buChar char=""/>
                  <a:defRPr sz="2000"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8pPr>
                <a:lvl9pPr marL="3886200" indent="-228600" eaLnBrk="0" fontAlgn="base" hangingPunct="0">
                  <a:spcBef>
                    <a:spcPts val="350"/>
                  </a:spcBef>
                  <a:spcAft>
                    <a:spcPct val="0"/>
                  </a:spcAft>
                  <a:buClr>
                    <a:schemeClr val="accent2"/>
                  </a:buClr>
                  <a:buFont typeface="Wingdings 2" panose="05020102010507070707" pitchFamily="18" charset="2"/>
                  <a:buChar char=""/>
                  <a:defRPr sz="2000">
                    <a:solidFill>
                      <a:schemeClr val="tx1"/>
                    </a:solidFill>
                    <a:latin typeface="Lucida Sans Unicode" panose="020B0602030504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vi-VN" altLang="vi-VN" sz="1800">
                  <a:latin typeface="Arial" panose="020B0604020202020204" pitchFamily="34" charset="0"/>
                </a:endParaRPr>
              </a:p>
            </p:txBody>
          </p:sp>
          <p:grpSp>
            <p:nvGrpSpPr>
              <p:cNvPr id="15450" name="Group 6">
                <a:extLst>
                  <a:ext uri="{FF2B5EF4-FFF2-40B4-BE49-F238E27FC236}">
                    <a16:creationId xmlns:a16="http://schemas.microsoft.com/office/drawing/2014/main" id="{1F156027-5729-4C81-8DC5-878E1E04FAA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-1106097">
                <a:off x="850" y="3174"/>
                <a:ext cx="248" cy="90"/>
                <a:chOff x="793" y="3462"/>
                <a:chExt cx="705" cy="330"/>
              </a:xfrm>
            </p:grpSpPr>
            <p:sp>
              <p:nvSpPr>
                <p:cNvPr id="15451" name="Freeform 7">
                  <a:extLst>
                    <a:ext uri="{FF2B5EF4-FFF2-40B4-BE49-F238E27FC236}">
                      <a16:creationId xmlns:a16="http://schemas.microsoft.com/office/drawing/2014/main" id="{6526B9E8-BBAA-426B-8B4C-10AE725A3A6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64" y="3504"/>
                  <a:ext cx="632" cy="288"/>
                </a:xfrm>
                <a:custGeom>
                  <a:avLst/>
                  <a:gdLst>
                    <a:gd name="T0" fmla="*/ 8 w 632"/>
                    <a:gd name="T1" fmla="*/ 0 h 288"/>
                    <a:gd name="T2" fmla="*/ 104 w 632"/>
                    <a:gd name="T3" fmla="*/ 240 h 288"/>
                    <a:gd name="T4" fmla="*/ 632 w 632"/>
                    <a:gd name="T5" fmla="*/ 288 h 28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32" h="288">
                      <a:moveTo>
                        <a:pt x="8" y="0"/>
                      </a:moveTo>
                      <a:cubicBezTo>
                        <a:pt x="4" y="96"/>
                        <a:pt x="0" y="192"/>
                        <a:pt x="104" y="240"/>
                      </a:cubicBezTo>
                      <a:cubicBezTo>
                        <a:pt x="208" y="288"/>
                        <a:pt x="528" y="280"/>
                        <a:pt x="632" y="288"/>
                      </a:cubicBezTo>
                    </a:path>
                  </a:pathLst>
                </a:custGeom>
                <a:solidFill>
                  <a:srgbClr val="99FF33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2" name="Freeform 8">
                  <a:extLst>
                    <a:ext uri="{FF2B5EF4-FFF2-40B4-BE49-F238E27FC236}">
                      <a16:creationId xmlns:a16="http://schemas.microsoft.com/office/drawing/2014/main" id="{2AB54B48-7CAB-4D27-B4C5-0C1E3D3C8F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2700000" flipV="1">
                  <a:off x="859" y="3530"/>
                  <a:ext cx="639" cy="244"/>
                </a:xfrm>
                <a:custGeom>
                  <a:avLst/>
                  <a:gdLst>
                    <a:gd name="T0" fmla="*/ 8 w 632"/>
                    <a:gd name="T1" fmla="*/ 0 h 288"/>
                    <a:gd name="T2" fmla="*/ 110 w 632"/>
                    <a:gd name="T3" fmla="*/ 89 h 288"/>
                    <a:gd name="T4" fmla="*/ 674 w 632"/>
                    <a:gd name="T5" fmla="*/ 106 h 28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632" h="288">
                      <a:moveTo>
                        <a:pt x="8" y="0"/>
                      </a:moveTo>
                      <a:cubicBezTo>
                        <a:pt x="4" y="96"/>
                        <a:pt x="0" y="192"/>
                        <a:pt x="104" y="240"/>
                      </a:cubicBezTo>
                      <a:cubicBezTo>
                        <a:pt x="208" y="288"/>
                        <a:pt x="528" y="280"/>
                        <a:pt x="632" y="288"/>
                      </a:cubicBezTo>
                    </a:path>
                  </a:pathLst>
                </a:custGeom>
                <a:solidFill>
                  <a:srgbClr val="99FF33"/>
                </a:solidFill>
                <a:ln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3" name="Line 9">
                  <a:extLst>
                    <a:ext uri="{FF2B5EF4-FFF2-40B4-BE49-F238E27FC236}">
                      <a16:creationId xmlns:a16="http://schemas.microsoft.com/office/drawing/2014/main" id="{3751D2F4-AC12-43AE-93E8-1FB77A3F92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872" y="3504"/>
                  <a:ext cx="528" cy="2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4" name="Line 10">
                  <a:extLst>
                    <a:ext uri="{FF2B5EF4-FFF2-40B4-BE49-F238E27FC236}">
                      <a16:creationId xmlns:a16="http://schemas.microsoft.com/office/drawing/2014/main" id="{A7752E6F-A4A3-45EC-9CA5-0E63CAA2D25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68" y="3504"/>
                  <a:ext cx="144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5" name="Line 11">
                  <a:extLst>
                    <a:ext uri="{FF2B5EF4-FFF2-40B4-BE49-F238E27FC236}">
                      <a16:creationId xmlns:a16="http://schemas.microsoft.com/office/drawing/2014/main" id="{8013CE44-0BB4-424D-A41B-0188B9FE21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064" y="3562"/>
                  <a:ext cx="96" cy="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6" name="Line 12">
                  <a:extLst>
                    <a:ext uri="{FF2B5EF4-FFF2-40B4-BE49-F238E27FC236}">
                      <a16:creationId xmlns:a16="http://schemas.microsoft.com/office/drawing/2014/main" id="{22B9D358-603C-4F76-B972-BFE1F2547B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1172" y="3614"/>
                  <a:ext cx="84" cy="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7" name="Line 13">
                  <a:extLst>
                    <a:ext uri="{FF2B5EF4-FFF2-40B4-BE49-F238E27FC236}">
                      <a16:creationId xmlns:a16="http://schemas.microsoft.com/office/drawing/2014/main" id="{750817C8-A6C5-4B7C-9FEE-2DF8F685E9A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968" y="3614"/>
                  <a:ext cx="144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8" name="Line 14">
                  <a:extLst>
                    <a:ext uri="{FF2B5EF4-FFF2-40B4-BE49-F238E27FC236}">
                      <a16:creationId xmlns:a16="http://schemas.microsoft.com/office/drawing/2014/main" id="{0190291D-7262-49A5-9D55-72C06F33E5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1192" y="3698"/>
                  <a:ext cx="96" cy="3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59" name="Line 15">
                  <a:extLst>
                    <a:ext uri="{FF2B5EF4-FFF2-40B4-BE49-F238E27FC236}">
                      <a16:creationId xmlns:a16="http://schemas.microsoft.com/office/drawing/2014/main" id="{32CC4790-0684-4303-84F6-7432D582E2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rot="5400000" flipV="1">
                  <a:off x="1096" y="3652"/>
                  <a:ext cx="84" cy="2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460" name="Line 16">
                  <a:extLst>
                    <a:ext uri="{FF2B5EF4-FFF2-40B4-BE49-F238E27FC236}">
                      <a16:creationId xmlns:a16="http://schemas.microsoft.com/office/drawing/2014/main" id="{D8F7F8EA-591E-4D82-9B7E-AFE20246E2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93" y="3462"/>
                  <a:ext cx="96" cy="48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97297" name="Text Box 17">
            <a:extLst>
              <a:ext uri="{FF2B5EF4-FFF2-40B4-BE49-F238E27FC236}">
                <a16:creationId xmlns:a16="http://schemas.microsoft.com/office/drawing/2014/main" id="{7F34593B-0CB9-48DB-B52E-917433DE4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0314" y="1738314"/>
            <a:ext cx="1336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C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000" b="1">
                <a:solidFill>
                  <a:srgbClr val="B6A4FA"/>
                </a:solidFill>
                <a:latin typeface="Times New Roman" panose="02020603050405020304" pitchFamily="18" charset="0"/>
              </a:rPr>
              <a:t>Cả lớp</a:t>
            </a:r>
          </a:p>
        </p:txBody>
      </p:sp>
      <p:grpSp>
        <p:nvGrpSpPr>
          <p:cNvPr id="97298" name="Group 18">
            <a:extLst>
              <a:ext uri="{FF2B5EF4-FFF2-40B4-BE49-F238E27FC236}">
                <a16:creationId xmlns:a16="http://schemas.microsoft.com/office/drawing/2014/main" id="{F5665A55-FD8E-4E90-A579-D205779B0E15}"/>
              </a:ext>
            </a:extLst>
          </p:cNvPr>
          <p:cNvGrpSpPr>
            <a:grpSpLocks/>
          </p:cNvGrpSpPr>
          <p:nvPr/>
        </p:nvGrpSpPr>
        <p:grpSpPr bwMode="auto">
          <a:xfrm>
            <a:off x="6729414" y="660400"/>
            <a:ext cx="2365375" cy="2082800"/>
            <a:chOff x="3648" y="288"/>
            <a:chExt cx="1614" cy="1312"/>
          </a:xfrm>
        </p:grpSpPr>
        <p:sp>
          <p:nvSpPr>
            <p:cNvPr id="15441" name="Cloud">
              <a:extLst>
                <a:ext uri="{FF2B5EF4-FFF2-40B4-BE49-F238E27FC236}">
                  <a16:creationId xmlns:a16="http://schemas.microsoft.com/office/drawing/2014/main" id="{8EFDB16E-6F0F-4DE1-A148-12BDD36A6E6E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3648" y="288"/>
              <a:ext cx="1614" cy="131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1 w 21600"/>
                <a:gd name="T13" fmla="*/ 3260 h 21600"/>
                <a:gd name="T14" fmla="*/ 17090 w 21600"/>
                <a:gd name="T15" fmla="*/ 1733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5442" name="Picture 20">
              <a:extLst>
                <a:ext uri="{FF2B5EF4-FFF2-40B4-BE49-F238E27FC236}">
                  <a16:creationId xmlns:a16="http://schemas.microsoft.com/office/drawing/2014/main" id="{1A47C1BE-908C-4962-AD4A-64D8CB613D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57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43" name="Picture 21">
              <a:extLst>
                <a:ext uri="{FF2B5EF4-FFF2-40B4-BE49-F238E27FC236}">
                  <a16:creationId xmlns:a16="http://schemas.microsoft.com/office/drawing/2014/main" id="{54C69254-A2A7-47D2-9693-FBC5E1D1FC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0" y="52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44" name="Picture 22">
              <a:extLst>
                <a:ext uri="{FF2B5EF4-FFF2-40B4-BE49-F238E27FC236}">
                  <a16:creationId xmlns:a16="http://schemas.microsoft.com/office/drawing/2014/main" id="{C9E84F17-332D-490D-8337-734B3FDA70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0" y="100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45" name="Picture 23">
              <a:extLst>
                <a:ext uri="{FF2B5EF4-FFF2-40B4-BE49-F238E27FC236}">
                  <a16:creationId xmlns:a16="http://schemas.microsoft.com/office/drawing/2014/main" id="{EEE68A68-AF9E-4523-92FB-1E496E09A62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6" y="96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46" name="Picture 24">
              <a:extLst>
                <a:ext uri="{FF2B5EF4-FFF2-40B4-BE49-F238E27FC236}">
                  <a16:creationId xmlns:a16="http://schemas.microsoft.com/office/drawing/2014/main" id="{C1156BBA-CD44-41D0-9AF1-0DB7B38A27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6" y="56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7305" name="Group 25">
            <a:extLst>
              <a:ext uri="{FF2B5EF4-FFF2-40B4-BE49-F238E27FC236}">
                <a16:creationId xmlns:a16="http://schemas.microsoft.com/office/drawing/2014/main" id="{077EB371-2015-4C8D-950A-594827CD3A69}"/>
              </a:ext>
            </a:extLst>
          </p:cNvPr>
          <p:cNvGrpSpPr>
            <a:grpSpLocks/>
          </p:cNvGrpSpPr>
          <p:nvPr/>
        </p:nvGrpSpPr>
        <p:grpSpPr bwMode="auto">
          <a:xfrm>
            <a:off x="3000375" y="609601"/>
            <a:ext cx="2700338" cy="2378075"/>
            <a:chOff x="1008" y="384"/>
            <a:chExt cx="1842" cy="1498"/>
          </a:xfrm>
        </p:grpSpPr>
        <p:sp>
          <p:nvSpPr>
            <p:cNvPr id="15437" name="Cloud">
              <a:extLst>
                <a:ext uri="{FF2B5EF4-FFF2-40B4-BE49-F238E27FC236}">
                  <a16:creationId xmlns:a16="http://schemas.microsoft.com/office/drawing/2014/main" id="{929A1CEB-727B-4F95-AE7E-77FA45E8F090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1008" y="384"/>
              <a:ext cx="1842" cy="149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9 w 21600"/>
                <a:gd name="T13" fmla="*/ 3259 h 21600"/>
                <a:gd name="T14" fmla="*/ 17085 w 21600"/>
                <a:gd name="T15" fmla="*/ 1733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5438" name="Picture 27">
              <a:extLst>
                <a:ext uri="{FF2B5EF4-FFF2-40B4-BE49-F238E27FC236}">
                  <a16:creationId xmlns:a16="http://schemas.microsoft.com/office/drawing/2014/main" id="{767441F0-3F0D-4EAC-B569-1DBEF57780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66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39" name="Picture 28">
              <a:extLst>
                <a:ext uri="{FF2B5EF4-FFF2-40B4-BE49-F238E27FC236}">
                  <a16:creationId xmlns:a16="http://schemas.microsoft.com/office/drawing/2014/main" id="{7124E3A5-9B44-40DE-ABB8-FC78CC84130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72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40" name="Picture 29">
              <a:extLst>
                <a:ext uri="{FF2B5EF4-FFF2-40B4-BE49-F238E27FC236}">
                  <a16:creationId xmlns:a16="http://schemas.microsoft.com/office/drawing/2014/main" id="{61EA6096-5B96-43EF-A538-14D03FBCDF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91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7310" name="Group 30">
            <a:extLst>
              <a:ext uri="{FF2B5EF4-FFF2-40B4-BE49-F238E27FC236}">
                <a16:creationId xmlns:a16="http://schemas.microsoft.com/office/drawing/2014/main" id="{9F7F6135-CC02-401E-BCFE-6069BAD00259}"/>
              </a:ext>
            </a:extLst>
          </p:cNvPr>
          <p:cNvGrpSpPr>
            <a:grpSpLocks/>
          </p:cNvGrpSpPr>
          <p:nvPr/>
        </p:nvGrpSpPr>
        <p:grpSpPr bwMode="auto">
          <a:xfrm>
            <a:off x="4197351" y="0"/>
            <a:ext cx="3402013" cy="2997200"/>
            <a:chOff x="1824" y="0"/>
            <a:chExt cx="2322" cy="1888"/>
          </a:xfrm>
        </p:grpSpPr>
        <p:sp>
          <p:nvSpPr>
            <p:cNvPr id="15426" name="Cloud">
              <a:extLst>
                <a:ext uri="{FF2B5EF4-FFF2-40B4-BE49-F238E27FC236}">
                  <a16:creationId xmlns:a16="http://schemas.microsoft.com/office/drawing/2014/main" id="{AFA0F4A5-BE97-4E37-8079-2DB1D859768A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1824" y="0"/>
              <a:ext cx="2322" cy="18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61 h 21600"/>
                <a:gd name="T14" fmla="*/ 17088 w 21600"/>
                <a:gd name="T15" fmla="*/ 1733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5427" name="Picture 32">
              <a:extLst>
                <a:ext uri="{FF2B5EF4-FFF2-40B4-BE49-F238E27FC236}">
                  <a16:creationId xmlns:a16="http://schemas.microsoft.com/office/drawing/2014/main" id="{A524572D-EC43-436F-B0C0-A8C1A93985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4" y="52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28" name="Picture 33">
              <a:extLst>
                <a:ext uri="{FF2B5EF4-FFF2-40B4-BE49-F238E27FC236}">
                  <a16:creationId xmlns:a16="http://schemas.microsoft.com/office/drawing/2014/main" id="{0928BE0C-AFE3-4CAE-8969-F0EE8682FD9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0" y="28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29" name="Picture 34">
              <a:extLst>
                <a:ext uri="{FF2B5EF4-FFF2-40B4-BE49-F238E27FC236}">
                  <a16:creationId xmlns:a16="http://schemas.microsoft.com/office/drawing/2014/main" id="{413D0F99-7226-4074-BCDD-6DCB90D6E8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81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30" name="Picture 35">
              <a:extLst>
                <a:ext uri="{FF2B5EF4-FFF2-40B4-BE49-F238E27FC236}">
                  <a16:creationId xmlns:a16="http://schemas.microsoft.com/office/drawing/2014/main" id="{9932FFCF-2C8C-4EE9-B848-68B26E1FF2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67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31" name="Picture 36">
              <a:extLst>
                <a:ext uri="{FF2B5EF4-FFF2-40B4-BE49-F238E27FC236}">
                  <a16:creationId xmlns:a16="http://schemas.microsoft.com/office/drawing/2014/main" id="{151D450C-9F7E-4AD8-B456-7646D722F2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57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32" name="Picture 37">
              <a:extLst>
                <a:ext uri="{FF2B5EF4-FFF2-40B4-BE49-F238E27FC236}">
                  <a16:creationId xmlns:a16="http://schemas.microsoft.com/office/drawing/2014/main" id="{F4A91669-3922-409E-8B71-D3358EE738B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24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33" name="Picture 38">
              <a:extLst>
                <a:ext uri="{FF2B5EF4-FFF2-40B4-BE49-F238E27FC236}">
                  <a16:creationId xmlns:a16="http://schemas.microsoft.com/office/drawing/2014/main" id="{1DB57006-BD49-4D37-A4D3-D0C70081F9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08" y="24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34" name="Picture 39">
              <a:extLst>
                <a:ext uri="{FF2B5EF4-FFF2-40B4-BE49-F238E27FC236}">
                  <a16:creationId xmlns:a16="http://schemas.microsoft.com/office/drawing/2014/main" id="{4ACFAE64-893C-4265-886A-A711B115B6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134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35" name="Picture 40">
              <a:extLst>
                <a:ext uri="{FF2B5EF4-FFF2-40B4-BE49-F238E27FC236}">
                  <a16:creationId xmlns:a16="http://schemas.microsoft.com/office/drawing/2014/main" id="{AE2DFBA7-B256-47EB-9E5A-7923D2C2CEC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00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36" name="Picture 41">
              <a:extLst>
                <a:ext uri="{FF2B5EF4-FFF2-40B4-BE49-F238E27FC236}">
                  <a16:creationId xmlns:a16="http://schemas.microsoft.com/office/drawing/2014/main" id="{6020F868-720B-43B0-B0C6-7958577090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100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5367" name="AutoShape 42">
            <a:extLst>
              <a:ext uri="{FF2B5EF4-FFF2-40B4-BE49-F238E27FC236}">
                <a16:creationId xmlns:a16="http://schemas.microsoft.com/office/drawing/2014/main" id="{D4DE2474-9FD3-4D09-904C-40A29C08EDCE}"/>
              </a:ext>
            </a:extLst>
          </p:cNvPr>
          <p:cNvSpPr>
            <a:spLocks noChangeArrowheads="1"/>
          </p:cNvSpPr>
          <p:nvPr/>
        </p:nvSpPr>
        <p:spPr bwMode="auto">
          <a:xfrm rot="10800000">
            <a:off x="5553076" y="2978150"/>
            <a:ext cx="1249363" cy="3879850"/>
          </a:xfrm>
          <a:prstGeom prst="flowChartManualOperation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vi-VN" altLang="vi-VN" sz="1800">
              <a:latin typeface="Arial" panose="020B0604020202020204" pitchFamily="34" charset="0"/>
            </a:endParaRPr>
          </a:p>
        </p:txBody>
      </p:sp>
      <p:grpSp>
        <p:nvGrpSpPr>
          <p:cNvPr id="15368" name="Group 43">
            <a:extLst>
              <a:ext uri="{FF2B5EF4-FFF2-40B4-BE49-F238E27FC236}">
                <a16:creationId xmlns:a16="http://schemas.microsoft.com/office/drawing/2014/main" id="{008DC850-9803-486C-B60A-B5E46E50B68A}"/>
              </a:ext>
            </a:extLst>
          </p:cNvPr>
          <p:cNvGrpSpPr>
            <a:grpSpLocks/>
          </p:cNvGrpSpPr>
          <p:nvPr/>
        </p:nvGrpSpPr>
        <p:grpSpPr bwMode="auto">
          <a:xfrm>
            <a:off x="4630739" y="4471988"/>
            <a:ext cx="1119187" cy="931862"/>
            <a:chOff x="1632" y="2460"/>
            <a:chExt cx="816" cy="516"/>
          </a:xfrm>
        </p:grpSpPr>
        <p:sp>
          <p:nvSpPr>
            <p:cNvPr id="15422" name="AutoShape 44">
              <a:extLst>
                <a:ext uri="{FF2B5EF4-FFF2-40B4-BE49-F238E27FC236}">
                  <a16:creationId xmlns:a16="http://schemas.microsoft.com/office/drawing/2014/main" id="{EC33E655-53BD-46CE-A951-0325EA6C065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7281406">
              <a:off x="2208" y="2736"/>
              <a:ext cx="144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550 w 21600"/>
                <a:gd name="T13" fmla="*/ 5529 h 21600"/>
                <a:gd name="T14" fmla="*/ 16050 w 21600"/>
                <a:gd name="T15" fmla="*/ 16071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7485" y="21600"/>
                  </a:lnTo>
                  <a:lnTo>
                    <a:pt x="1411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3" name="Cloud">
              <a:extLst>
                <a:ext uri="{FF2B5EF4-FFF2-40B4-BE49-F238E27FC236}">
                  <a16:creationId xmlns:a16="http://schemas.microsoft.com/office/drawing/2014/main" id="{4921AA5F-03EA-4C8A-9C92-B5A2F997EEDD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1632" y="2510"/>
              <a:ext cx="624" cy="41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56 h 21600"/>
                <a:gd name="T14" fmla="*/ 17100 w 21600"/>
                <a:gd name="T15" fmla="*/ 1736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4" name="AutoShape 46">
              <a:extLst>
                <a:ext uri="{FF2B5EF4-FFF2-40B4-BE49-F238E27FC236}">
                  <a16:creationId xmlns:a16="http://schemas.microsoft.com/office/drawing/2014/main" id="{5B65D728-E2E1-4084-90F6-C8D43CB7B73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9968895">
              <a:off x="2208" y="2736"/>
              <a:ext cx="64" cy="1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5400 w 21600"/>
                <a:gd name="T13" fmla="*/ 5550 h 21600"/>
                <a:gd name="T14" fmla="*/ 16200 w 21600"/>
                <a:gd name="T15" fmla="*/ 1605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7485" y="21600"/>
                  </a:lnTo>
                  <a:lnTo>
                    <a:pt x="14115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66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25" name="Cloud">
              <a:extLst>
                <a:ext uri="{FF2B5EF4-FFF2-40B4-BE49-F238E27FC236}">
                  <a16:creationId xmlns:a16="http://schemas.microsoft.com/office/drawing/2014/main" id="{DC8BF63D-C893-42D7-9480-1148E1CA3B28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1920" y="2460"/>
              <a:ext cx="528" cy="35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86 w 21600"/>
                <a:gd name="T13" fmla="*/ 3252 h 21600"/>
                <a:gd name="T14" fmla="*/ 17100 w 21600"/>
                <a:gd name="T15" fmla="*/ 1736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7328" name="Group 48">
            <a:extLst>
              <a:ext uri="{FF2B5EF4-FFF2-40B4-BE49-F238E27FC236}">
                <a16:creationId xmlns:a16="http://schemas.microsoft.com/office/drawing/2014/main" id="{104BA8F3-51A3-4540-B0CC-C8BF756B28B1}"/>
              </a:ext>
            </a:extLst>
          </p:cNvPr>
          <p:cNvGrpSpPr>
            <a:grpSpLocks/>
          </p:cNvGrpSpPr>
          <p:nvPr/>
        </p:nvGrpSpPr>
        <p:grpSpPr bwMode="auto">
          <a:xfrm>
            <a:off x="5559426" y="1052513"/>
            <a:ext cx="1520825" cy="1339850"/>
            <a:chOff x="2754" y="663"/>
            <a:chExt cx="1038" cy="844"/>
          </a:xfrm>
        </p:grpSpPr>
        <p:sp>
          <p:nvSpPr>
            <p:cNvPr id="15420" name="Cloud">
              <a:extLst>
                <a:ext uri="{FF2B5EF4-FFF2-40B4-BE49-F238E27FC236}">
                  <a16:creationId xmlns:a16="http://schemas.microsoft.com/office/drawing/2014/main" id="{FDA2BF46-E872-4741-93DC-B36DB47D214B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2754" y="663"/>
              <a:ext cx="1038" cy="84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50 h 21600"/>
                <a:gd name="T14" fmla="*/ 17084 w 21600"/>
                <a:gd name="T15" fmla="*/ 1732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5421" name="Picture 50">
              <a:extLst>
                <a:ext uri="{FF2B5EF4-FFF2-40B4-BE49-F238E27FC236}">
                  <a16:creationId xmlns:a16="http://schemas.microsoft.com/office/drawing/2014/main" id="{9654DD1F-5A27-42FD-9351-9DEB357D1F3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8" y="75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70" name="Picture 51">
            <a:extLst>
              <a:ext uri="{FF2B5EF4-FFF2-40B4-BE49-F238E27FC236}">
                <a16:creationId xmlns:a16="http://schemas.microsoft.com/office/drawing/2014/main" id="{D4255164-5DA1-4626-B176-D0C25D8D74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9176" y="1676400"/>
            <a:ext cx="5810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1" name="Picture 52">
            <a:extLst>
              <a:ext uri="{FF2B5EF4-FFF2-40B4-BE49-F238E27FC236}">
                <a16:creationId xmlns:a16="http://schemas.microsoft.com/office/drawing/2014/main" id="{5AE2FCFF-1BE4-4DEF-8BC4-6B2EE0711A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26" y="2971800"/>
            <a:ext cx="581025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7333" name="Group 53">
            <a:extLst>
              <a:ext uri="{FF2B5EF4-FFF2-40B4-BE49-F238E27FC236}">
                <a16:creationId xmlns:a16="http://schemas.microsoft.com/office/drawing/2014/main" id="{0A5DB2A0-B95F-4CA6-B0C0-A2C2067D553C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1752600"/>
            <a:ext cx="3403600" cy="2997200"/>
            <a:chOff x="672" y="912"/>
            <a:chExt cx="2322" cy="1888"/>
          </a:xfrm>
        </p:grpSpPr>
        <p:sp>
          <p:nvSpPr>
            <p:cNvPr id="15413" name="Cloud">
              <a:extLst>
                <a:ext uri="{FF2B5EF4-FFF2-40B4-BE49-F238E27FC236}">
                  <a16:creationId xmlns:a16="http://schemas.microsoft.com/office/drawing/2014/main" id="{44E1963B-7C4C-4770-AAA8-77DB1BD07986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672" y="912"/>
              <a:ext cx="2322" cy="18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61 h 21600"/>
                <a:gd name="T14" fmla="*/ 17088 w 21600"/>
                <a:gd name="T15" fmla="*/ 1733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5414" name="Picture 55">
              <a:extLst>
                <a:ext uri="{FF2B5EF4-FFF2-40B4-BE49-F238E27FC236}">
                  <a16:creationId xmlns:a16="http://schemas.microsoft.com/office/drawing/2014/main" id="{E78186E3-08B5-4DA5-96A6-39CFB68C27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53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15" name="Picture 56">
              <a:extLst>
                <a:ext uri="{FF2B5EF4-FFF2-40B4-BE49-F238E27FC236}">
                  <a16:creationId xmlns:a16="http://schemas.microsoft.com/office/drawing/2014/main" id="{27E39D93-D3A8-44DD-BDD4-638956DF696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128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16" name="Picture 57">
              <a:extLst>
                <a:ext uri="{FF2B5EF4-FFF2-40B4-BE49-F238E27FC236}">
                  <a16:creationId xmlns:a16="http://schemas.microsoft.com/office/drawing/2014/main" id="{676F7732-55BE-4D54-9372-D9F2D17A41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6" y="182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17" name="Picture 58">
              <a:extLst>
                <a:ext uri="{FF2B5EF4-FFF2-40B4-BE49-F238E27FC236}">
                  <a16:creationId xmlns:a16="http://schemas.microsoft.com/office/drawing/2014/main" id="{FED1F436-8EB5-4B4A-A796-3704D63BFE4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201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18" name="Picture 59">
              <a:extLst>
                <a:ext uri="{FF2B5EF4-FFF2-40B4-BE49-F238E27FC236}">
                  <a16:creationId xmlns:a16="http://schemas.microsoft.com/office/drawing/2014/main" id="{CF12180F-426E-4162-B16F-86D8606B98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115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19" name="Picture 60">
              <a:extLst>
                <a:ext uri="{FF2B5EF4-FFF2-40B4-BE49-F238E27FC236}">
                  <a16:creationId xmlns:a16="http://schemas.microsoft.com/office/drawing/2014/main" id="{F971A53C-8523-4E84-ADFF-4162254828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2" y="211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7341" name="Group 61">
            <a:extLst>
              <a:ext uri="{FF2B5EF4-FFF2-40B4-BE49-F238E27FC236}">
                <a16:creationId xmlns:a16="http://schemas.microsoft.com/office/drawing/2014/main" id="{A36C6684-C579-4F93-B2DA-DCE307EB6026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1752600"/>
            <a:ext cx="3403600" cy="2997200"/>
            <a:chOff x="3504" y="1104"/>
            <a:chExt cx="2322" cy="1888"/>
          </a:xfrm>
        </p:grpSpPr>
        <p:sp>
          <p:nvSpPr>
            <p:cNvPr id="15403" name="Cloud">
              <a:extLst>
                <a:ext uri="{FF2B5EF4-FFF2-40B4-BE49-F238E27FC236}">
                  <a16:creationId xmlns:a16="http://schemas.microsoft.com/office/drawing/2014/main" id="{613348FE-E404-463D-ACE0-5A5C8388F348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3504" y="1104"/>
              <a:ext cx="2322" cy="18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7 w 21600"/>
                <a:gd name="T13" fmla="*/ 3261 h 21600"/>
                <a:gd name="T14" fmla="*/ 17088 w 21600"/>
                <a:gd name="T15" fmla="*/ 1733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5404" name="Picture 63">
              <a:extLst>
                <a:ext uri="{FF2B5EF4-FFF2-40B4-BE49-F238E27FC236}">
                  <a16:creationId xmlns:a16="http://schemas.microsoft.com/office/drawing/2014/main" id="{61F4FABF-1199-435E-A2D6-666EF84EAFC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6" y="177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05" name="Picture 64">
              <a:extLst>
                <a:ext uri="{FF2B5EF4-FFF2-40B4-BE49-F238E27FC236}">
                  <a16:creationId xmlns:a16="http://schemas.microsoft.com/office/drawing/2014/main" id="{CE9008BB-B838-4F04-A8B3-8F5DD09C7D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76" y="206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06" name="Picture 65">
              <a:extLst>
                <a:ext uri="{FF2B5EF4-FFF2-40B4-BE49-F238E27FC236}">
                  <a16:creationId xmlns:a16="http://schemas.microsoft.com/office/drawing/2014/main" id="{8848D610-4F77-47FF-B9C6-85F3B1CB5F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56" y="230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07" name="Picture 66">
              <a:extLst>
                <a:ext uri="{FF2B5EF4-FFF2-40B4-BE49-F238E27FC236}">
                  <a16:creationId xmlns:a16="http://schemas.microsoft.com/office/drawing/2014/main" id="{CED5CB96-FD83-475E-8C67-799207F818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6" y="163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08" name="Picture 67">
              <a:extLst>
                <a:ext uri="{FF2B5EF4-FFF2-40B4-BE49-F238E27FC236}">
                  <a16:creationId xmlns:a16="http://schemas.microsoft.com/office/drawing/2014/main" id="{F652729B-3F79-47E6-B849-8F64D15212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88" y="134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09" name="Picture 68">
              <a:extLst>
                <a:ext uri="{FF2B5EF4-FFF2-40B4-BE49-F238E27FC236}">
                  <a16:creationId xmlns:a16="http://schemas.microsoft.com/office/drawing/2014/main" id="{6EE310FB-7380-4099-A587-D7885AA3E5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172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10" name="Picture 69">
              <a:extLst>
                <a:ext uri="{FF2B5EF4-FFF2-40B4-BE49-F238E27FC236}">
                  <a16:creationId xmlns:a16="http://schemas.microsoft.com/office/drawing/2014/main" id="{F6D86EAB-3BD3-48D2-8A08-0DF0AB4FBF6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28" y="177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11" name="Picture 70">
              <a:extLst>
                <a:ext uri="{FF2B5EF4-FFF2-40B4-BE49-F238E27FC236}">
                  <a16:creationId xmlns:a16="http://schemas.microsoft.com/office/drawing/2014/main" id="{0D3D1379-D83A-4FFE-8AEE-E59AC31C9F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225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12" name="Picture 71">
              <a:extLst>
                <a:ext uri="{FF2B5EF4-FFF2-40B4-BE49-F238E27FC236}">
                  <a16:creationId xmlns:a16="http://schemas.microsoft.com/office/drawing/2014/main" id="{32036847-347A-482C-AFCF-FF9FF1B969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124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97352" name="Group 72">
            <a:extLst>
              <a:ext uri="{FF2B5EF4-FFF2-40B4-BE49-F238E27FC236}">
                <a16:creationId xmlns:a16="http://schemas.microsoft.com/office/drawing/2014/main" id="{567B4BC9-CA82-4096-B927-79EAF853940E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1447800"/>
            <a:ext cx="4008438" cy="2997200"/>
            <a:chOff x="1680" y="1056"/>
            <a:chExt cx="2736" cy="1888"/>
          </a:xfrm>
        </p:grpSpPr>
        <p:sp>
          <p:nvSpPr>
            <p:cNvPr id="15390" name="Cloud">
              <a:extLst>
                <a:ext uri="{FF2B5EF4-FFF2-40B4-BE49-F238E27FC236}">
                  <a16:creationId xmlns:a16="http://schemas.microsoft.com/office/drawing/2014/main" id="{2FFCDF39-9481-4A5F-A5FF-CD5DC3581D6D}"/>
                </a:ext>
              </a:extLst>
            </p:cNvPr>
            <p:cNvSpPr>
              <a:spLocks noChangeAspect="1" noEditPoints="1" noChangeArrowheads="1"/>
            </p:cNvSpPr>
            <p:nvPr/>
          </p:nvSpPr>
          <p:spPr bwMode="auto">
            <a:xfrm>
              <a:off x="1680" y="1056"/>
              <a:ext cx="2736" cy="18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61 h 21600"/>
                <a:gd name="T14" fmla="*/ 17084 w 21600"/>
                <a:gd name="T15" fmla="*/ 1733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0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1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300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7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7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0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0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50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2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10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00BC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5391" name="Picture 74">
              <a:extLst>
                <a:ext uri="{FF2B5EF4-FFF2-40B4-BE49-F238E27FC236}">
                  <a16:creationId xmlns:a16="http://schemas.microsoft.com/office/drawing/2014/main" id="{FBC0AFD4-35D2-440E-8635-96EAAFBF36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158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92" name="Picture 75">
              <a:extLst>
                <a:ext uri="{FF2B5EF4-FFF2-40B4-BE49-F238E27FC236}">
                  <a16:creationId xmlns:a16="http://schemas.microsoft.com/office/drawing/2014/main" id="{F100D77F-1C71-4109-B5C1-B4D09179062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" y="220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93" name="Picture 76">
              <a:extLst>
                <a:ext uri="{FF2B5EF4-FFF2-40B4-BE49-F238E27FC236}">
                  <a16:creationId xmlns:a16="http://schemas.microsoft.com/office/drawing/2014/main" id="{6E81E6AF-2411-47F3-BACF-C1E0A22388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68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94" name="Picture 77">
              <a:extLst>
                <a:ext uri="{FF2B5EF4-FFF2-40B4-BE49-F238E27FC236}">
                  <a16:creationId xmlns:a16="http://schemas.microsoft.com/office/drawing/2014/main" id="{AD6611DB-292F-49E9-B71E-6BD03CF534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235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95" name="Picture 78">
              <a:extLst>
                <a:ext uri="{FF2B5EF4-FFF2-40B4-BE49-F238E27FC236}">
                  <a16:creationId xmlns:a16="http://schemas.microsoft.com/office/drawing/2014/main" id="{FC50C02E-86A6-4FB8-8FE8-328319D4B8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139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96" name="Picture 79">
              <a:extLst>
                <a:ext uri="{FF2B5EF4-FFF2-40B4-BE49-F238E27FC236}">
                  <a16:creationId xmlns:a16="http://schemas.microsoft.com/office/drawing/2014/main" id="{30ABEF5E-6E90-44A1-ADD3-F3B8C17F56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4" y="230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97" name="Picture 80">
              <a:extLst>
                <a:ext uri="{FF2B5EF4-FFF2-40B4-BE49-F238E27FC236}">
                  <a16:creationId xmlns:a16="http://schemas.microsoft.com/office/drawing/2014/main" id="{4AB414CC-52E9-4458-AC40-F868B230B72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1824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98" name="Picture 81">
              <a:extLst>
                <a:ext uri="{FF2B5EF4-FFF2-40B4-BE49-F238E27FC236}">
                  <a16:creationId xmlns:a16="http://schemas.microsoft.com/office/drawing/2014/main" id="{68793C6E-97E2-4BCD-8CBF-9A9C63BD8C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200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99" name="Picture 82">
              <a:extLst>
                <a:ext uri="{FF2B5EF4-FFF2-40B4-BE49-F238E27FC236}">
                  <a16:creationId xmlns:a16="http://schemas.microsoft.com/office/drawing/2014/main" id="{C0CFE906-8FE9-4811-9993-659152C792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1296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00" name="Picture 83">
              <a:extLst>
                <a:ext uri="{FF2B5EF4-FFF2-40B4-BE49-F238E27FC236}">
                  <a16:creationId xmlns:a16="http://schemas.microsoft.com/office/drawing/2014/main" id="{7B3C6C74-CF42-4917-A435-5C91E8E974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4" y="181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01" name="Picture 84">
              <a:extLst>
                <a:ext uri="{FF2B5EF4-FFF2-40B4-BE49-F238E27FC236}">
                  <a16:creationId xmlns:a16="http://schemas.microsoft.com/office/drawing/2014/main" id="{28B30E7E-3369-43F6-97C7-133A1DB2BA4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1728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402" name="Picture 85">
              <a:extLst>
                <a:ext uri="{FF2B5EF4-FFF2-40B4-BE49-F238E27FC236}">
                  <a16:creationId xmlns:a16="http://schemas.microsoft.com/office/drawing/2014/main" id="{440C6902-AB53-4013-8ABE-F9BAACE49A4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48" y="2112"/>
              <a:ext cx="396" cy="3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75" name="Group 86">
            <a:extLst>
              <a:ext uri="{FF2B5EF4-FFF2-40B4-BE49-F238E27FC236}">
                <a16:creationId xmlns:a16="http://schemas.microsoft.com/office/drawing/2014/main" id="{7293A675-F9E3-4983-9E4F-00B821191144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5867400"/>
            <a:ext cx="7315200" cy="1600200"/>
            <a:chOff x="1248" y="3696"/>
            <a:chExt cx="4992" cy="1008"/>
          </a:xfrm>
        </p:grpSpPr>
        <p:sp>
          <p:nvSpPr>
            <p:cNvPr id="15380" name="Oval 87">
              <a:extLst>
                <a:ext uri="{FF2B5EF4-FFF2-40B4-BE49-F238E27FC236}">
                  <a16:creationId xmlns:a16="http://schemas.microsoft.com/office/drawing/2014/main" id="{50CE268E-68BD-4AC6-AC7A-0615D9317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3696"/>
              <a:ext cx="432" cy="1008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  <p:sp>
          <p:nvSpPr>
            <p:cNvPr id="15381" name="Oval 88">
              <a:extLst>
                <a:ext uri="{FF2B5EF4-FFF2-40B4-BE49-F238E27FC236}">
                  <a16:creationId xmlns:a16="http://schemas.microsoft.com/office/drawing/2014/main" id="{DDD847F0-A06A-499F-BCCE-2EAECC1AD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3936"/>
              <a:ext cx="288" cy="480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  <p:sp>
          <p:nvSpPr>
            <p:cNvPr id="15382" name="Oval 89">
              <a:extLst>
                <a:ext uri="{FF2B5EF4-FFF2-40B4-BE49-F238E27FC236}">
                  <a16:creationId xmlns:a16="http://schemas.microsoft.com/office/drawing/2014/main" id="{3EB31C88-5065-451E-9CEB-2317FAD43C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4128"/>
              <a:ext cx="1776" cy="384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  <p:sp>
          <p:nvSpPr>
            <p:cNvPr id="15383" name="Oval 90">
              <a:extLst>
                <a:ext uri="{FF2B5EF4-FFF2-40B4-BE49-F238E27FC236}">
                  <a16:creationId xmlns:a16="http://schemas.microsoft.com/office/drawing/2014/main" id="{15153347-EA53-4F68-A375-CADA2A4CFD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4080"/>
              <a:ext cx="816" cy="432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  <p:sp>
          <p:nvSpPr>
            <p:cNvPr id="15384" name="Oval 91">
              <a:extLst>
                <a:ext uri="{FF2B5EF4-FFF2-40B4-BE49-F238E27FC236}">
                  <a16:creationId xmlns:a16="http://schemas.microsoft.com/office/drawing/2014/main" id="{DEF9D70E-C6E6-4716-A727-95E954F523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68" y="4062"/>
              <a:ext cx="672" cy="432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  <p:sp>
          <p:nvSpPr>
            <p:cNvPr id="15385" name="Oval 92">
              <a:extLst>
                <a:ext uri="{FF2B5EF4-FFF2-40B4-BE49-F238E27FC236}">
                  <a16:creationId xmlns:a16="http://schemas.microsoft.com/office/drawing/2014/main" id="{0DCAE86E-7777-4701-94EA-67D754DBD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80" y="4128"/>
              <a:ext cx="1008" cy="288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  <p:sp>
          <p:nvSpPr>
            <p:cNvPr id="15386" name="Oval 93">
              <a:extLst>
                <a:ext uri="{FF2B5EF4-FFF2-40B4-BE49-F238E27FC236}">
                  <a16:creationId xmlns:a16="http://schemas.microsoft.com/office/drawing/2014/main" id="{AB53F80F-E577-4200-AD22-9248D4A26F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4032"/>
              <a:ext cx="528" cy="432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  <p:sp>
          <p:nvSpPr>
            <p:cNvPr id="15387" name="Oval 94">
              <a:extLst>
                <a:ext uri="{FF2B5EF4-FFF2-40B4-BE49-F238E27FC236}">
                  <a16:creationId xmlns:a16="http://schemas.microsoft.com/office/drawing/2014/main" id="{EE4C3EB6-2E0E-4CA7-878B-6CF37DA875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8" y="4272"/>
              <a:ext cx="720" cy="288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  <p:sp>
          <p:nvSpPr>
            <p:cNvPr id="15388" name="Oval 95">
              <a:extLst>
                <a:ext uri="{FF2B5EF4-FFF2-40B4-BE49-F238E27FC236}">
                  <a16:creationId xmlns:a16="http://schemas.microsoft.com/office/drawing/2014/main" id="{8F9A87F9-48F7-4E5F-A3FA-7B2E012CF3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984"/>
              <a:ext cx="672" cy="552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  <p:sp>
          <p:nvSpPr>
            <p:cNvPr id="15389" name="Oval 96">
              <a:extLst>
                <a:ext uri="{FF2B5EF4-FFF2-40B4-BE49-F238E27FC236}">
                  <a16:creationId xmlns:a16="http://schemas.microsoft.com/office/drawing/2014/main" id="{4F1BF91B-006A-43FE-BFFE-6DE425FD97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3792"/>
              <a:ext cx="864" cy="720"/>
            </a:xfrm>
            <a:prstGeom prst="ellipse">
              <a:avLst/>
            </a:prstGeom>
            <a:solidFill>
              <a:srgbClr val="66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ts val="400"/>
                </a:spcBef>
                <a:buClr>
                  <a:schemeClr val="accent1"/>
                </a:buClr>
                <a:buSzPct val="68000"/>
                <a:buFont typeface="Wingdings 3" panose="05040102010807070707" pitchFamily="18" charset="2"/>
                <a:buChar char=""/>
                <a:defRPr sz="27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1pPr>
              <a:lvl2pPr marL="742950" indent="-285750">
                <a:spcBef>
                  <a:spcPts val="325"/>
                </a:spcBef>
                <a:buClr>
                  <a:schemeClr val="accent1"/>
                </a:buClr>
                <a:buFont typeface="Verdana" panose="020B0604030504040204" pitchFamily="34" charset="0"/>
                <a:buChar char="◦"/>
                <a:defRPr sz="23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2pPr>
              <a:lvl3pPr marL="1143000" indent="-228600">
                <a:spcBef>
                  <a:spcPts val="350"/>
                </a:spcBef>
                <a:buClr>
                  <a:schemeClr val="accent2"/>
                </a:buClr>
                <a:buSzPct val="100000"/>
                <a:buFont typeface="Wingdings 2" panose="05020102010507070707" pitchFamily="18" charset="2"/>
                <a:buChar char=""/>
                <a:defRPr sz="21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3pPr>
              <a:lvl4pPr marL="16002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19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4pPr>
              <a:lvl5pPr marL="2057400" indent="-228600">
                <a:spcBef>
                  <a:spcPts val="350"/>
                </a:spcBef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5pPr>
              <a:lvl6pPr marL="25146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6pPr>
              <a:lvl7pPr marL="29718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7pPr>
              <a:lvl8pPr marL="34290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8pPr>
              <a:lvl9pPr marL="3886200" indent="-228600" eaLnBrk="0" fontAlgn="base" hangingPunct="0">
                <a:spcBef>
                  <a:spcPts val="350"/>
                </a:spcBef>
                <a:spcAft>
                  <a:spcPct val="0"/>
                </a:spcAft>
                <a:buClr>
                  <a:schemeClr val="accent2"/>
                </a:buClr>
                <a:buFont typeface="Wingdings 2" panose="05020102010507070707" pitchFamily="18" charset="2"/>
                <a:buChar char=""/>
                <a:defRPr sz="2000">
                  <a:solidFill>
                    <a:schemeClr val="tx1"/>
                  </a:solidFill>
                  <a:latin typeface="Lucida Sans Unicode" panose="020B0602030504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vi-VN" altLang="vi-VN" sz="1800">
                <a:latin typeface="Arial" panose="020B0604020202020204" pitchFamily="34" charset="0"/>
              </a:endParaRPr>
            </a:p>
          </p:txBody>
        </p:sp>
      </p:grpSp>
      <p:pic>
        <p:nvPicPr>
          <p:cNvPr id="15376" name="Picture 97" descr="33">
            <a:extLst>
              <a:ext uri="{FF2B5EF4-FFF2-40B4-BE49-F238E27FC236}">
                <a16:creationId xmlns:a16="http://schemas.microsoft.com/office/drawing/2014/main" id="{13E38E31-7638-4590-B33C-98660CA8F0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8674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7" name="Picture 98" descr="33">
            <a:extLst>
              <a:ext uri="{FF2B5EF4-FFF2-40B4-BE49-F238E27FC236}">
                <a16:creationId xmlns:a16="http://schemas.microsoft.com/office/drawing/2014/main" id="{767BA1D4-6F35-4D6A-A932-A0EDBA0FC78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8674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8" name="Picture 99" descr="33">
            <a:extLst>
              <a:ext uri="{FF2B5EF4-FFF2-40B4-BE49-F238E27FC236}">
                <a16:creationId xmlns:a16="http://schemas.microsoft.com/office/drawing/2014/main" id="{7AD2B81C-D21F-4800-877F-70F9691C4E8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8674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9" name="Picture 102" descr="33">
            <a:extLst>
              <a:ext uri="{FF2B5EF4-FFF2-40B4-BE49-F238E27FC236}">
                <a16:creationId xmlns:a16="http://schemas.microsoft.com/office/drawing/2014/main" id="{E985C9A2-E5A6-4C16-8520-E7B80E0D27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867400"/>
            <a:ext cx="1219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0.00371 L -0.02933 -0.00371 " pathEditMode="relative" rAng="0" ptsTypes="AA">
                                      <p:cBhvr>
                                        <p:cTn id="6" dur="200" fill="hold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4" y="0"/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5 -0.00046 L -0.02597 -0.00046 " pathEditMode="relative" rAng="0" ptsTypes="AA">
                                      <p:cBhvr>
                                        <p:cTn id="8" dur="200" fill="hold"/>
                                        <p:tgtEl>
                                          <p:spTgt spid="97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92 -2.96296E-6 L -1.53846E-6 -2.96296E-6 " pathEditMode="relative" rAng="0" ptsTypes="AA">
                                      <p:cBhvr>
                                        <p:cTn id="10" dur="200" fill="hold"/>
                                        <p:tgtEl>
                                          <p:spTgt spid="97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6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2.59259E-6 L -0.02596 2.59259E-6 " pathEditMode="relative" rAng="0" ptsTypes="AA">
                                      <p:cBhvr>
                                        <p:cTn id="12" dur="200" fill="hold"/>
                                        <p:tgtEl>
                                          <p:spTgt spid="97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1538E-6 0.0037 L -0.02452 0.0037 " pathEditMode="relative" rAng="0" ptsTypes="AA">
                                      <p:cBhvr>
                                        <p:cTn id="14" dur="200" fill="hold"/>
                                        <p:tgtEl>
                                          <p:spTgt spid="97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1.48148E-6 L -0.02596 1.48148E-6 " pathEditMode="relative" rAng="0" ptsTypes="AA">
                                      <p:cBhvr>
                                        <p:cTn id="16" dur="2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63 3.7037E-7 L -0.00289 3.7037E-7 " pathEditMode="relative" rAng="0" ptsTypes="AA">
                                      <p:cBhvr>
                                        <p:cTn id="18" dur="200" fill="hold"/>
                                        <p:tgtEl>
                                          <p:spTgt spid="97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7 1.11111E-6 L 3.07692E-6 1.11111E-6 " pathEditMode="relative" rAng="0" ptsTypes="AA">
                                      <p:cBhvr>
                                        <p:cTn id="20" dur="2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"/>
                            </p:stCondLst>
                            <p:childTnLst>
                              <p:par>
                                <p:cTn id="22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33 -0.00371 L 0.00144 -0.00371 " pathEditMode="relative" rAng="0" ptsTypes="AA">
                                      <p:cBhvr>
                                        <p:cTn id="23" dur="200" fill="hold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8" y="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52 -0.00046 L -0.00289 -0.00046 " pathEditMode="relative" rAng="0" ptsTypes="AA">
                                      <p:cBhvr>
                                        <p:cTn id="25" dur="200" fill="hold"/>
                                        <p:tgtEl>
                                          <p:spTgt spid="97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846E-6 -2.96296E-6 L 0.02692 -2.96296E-6 " pathEditMode="relative" rAng="0" ptsTypes="AA">
                                      <p:cBhvr>
                                        <p:cTn id="27" dur="200" fill="hold"/>
                                        <p:tgtEl>
                                          <p:spTgt spid="97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6" y="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52 2.59259E-6 L -0.00289 2.59259E-6 " pathEditMode="relative" rAng="0" ptsTypes="AA">
                                      <p:cBhvr>
                                        <p:cTn id="29" dur="200" fill="hold"/>
                                        <p:tgtEl>
                                          <p:spTgt spid="97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8 0.0037 L -0.00145 0.0037 " pathEditMode="relative" rAng="0" ptsTypes="AA">
                                      <p:cBhvr>
                                        <p:cTn id="31" dur="200" fill="hold"/>
                                        <p:tgtEl>
                                          <p:spTgt spid="97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7 1.48148E-6 L -0.00144 1.48148E-6 " pathEditMode="relative" rAng="0" ptsTypes="AA">
                                      <p:cBhvr>
                                        <p:cTn id="33" dur="2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2163 3.7037E-7 " pathEditMode="relative" rAng="0" ptsTypes="AA">
                                      <p:cBhvr>
                                        <p:cTn id="35" dur="200" fill="hold"/>
                                        <p:tgtEl>
                                          <p:spTgt spid="97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1.11111E-6 L 0.02307 1.11111E-6 " pathEditMode="relative" rAng="0" ptsTypes="AA">
                                      <p:cBhvr>
                                        <p:cTn id="37" dur="2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400"/>
                            </p:stCondLst>
                            <p:childTnLst>
                              <p:par>
                                <p:cTn id="39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0.00371 L -0.02933 -0.00371 " pathEditMode="relative" rAng="0" ptsTypes="AA">
                                      <p:cBhvr>
                                        <p:cTn id="40" dur="200" fill="hold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4" y="0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5 -4.07407E-6 L -0.02452 -4.07407E-6 " pathEditMode="relative" rAng="0" ptsTypes="AA">
                                      <p:cBhvr>
                                        <p:cTn id="42" dur="200" fill="hold"/>
                                        <p:tgtEl>
                                          <p:spTgt spid="97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4" y="0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92 -2.96296E-6 L 1.53846E-6 -2.96296E-6 " pathEditMode="relative" rAng="0" ptsTypes="AA">
                                      <p:cBhvr>
                                        <p:cTn id="44" dur="200" fill="hold"/>
                                        <p:tgtEl>
                                          <p:spTgt spid="97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6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2.59259E-6 L -0.02596 2.59259E-6 " pathEditMode="relative" rAng="0" ptsTypes="AA">
                                      <p:cBhvr>
                                        <p:cTn id="46" dur="200" fill="hold"/>
                                        <p:tgtEl>
                                          <p:spTgt spid="97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5 0.0037 L -0.02597 0.0037 " pathEditMode="relative" rAng="0" ptsTypes="AA">
                                      <p:cBhvr>
                                        <p:cTn id="48" dur="200" fill="hold"/>
                                        <p:tgtEl>
                                          <p:spTgt spid="97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4 1.48148E-6 L -0.02596 1.48148E-6 " pathEditMode="relative" rAng="0" ptsTypes="AA">
                                      <p:cBhvr>
                                        <p:cTn id="50" dur="2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63 3.7037E-7 L -0.00289 3.7037E-7 " pathEditMode="relative" rAng="0" ptsTypes="AA">
                                      <p:cBhvr>
                                        <p:cTn id="52" dur="200" fill="hold"/>
                                        <p:tgtEl>
                                          <p:spTgt spid="97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8 1.11111E-6 L 0 1.11111E-6 " pathEditMode="relative" rAng="0" ptsTypes="AA">
                                      <p:cBhvr>
                                        <p:cTn id="54" dur="2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56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32 -0.0037 L 0.00289 -0.0037 " pathEditMode="relative" rAng="0" ptsTypes="AA">
                                      <p:cBhvr>
                                        <p:cTn id="57" dur="200" fill="hold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3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8 -0.00046 L -0.00145 -0.00046 " pathEditMode="relative" rAng="0" ptsTypes="AA">
                                      <p:cBhvr>
                                        <p:cTn id="59" dur="200" fill="hold"/>
                                        <p:tgtEl>
                                          <p:spTgt spid="97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846E-6 -2.96296E-6 L 0.02692 -2.96296E-6 " pathEditMode="relative" rAng="0" ptsTypes="AA">
                                      <p:cBhvr>
                                        <p:cTn id="61" dur="200" fill="hold"/>
                                        <p:tgtEl>
                                          <p:spTgt spid="97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6" y="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8 2.59259E-6 L -0.00144 2.59259E-6 " pathEditMode="relative" rAng="0" ptsTypes="AA">
                                      <p:cBhvr>
                                        <p:cTn id="63" dur="200" fill="hold"/>
                                        <p:tgtEl>
                                          <p:spTgt spid="97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8 0.0037 L -0.00145 0.0037 " pathEditMode="relative" rAng="0" ptsTypes="AA">
                                      <p:cBhvr>
                                        <p:cTn id="65" dur="200" fill="hold"/>
                                        <p:tgtEl>
                                          <p:spTgt spid="97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51 1.48148E-6 L -0.00288 1.48148E-6 " pathEditMode="relative" rAng="0" ptsTypes="AA">
                                      <p:cBhvr>
                                        <p:cTn id="67" dur="2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2163 3.7037E-7 " pathEditMode="relative" rAng="0" ptsTypes="AA">
                                      <p:cBhvr>
                                        <p:cTn id="69" dur="200" fill="hold"/>
                                        <p:tgtEl>
                                          <p:spTgt spid="97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7692E-6 1.11111E-6 L 0.02307 1.11111E-6 " pathEditMode="relative" rAng="0" ptsTypes="AA">
                                      <p:cBhvr>
                                        <p:cTn id="71" dur="2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73" presetID="35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30769E-6 -0.00371 L -0.02933 -0.00371 " pathEditMode="relative" rAng="0" ptsTypes="AA">
                                      <p:cBhvr>
                                        <p:cTn id="74" dur="200" fill="hold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74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45 -0.00046 L -0.02548 -0.00046 " pathEditMode="relative" rAng="0" ptsTypes="AA">
                                      <p:cBhvr>
                                        <p:cTn id="76" dur="200" fill="hold"/>
                                        <p:tgtEl>
                                          <p:spTgt spid="97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2" y="0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8 -2.96296E-6 L -1.53846E-6 -2.96296E-6 " pathEditMode="relative" rAng="0" ptsTypes="AA">
                                      <p:cBhvr>
                                        <p:cTn id="78" dur="200" fill="hold"/>
                                        <p:tgtEl>
                                          <p:spTgt spid="97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4" y="0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69231E-7 2.59259E-6 L -0.02452 2.59259E-6 " pathEditMode="relative" rAng="0" ptsTypes="AA">
                                      <p:cBhvr>
                                        <p:cTn id="80" dur="200" fill="hold"/>
                                        <p:tgtEl>
                                          <p:spTgt spid="97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1538E-6 0.0037 L -0.02452 0.0037 " pathEditMode="relative" rAng="0" ptsTypes="AA">
                                      <p:cBhvr>
                                        <p:cTn id="82" dur="200" fill="hold"/>
                                        <p:tgtEl>
                                          <p:spTgt spid="97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61538E-6 1.48148E-6 L -0.02451 1.48148E-6 " pathEditMode="relative" rAng="0" ptsTypes="AA">
                                      <p:cBhvr>
                                        <p:cTn id="84" dur="2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8 3.7037E-7 L -0.00144 3.7037E-7 " pathEditMode="relative" rAng="0" ptsTypes="AA">
                                      <p:cBhvr>
                                        <p:cTn id="86" dur="200" fill="hold"/>
                                        <p:tgtEl>
                                          <p:spTgt spid="97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4" y="0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8 1.11111E-6 L 0 1.11111E-6 " pathEditMode="relative" rAng="0" ptsTypes="AA">
                                      <p:cBhvr>
                                        <p:cTn id="88" dur="2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0" presetID="63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33 -0.00371 L 0.00144 -0.00371 " pathEditMode="relative" rAng="0" ptsTypes="AA">
                                      <p:cBhvr>
                                        <p:cTn id="91" dur="200" fill="hold"/>
                                        <p:tgtEl>
                                          <p:spTgt spid="97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8" y="0"/>
                                    </p:animMotion>
                                  </p:childTnLst>
                                </p:cTn>
                              </p:par>
                              <p:par>
                                <p:cTn id="9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52 -4.07407E-6 L -0.00145 -4.07407E-6 " pathEditMode="relative" rAng="0" ptsTypes="AA">
                                      <p:cBhvr>
                                        <p:cTn id="93" dur="200" fill="hold"/>
                                        <p:tgtEl>
                                          <p:spTgt spid="973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4" y="0"/>
                                    </p:animMotion>
                                  </p:childTnLst>
                                </p:cTn>
                              </p:par>
                              <p:par>
                                <p:cTn id="9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53846E-6 -0.00046 L 0.02692 -0.00046 " pathEditMode="relative" rAng="0" ptsTypes="AA">
                                      <p:cBhvr>
                                        <p:cTn id="95" dur="200" fill="hold"/>
                                        <p:tgtEl>
                                          <p:spTgt spid="973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6" y="0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8 2.59259E-6 L -0.00144 2.59259E-6 " pathEditMode="relative" rAng="0" ptsTypes="AA">
                                      <p:cBhvr>
                                        <p:cTn id="97" dur="200" fill="hold"/>
                                        <p:tgtEl>
                                          <p:spTgt spid="973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452 0.0037 L -0.00145 0.0037 " pathEditMode="relative" rAng="0" ptsTypes="AA">
                                      <p:cBhvr>
                                        <p:cTn id="99" dur="200" fill="hold"/>
                                        <p:tgtEl>
                                          <p:spTgt spid="973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4" y="0"/>
                                    </p:animMotion>
                                  </p:childTnLst>
                                </p:cTn>
                              </p:par>
                              <p:par>
                                <p:cTn id="100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307 1.48148E-6 L -0.00144 1.48148E-6 " pathEditMode="relative" rAng="0" ptsTypes="AA">
                                      <p:cBhvr>
                                        <p:cTn id="101" dur="200" fill="hold"/>
                                        <p:tgtEl>
                                          <p:spTgt spid="973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2163 3.7037E-7 " pathEditMode="relative" rAng="0" ptsTypes="AA">
                                      <p:cBhvr>
                                        <p:cTn id="103" dur="200" fill="hold"/>
                                        <p:tgtEl>
                                          <p:spTgt spid="97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105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7275E-6 5.78035E-8 L 4.97275E-6 0.65988 " pathEditMode="relative" rAng="0" ptsTypes="AA">
                                      <p:cBhvr>
                                        <p:cTn id="106" dur="10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2994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5 -0.0007 L -0.00385 0.66959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5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10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7275E-6 0.6659 L 4.97275E-6 0.56 " pathEditMode="relative" rAng="0" ptsTypes="AA">
                                      <p:cBhvr>
                                        <p:cTn id="111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295"/>
                                    </p:animMotion>
                                  </p:childTnLst>
                                </p:cTn>
                              </p:par>
                              <p:par>
                                <p:cTn id="112" presetID="64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1424E-6 0.6659 L -2.41424E-6 0.55931 " pathEditMode="relative" rAng="0" ptsTypes="AA">
                                      <p:cBhvr>
                                        <p:cTn id="113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3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700"/>
                            </p:stCondLst>
                            <p:childTnLst>
                              <p:par>
                                <p:cTn id="115" presetID="42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97275E-6 0.56 L 4.97275E-6 0.65988 " pathEditMode="relative" rAng="0" ptsTypes="AA">
                                      <p:cBhvr>
                                        <p:cTn id="116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994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42" presetClass="pat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84 0.55931 L -0.00384 0.66428 " pathEditMode="relative" rAng="0" ptsTypes="AA">
                                      <p:cBhvr>
                                        <p:cTn id="118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2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120" presetID="64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65996 L 4.16667E-6 0.58217 " pathEditMode="relative" rAng="0" ptsTypes="AA">
                                      <p:cBhvr>
                                        <p:cTn id="121" dur="500" fill="hold"/>
                                        <p:tgtEl>
                                          <p:spTgt spid="972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400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6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2" presetID="64" presetClass="path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41424E-6 0.6659 L -2.41424E-6 0.58151 " pathEditMode="relative" rAng="0" ptsTypes="AA">
                                      <p:cBhvr>
                                        <p:cTn id="123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25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6" dur="500" fill="hold"/>
                                        <p:tgtEl>
                                          <p:spTgt spid="97282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97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31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2" dur="500" fill="hold"/>
                                        <p:tgtEl>
                                          <p:spTgt spid="97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7" grpId="0"/>
      <p:bldP spid="97297" grpId="1"/>
      <p:bldP spid="97297" grpId="2"/>
      <p:bldP spid="97297" grpId="3"/>
      <p:bldP spid="97297" grpId="4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AutoShape 3">
            <a:extLst>
              <a:ext uri="{FF2B5EF4-FFF2-40B4-BE49-F238E27FC236}">
                <a16:creationId xmlns:a16="http://schemas.microsoft.com/office/drawing/2014/main" id="{CEEE210E-C67F-45F8-8475-7EDC45F31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286000"/>
            <a:ext cx="8686800" cy="2209800"/>
          </a:xfrm>
          <a:prstGeom prst="horizontalScroll">
            <a:avLst>
              <a:gd name="adj" fmla="val 12500"/>
            </a:avLst>
          </a:prstGeom>
          <a:solidFill>
            <a:srgbClr val="FFFF00">
              <a:alpha val="5098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3200">
                <a:solidFill>
                  <a:srgbClr val="3333FF"/>
                </a:solidFill>
                <a:latin typeface="Times New Roman" panose="02020603050405020304" pitchFamily="18" charset="0"/>
              </a:rPr>
              <a:t>Đặt câu để phân biệt từ đồng âm</a:t>
            </a:r>
            <a:r>
              <a:rPr lang="en-US" altLang="vi-VN" sz="3200">
                <a:latin typeface="Times New Roman" panose="02020603050405020304" pitchFamily="18" charset="0"/>
              </a:rPr>
              <a:t> </a:t>
            </a:r>
            <a:r>
              <a:rPr lang="en-US" altLang="vi-VN" sz="3200">
                <a:solidFill>
                  <a:srgbClr val="FF0000"/>
                </a:solidFill>
                <a:latin typeface="Times New Roman" panose="02020603050405020304" pitchFamily="18" charset="0"/>
              </a:rPr>
              <a:t>“ba”</a:t>
            </a:r>
          </a:p>
        </p:txBody>
      </p:sp>
      <p:sp>
        <p:nvSpPr>
          <p:cNvPr id="9220" name="WordArt 4">
            <a:extLst>
              <a:ext uri="{FF2B5EF4-FFF2-40B4-BE49-F238E27FC236}">
                <a16:creationId xmlns:a16="http://schemas.microsoft.com/office/drawing/2014/main" id="{7D64E3E1-AB95-44DD-BAFF-C6470F0F474B}"/>
              </a:ext>
            </a:extLst>
          </p:cNvPr>
          <p:cNvSpPr>
            <a:spLocks noChangeArrowheads="1" noChangeShapeType="1"/>
          </p:cNvSpPr>
          <p:nvPr/>
        </p:nvSpPr>
        <p:spPr bwMode="auto">
          <a:xfrm>
            <a:off x="3352800" y="533400"/>
            <a:ext cx="5638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i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D9715BC-2A7F-49AB-A1E7-C224E696BB9E}"/>
              </a:ext>
            </a:extLst>
          </p:cNvPr>
          <p:cNvSpPr txBox="1"/>
          <p:nvPr/>
        </p:nvSpPr>
        <p:spPr>
          <a:xfrm>
            <a:off x="3064328" y="1381049"/>
            <a:ext cx="678342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MRVT: Hữu nghị - Hợp tác (trang 56)</a:t>
            </a:r>
            <a:endParaRPr lang="vi-VN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749452-E9E4-474A-907A-CD3E909B0542}"/>
              </a:ext>
            </a:extLst>
          </p:cNvPr>
          <p:cNvSpPr txBox="1"/>
          <p:nvPr/>
        </p:nvSpPr>
        <p:spPr>
          <a:xfrm>
            <a:off x="1386138" y="2060848"/>
            <a:ext cx="50699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đạt:</a:t>
            </a:r>
            <a:endParaRPr lang="vi-V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F8D96E-2636-4C72-B677-9BD1AD136C66}"/>
              </a:ext>
            </a:extLst>
          </p:cNvPr>
          <p:cNvSpPr txBox="1"/>
          <p:nvPr/>
        </p:nvSpPr>
        <p:spPr>
          <a:xfrm>
            <a:off x="623392" y="2796483"/>
            <a:ext cx="110892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Tx/>
              <a:buChar char="-"/>
            </a:pPr>
            <a:r>
              <a:rPr lang="en-US" sz="28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hệ thống hoá vốn từ thuộc chủ điểm cánh chim hoà bình.</a:t>
            </a:r>
          </a:p>
          <a:p>
            <a:pPr marL="457200" indent="-457200" algn="just">
              <a:buFontTx/>
              <a:buChar char="-"/>
            </a:pPr>
            <a:r>
              <a:rPr lang="en-US" sz="28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 ý nghĩa của các thành ngữ nói về tình hữu nghị - hợp tác.</a:t>
            </a:r>
          </a:p>
          <a:p>
            <a:pPr marL="457200" indent="-457200" algn="just">
              <a:buFontTx/>
              <a:buChar char="-"/>
            </a:pPr>
            <a:r>
              <a:rPr lang="en-US" sz="280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 cách sử dụng các từ, thành ngữ nói về tình hữu nghị - hợp tác.</a:t>
            </a:r>
          </a:p>
        </p:txBody>
      </p:sp>
    </p:spTree>
    <p:extLst>
      <p:ext uri="{BB962C8B-B14F-4D97-AF65-F5344CB8AC3E}">
        <p14:creationId xmlns:p14="http://schemas.microsoft.com/office/powerpoint/2010/main" val="26264006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8" name="Text Box 6">
            <a:extLst>
              <a:ext uri="{FF2B5EF4-FFF2-40B4-BE49-F238E27FC236}">
                <a16:creationId xmlns:a16="http://schemas.microsoft.com/office/drawing/2014/main" id="{66A570B5-0E5B-46E8-9DEB-11830B039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8756" y="256787"/>
            <a:ext cx="980182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400" b="1">
                <a:latin typeface="Times New Roman" panose="02020603050405020304" pitchFamily="18" charset="0"/>
              </a:rPr>
              <a:t>Bài 1: Xếp những từ có tiếng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400" b="1">
                <a:solidFill>
                  <a:srgbClr val="99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>
                <a:latin typeface="Times New Roman" panose="02020603050405020304" pitchFamily="18" charset="0"/>
              </a:rPr>
              <a:t>cho dưới đây thành hai nhóm a và b:</a:t>
            </a:r>
          </a:p>
        </p:txBody>
      </p:sp>
      <p:sp>
        <p:nvSpPr>
          <p:cNvPr id="100359" name="Line 7">
            <a:extLst>
              <a:ext uri="{FF2B5EF4-FFF2-40B4-BE49-F238E27FC236}">
                <a16:creationId xmlns:a16="http://schemas.microsoft.com/office/drawing/2014/main" id="{189D6EE2-9E14-481D-8873-D36DBF01065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77740" y="2202953"/>
            <a:ext cx="0" cy="2018135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2" name="Text Box 9">
            <a:extLst>
              <a:ext uri="{FF2B5EF4-FFF2-40B4-BE49-F238E27FC236}">
                <a16:creationId xmlns:a16="http://schemas.microsoft.com/office/drawing/2014/main" id="{27379187-9B7B-4371-8163-F1782D15D2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7012" y="2207934"/>
            <a:ext cx="41910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a)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“bạn bè”</a:t>
            </a:r>
          </a:p>
        </p:txBody>
      </p:sp>
      <p:sp>
        <p:nvSpPr>
          <p:cNvPr id="10260" name="Text Box 12">
            <a:extLst>
              <a:ext uri="{FF2B5EF4-FFF2-40B4-BE49-F238E27FC236}">
                <a16:creationId xmlns:a16="http://schemas.microsoft.com/office/drawing/2014/main" id="{13325CB2-0FAB-419F-8735-71CB6DE8D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4879" y="2202953"/>
            <a:ext cx="4191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b)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Hữu</a:t>
            </a: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</a:rPr>
              <a:t> có nghĩa là </a:t>
            </a:r>
            <a:r>
              <a:rPr lang="en-US" altLang="vi-VN" sz="2800">
                <a:solidFill>
                  <a:srgbClr val="FF0000"/>
                </a:solidFill>
                <a:latin typeface="Times New Roman" panose="02020603050405020304" pitchFamily="18" charset="0"/>
              </a:rPr>
              <a:t>“có”</a:t>
            </a:r>
          </a:p>
        </p:txBody>
      </p:sp>
      <p:sp>
        <p:nvSpPr>
          <p:cNvPr id="100366" name="Text Box 14">
            <a:extLst>
              <a:ext uri="{FF2B5EF4-FFF2-40B4-BE49-F238E27FC236}">
                <a16:creationId xmlns:a16="http://schemas.microsoft.com/office/drawing/2014/main" id="{9833916E-4CF6-46E9-B5B9-D7A43D580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1876" y="932123"/>
            <a:ext cx="25385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nghị,</a:t>
            </a:r>
          </a:p>
        </p:txBody>
      </p:sp>
      <p:sp>
        <p:nvSpPr>
          <p:cNvPr id="100367" name="Text Box 15">
            <a:extLst>
              <a:ext uri="{FF2B5EF4-FFF2-40B4-BE49-F238E27FC236}">
                <a16:creationId xmlns:a16="http://schemas.microsoft.com/office/drawing/2014/main" id="{B264C9EB-E09B-43D3-9307-F083747279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8099" y="917836"/>
            <a:ext cx="183991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hiệu,</a:t>
            </a:r>
          </a:p>
        </p:txBody>
      </p:sp>
      <p:sp>
        <p:nvSpPr>
          <p:cNvPr id="100368" name="Text Box 16">
            <a:extLst>
              <a:ext uri="{FF2B5EF4-FFF2-40B4-BE49-F238E27FC236}">
                <a16:creationId xmlns:a16="http://schemas.microsoft.com/office/drawing/2014/main" id="{B2736D3D-FFB2-48C7-A780-DE2CA5040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8432" y="887746"/>
            <a:ext cx="207644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chiến hữu,</a:t>
            </a:r>
          </a:p>
        </p:txBody>
      </p:sp>
      <p:sp>
        <p:nvSpPr>
          <p:cNvPr id="100369" name="Text Box 17">
            <a:extLst>
              <a:ext uri="{FF2B5EF4-FFF2-40B4-BE49-F238E27FC236}">
                <a16:creationId xmlns:a16="http://schemas.microsoft.com/office/drawing/2014/main" id="{18F654C5-A2D7-4CE0-BBFF-BD3D5F8E3F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6684" y="871669"/>
            <a:ext cx="207089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tình,</a:t>
            </a:r>
          </a:p>
        </p:txBody>
      </p:sp>
      <p:sp>
        <p:nvSpPr>
          <p:cNvPr id="100370" name="Text Box 18">
            <a:extLst>
              <a:ext uri="{FF2B5EF4-FFF2-40B4-BE49-F238E27FC236}">
                <a16:creationId xmlns:a16="http://schemas.microsoft.com/office/drawing/2014/main" id="{699CAE65-41F5-4C71-A725-EB7887B27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8969" y="839107"/>
            <a:ext cx="20708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thân hữu,</a:t>
            </a:r>
          </a:p>
        </p:txBody>
      </p:sp>
      <p:sp>
        <p:nvSpPr>
          <p:cNvPr id="100371" name="Text Box 19">
            <a:extLst>
              <a:ext uri="{FF2B5EF4-FFF2-40B4-BE49-F238E27FC236}">
                <a16:creationId xmlns:a16="http://schemas.microsoft.com/office/drawing/2014/main" id="{C6168D54-4A8D-4038-B7B2-A7DBC13C11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7650" y="835215"/>
            <a:ext cx="13716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ích,</a:t>
            </a:r>
          </a:p>
        </p:txBody>
      </p:sp>
      <p:sp>
        <p:nvSpPr>
          <p:cNvPr id="100372" name="Text Box 20">
            <a:extLst>
              <a:ext uri="{FF2B5EF4-FFF2-40B4-BE49-F238E27FC236}">
                <a16:creationId xmlns:a16="http://schemas.microsoft.com/office/drawing/2014/main" id="{48FC6DBD-B34D-485A-8E01-D0E697C33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5265" y="1352647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hảo,</a:t>
            </a:r>
          </a:p>
        </p:txBody>
      </p:sp>
      <p:sp>
        <p:nvSpPr>
          <p:cNvPr id="100373" name="Text Box 21">
            <a:extLst>
              <a:ext uri="{FF2B5EF4-FFF2-40B4-BE49-F238E27FC236}">
                <a16:creationId xmlns:a16="http://schemas.microsoft.com/office/drawing/2014/main" id="{C762F768-824D-476E-8369-B1F30742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6736" y="1352647"/>
            <a:ext cx="22821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bằng hữu,</a:t>
            </a:r>
          </a:p>
        </p:txBody>
      </p:sp>
      <p:sp>
        <p:nvSpPr>
          <p:cNvPr id="100374" name="Text Box 22">
            <a:extLst>
              <a:ext uri="{FF2B5EF4-FFF2-40B4-BE49-F238E27FC236}">
                <a16:creationId xmlns:a16="http://schemas.microsoft.com/office/drawing/2014/main" id="{D2332BFD-963E-497D-BB62-A1029AF4D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8527" y="1348423"/>
            <a:ext cx="21066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bạn hữu,</a:t>
            </a:r>
          </a:p>
        </p:txBody>
      </p:sp>
      <p:sp>
        <p:nvSpPr>
          <p:cNvPr id="100375" name="Text Box 23">
            <a:extLst>
              <a:ext uri="{FF2B5EF4-FFF2-40B4-BE49-F238E27FC236}">
                <a16:creationId xmlns:a16="http://schemas.microsoft.com/office/drawing/2014/main" id="{423206B0-B789-41DE-83C6-8728E1B8EC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1259420"/>
            <a:ext cx="22455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6600"/>
                </a:solidFill>
                <a:latin typeface="Times New Roman" panose="02020603050405020304" pitchFamily="18" charset="0"/>
              </a:rPr>
              <a:t>hữu dụng.</a:t>
            </a:r>
          </a:p>
        </p:txBody>
      </p:sp>
      <p:sp>
        <p:nvSpPr>
          <p:cNvPr id="100380" name="Text Box 28">
            <a:extLst>
              <a:ext uri="{FF2B5EF4-FFF2-40B4-BE49-F238E27FC236}">
                <a16:creationId xmlns:a16="http://schemas.microsoft.com/office/drawing/2014/main" id="{68B12FDD-3D39-4AAD-9197-514A08FB7A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404" y="2790825"/>
            <a:ext cx="2286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hữu nghị</a:t>
            </a:r>
          </a:p>
        </p:txBody>
      </p:sp>
      <p:sp>
        <p:nvSpPr>
          <p:cNvPr id="100383" name="Text Box 31">
            <a:extLst>
              <a:ext uri="{FF2B5EF4-FFF2-40B4-BE49-F238E27FC236}">
                <a16:creationId xmlns:a16="http://schemas.microsoft.com/office/drawing/2014/main" id="{73524ABE-050D-4DBF-BE0E-802BC613D7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757486"/>
            <a:ext cx="1981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hữu ích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2320853-A990-4D4A-BA6A-AEFA3D59C4E0}"/>
              </a:ext>
            </a:extLst>
          </p:cNvPr>
          <p:cNvCxnSpPr>
            <a:cxnSpLocks/>
          </p:cNvCxnSpPr>
          <p:nvPr/>
        </p:nvCxnSpPr>
        <p:spPr>
          <a:xfrm>
            <a:off x="2688843" y="647267"/>
            <a:ext cx="3657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3987BD5-9C67-4D91-B6C4-7DBE426AC224}"/>
              </a:ext>
            </a:extLst>
          </p:cNvPr>
          <p:cNvCxnSpPr>
            <a:cxnSpLocks/>
          </p:cNvCxnSpPr>
          <p:nvPr/>
        </p:nvCxnSpPr>
        <p:spPr>
          <a:xfrm>
            <a:off x="4886629" y="601145"/>
            <a:ext cx="128016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82E8B36-1367-4ECA-88C3-033518BD78B7}"/>
              </a:ext>
            </a:extLst>
          </p:cNvPr>
          <p:cNvCxnSpPr>
            <a:cxnSpLocks/>
          </p:cNvCxnSpPr>
          <p:nvPr/>
        </p:nvCxnSpPr>
        <p:spPr>
          <a:xfrm>
            <a:off x="8832304" y="620688"/>
            <a:ext cx="210312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9" name="Text Box 31">
            <a:extLst>
              <a:ext uri="{FF2B5EF4-FFF2-40B4-BE49-F238E27FC236}">
                <a16:creationId xmlns:a16="http://schemas.microsoft.com/office/drawing/2014/main" id="{564DF495-F999-42A8-81E7-38CCA079C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5359" y="4509120"/>
            <a:ext cx="94700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400"/>
              </a:spcBef>
              <a:buClr>
                <a:schemeClr val="accent1"/>
              </a:buClr>
              <a:buSzPct val="68000"/>
              <a:buFont typeface="Wingdings 3" panose="05040102010807070707" pitchFamily="18" charset="2"/>
              <a:buChar char=""/>
              <a:defRPr sz="2700"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>
              <a:spcBef>
                <a:spcPts val="325"/>
              </a:spcBef>
              <a:buClr>
                <a:schemeClr val="accent1"/>
              </a:buClr>
              <a:buFont typeface="Verdana" panose="020B0604030504040204" pitchFamily="34" charset="0"/>
              <a:buChar char="◦"/>
              <a:defRPr sz="2300"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>
              <a:spcBef>
                <a:spcPts val="350"/>
              </a:spcBef>
              <a:buClr>
                <a:schemeClr val="accent2"/>
              </a:buClr>
              <a:buSzPct val="100000"/>
              <a:buFont typeface="Wingdings 2" panose="05020102010507070707" pitchFamily="18" charset="2"/>
              <a:buChar char=""/>
              <a:defRPr sz="2100"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>
              <a:spcBef>
                <a:spcPts val="350"/>
              </a:spcBef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ts val="35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vi-VN" sz="2800">
                <a:solidFill>
                  <a:srgbClr val="CC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xếp được các từ 2 nhóm con làm thế nào?</a:t>
            </a:r>
          </a:p>
        </p:txBody>
      </p:sp>
    </p:spTree>
  </p:cSld>
  <p:clrMapOvr>
    <a:masterClrMapping/>
  </p:clrMapOvr>
  <p:transition spd="med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0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2" grpId="0"/>
      <p:bldP spid="10260" grpId="0"/>
      <p:bldP spid="100380" grpId="0"/>
      <p:bldP spid="100383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F5BFABCB-B464-4075-A9A2-3068DB4C3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611" y="4751657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Tình cảm bạn bè thân thiện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7943E8B-80CD-4F1B-B298-2260A2920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229" y="1598442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Bạn chiến đấu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3C03403-4ABA-4EE4-AB44-743FE543E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611" y="3490371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Bạn bè thân thiết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39F95E8-0C7C-4308-B83D-B7329D142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611" y="2229085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Bạn bè thân thiết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D9163F-F9E3-46F5-AF24-95CA7C7A41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7593" y="2859728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Có ích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4176230-658F-4D4B-9D33-207329F295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611" y="4121014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Có hiệu quả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C369FC6-6122-4805-A5C0-88E97939FC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611" y="6012942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Có sức hấp dẫn, gợi cảm, có tình cảm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BC577AB-CD89-4A70-84CF-696DEE707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611" y="5382300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Dùng được việc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A461814-27A5-45B2-9025-A38EDF4138B4}"/>
              </a:ext>
            </a:extLst>
          </p:cNvPr>
          <p:cNvCxnSpPr>
            <a:cxnSpLocks/>
            <a:endCxn id="34" idx="1"/>
          </p:cNvCxnSpPr>
          <p:nvPr/>
        </p:nvCxnSpPr>
        <p:spPr>
          <a:xfrm flipV="1">
            <a:off x="4058304" y="588539"/>
            <a:ext cx="1572925" cy="6612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55434F56-2E31-417A-A21F-F43988A32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229" y="337156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Tình cảm thân thiện giữa các nước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29CE001-53BE-4A75-AC90-20AACDF3A986}"/>
              </a:ext>
            </a:extLst>
          </p:cNvPr>
          <p:cNvSpPr txBox="1"/>
          <p:nvPr/>
        </p:nvSpPr>
        <p:spPr>
          <a:xfrm>
            <a:off x="1609511" y="302763"/>
            <a:ext cx="2448793" cy="584775"/>
          </a:xfrm>
          <a:prstGeom prst="rect">
            <a:avLst/>
          </a:prstGeom>
          <a:gradFill flip="none" rotWithShape="1"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6007AF3-0D6C-4C4A-960C-851BF915FF1F}"/>
              </a:ext>
            </a:extLst>
          </p:cNvPr>
          <p:cNvSpPr txBox="1"/>
          <p:nvPr/>
        </p:nvSpPr>
        <p:spPr>
          <a:xfrm>
            <a:off x="1609511" y="930939"/>
            <a:ext cx="2448793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45F4FAD-8D69-4CAC-AE98-8BDDD3D740E8}"/>
              </a:ext>
            </a:extLst>
          </p:cNvPr>
          <p:cNvSpPr/>
          <p:nvPr/>
        </p:nvSpPr>
        <p:spPr>
          <a:xfrm>
            <a:off x="1609508" y="1559115"/>
            <a:ext cx="2448796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6AEFB4B0-7C8F-4437-A5E9-7003E51B3CFA}"/>
              </a:ext>
            </a:extLst>
          </p:cNvPr>
          <p:cNvSpPr/>
          <p:nvPr/>
        </p:nvSpPr>
        <p:spPr>
          <a:xfrm>
            <a:off x="1609508" y="2187291"/>
            <a:ext cx="2448796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hảo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8E6774B-DEA5-4EF2-B8B3-EDE0AFF32691}"/>
              </a:ext>
            </a:extLst>
          </p:cNvPr>
          <p:cNvSpPr/>
          <p:nvPr/>
        </p:nvSpPr>
        <p:spPr>
          <a:xfrm>
            <a:off x="1629177" y="2815467"/>
            <a:ext cx="2429127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DD3E7A6-F0A5-452E-98AE-72070A79BBDD}"/>
              </a:ext>
            </a:extLst>
          </p:cNvPr>
          <p:cNvSpPr/>
          <p:nvPr/>
        </p:nvSpPr>
        <p:spPr>
          <a:xfrm>
            <a:off x="1609508" y="3443643"/>
            <a:ext cx="2448796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D57A154-B9E0-496D-A2FB-DCAA1AD5D19C}"/>
              </a:ext>
            </a:extLst>
          </p:cNvPr>
          <p:cNvSpPr/>
          <p:nvPr/>
        </p:nvSpPr>
        <p:spPr>
          <a:xfrm>
            <a:off x="1609511" y="4071819"/>
            <a:ext cx="2448793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0CC9FAF-3FE7-4499-9C83-877F7A84DF17}"/>
              </a:ext>
            </a:extLst>
          </p:cNvPr>
          <p:cNvSpPr/>
          <p:nvPr/>
        </p:nvSpPr>
        <p:spPr>
          <a:xfrm>
            <a:off x="1609508" y="5328171"/>
            <a:ext cx="2448796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947B149-4160-4548-927A-E04350CA16C1}"/>
              </a:ext>
            </a:extLst>
          </p:cNvPr>
          <p:cNvSpPr/>
          <p:nvPr/>
        </p:nvSpPr>
        <p:spPr>
          <a:xfrm>
            <a:off x="1573450" y="5956343"/>
            <a:ext cx="2484854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8CCD0D0-5B21-4195-A8D2-FD863B32130F}"/>
              </a:ext>
            </a:extLst>
          </p:cNvPr>
          <p:cNvSpPr/>
          <p:nvPr/>
        </p:nvSpPr>
        <p:spPr>
          <a:xfrm>
            <a:off x="1609508" y="4699995"/>
            <a:ext cx="2448796" cy="584775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Hữu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EEBC1DF-56BC-4112-8B8F-D9E3BB4DC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1229" y="967799"/>
            <a:ext cx="5973023" cy="50276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667">
                <a:latin typeface="Times New Roman" panose="02020603050405020304" pitchFamily="18" charset="0"/>
                <a:cs typeface="Times New Roman" panose="02020603050405020304" pitchFamily="18" charset="0"/>
              </a:rPr>
              <a:t>Tình bạn thân thiết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0C81AF43-961F-4571-B6F5-2B5B6B320BB5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4058303" y="1204733"/>
            <a:ext cx="1572926" cy="645092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049B882F-E702-4355-AC76-33D3EE55C296}"/>
              </a:ext>
            </a:extLst>
          </p:cNvPr>
          <p:cNvCxnSpPr>
            <a:cxnSpLocks/>
          </p:cNvCxnSpPr>
          <p:nvPr/>
        </p:nvCxnSpPr>
        <p:spPr>
          <a:xfrm>
            <a:off x="4058113" y="1863067"/>
            <a:ext cx="1572926" cy="645092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0F40F4CC-C803-42E8-B1AC-7EF78EE64EC7}"/>
              </a:ext>
            </a:extLst>
          </p:cNvPr>
          <p:cNvCxnSpPr>
            <a:cxnSpLocks/>
            <a:endCxn id="16" idx="1"/>
          </p:cNvCxnSpPr>
          <p:nvPr/>
        </p:nvCxnSpPr>
        <p:spPr>
          <a:xfrm>
            <a:off x="4040504" y="2409305"/>
            <a:ext cx="1591107" cy="2593735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7F4345D8-67A5-4920-803C-97F869453571}"/>
              </a:ext>
            </a:extLst>
          </p:cNvPr>
          <p:cNvCxnSpPr>
            <a:cxnSpLocks/>
            <a:endCxn id="47" idx="1"/>
          </p:cNvCxnSpPr>
          <p:nvPr/>
        </p:nvCxnSpPr>
        <p:spPr>
          <a:xfrm flipV="1">
            <a:off x="4034739" y="1219182"/>
            <a:ext cx="1596490" cy="1887272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7B2FF991-3CD2-4F7D-A699-169A1411E429}"/>
              </a:ext>
            </a:extLst>
          </p:cNvPr>
          <p:cNvCxnSpPr>
            <a:cxnSpLocks/>
          </p:cNvCxnSpPr>
          <p:nvPr/>
        </p:nvCxnSpPr>
        <p:spPr>
          <a:xfrm flipV="1">
            <a:off x="4076677" y="3697288"/>
            <a:ext cx="1572925" cy="6612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66A7E95B-4EEF-4D32-93EF-251741A21104}"/>
              </a:ext>
            </a:extLst>
          </p:cNvPr>
          <p:cNvCxnSpPr>
            <a:cxnSpLocks/>
            <a:endCxn id="20" idx="1"/>
          </p:cNvCxnSpPr>
          <p:nvPr/>
        </p:nvCxnSpPr>
        <p:spPr>
          <a:xfrm flipV="1">
            <a:off x="4034739" y="3111111"/>
            <a:ext cx="1632854" cy="1249788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7C0D66F2-902B-41D4-821F-5CC2E07F18AB}"/>
              </a:ext>
            </a:extLst>
          </p:cNvPr>
          <p:cNvCxnSpPr>
            <a:cxnSpLocks/>
            <a:endCxn id="21" idx="1"/>
          </p:cNvCxnSpPr>
          <p:nvPr/>
        </p:nvCxnSpPr>
        <p:spPr>
          <a:xfrm flipV="1">
            <a:off x="4034739" y="4372397"/>
            <a:ext cx="1596872" cy="671362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E2F9B87-D1CC-4AE5-A02F-2A8A8CFC465F}"/>
              </a:ext>
            </a:extLst>
          </p:cNvPr>
          <p:cNvCxnSpPr>
            <a:cxnSpLocks/>
            <a:endCxn id="22" idx="1"/>
          </p:cNvCxnSpPr>
          <p:nvPr/>
        </p:nvCxnSpPr>
        <p:spPr>
          <a:xfrm>
            <a:off x="4034739" y="5605992"/>
            <a:ext cx="1596872" cy="658333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8659134D-5544-4550-819B-63CBAAA764FD}"/>
              </a:ext>
            </a:extLst>
          </p:cNvPr>
          <p:cNvCxnSpPr>
            <a:cxnSpLocks/>
            <a:endCxn id="23" idx="1"/>
          </p:cNvCxnSpPr>
          <p:nvPr/>
        </p:nvCxnSpPr>
        <p:spPr>
          <a:xfrm flipV="1">
            <a:off x="4105999" y="5633683"/>
            <a:ext cx="1525612" cy="630642"/>
          </a:xfrm>
          <a:prstGeom prst="straightConnector1">
            <a:avLst/>
          </a:prstGeom>
          <a:ln w="28575">
            <a:solidFill>
              <a:srgbClr val="CC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121688565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5944</TotalTime>
  <Words>1225</Words>
  <Application>Microsoft Office PowerPoint</Application>
  <PresentationFormat>Widescreen</PresentationFormat>
  <Paragraphs>198</Paragraphs>
  <Slides>20</Slides>
  <Notes>6</Notes>
  <HiddenSlides>2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VNI-Helve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4: Đặt câu với một trong những thành ngữ dưới đây:</vt:lpstr>
      <vt:lpstr>Bài 4: Đặt câu với một trong những thành ngữ dưới đây:</vt:lpstr>
      <vt:lpstr>PowerPoint Presentation</vt:lpstr>
      <vt:lpstr>PowerPoint Presentation</vt:lpstr>
      <vt:lpstr>PowerPoint Presentation</vt:lpstr>
    </vt:vector>
  </TitlesOfParts>
  <Company>Clearly Presented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goes in here</dc:title>
  <dc:creator>Pearce</dc:creator>
  <cp:lastModifiedBy>Admin</cp:lastModifiedBy>
  <cp:revision>229</cp:revision>
  <dcterms:created xsi:type="dcterms:W3CDTF">2005-04-26T09:52:17Z</dcterms:created>
  <dcterms:modified xsi:type="dcterms:W3CDTF">2023-10-19T09:09:35Z</dcterms:modified>
</cp:coreProperties>
</file>