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  <p:sldMasterId id="2147483702" r:id="rId3"/>
  </p:sldMasterIdLst>
  <p:notesMasterIdLst>
    <p:notesMasterId r:id="rId20"/>
  </p:notesMasterIdLst>
  <p:sldIdLst>
    <p:sldId id="271" r:id="rId4"/>
    <p:sldId id="270" r:id="rId5"/>
    <p:sldId id="272" r:id="rId6"/>
    <p:sldId id="273" r:id="rId7"/>
    <p:sldId id="274" r:id="rId8"/>
    <p:sldId id="261" r:id="rId9"/>
    <p:sldId id="258" r:id="rId10"/>
    <p:sldId id="265" r:id="rId11"/>
    <p:sldId id="263" r:id="rId12"/>
    <p:sldId id="264" r:id="rId13"/>
    <p:sldId id="259" r:id="rId14"/>
    <p:sldId id="260" r:id="rId15"/>
    <p:sldId id="266" r:id="rId16"/>
    <p:sldId id="267" r:id="rId17"/>
    <p:sldId id="269" r:id="rId18"/>
    <p:sldId id="26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1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2EC99-8B40-4429-9E93-33B1D9CAF54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07972-D122-4666-8008-731BD3B41D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24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2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4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59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72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37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87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288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929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01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6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56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00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987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045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EA15B6-04ED-4B3C-AD4C-BB2409B62736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F44DE-C053-4CC1-8D67-616482A5F3D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337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613859-793F-42D0-9AFA-97AFBA6FE295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AEF02-55D4-4072-A303-150AB687A5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106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AC811A-86DC-42F8-9149-7388F950AEEC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E6F918-FD81-417C-9CE8-785107C77A0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595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B5834D-DA6C-4FEF-A840-BD324FA21529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219DD1-DAB5-4777-A598-AC120F8B63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180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AA4475-F41C-4C0E-8A2A-A55EC80EB4B5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FC41F-42AF-4602-BF5F-026834A5250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397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6F6B9A-D99D-4BBD-9228-451E875F1A16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38221-D5AB-4843-94B7-D4D44FC317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351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C12E6-558C-4C44-B8E4-3B2549FAE08F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667D4-6509-4DA0-817B-47D5D13862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92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3B51C-5EA8-476E-9B74-32E6620475E9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B095A-C349-4FA8-AF3C-7C7842B7FF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157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FCF18-A99C-439F-B45A-6AB6ABA078CC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FC9E34-B2FB-4113-8020-DD0947EF3C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47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B3CED-BDF1-4089-B51C-B650ADFF5339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9436D-9151-41A2-AB85-CA1A237E78D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346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099291-C11C-4AB2-A507-274F605953F4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B987A-A346-4D90-BFD7-8E26BFE8E6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65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0D379-28D0-45ED-AD25-92C75A94E248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AB04B-D181-4D8D-AD34-61CF77793A0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064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A69120-DE43-458D-98F1-A04F93347660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0FB821-2004-4ECB-A3E1-FE9CE94493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455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46F046-A97B-4763-B455-97C2BA50929E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19164-4F18-4908-95B6-4C381A52C6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70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67839-E327-435F-B206-07FEF4B3C450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45C0B-7268-4699-B746-62C685F71D6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163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2A3D8-68CE-483F-A3C8-4D964D099DC1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6BF5E-1DA1-4BB7-B81A-34C263B4A8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474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66F63C-0A2C-4B52-8937-9D93135D55B0}" type="datetimeFigureOut">
              <a:rPr lang="en-US" smtClean="0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809CA-01FE-4B82-A834-5661959AE20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2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5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8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7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3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310B-F067-465B-9DF9-F33D0664271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07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310B-F067-465B-9DF9-F33D0664271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8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E310B-F067-465B-9DF9-F33D0664271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FE310B-F067-465B-9DF9-F33D06642719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963116-C470-4167-9625-AD3CD9561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5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slide" Target="slide3.xml"/><Relationship Id="rId3" Type="http://schemas.openxmlformats.org/officeDocument/2006/relationships/slideLayout" Target="../slideLayouts/slideLayout13.xml"/><Relationship Id="rId7" Type="http://schemas.openxmlformats.org/officeDocument/2006/relationships/slide" Target="slide2.xml"/><Relationship Id="rId12" Type="http://schemas.openxmlformats.org/officeDocument/2006/relationships/image" Target="../media/image7.png"/><Relationship Id="rId2" Type="http://schemas.openxmlformats.org/officeDocument/2006/relationships/audio" Target="file:///D:\giao%20an%20tin%20hoc\NHAC\VUIDEHOC.WAV" TargetMode="External"/><Relationship Id="rId1" Type="http://schemas.microsoft.com/office/2007/relationships/media" Target="file:///D:\giao%20an%20tin%20hoc\NHAC\VUIDEHOC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6.png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audio" Target="../media/audio4.wav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10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10" Type="http://schemas.openxmlformats.org/officeDocument/2006/relationships/image" Target="../media/image14.png"/><Relationship Id="rId4" Type="http://schemas.openxmlformats.org/officeDocument/2006/relationships/audio" Target="../media/audio4.wav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11" Type="http://schemas.microsoft.com/office/2007/relationships/hdphoto" Target="../media/hdphoto1.wdp"/><Relationship Id="rId5" Type="http://schemas.openxmlformats.org/officeDocument/2006/relationships/image" Target="../media/image8.gif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1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5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635768" y="3554278"/>
            <a:ext cx="767383" cy="85910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7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5407436" y="3546050"/>
            <a:ext cx="775668" cy="84032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2768205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2768205" y="909638"/>
            <a:ext cx="67567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882505" y="1023938"/>
            <a:ext cx="6642497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350">
              <a:solidFill>
                <a:prstClr val="black"/>
              </a:solidFill>
            </a:endParaRPr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44417" y="1204913"/>
            <a:ext cx="651748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9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2958704" y="1204806"/>
            <a:ext cx="6503193" cy="9716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KHỞI ĐỘNG ĐẦU GIỜ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700" b="1" kern="10">
                <a:ln w="12700">
                  <a:solidFill>
                    <a:srgbClr val="0000FF"/>
                  </a:solidFill>
                  <a:rou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TRÒ CHƠI : AI NHANH AI ĐÚNG</a:t>
            </a:r>
            <a:endParaRPr lang="en-US" sz="2700" b="1" kern="10">
              <a:ln w="12700">
                <a:solidFill>
                  <a:srgbClr val="0000FF"/>
                </a:solidFill>
                <a:rou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857250"/>
            <a:ext cx="605790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5600700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1" y="1028700"/>
            <a:ext cx="52744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482829"/>
            <a:ext cx="34861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5482829"/>
            <a:ext cx="3371850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3810001" y="2514600"/>
            <a:ext cx="1947863" cy="506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7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3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183515" y="3581400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  <p:sp>
        <p:nvSpPr>
          <p:cNvPr id="18" name="AutoShape 4">
            <a:hlinkClick r:id="rId14" action="ppaction://hlinksldjump" highlightClick="1">
              <a:snd r:embed="rId6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958857" y="3581400"/>
            <a:ext cx="757238" cy="804863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300" b="1">
                <a:solidFill>
                  <a:srgbClr val="800000"/>
                </a:solidFill>
                <a:latin typeface="VNI-Bodon-Poster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10727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  <p:bldP spid="1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1248" y="1214736"/>
            <a:ext cx="7345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Sao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1803012"/>
            <a:ext cx="8229600" cy="9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49" y="2895602"/>
            <a:ext cx="4182851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48401" y="2681356"/>
            <a:ext cx="39624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Copy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Ctrl + 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48400" y="4922536"/>
            <a:ext cx="3962400" cy="1004699"/>
            <a:chOff x="4724400" y="4922535"/>
            <a:chExt cx="3962400" cy="1004699"/>
          </a:xfrm>
        </p:grpSpPr>
        <p:sp>
          <p:nvSpPr>
            <p:cNvPr id="9" name="Rectangle 8"/>
            <p:cNvSpPr/>
            <p:nvPr/>
          </p:nvSpPr>
          <p:spPr>
            <a:xfrm>
              <a:off x="4724400" y="4922535"/>
              <a:ext cx="3962400" cy="1004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400" b="1" u="sng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400" b="1" u="sng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2775" y="5048250"/>
              <a:ext cx="581025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26"/>
    </mc:Choice>
    <mc:Fallback xmlns="">
      <p:transition spd="slow" advTm="58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1" y="1290936"/>
            <a:ext cx="5145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779461"/>
            <a:ext cx="8229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3110133"/>
            <a:ext cx="3733800" cy="10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629400" y="4485245"/>
            <a:ext cx="37338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Paste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Ctrl + V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6760"/>
            <a:ext cx="4648201" cy="327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9"/>
    </mc:Choice>
    <mc:Fallback xmlns="">
      <p:transition spd="slow" advTm="41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16114" y="1676400"/>
            <a:ext cx="8980487" cy="2674657"/>
            <a:chOff x="1158802" y="2215973"/>
            <a:chExt cx="7560341" cy="2674657"/>
          </a:xfrm>
        </p:grpSpPr>
        <p:sp>
          <p:nvSpPr>
            <p:cNvPr id="5" name="Rectangle 4"/>
            <p:cNvSpPr/>
            <p:nvPr/>
          </p:nvSpPr>
          <p:spPr>
            <a:xfrm>
              <a:off x="1158802" y="2404885"/>
              <a:ext cx="7560341" cy="2485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          trong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thẻ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View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nhấn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phím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F5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kiểm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tra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trang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36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.  </a:t>
              </a:r>
              <a:endPara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5445" y="2215973"/>
              <a:ext cx="1029871" cy="876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79"/>
    </mc:Choice>
    <mc:Fallback xmlns="">
      <p:transition spd="slow" advTm="27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457200"/>
            <a:ext cx="65495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B. HoẠT ĐỘNG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1600200"/>
            <a:ext cx="8077199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1.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04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77"/>
    </mc:Choice>
    <mc:Fallback xmlns="">
      <p:transition spd="slow" advTm="38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0705" y="1905000"/>
            <a:ext cx="3979495" cy="3957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2.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43" y="1905000"/>
            <a:ext cx="5195786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44E2FF-3C42-4B4A-9E0D-E17B41326902}"/>
              </a:ext>
            </a:extLst>
          </p:cNvPr>
          <p:cNvSpPr/>
          <p:nvPr/>
        </p:nvSpPr>
        <p:spPr>
          <a:xfrm>
            <a:off x="3124200" y="457200"/>
            <a:ext cx="65495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B. HoẠT ĐỘNG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310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07"/>
    </mc:Choice>
    <mc:Fallback xmlns="">
      <p:transition spd="slow" advTm="26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067915" y="3939068"/>
            <a:ext cx="4717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7914" y="685800"/>
            <a:ext cx="5501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7915" y="1127256"/>
            <a:ext cx="7471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Word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7915" y="1588921"/>
            <a:ext cx="7468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1528" y="2050586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chọn chuột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đó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Copy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tổ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Ctrl +C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6885" y="2873498"/>
            <a:ext cx="709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14650"/>
            <a:ext cx="5810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46236" y="3423193"/>
            <a:ext cx="5254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6192" y="4400733"/>
            <a:ext cx="8088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7914" y="4911667"/>
            <a:ext cx="10352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Paste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phím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8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55"/>
    </mc:Choice>
    <mc:Fallback xmlns="">
      <p:transition spd="slow" advTm="6575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219200"/>
            <a:ext cx="6934200" cy="273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8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46"/>
    </mc:Choice>
    <mc:Fallback xmlns="">
      <p:transition spd="slow" advTm="21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944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8061515" y="5518200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3086100" y="882650"/>
            <a:ext cx="6324600" cy="119635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Câu 1: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chèn tranh ảnh vào trang trình chiếu, em vào thẻ Insert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8520303" y="5522963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8504428" y="54674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8580628" y="5478513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8580628" y="54070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8656828" y="5480100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8564753" y="542295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8564753" y="5495975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8594915" y="5489625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8520303" y="5502325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8639365" y="5476925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772657" y="5257800"/>
            <a:ext cx="2395536" cy="2735263"/>
            <a:chOff x="-9" y="-64"/>
            <a:chExt cx="4757" cy="229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5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64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29" y="2939346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3352"/>
            <a:ext cx="1828800" cy="1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8369" y="426841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429202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34200" y="42926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48800" y="43053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2645542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944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8086427" y="53689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3086100" y="882651"/>
            <a:ext cx="6324600" cy="119635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Câu 2: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chèn hình vào trang trình chiếu, em vào thẻ Insert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8545215" y="53736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8529340" y="53181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8605540" y="53292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8605540" y="52578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8681740" y="53308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8589665" y="52736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8589665" y="53467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8619827" y="53403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8545215" y="53530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8664277" y="53276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795465" y="5189537"/>
            <a:ext cx="2286000" cy="2735263"/>
            <a:chOff x="-9" y="-64"/>
            <a:chExt cx="4757" cy="229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5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64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alt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29" y="2939346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8369" y="426841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429202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34200" y="42926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48800" y="43053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43" y="2854272"/>
            <a:ext cx="1329739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76043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944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8001000" y="5405437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3086100" y="882651"/>
            <a:ext cx="6324600" cy="119635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just">
              <a:buNone/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Câu 3: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Để tạo trang trình chiếu, em vào thẻ Home và chọn?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8459788" y="54102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8443913" y="5354637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8520113" y="53657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8520113" y="5294312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8596313" y="5367337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8504238" y="5310187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8504238" y="5383212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8534400" y="5376862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8459788" y="5389562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8578850" y="5364162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795465" y="5265737"/>
            <a:ext cx="2395536" cy="2735263"/>
            <a:chOff x="-9" y="-64"/>
            <a:chExt cx="4757" cy="2299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5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64"/>
              <a:ext cx="4757" cy="58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29" y="2939346"/>
            <a:ext cx="1421432" cy="12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447" y="3034736"/>
            <a:ext cx="1128928" cy="12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8369" y="426841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429202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34200" y="42926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48800" y="43053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43" y="2854272"/>
            <a:ext cx="1329739" cy="129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21223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2"/>
          <p:cNvSpPr txBox="1">
            <a:spLocks noChangeArrowheads="1"/>
          </p:cNvSpPr>
          <p:nvPr/>
        </p:nvSpPr>
        <p:spPr bwMode="auto">
          <a:xfrm>
            <a:off x="2590800" y="1725613"/>
            <a:ext cx="54102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endParaRPr lang="vi-VN" altLang="en-US" sz="2400" b="1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3731" name="Picture 13" descr="be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944688" y="771525"/>
            <a:ext cx="11477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7924800" y="5445125"/>
            <a:ext cx="22860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 new roman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ime new roman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ime new roman"/>
              </a:defRPr>
            </a:lvl9pPr>
          </a:lstStyle>
          <a:p>
            <a:pPr algn="ctr" defTabSz="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75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5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en-US" sz="375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3" name="AutoShape 19" descr="Parchment"/>
          <p:cNvSpPr>
            <a:spLocks noChangeArrowheads="1"/>
          </p:cNvSpPr>
          <p:nvPr/>
        </p:nvSpPr>
        <p:spPr bwMode="auto">
          <a:xfrm>
            <a:off x="3086100" y="1205965"/>
            <a:ext cx="6324600" cy="549726"/>
          </a:xfrm>
          <a:prstGeom prst="roundRect">
            <a:avLst>
              <a:gd name="adj" fmla="val 16667"/>
            </a:avLst>
          </a:prstGeom>
          <a:blipFill dpi="0" rotWithShape="1">
            <a:blip r:embed="rId6"/>
            <a:srcRect/>
            <a:tile tx="0" ty="0" sx="100000" sy="100000" flip="none" algn="tl"/>
          </a:blipFill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defTabSz="342900">
              <a:lnSpc>
                <a:spcPct val="120000"/>
              </a:lnSpc>
              <a:spcBef>
                <a:spcPts val="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time new roman"/>
              </a:defRPr>
            </a:lvl1pPr>
            <a:lvl2pPr marL="742950" indent="-28575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 new roman"/>
              </a:defRPr>
            </a:lvl2pPr>
            <a:lvl3pPr marL="11430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time new roman"/>
              </a:defRPr>
            </a:lvl3pPr>
            <a:lvl4pPr marL="16002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4pPr>
            <a:lvl5pPr marL="2057400" indent="-228600" defTabSz="342900">
              <a:lnSpc>
                <a:spcPct val="120000"/>
              </a:lnSpc>
              <a:spcBef>
                <a:spcPts val="375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5pPr>
            <a:lvl6pPr marL="25146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6pPr>
            <a:lvl7pPr marL="29718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7pPr>
            <a:lvl8pPr marL="34290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8pPr>
            <a:lvl9pPr marL="3886200" indent="-228600" defTabSz="342900" eaLnBrk="0" fontAlgn="base" hangingPunct="0">
              <a:lnSpc>
                <a:spcPct val="120000"/>
              </a:lnSpc>
              <a:spcBef>
                <a:spcPts val="375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00">
                <a:solidFill>
                  <a:schemeClr val="tx1"/>
                </a:solidFill>
                <a:latin typeface="time new roman"/>
              </a:defRPr>
            </a:lvl9pPr>
          </a:lstStyle>
          <a:p>
            <a:pPr algn="just">
              <a:buNone/>
            </a:pPr>
            <a:r>
              <a:rPr 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Câu 4: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Để lưu bài trình chiếu mới, em chọn?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8383588" y="544988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8367713" y="539432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8443913" y="5405438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8443913" y="5334000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8520113" y="5407025"/>
            <a:ext cx="10668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8428038" y="5349875"/>
            <a:ext cx="11430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8428038" y="542290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8458200" y="54165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8383588" y="54292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8502650" y="5403850"/>
            <a:ext cx="10668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795465" y="5283584"/>
            <a:ext cx="2395536" cy="2717416"/>
            <a:chOff x="-9" y="-49"/>
            <a:chExt cx="4757" cy="2284"/>
          </a:xfrm>
        </p:grpSpPr>
        <p:sp>
          <p:nvSpPr>
            <p:cNvPr id="21526" name="Rectangle 27"/>
            <p:cNvSpPr>
              <a:spLocks noChangeArrowheads="1"/>
            </p:cNvSpPr>
            <p:nvPr/>
          </p:nvSpPr>
          <p:spPr bwMode="auto">
            <a:xfrm>
              <a:off x="4511" y="1983"/>
              <a:ext cx="105" cy="25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defTabSz="34290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endParaRPr lang="vi-VN" altLang="en-US" sz="1350">
                <a:solidFill>
                  <a:srgbClr val="FF0000"/>
                </a:solidFill>
                <a:latin typeface="Tw Cen MT" pitchFamily="34" charset="0"/>
                <a:cs typeface="Arial" charset="0"/>
              </a:endParaRPr>
            </a:p>
          </p:txBody>
        </p:sp>
        <p:sp>
          <p:nvSpPr>
            <p:cNvPr id="73751" name="AutoShape 28"/>
            <p:cNvSpPr>
              <a:spLocks noChangeArrowheads="1"/>
            </p:cNvSpPr>
            <p:nvPr/>
          </p:nvSpPr>
          <p:spPr bwMode="auto">
            <a:xfrm>
              <a:off x="-9" y="-49"/>
              <a:ext cx="4757" cy="55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defTabSz="342900">
                <a:lnSpc>
                  <a:spcPct val="120000"/>
                </a:lnSpc>
                <a:spcBef>
                  <a:spcPts val="75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time new roman"/>
                </a:defRPr>
              </a:lvl1pPr>
              <a:lvl2pPr marL="742950" indent="-28575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 new roman"/>
                </a:defRPr>
              </a:lvl2pPr>
              <a:lvl3pPr marL="11430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200">
                  <a:solidFill>
                    <a:schemeClr val="tx1"/>
                  </a:solidFill>
                  <a:latin typeface="time new roman"/>
                </a:defRPr>
              </a:lvl3pPr>
              <a:lvl4pPr marL="16002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4pPr>
              <a:lvl5pPr marL="2057400" indent="-228600" defTabSz="342900">
                <a:lnSpc>
                  <a:spcPct val="120000"/>
                </a:lnSpc>
                <a:spcBef>
                  <a:spcPts val="375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5pPr>
              <a:lvl6pPr marL="25146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6pPr>
              <a:lvl7pPr marL="29718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7pPr>
              <a:lvl8pPr marL="34290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8pPr>
              <a:lvl9pPr marL="3886200" indent="-228600" defTabSz="342900" eaLnBrk="0" fontAlgn="base" hangingPunct="0">
                <a:lnSpc>
                  <a:spcPct val="120000"/>
                </a:lnSpc>
                <a:spcBef>
                  <a:spcPts val="375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000">
                  <a:solidFill>
                    <a:schemeClr val="tx1"/>
                  </a:solidFill>
                  <a:latin typeface="time new roman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buNone/>
              </a:pPr>
              <a:r>
                <a:rPr lang="en-US" altLang="en-US" sz="30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  <a:endParaRPr lang="en-US" sz="32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08245"/>
            <a:ext cx="1127176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73352"/>
            <a:ext cx="1828800" cy="121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8369" y="426841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429202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34200" y="42926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448800" y="4305301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816" y="2973352"/>
            <a:ext cx="1159172" cy="1309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6936" y="2958126"/>
            <a:ext cx="1517573" cy="12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1781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14500" y="604838"/>
            <a:ext cx="8763000" cy="3357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Ba, ngày 14 tháng 2 năm 2023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36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36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CHÉP NỘI DUNG</a:t>
            </a:r>
          </a:p>
          <a:p>
            <a:pPr>
              <a:lnSpc>
                <a:spcPct val="130000"/>
              </a:lnSpc>
            </a:pPr>
            <a:r>
              <a:rPr lang="en-US" sz="36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TỪ PHẦN </a:t>
            </a:r>
            <a:r>
              <a:rPr lang="en-US" sz="36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MỀM KHÁC (TIẾT 1)</a:t>
            </a:r>
            <a:endParaRPr lang="en-US" sz="36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9" name="Title 1">
            <a:extLst>
              <a:ext uri="{FF2B5EF4-FFF2-40B4-BE49-F238E27FC236}">
                <a16:creationId xmlns:a16="http://schemas.microsoft.com/office/drawing/2014/main" id="{211FBB72-0AD0-4AA3-B29A-40B3008299BF}"/>
              </a:ext>
            </a:extLst>
          </p:cNvPr>
          <p:cNvSpPr txBox="1">
            <a:spLocks/>
          </p:cNvSpPr>
          <p:nvPr/>
        </p:nvSpPr>
        <p:spPr>
          <a:xfrm>
            <a:off x="1905000" y="3657600"/>
            <a:ext cx="8229599" cy="2209800"/>
          </a:xfrm>
          <a:prstGeom prst="rect">
            <a:avLst/>
          </a:prstGeom>
        </p:spPr>
        <p:txBody>
          <a:bodyPr vert="horz" lIns="0" tIns="4572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Chèn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Word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048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53"/>
    </mc:Choice>
    <mc:Fallback xmlns="">
      <p:transition spd="slow" advTm="8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644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4"/>
    </mc:Choice>
    <mc:Fallback xmlns="">
      <p:transition spd="slow" advTm="936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ctangle 329"/>
          <p:cNvSpPr/>
          <p:nvPr/>
        </p:nvSpPr>
        <p:spPr>
          <a:xfrm>
            <a:off x="3346850" y="538250"/>
            <a:ext cx="54983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A. HoẠT ĐỘNG C</a:t>
            </a:r>
            <a:r>
              <a:rPr lang="vi-VN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BẢN</a:t>
            </a:r>
          </a:p>
        </p:txBody>
      </p:sp>
      <p:sp>
        <p:nvSpPr>
          <p:cNvPr id="329" name="TextBox 328"/>
          <p:cNvSpPr txBox="1"/>
          <p:nvPr/>
        </p:nvSpPr>
        <p:spPr>
          <a:xfrm>
            <a:off x="1417070" y="2179062"/>
            <a:ext cx="6035627" cy="3453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1417070" y="1371600"/>
            <a:ext cx="5221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178584" y="2443322"/>
            <a:ext cx="1947204" cy="2924733"/>
          </a:xfrm>
          <a:prstGeom prst="wedgeRoundRectCallout">
            <a:avLst>
              <a:gd name="adj1" fmla="val -149777"/>
              <a:gd name="adj2" fmla="val -10304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443322"/>
            <a:ext cx="1933136" cy="29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37"/>
    </mc:Choice>
    <mc:Fallback xmlns="">
      <p:transition spd="slow" advTm="7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" grpId="0"/>
      <p:bldP spid="329" grpId="0"/>
      <p:bldP spid="331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970721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0" y="457200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Sao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7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7"/>
    </mc:Choice>
    <mc:Fallback xmlns="">
      <p:transition spd="slow" advTm="29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67A84DF-AF9B-4AE3-94F8-A289C263733F}"/>
  <p:tag name="ISPRING_RESOURCE_FOLDER" val="E:\VIDEO TIN HOC TIEU HOC\VIDEO TIN HOC 4\BAI 2 SAO CHEP NOI DUNG\"/>
  <p:tag name="ISPRING_PRESENTATION_PATH" val="E:\VIDEO TIN HOC TIEU HOC\VIDEO TIN HOC 4\BAI 2 SAO CHEP NOI DUNG.pptx"/>
  <p:tag name="ISPRING_PROJECT_VERSION" val="9.3"/>
  <p:tag name="ISPRING_PROJECT_FOLDER_UPDATED" val="1"/>
  <p:tag name="ISPRING_SCREEN_RECS_UPDATED" val="E:\VIDEO TIN HOC TIEU HOC\VIDEO TIN HOC 4\BAI 2 SAO CHEP NOI DUNG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0|4.2|29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2.2|6.9|1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7|8.2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696</Words>
  <Application>Microsoft Office PowerPoint</Application>
  <PresentationFormat>Widescreen</PresentationFormat>
  <Paragraphs>115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.VnArial</vt:lpstr>
      <vt:lpstr>.VnTimeH</vt:lpstr>
      <vt:lpstr>Arial</vt:lpstr>
      <vt:lpstr>Calibri</vt:lpstr>
      <vt:lpstr>Calibri Light</vt:lpstr>
      <vt:lpstr>Times New Roman</vt:lpstr>
      <vt:lpstr>Tw Cen MT</vt:lpstr>
      <vt:lpstr>VNI-Bodon-Poster</vt:lpstr>
      <vt:lpstr>Office Theme</vt:lpstr>
      <vt:lpstr>Trek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Tuan Anh</cp:lastModifiedBy>
  <cp:revision>119</cp:revision>
  <dcterms:created xsi:type="dcterms:W3CDTF">2020-04-15T06:35:50Z</dcterms:created>
  <dcterms:modified xsi:type="dcterms:W3CDTF">2023-02-13T15:13:21Z</dcterms:modified>
</cp:coreProperties>
</file>