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68" r:id="rId3"/>
    <p:sldId id="270" r:id="rId4"/>
    <p:sldId id="271" r:id="rId5"/>
    <p:sldId id="257" r:id="rId6"/>
    <p:sldId id="272" r:id="rId7"/>
    <p:sldId id="259" r:id="rId8"/>
    <p:sldId id="273" r:id="rId9"/>
    <p:sldId id="260" r:id="rId10"/>
    <p:sldId id="275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DF347"/>
    <a:srgbClr val="82ED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48" y="1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EEB57E-A555-47AD-A1F2-550D1BC014C5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4F556B-8FEB-48C1-B5F8-F58043FC4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651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53624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4F556B-8FEB-48C1-B5F8-F58043FC437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8540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Thầy</a:t>
            </a:r>
            <a:r>
              <a:rPr lang="en-US" dirty="0" smtClean="0"/>
              <a:t> </a:t>
            </a:r>
            <a:r>
              <a:rPr lang="en-US" dirty="0" err="1" smtClean="0"/>
              <a:t>cô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kích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từng</a:t>
            </a:r>
            <a:r>
              <a:rPr lang="en-US" baseline="0" dirty="0" smtClean="0"/>
              <a:t> ô </a:t>
            </a:r>
            <a:r>
              <a:rPr lang="en-US" baseline="0" dirty="0" err="1" smtClean="0"/>
              <a:t>bên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cột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đáp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4F556B-8FEB-48C1-B5F8-F58043FC437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3772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Thầy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cô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kích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từng</a:t>
            </a:r>
            <a:r>
              <a:rPr lang="en-US" baseline="0" dirty="0" smtClean="0"/>
              <a:t> ô </a:t>
            </a:r>
            <a:r>
              <a:rPr lang="en-US" baseline="0" dirty="0" err="1" smtClean="0"/>
              <a:t>cột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đáp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4F556B-8FEB-48C1-B5F8-F58043FC437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230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28116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BCBB29B-02E5-44C1-896D-9796997ADF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F5A44D4-2CE9-4BC5-94FA-2016D00234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E3A4D96-D4C2-456B-BC80-B0F8E55A4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1D015B6-C71E-41B8-8D7C-FD02590AC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5CB518A-B6CA-40FA-A4F2-2A483DC86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9588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92F575B-4FF4-4131-9D56-0FFDDDC54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7A916E8-44AD-4E27-9287-386CE0188D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395E8B-17AA-4846-ACEB-46124BC7C0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E4CC7DE-13EB-44E9-AE07-E9E889C14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86132A-3289-4CCD-BAA8-1D1C42964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6225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BF2AC6A8-D829-482F-89B8-E6EE20C2D6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7F97D30-CB5A-4EFF-B455-DE08A0E571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63EC9DF-C15E-4A1F-BFC0-B30F8D740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534D057-3E0C-4CF9-860B-97A341166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3076073-9D71-4938-AF6F-4D22C19C1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9897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color">
  <p:cSld name="Blank color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2"/>
          <p:cNvSpPr txBox="1">
            <a:spLocks noGrp="1"/>
          </p:cNvSpPr>
          <p:nvPr>
            <p:ph type="sldNum" idx="12"/>
          </p:nvPr>
        </p:nvSpPr>
        <p:spPr>
          <a:xfrm>
            <a:off x="145433" y="194699"/>
            <a:ext cx="2409600" cy="16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algn="l"/>
            <a:fld id="{00000000-1234-1234-1234-123412341234}" type="slidenum">
              <a:rPr lang="en" smtClean="0">
                <a:solidFill>
                  <a:prstClr val="black">
                    <a:tint val="75000"/>
                  </a:prstClr>
                </a:solidFill>
              </a:rPr>
              <a:pPr algn="l"/>
              <a:t>‹#›</a:t>
            </a:fld>
            <a:endParaRPr lang="e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536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81A1A26-E57F-4D27-8EE9-E139D4F3DD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33BD74F-A6A9-446D-8895-7905F73D07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3096B6-E30C-4D23-B9FF-C03DC6EE6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F9C1069-0F11-478A-A742-9D3A8FCE3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0379582-9C1C-4C97-B578-2AF1D9E97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6518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DD43DF2-8775-45A3-B568-67E187983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F68F2D3-9763-4211-9CA2-CFAFCC0982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CDB7D0F-62A8-4110-ADB2-09903FEEE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0F5A414-55D3-4BF9-92F9-9855A2DB7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DB0456A-00D1-4278-AB89-D67B5D8DF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9510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77005D3-94F8-4C3A-9FCB-FBEC58215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25B0455-0598-4209-B1D0-5CD834DDF3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3D91314-29B1-41E1-A1DB-D56E36E88A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BFBEB4A-D8F3-4BAB-804A-5FAFCE4C9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C135DFC-AA01-45DF-B9AB-CD92F8F8C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B726A60-65BA-40AF-B832-8B208E592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0689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9377AFB-13BC-450B-BF0C-B8102FCBE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44BBA1F-7C9C-4FD3-9B56-F139D2DEE9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B0DBA7F-18A5-4404-8197-4CA3FA92D3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7D4C977-8293-4554-B681-7E525CFE6E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59E22DAE-149F-45E1-9C1F-A298BDB31C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066DA6CB-FCF9-4413-8DEF-9C16A5023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C37857A5-9C0A-4F52-BE78-F2BAB8DF1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9EC4967D-B4A4-4DFE-AC27-0E6D2A34E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5499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754233E-9E66-48DD-B51D-48AFB66EA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F6297A88-1381-42C2-975B-A201A18CF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E7259D3-C8CD-49EA-BC8E-B957D4EE84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F74B5D1-FA28-4943-A6B0-B4E7DAD61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6729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75FE1F8-D97A-4DD7-85BE-084273637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F410529-5F98-4967-B835-3D58EE4BD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4A432DA-B5C5-4FA8-A9BF-F3BEB2C40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3235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FCF00C3-A75E-41B6-823F-A9BC053BB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FC119BC-5C9D-481A-A835-3D41D1EF0F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6FEF1BB-E4E0-4FA0-A70B-B975705773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06E1450-AADE-47DF-BECC-1779F070E4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A6317DE-14EC-4087-9F2C-293759DBD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2A5C266-ED62-4CC6-9896-17540985F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8084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927E028-2EAA-44ED-95DD-8EF30548E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C9C2705C-4A4F-420D-BDEC-B38916676A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C978377-E8DF-4198-8E8D-8A29EFAB61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1B9164D-CFEF-45B7-8129-DD599AA3B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6C1EB80-189F-4A9D-9FD1-E493EA725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96A01E2-1D5A-43B8-8785-BF3D5D5B3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136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AC0A37B-0B6B-43A6-8F17-8566683C0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0DDC6D4-0D3A-4ACB-B001-512682EB2D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7FCD898-4AD5-4BEF-899A-1DE45F94DA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F06B03-135E-4169-9B02-3E1AF83E1D74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0BF3FC8-4B16-4148-859D-694583CDB5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D0D778F-9CF3-47FC-9AC5-EDA5F2C071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194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microsoft.com/office/2007/relationships/hdphoto" Target="../media/hdphoto3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hdphoto" Target="../media/hdphoto1.wdp"/><Relationship Id="rId7" Type="http://schemas.openxmlformats.org/officeDocument/2006/relationships/image" Target="../media/image3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microsoft.com/office/2007/relationships/hdphoto" Target="../media/hdphoto3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microsoft.com/office/2007/relationships/hdphoto" Target="../media/hdphoto1.wdp"/><Relationship Id="rId4" Type="http://schemas.openxmlformats.org/officeDocument/2006/relationships/image" Target="../media/image4.pn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7" Type="http://schemas.openxmlformats.org/officeDocument/2006/relationships/image" Target="../media/image2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4.png"/><Relationship Id="rId7" Type="http://schemas.openxmlformats.org/officeDocument/2006/relationships/image" Target="../media/image24.png"/><Relationship Id="rId12" Type="http://schemas.microsoft.com/office/2007/relationships/hdphoto" Target="../media/hdphoto7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11" Type="http://schemas.openxmlformats.org/officeDocument/2006/relationships/image" Target="../media/image26.png"/><Relationship Id="rId5" Type="http://schemas.openxmlformats.org/officeDocument/2006/relationships/image" Target="../media/image23.png"/><Relationship Id="rId10" Type="http://schemas.microsoft.com/office/2007/relationships/hdphoto" Target="../media/hdphoto6.wdp"/><Relationship Id="rId4" Type="http://schemas.microsoft.com/office/2007/relationships/hdphoto" Target="../media/hdphoto1.wdp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2FA2A56D-6EF5-432E-94EA-49A2D66BB35C}"/>
              </a:ext>
            </a:extLst>
          </p:cNvPr>
          <p:cNvGrpSpPr/>
          <p:nvPr/>
        </p:nvGrpSpPr>
        <p:grpSpPr>
          <a:xfrm>
            <a:off x="0" y="0"/>
            <a:ext cx="12192000" cy="2067871"/>
            <a:chOff x="0" y="-127504"/>
            <a:chExt cx="12192000" cy="1361807"/>
          </a:xfrm>
        </p:grpSpPr>
        <p:sp>
          <p:nvSpPr>
            <p:cNvPr id="5" name="Rectangle: Top Corners Rounded 4">
              <a:extLst>
                <a:ext uri="{FF2B5EF4-FFF2-40B4-BE49-F238E27FC236}">
                  <a16:creationId xmlns:a16="http://schemas.microsoft.com/office/drawing/2014/main" xmlns="" id="{480A6134-7C0A-4A84-9E15-12C6CB78EE8F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Rectangle: Top Corners Rounded 5">
              <a:extLst>
                <a:ext uri="{FF2B5EF4-FFF2-40B4-BE49-F238E27FC236}">
                  <a16:creationId xmlns:a16="http://schemas.microsoft.com/office/drawing/2014/main" xmlns="" id="{F5B8D697-CFC1-4509-A88A-E3A1ACC16471}"/>
                </a:ext>
              </a:extLst>
            </p:cNvPr>
            <p:cNvSpPr/>
            <p:nvPr/>
          </p:nvSpPr>
          <p:spPr>
            <a:xfrm rot="10800000">
              <a:off x="0" y="-127504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4868E0A-2416-446D-A73D-ACD3DF98E9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19" t="21925" b="23627"/>
          <a:stretch/>
        </p:blipFill>
        <p:spPr>
          <a:xfrm>
            <a:off x="2640038" y="640394"/>
            <a:ext cx="8841358" cy="2122581"/>
          </a:xfrm>
          <a:prstGeom prst="rect">
            <a:avLst/>
          </a:prstGeom>
          <a:ln>
            <a:noFill/>
          </a:ln>
          <a:effectLst>
            <a:outerShdw blurRad="190500" dist="228600" dir="2700000" sx="107000" sy="107000" algn="ctr">
              <a:srgbClr val="29A8FF">
                <a:alpha val="31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1C6CFF0F-F854-4DD0-BBDB-C1DE4F00E0BD}"/>
              </a:ext>
            </a:extLst>
          </p:cNvPr>
          <p:cNvGrpSpPr/>
          <p:nvPr/>
        </p:nvGrpSpPr>
        <p:grpSpPr>
          <a:xfrm>
            <a:off x="404014" y="588766"/>
            <a:ext cx="2236024" cy="3156219"/>
            <a:chOff x="299812" y="247841"/>
            <a:chExt cx="2236024" cy="220486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1C324108-EAA6-43AE-8FF0-8A59FE0BF5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32937"/>
            <a:stretch/>
          </p:blipFill>
          <p:spPr>
            <a:xfrm>
              <a:off x="299812" y="361594"/>
              <a:ext cx="2150557" cy="2091109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84B74FF0-B630-468D-A6E9-9839E02CBB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34344"/>
            <a:stretch/>
          </p:blipFill>
          <p:spPr>
            <a:xfrm>
              <a:off x="518441" y="247841"/>
              <a:ext cx="2017395" cy="2091109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0772002-0148-4CA0-976E-FF3780FF6F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19" t="21925" b="23627"/>
          <a:stretch/>
        </p:blipFill>
        <p:spPr>
          <a:xfrm>
            <a:off x="2640038" y="640394"/>
            <a:ext cx="8841358" cy="2122581"/>
          </a:xfrm>
          <a:prstGeom prst="rect">
            <a:avLst/>
          </a:prstGeom>
          <a:ln>
            <a:noFill/>
          </a:ln>
          <a:effectLst>
            <a:outerShdw blurRad="190500" dist="228600" dir="2700000" sx="107000" sy="107000" algn="ctr">
              <a:srgbClr val="29A8FF">
                <a:alpha val="31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xmlns="" id="{FC4E763E-B30E-4558-ABDE-4EFB5B84421D}"/>
              </a:ext>
            </a:extLst>
          </p:cNvPr>
          <p:cNvSpPr/>
          <p:nvPr/>
        </p:nvSpPr>
        <p:spPr>
          <a:xfrm>
            <a:off x="1688466" y="650863"/>
            <a:ext cx="2017395" cy="2017395"/>
          </a:xfrm>
          <a:prstGeom prst="ellipse">
            <a:avLst/>
          </a:prstGeom>
          <a:solidFill>
            <a:srgbClr val="29A8FF"/>
          </a:solidFill>
          <a:ln>
            <a:noFill/>
          </a:ln>
          <a:effectLst>
            <a:outerShdw blurRad="165100" dist="304800" dir="7920000" sx="99000" sy="99000" algn="ctr">
              <a:srgbClr val="29A8FF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文本框 22">
            <a:extLst>
              <a:ext uri="{FF2B5EF4-FFF2-40B4-BE49-F238E27FC236}">
                <a16:creationId xmlns:a16="http://schemas.microsoft.com/office/drawing/2014/main" xmlns="" id="{206CE868-3DE5-4122-89DA-2DAEDC5B65CA}"/>
              </a:ext>
            </a:extLst>
          </p:cNvPr>
          <p:cNvSpPr txBox="1"/>
          <p:nvPr/>
        </p:nvSpPr>
        <p:spPr>
          <a:xfrm>
            <a:off x="2044757" y="881999"/>
            <a:ext cx="13048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lang="en-US" altLang="zh-CN" sz="4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altLang="zh-CN" sz="4800" b="1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18</a:t>
            </a:r>
            <a:endParaRPr lang="zh-CN" altLang="en-US" sz="4800" b="1" dirty="0">
              <a:solidFill>
                <a:schemeClr val="bg1"/>
              </a:solidFill>
              <a:effectLst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4" name="文本框 22">
            <a:extLst>
              <a:ext uri="{FF2B5EF4-FFF2-40B4-BE49-F238E27FC236}">
                <a16:creationId xmlns:a16="http://schemas.microsoft.com/office/drawing/2014/main" xmlns="" id="{45B103D2-C1B2-4858-9DE1-957197353ADC}"/>
              </a:ext>
            </a:extLst>
          </p:cNvPr>
          <p:cNvSpPr txBox="1"/>
          <p:nvPr/>
        </p:nvSpPr>
        <p:spPr>
          <a:xfrm>
            <a:off x="5077232" y="1365944"/>
            <a:ext cx="38254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 err="1" smtClean="0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Luyện</a:t>
            </a:r>
            <a:r>
              <a:rPr lang="en-US" altLang="zh-CN" sz="5400" dirty="0" smtClean="0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5400" dirty="0" err="1" smtClean="0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tập</a:t>
            </a:r>
            <a:endParaRPr lang="zh-CN" altLang="en-US" sz="5400" dirty="0">
              <a:solidFill>
                <a:srgbClr val="FF0000"/>
              </a:solidFill>
              <a:latin typeface="Arial" panose="020B0604020202020204" pitchFamily="34" charset="0"/>
              <a:ea typeface="思源黑体 CN Bold" panose="020B08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15" name="文本框 22">
            <a:extLst>
              <a:ext uri="{FF2B5EF4-FFF2-40B4-BE49-F238E27FC236}">
                <a16:creationId xmlns:a16="http://schemas.microsoft.com/office/drawing/2014/main" xmlns="" id="{4AEE775C-168E-485E-ABF3-70F73CDBE3E5}"/>
              </a:ext>
            </a:extLst>
          </p:cNvPr>
          <p:cNvSpPr txBox="1"/>
          <p:nvPr/>
        </p:nvSpPr>
        <p:spPr>
          <a:xfrm>
            <a:off x="2162839" y="4041861"/>
            <a:ext cx="88930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dirty="0" err="1" smtClean="0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Tớ</a:t>
            </a:r>
            <a:r>
              <a:rPr lang="en-US" altLang="zh-CN" sz="5400" dirty="0" smtClean="0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5400" dirty="0" err="1" smtClean="0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nhớ</a:t>
            </a:r>
            <a:r>
              <a:rPr lang="en-US" altLang="zh-CN" sz="5400" dirty="0" smtClean="0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5400" dirty="0" err="1" smtClean="0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cậu</a:t>
            </a:r>
            <a:endParaRPr lang="zh-CN" altLang="en-US" sz="5400" dirty="0">
              <a:solidFill>
                <a:srgbClr val="FF0000"/>
              </a:solidFill>
              <a:latin typeface="Arial" panose="020B0604020202020204" pitchFamily="34" charset="0"/>
              <a:ea typeface="思源黑体 CN Bold" panose="020B0800000000000000" pitchFamily="34" charset="-122"/>
              <a:cs typeface="Arial" panose="020B0604020202020204" pitchFamily="34" charset="0"/>
            </a:endParaRPr>
          </a:p>
        </p:txBody>
      </p:sp>
      <p:pic>
        <p:nvPicPr>
          <p:cNvPr id="16" name="图片 6">
            <a:extLst>
              <a:ext uri="{FF2B5EF4-FFF2-40B4-BE49-F238E27FC236}">
                <a16:creationId xmlns:a16="http://schemas.microsoft.com/office/drawing/2014/main" xmlns="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6398"/>
            <a:ext cx="12192000" cy="747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913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60"/>
                            </p:stCondLst>
                            <p:childTnLst>
                              <p:par>
                                <p:cTn id="18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89" r="140"/>
          <a:stretch/>
        </p:blipFill>
        <p:spPr>
          <a:xfrm>
            <a:off x="0" y="4724400"/>
            <a:ext cx="12181114" cy="2133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22539" y="659616"/>
            <a:ext cx="5725174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5000"/>
              </a:lnSpc>
              <a:spcBef>
                <a:spcPts val="667"/>
              </a:spcBef>
            </a:pPr>
            <a:r>
              <a:rPr lang="en-US" sz="4400" b="1" dirty="0" smtClean="0">
                <a:solidFill>
                  <a:srgbClr val="0070C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YÊU CẦU CẦN ĐẠT:</a:t>
            </a:r>
            <a:endParaRPr lang="vi-VN" sz="4400" b="1" dirty="0">
              <a:solidFill>
                <a:srgbClr val="0070C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898681" y="2368749"/>
            <a:ext cx="8816776" cy="1859317"/>
            <a:chOff x="2262744" y="1494923"/>
            <a:chExt cx="8016240" cy="1579562"/>
          </a:xfrm>
        </p:grpSpPr>
        <p:grpSp>
          <p:nvGrpSpPr>
            <p:cNvPr id="8" name="Group 3"/>
            <p:cNvGrpSpPr>
              <a:grpSpLocks/>
            </p:cNvGrpSpPr>
            <p:nvPr/>
          </p:nvGrpSpPr>
          <p:grpSpPr bwMode="auto">
            <a:xfrm>
              <a:off x="2262744" y="1494923"/>
              <a:ext cx="762000" cy="665162"/>
              <a:chOff x="1110" y="2656"/>
              <a:chExt cx="1549" cy="1351"/>
            </a:xfrm>
          </p:grpSpPr>
          <p:sp>
            <p:nvSpPr>
              <p:cNvPr id="15" name="AutoShape 4"/>
              <p:cNvSpPr>
                <a:spLocks noChangeArrowheads="1"/>
              </p:cNvSpPr>
              <p:nvPr/>
            </p:nvSpPr>
            <p:spPr bwMode="gray">
              <a:xfrm>
                <a:off x="1123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 sz="24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" name="AutoShape 5"/>
              <p:cNvSpPr>
                <a:spLocks noChangeArrowheads="1"/>
              </p:cNvSpPr>
              <p:nvPr/>
            </p:nvSpPr>
            <p:spPr bwMode="gray">
              <a:xfrm>
                <a:off x="1110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500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0">
                    <a:srgbClr val="E6E6E6"/>
                  </a:gs>
                  <a:gs pos="66000">
                    <a:srgbClr val="7D8496"/>
                  </a:gs>
                  <a:gs pos="73500">
                    <a:srgbClr val="E6E6E6"/>
                  </a:gs>
                  <a:gs pos="92500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 sz="24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" name="AutoShape 6"/>
              <p:cNvSpPr>
                <a:spLocks noChangeArrowheads="1"/>
              </p:cNvSpPr>
              <p:nvPr/>
            </p:nvSpPr>
            <p:spPr bwMode="gray">
              <a:xfrm>
                <a:off x="1200" y="2737"/>
                <a:ext cx="1349" cy="1167"/>
              </a:xfrm>
              <a:prstGeom prst="hexagon">
                <a:avLst>
                  <a:gd name="adj" fmla="val 28896"/>
                  <a:gd name="vf" fmla="val 115470"/>
                </a:avLst>
              </a:prstGeom>
              <a:solidFill>
                <a:srgbClr val="00B0F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r>
                  <a:rPr lang="en-US" sz="2133" b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</p:grpSp>
        <p:grpSp>
          <p:nvGrpSpPr>
            <p:cNvPr id="9" name="Group 7"/>
            <p:cNvGrpSpPr>
              <a:grpSpLocks/>
            </p:cNvGrpSpPr>
            <p:nvPr/>
          </p:nvGrpSpPr>
          <p:grpSpPr bwMode="auto">
            <a:xfrm>
              <a:off x="2262744" y="2409323"/>
              <a:ext cx="762000" cy="665162"/>
              <a:chOff x="3174" y="2656"/>
              <a:chExt cx="1549" cy="1351"/>
            </a:xfrm>
          </p:grpSpPr>
          <p:sp>
            <p:nvSpPr>
              <p:cNvPr id="12" name="AutoShape 8"/>
              <p:cNvSpPr>
                <a:spLocks noChangeArrowheads="1"/>
              </p:cNvSpPr>
              <p:nvPr/>
            </p:nvSpPr>
            <p:spPr bwMode="gray">
              <a:xfrm>
                <a:off x="3187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 sz="24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" name="AutoShape 9"/>
              <p:cNvSpPr>
                <a:spLocks noChangeArrowheads="1"/>
              </p:cNvSpPr>
              <p:nvPr/>
            </p:nvSpPr>
            <p:spPr bwMode="gray">
              <a:xfrm>
                <a:off x="3174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500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0">
                    <a:srgbClr val="E6E6E6"/>
                  </a:gs>
                  <a:gs pos="66000">
                    <a:srgbClr val="7D8496"/>
                  </a:gs>
                  <a:gs pos="73500">
                    <a:srgbClr val="E6E6E6"/>
                  </a:gs>
                  <a:gs pos="92500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 sz="24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" name="AutoShape 10"/>
              <p:cNvSpPr>
                <a:spLocks noChangeArrowheads="1"/>
              </p:cNvSpPr>
              <p:nvPr/>
            </p:nvSpPr>
            <p:spPr bwMode="gray">
              <a:xfrm>
                <a:off x="3264" y="2737"/>
                <a:ext cx="1349" cy="1167"/>
              </a:xfrm>
              <a:prstGeom prst="hexagon">
                <a:avLst>
                  <a:gd name="adj" fmla="val 28896"/>
                  <a:gd name="vf" fmla="val 115470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r>
                  <a:rPr lang="en-US" sz="2133" b="1" dirty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</p:grpSp>
        <p:sp>
          <p:nvSpPr>
            <p:cNvPr id="10" name="Line 11"/>
            <p:cNvSpPr>
              <a:spLocks noChangeShapeType="1"/>
            </p:cNvSpPr>
            <p:nvPr/>
          </p:nvSpPr>
          <p:spPr bwMode="auto">
            <a:xfrm>
              <a:off x="2872344" y="2104523"/>
              <a:ext cx="7406640" cy="0"/>
            </a:xfrm>
            <a:prstGeom prst="line">
              <a:avLst/>
            </a:prstGeom>
            <a:noFill/>
            <a:ln w="25400">
              <a:solidFill>
                <a:srgbClr val="C0C0C0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Line 14"/>
            <p:cNvSpPr>
              <a:spLocks noChangeShapeType="1"/>
            </p:cNvSpPr>
            <p:nvPr/>
          </p:nvSpPr>
          <p:spPr bwMode="auto">
            <a:xfrm>
              <a:off x="2872344" y="3018923"/>
              <a:ext cx="7406640" cy="0"/>
            </a:xfrm>
            <a:prstGeom prst="line">
              <a:avLst/>
            </a:prstGeom>
            <a:noFill/>
            <a:ln w="25400">
              <a:solidFill>
                <a:srgbClr val="C0C0C0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26" name="Picture 2" descr="Premium Vector | Cute happy kid girl read under the tre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57" b="100000" l="479" r="950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84" r="8957"/>
          <a:stretch/>
        </p:blipFill>
        <p:spPr bwMode="auto">
          <a:xfrm>
            <a:off x="-203852" y="2632952"/>
            <a:ext cx="3149600" cy="4086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 descr="Rainbow Clipart For Free Download - Kids School Clipart , Free Transparent  Clipart - ClipartKe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12" b="99729" l="556" r="100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6296">
            <a:off x="8771256" y="284151"/>
            <a:ext cx="3331541" cy="1842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71"/>
          <p:cNvSpPr txBox="1"/>
          <p:nvPr/>
        </p:nvSpPr>
        <p:spPr>
          <a:xfrm>
            <a:off x="3739490" y="2485335"/>
            <a:ext cx="8723313" cy="523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/>
            <a:r>
              <a:rPr lang="en-US" altLang="zh-CN" sz="2800" b="1" dirty="0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Phát triển vốn từ chỉ </a:t>
            </a:r>
            <a:r>
              <a:rPr lang="en-US" altLang="zh-CN" sz="2800" b="1" dirty="0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tình cảm bạn bè.</a:t>
            </a:r>
            <a:endParaRPr lang="zh-CN" altLang="en-US" sz="2800" b="1" dirty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71"/>
          <p:cNvSpPr txBox="1"/>
          <p:nvPr/>
        </p:nvSpPr>
        <p:spPr>
          <a:xfrm>
            <a:off x="3739490" y="3290975"/>
            <a:ext cx="7463890" cy="95410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/>
            <a:r>
              <a:rPr lang="en-US" altLang="zh-CN" sz="2800" b="1" dirty="0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Biết sử dụng từ để hoàn thành câu nói về tình cảm bạn bè.</a:t>
            </a:r>
            <a:endParaRPr lang="zh-CN" altLang="en-US" sz="2800" b="1" dirty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739490" y="4527502"/>
            <a:ext cx="771432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Nhận biết các kiểu câu và xác định </a:t>
            </a:r>
            <a:r>
              <a:rPr lang="pl-PL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dấu </a:t>
            </a:r>
            <a:r>
              <a:rPr lang="pl-PL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 thích hợp</a:t>
            </a:r>
            <a:endParaRPr lang="vi-VN" sz="28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0" name="AutoShape 6"/>
          <p:cNvSpPr>
            <a:spLocks noChangeArrowheads="1"/>
          </p:cNvSpPr>
          <p:nvPr/>
        </p:nvSpPr>
        <p:spPr bwMode="gray">
          <a:xfrm>
            <a:off x="2980987" y="4666391"/>
            <a:ext cx="729886" cy="676331"/>
          </a:xfrm>
          <a:prstGeom prst="hexagon">
            <a:avLst>
              <a:gd name="adj" fmla="val 28896"/>
              <a:gd name="vf" fmla="val 115470"/>
            </a:avLst>
          </a:pr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r>
              <a:rPr lang="en-US" sz="2133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133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43337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xmlns="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xmlns="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xmlns="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ACEF646-EF93-4CC8-B63F-673BE5B2BFB0}"/>
              </a:ext>
            </a:extLst>
          </p:cNvPr>
          <p:cNvSpPr txBox="1"/>
          <p:nvPr/>
        </p:nvSpPr>
        <p:spPr>
          <a:xfrm>
            <a:off x="935918" y="1136800"/>
            <a:ext cx="54349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CỦNG CỐ - </a:t>
            </a:r>
            <a:r>
              <a:rPr lang="en-US" sz="4000" dirty="0" err="1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dặn</a:t>
            </a:r>
            <a:r>
              <a:rPr lang="en-US" sz="4000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dò</a:t>
            </a:r>
            <a:endParaRPr lang="en-US" sz="4000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72DA03E-49DD-41F8-B79F-FB60F57AF135}"/>
              </a:ext>
            </a:extLst>
          </p:cNvPr>
          <p:cNvSpPr txBox="1"/>
          <p:nvPr/>
        </p:nvSpPr>
        <p:spPr>
          <a:xfrm>
            <a:off x="1783941" y="2814640"/>
            <a:ext cx="10084415" cy="14784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Tìm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thêm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chỉ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tình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cảm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bạn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bè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Xem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trước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sau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8" name="图片 35">
            <a:extLst>
              <a:ext uri="{FF2B5EF4-FFF2-40B4-BE49-F238E27FC236}">
                <a16:creationId xmlns:a16="http://schemas.microsoft.com/office/drawing/2014/main" xmlns="" id="{6D336546-DCB4-44A1-9408-72467C3E80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4545" y="1889211"/>
            <a:ext cx="2114756" cy="1620749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xmlns="" id="{BA3AC262-0CFA-437F-8EEC-1E1473D1C8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1" y="4876677"/>
            <a:ext cx="2341563" cy="1981323"/>
          </a:xfrm>
          <a:prstGeom prst="rect">
            <a:avLst/>
          </a:prstGeom>
        </p:spPr>
      </p:pic>
      <p:pic>
        <p:nvPicPr>
          <p:cNvPr id="11" name="图片 41">
            <a:extLst>
              <a:ext uri="{FF2B5EF4-FFF2-40B4-BE49-F238E27FC236}">
                <a16:creationId xmlns:a16="http://schemas.microsoft.com/office/drawing/2014/main" xmlns="" id="{F0CA763B-28AA-4F2E-B16E-CEE647F245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4160" y="423862"/>
            <a:ext cx="1331922" cy="2163314"/>
          </a:xfrm>
          <a:prstGeom prst="rect">
            <a:avLst/>
          </a:prstGeom>
        </p:spPr>
      </p:pic>
      <p:pic>
        <p:nvPicPr>
          <p:cNvPr id="12" name="图片 43">
            <a:extLst>
              <a:ext uri="{FF2B5EF4-FFF2-40B4-BE49-F238E27FC236}">
                <a16:creationId xmlns:a16="http://schemas.microsoft.com/office/drawing/2014/main" xmlns="" id="{88688721-FFAF-4DDA-811B-7DEE30BCC5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78" y="3789894"/>
            <a:ext cx="1331922" cy="214923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7F7FCC9-1039-46C8-BD0B-1FC7198DA85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7285" y="5033357"/>
            <a:ext cx="1112737" cy="164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223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xmlns="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xmlns="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xmlns="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图片 39">
            <a:extLst>
              <a:ext uri="{FF2B5EF4-FFF2-40B4-BE49-F238E27FC236}">
                <a16:creationId xmlns:a16="http://schemas.microsoft.com/office/drawing/2014/main" xmlns="" id="{B6A43CE9-BBC5-4E98-BF98-A297DCD679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78" y="1419214"/>
            <a:ext cx="2864392" cy="2423717"/>
          </a:xfrm>
          <a:prstGeom prst="rect">
            <a:avLst/>
          </a:prstGeom>
        </p:spPr>
      </p:pic>
      <p:pic>
        <p:nvPicPr>
          <p:cNvPr id="9" name="图片 43">
            <a:extLst>
              <a:ext uri="{FF2B5EF4-FFF2-40B4-BE49-F238E27FC236}">
                <a16:creationId xmlns:a16="http://schemas.microsoft.com/office/drawing/2014/main" xmlns="" id="{839B62AF-AC7B-4DF2-8D1A-02CAE1D3E4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55" y="332431"/>
            <a:ext cx="1629316" cy="2629124"/>
          </a:xfrm>
          <a:prstGeom prst="rect">
            <a:avLst/>
          </a:prstGeom>
        </p:spPr>
      </p:pic>
      <p:pic>
        <p:nvPicPr>
          <p:cNvPr id="10" name="图片 30">
            <a:extLst>
              <a:ext uri="{FF2B5EF4-FFF2-40B4-BE49-F238E27FC236}">
                <a16:creationId xmlns:a16="http://schemas.microsoft.com/office/drawing/2014/main" xmlns="" id="{EBF68672-5F38-4E5A-9D6B-7255921E423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5144" y="2481669"/>
            <a:ext cx="2546478" cy="432434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C722568-5BEC-4CC9-9200-292359A25631}"/>
              </a:ext>
            </a:extLst>
          </p:cNvPr>
          <p:cNvSpPr txBox="1"/>
          <p:nvPr/>
        </p:nvSpPr>
        <p:spPr>
          <a:xfrm>
            <a:off x="1996048" y="2824492"/>
            <a:ext cx="7633146" cy="147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Tạm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hẹn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918622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89" r="140"/>
          <a:stretch/>
        </p:blipFill>
        <p:spPr>
          <a:xfrm>
            <a:off x="0" y="4724400"/>
            <a:ext cx="12181114" cy="2133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22539" y="659616"/>
            <a:ext cx="5725174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5000"/>
              </a:lnSpc>
              <a:spcBef>
                <a:spcPts val="667"/>
              </a:spcBef>
            </a:pPr>
            <a:r>
              <a:rPr lang="en-US" sz="4400" b="1" dirty="0" smtClean="0">
                <a:solidFill>
                  <a:srgbClr val="0070C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YÊU CẦU CẦN ĐẠT:</a:t>
            </a:r>
            <a:endParaRPr lang="vi-VN" sz="4400" b="1" dirty="0">
              <a:solidFill>
                <a:srgbClr val="0070C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898681" y="2368749"/>
            <a:ext cx="8816776" cy="1859317"/>
            <a:chOff x="2262744" y="1494923"/>
            <a:chExt cx="8016240" cy="1579562"/>
          </a:xfrm>
        </p:grpSpPr>
        <p:grpSp>
          <p:nvGrpSpPr>
            <p:cNvPr id="8" name="Group 3"/>
            <p:cNvGrpSpPr>
              <a:grpSpLocks/>
            </p:cNvGrpSpPr>
            <p:nvPr/>
          </p:nvGrpSpPr>
          <p:grpSpPr bwMode="auto">
            <a:xfrm>
              <a:off x="2262744" y="1494923"/>
              <a:ext cx="762000" cy="665162"/>
              <a:chOff x="1110" y="2656"/>
              <a:chExt cx="1549" cy="1351"/>
            </a:xfrm>
          </p:grpSpPr>
          <p:sp>
            <p:nvSpPr>
              <p:cNvPr id="15" name="AutoShape 4"/>
              <p:cNvSpPr>
                <a:spLocks noChangeArrowheads="1"/>
              </p:cNvSpPr>
              <p:nvPr/>
            </p:nvSpPr>
            <p:spPr bwMode="gray">
              <a:xfrm>
                <a:off x="1123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 sz="24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" name="AutoShape 5"/>
              <p:cNvSpPr>
                <a:spLocks noChangeArrowheads="1"/>
              </p:cNvSpPr>
              <p:nvPr/>
            </p:nvSpPr>
            <p:spPr bwMode="gray">
              <a:xfrm>
                <a:off x="1110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500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0">
                    <a:srgbClr val="E6E6E6"/>
                  </a:gs>
                  <a:gs pos="66000">
                    <a:srgbClr val="7D8496"/>
                  </a:gs>
                  <a:gs pos="73500">
                    <a:srgbClr val="E6E6E6"/>
                  </a:gs>
                  <a:gs pos="92500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 sz="24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" name="AutoShape 6"/>
              <p:cNvSpPr>
                <a:spLocks noChangeArrowheads="1"/>
              </p:cNvSpPr>
              <p:nvPr/>
            </p:nvSpPr>
            <p:spPr bwMode="gray">
              <a:xfrm>
                <a:off x="1200" y="2737"/>
                <a:ext cx="1349" cy="1167"/>
              </a:xfrm>
              <a:prstGeom prst="hexagon">
                <a:avLst>
                  <a:gd name="adj" fmla="val 28896"/>
                  <a:gd name="vf" fmla="val 115470"/>
                </a:avLst>
              </a:prstGeom>
              <a:solidFill>
                <a:srgbClr val="00B0F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r>
                  <a:rPr lang="en-US" sz="2133" b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</p:grpSp>
        <p:grpSp>
          <p:nvGrpSpPr>
            <p:cNvPr id="9" name="Group 7"/>
            <p:cNvGrpSpPr>
              <a:grpSpLocks/>
            </p:cNvGrpSpPr>
            <p:nvPr/>
          </p:nvGrpSpPr>
          <p:grpSpPr bwMode="auto">
            <a:xfrm>
              <a:off x="2262744" y="2409323"/>
              <a:ext cx="762000" cy="665162"/>
              <a:chOff x="3174" y="2656"/>
              <a:chExt cx="1549" cy="1351"/>
            </a:xfrm>
          </p:grpSpPr>
          <p:sp>
            <p:nvSpPr>
              <p:cNvPr id="12" name="AutoShape 8"/>
              <p:cNvSpPr>
                <a:spLocks noChangeArrowheads="1"/>
              </p:cNvSpPr>
              <p:nvPr/>
            </p:nvSpPr>
            <p:spPr bwMode="gray">
              <a:xfrm>
                <a:off x="3187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 sz="24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" name="AutoShape 9"/>
              <p:cNvSpPr>
                <a:spLocks noChangeArrowheads="1"/>
              </p:cNvSpPr>
              <p:nvPr/>
            </p:nvSpPr>
            <p:spPr bwMode="gray">
              <a:xfrm>
                <a:off x="3174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500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0">
                    <a:srgbClr val="E6E6E6"/>
                  </a:gs>
                  <a:gs pos="66000">
                    <a:srgbClr val="7D8496"/>
                  </a:gs>
                  <a:gs pos="73500">
                    <a:srgbClr val="E6E6E6"/>
                  </a:gs>
                  <a:gs pos="92500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 sz="24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" name="AutoShape 10"/>
              <p:cNvSpPr>
                <a:spLocks noChangeArrowheads="1"/>
              </p:cNvSpPr>
              <p:nvPr/>
            </p:nvSpPr>
            <p:spPr bwMode="gray">
              <a:xfrm>
                <a:off x="3264" y="2737"/>
                <a:ext cx="1349" cy="1167"/>
              </a:xfrm>
              <a:prstGeom prst="hexagon">
                <a:avLst>
                  <a:gd name="adj" fmla="val 28896"/>
                  <a:gd name="vf" fmla="val 115470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r>
                  <a:rPr lang="en-US" sz="2133" b="1" dirty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</p:grpSp>
        <p:sp>
          <p:nvSpPr>
            <p:cNvPr id="10" name="Line 11"/>
            <p:cNvSpPr>
              <a:spLocks noChangeShapeType="1"/>
            </p:cNvSpPr>
            <p:nvPr/>
          </p:nvSpPr>
          <p:spPr bwMode="auto">
            <a:xfrm>
              <a:off x="2872344" y="2104523"/>
              <a:ext cx="7406640" cy="0"/>
            </a:xfrm>
            <a:prstGeom prst="line">
              <a:avLst/>
            </a:prstGeom>
            <a:noFill/>
            <a:ln w="25400">
              <a:solidFill>
                <a:srgbClr val="C0C0C0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Line 14"/>
            <p:cNvSpPr>
              <a:spLocks noChangeShapeType="1"/>
            </p:cNvSpPr>
            <p:nvPr/>
          </p:nvSpPr>
          <p:spPr bwMode="auto">
            <a:xfrm>
              <a:off x="2872344" y="3018923"/>
              <a:ext cx="7406640" cy="0"/>
            </a:xfrm>
            <a:prstGeom prst="line">
              <a:avLst/>
            </a:prstGeom>
            <a:noFill/>
            <a:ln w="25400">
              <a:solidFill>
                <a:srgbClr val="C0C0C0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26" name="Picture 2" descr="Premium Vector | Cute happy kid girl read under the tre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57" b="100000" l="479" r="950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84" r="8957"/>
          <a:stretch/>
        </p:blipFill>
        <p:spPr bwMode="auto">
          <a:xfrm>
            <a:off x="-203852" y="2632952"/>
            <a:ext cx="3149600" cy="4086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 descr="Rainbow Clipart For Free Download - Kids School Clipart , Free Transparent  Clipart - ClipartKe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12" b="99729" l="556" r="100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6296">
            <a:off x="8771256" y="284151"/>
            <a:ext cx="3331541" cy="1842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71"/>
          <p:cNvSpPr txBox="1"/>
          <p:nvPr/>
        </p:nvSpPr>
        <p:spPr>
          <a:xfrm>
            <a:off x="3739490" y="2485335"/>
            <a:ext cx="8723313" cy="523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/>
            <a:r>
              <a:rPr lang="en-US" altLang="zh-CN" sz="2800" b="1" dirty="0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Phát triển vốn từ chỉ </a:t>
            </a:r>
            <a:r>
              <a:rPr lang="en-US" altLang="zh-CN" sz="2800" b="1" dirty="0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tình cảm bạn bè.</a:t>
            </a:r>
            <a:endParaRPr lang="zh-CN" altLang="en-US" sz="2800" b="1" dirty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71"/>
          <p:cNvSpPr txBox="1"/>
          <p:nvPr/>
        </p:nvSpPr>
        <p:spPr>
          <a:xfrm>
            <a:off x="3739490" y="3290975"/>
            <a:ext cx="7463890" cy="95410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/>
            <a:r>
              <a:rPr lang="en-US" altLang="zh-CN" sz="2800" b="1" dirty="0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Biết sử dụng từ để hoàn thành câu nói về tình cảm bạn bè.</a:t>
            </a:r>
            <a:endParaRPr lang="zh-CN" altLang="en-US" sz="2800" b="1" dirty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739490" y="4527502"/>
            <a:ext cx="771432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Nhận biết các kiểu câu và xác định </a:t>
            </a:r>
            <a:r>
              <a:rPr lang="pl-PL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dấu </a:t>
            </a:r>
            <a:r>
              <a:rPr lang="pl-PL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 thích hợp</a:t>
            </a:r>
            <a:endParaRPr lang="vi-VN" sz="28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0" name="AutoShape 6"/>
          <p:cNvSpPr>
            <a:spLocks noChangeArrowheads="1"/>
          </p:cNvSpPr>
          <p:nvPr/>
        </p:nvSpPr>
        <p:spPr bwMode="gray">
          <a:xfrm>
            <a:off x="2980987" y="4666391"/>
            <a:ext cx="729886" cy="676331"/>
          </a:xfrm>
          <a:prstGeom prst="hexagon">
            <a:avLst>
              <a:gd name="adj" fmla="val 28896"/>
              <a:gd name="vf" fmla="val 115470"/>
            </a:avLst>
          </a:pr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r>
              <a:rPr lang="en-US" sz="2133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133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1282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4" grpId="0"/>
      <p:bldP spid="35" grpId="0"/>
      <p:bldP spid="2" grpId="0"/>
      <p:bldP spid="2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5">
            <a:extLst>
              <a:ext uri="{FF2B5EF4-FFF2-40B4-BE49-F238E27FC236}">
                <a16:creationId xmlns:a16="http://schemas.microsoft.com/office/drawing/2014/main" xmlns="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68" y="-1509049"/>
            <a:ext cx="9049759" cy="7442522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xmlns="" id="{63E1EB0B-1977-4295-A955-9601CE75B5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97" t="5233" r="25224" b="13079"/>
          <a:stretch/>
        </p:blipFill>
        <p:spPr>
          <a:xfrm>
            <a:off x="7482089" y="2136221"/>
            <a:ext cx="4285502" cy="4629873"/>
          </a:xfrm>
          <a:prstGeom prst="rect">
            <a:avLst/>
          </a:prstGeom>
        </p:spPr>
      </p:pic>
      <p:sp>
        <p:nvSpPr>
          <p:cNvPr id="4" name="矩形 7">
            <a:extLst>
              <a:ext uri="{FF2B5EF4-FFF2-40B4-BE49-F238E27FC236}">
                <a16:creationId xmlns:a16="http://schemas.microsoft.com/office/drawing/2014/main" xmlns="" id="{14FAFE21-AA2A-4F70-9672-140718BA80EC}"/>
              </a:ext>
            </a:extLst>
          </p:cNvPr>
          <p:cNvSpPr/>
          <p:nvPr/>
        </p:nvSpPr>
        <p:spPr>
          <a:xfrm>
            <a:off x="2645456" y="2337993"/>
            <a:ext cx="3721963" cy="9825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altLang="zh-CN" sz="4400" b="1" kern="0" dirty="0" smtClean="0">
                <a:solidFill>
                  <a:srgbClr val="FF0000"/>
                </a:solidFill>
                <a:latin typeface="Arial" panose="020B0604020202020204" pitchFamily="34" charset="0"/>
                <a:ea typeface="Yu Gothic UI Semilight" panose="020B0400000000000000" pitchFamily="34" charset="-128"/>
                <a:cs typeface="Arial" panose="020B0604020202020204" pitchFamily="34" charset="0"/>
                <a:sym typeface="Lato Regular"/>
              </a:rPr>
              <a:t>KẾT NỐI</a:t>
            </a:r>
            <a:endParaRPr lang="zh-CN" altLang="en-US" sz="4400" b="1" kern="0" dirty="0">
              <a:solidFill>
                <a:srgbClr val="FF0000"/>
              </a:solidFill>
              <a:latin typeface="Arial" panose="020B0604020202020204" pitchFamily="34" charset="0"/>
              <a:ea typeface="Yu Gothic UI Semilight" panose="020B0400000000000000" pitchFamily="34" charset="-128"/>
              <a:cs typeface="Arial" panose="020B0604020202020204" pitchFamily="34" charset="0"/>
              <a:sym typeface="Lato Regular"/>
            </a:endParaRPr>
          </a:p>
        </p:txBody>
      </p:sp>
      <p:pic>
        <p:nvPicPr>
          <p:cNvPr id="5" name="图片 6">
            <a:extLst>
              <a:ext uri="{FF2B5EF4-FFF2-40B4-BE49-F238E27FC236}">
                <a16:creationId xmlns:a16="http://schemas.microsoft.com/office/drawing/2014/main" xmlns="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7" name="Rectangle: Top Corners Rounded 17">
              <a:extLst>
                <a:ext uri="{FF2B5EF4-FFF2-40B4-BE49-F238E27FC236}">
                  <a16:creationId xmlns:a16="http://schemas.microsoft.com/office/drawing/2014/main" xmlns="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: Top Corners Rounded 18">
              <a:extLst>
                <a:ext uri="{FF2B5EF4-FFF2-40B4-BE49-F238E27FC236}">
                  <a16:creationId xmlns:a16="http://schemas.microsoft.com/office/drawing/2014/main" xmlns="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图片 35">
            <a:extLst>
              <a:ext uri="{FF2B5EF4-FFF2-40B4-BE49-F238E27FC236}">
                <a16:creationId xmlns:a16="http://schemas.microsoft.com/office/drawing/2014/main" xmlns="" id="{6D336546-DCB4-44A1-9408-72467C3E80A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8411" y="1280945"/>
            <a:ext cx="1479180" cy="1133644"/>
          </a:xfrm>
          <a:prstGeom prst="rect">
            <a:avLst/>
          </a:prstGeom>
        </p:spPr>
      </p:pic>
      <p:pic>
        <p:nvPicPr>
          <p:cNvPr id="10" name="图片 41">
            <a:extLst>
              <a:ext uri="{FF2B5EF4-FFF2-40B4-BE49-F238E27FC236}">
                <a16:creationId xmlns:a16="http://schemas.microsoft.com/office/drawing/2014/main" xmlns="" id="{F0CA763B-28AA-4F2E-B16E-CEE647F245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460" y="423862"/>
            <a:ext cx="931622" cy="1513145"/>
          </a:xfrm>
          <a:prstGeom prst="rect">
            <a:avLst/>
          </a:prstGeom>
        </p:spPr>
      </p:pic>
      <p:pic>
        <p:nvPicPr>
          <p:cNvPr id="11" name="图片 6">
            <a:extLst>
              <a:ext uri="{FF2B5EF4-FFF2-40B4-BE49-F238E27FC236}">
                <a16:creationId xmlns:a16="http://schemas.microsoft.com/office/drawing/2014/main" xmlns="" id="{D4D8F7B5-0439-464B-BDE1-89917B5A4BF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70838" flipH="1">
            <a:off x="205508" y="4750938"/>
            <a:ext cx="2092462" cy="182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06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xmlns="" id="{E03B3F22-758C-4BBA-9D06-6757B30197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5" t="10430" r="46646" b="11190"/>
          <a:stretch/>
        </p:blipFill>
        <p:spPr>
          <a:xfrm>
            <a:off x="459131" y="943292"/>
            <a:ext cx="6822816" cy="4389743"/>
          </a:xfrm>
          <a:prstGeom prst="rect">
            <a:avLst/>
          </a:prstGeom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xmlns="" id="{60932D90-BF1F-46A3-A430-FC72715840D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75" t="9789" r="12468"/>
          <a:stretch/>
        </p:blipFill>
        <p:spPr>
          <a:xfrm>
            <a:off x="6193011" y="1233577"/>
            <a:ext cx="5899953" cy="5474869"/>
          </a:xfrm>
          <a:prstGeom prst="rect">
            <a:avLst/>
          </a:prstGeom>
        </p:spPr>
      </p:pic>
      <p:sp>
        <p:nvSpPr>
          <p:cNvPr id="4" name="Shape 233">
            <a:extLst>
              <a:ext uri="{FF2B5EF4-FFF2-40B4-BE49-F238E27FC236}">
                <a16:creationId xmlns:a16="http://schemas.microsoft.com/office/drawing/2014/main" xmlns="" id="{1B824074-8DEA-4C1B-B445-E225F4803DB7}"/>
              </a:ext>
            </a:extLst>
          </p:cNvPr>
          <p:cNvSpPr/>
          <p:nvPr/>
        </p:nvSpPr>
        <p:spPr>
          <a:xfrm>
            <a:off x="1736938" y="2126341"/>
            <a:ext cx="4644811" cy="21760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algn="just"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3200" kern="0" dirty="0" err="1" smtClean="0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  <a:sym typeface="Lato Regular"/>
              </a:rPr>
              <a:t>Đặt</a:t>
            </a:r>
            <a:r>
              <a:rPr lang="en-US" sz="3200" kern="0" dirty="0" smtClean="0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  <a:sym typeface="Lato Regular"/>
              </a:rPr>
              <a:t> </a:t>
            </a:r>
            <a:r>
              <a:rPr lang="en-US" sz="3200" kern="0" dirty="0" err="1" smtClean="0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  <a:sym typeface="Lato Regular"/>
              </a:rPr>
              <a:t>câu</a:t>
            </a:r>
            <a:r>
              <a:rPr lang="en-US" sz="3200" kern="0" dirty="0" smtClean="0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  <a:sym typeface="Lato Regular"/>
              </a:rPr>
              <a:t> </a:t>
            </a:r>
            <a:r>
              <a:rPr lang="en-US" sz="3200" kern="0" dirty="0" err="1" smtClean="0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  <a:sym typeface="Lato Regular"/>
              </a:rPr>
              <a:t>nêu</a:t>
            </a:r>
            <a:r>
              <a:rPr lang="en-US" sz="3200" kern="0" dirty="0" smtClean="0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  <a:sym typeface="Lato Regular"/>
              </a:rPr>
              <a:t> </a:t>
            </a:r>
            <a:r>
              <a:rPr lang="en-US" sz="3200" kern="0" dirty="0" err="1" smtClean="0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  <a:sym typeface="Lato Regular"/>
              </a:rPr>
              <a:t>đặc</a:t>
            </a:r>
            <a:r>
              <a:rPr lang="en-US" sz="3200" kern="0" dirty="0" smtClean="0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  <a:sym typeface="Lato Regular"/>
              </a:rPr>
              <a:t> </a:t>
            </a:r>
            <a:r>
              <a:rPr lang="en-US" sz="3200" kern="0" dirty="0" err="1" smtClean="0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  <a:sym typeface="Lato Regular"/>
              </a:rPr>
              <a:t>điểm</a:t>
            </a:r>
            <a:r>
              <a:rPr lang="en-US" sz="3200" kern="0" dirty="0" smtClean="0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  <a:sym typeface="Lato Regular"/>
              </a:rPr>
              <a:t> </a:t>
            </a:r>
            <a:r>
              <a:rPr lang="en-US" sz="3200" kern="0" dirty="0" err="1" smtClean="0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  <a:sym typeface="Lato Regular"/>
              </a:rPr>
              <a:t>của</a:t>
            </a:r>
            <a:r>
              <a:rPr lang="en-US" sz="3200" kern="0" dirty="0" smtClean="0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  <a:sym typeface="Lato Regular"/>
              </a:rPr>
              <a:t> </a:t>
            </a:r>
            <a:r>
              <a:rPr lang="en-US" sz="3200" kern="0" dirty="0" err="1" smtClean="0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  <a:sym typeface="Lato Regular"/>
              </a:rPr>
              <a:t>một</a:t>
            </a:r>
            <a:r>
              <a:rPr lang="en-US" sz="3200" kern="0" dirty="0" smtClean="0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  <a:sym typeface="Lato Regular"/>
              </a:rPr>
              <a:t> </a:t>
            </a:r>
            <a:r>
              <a:rPr lang="en-US" sz="3200" kern="0" dirty="0" err="1" smtClean="0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  <a:sym typeface="Lato Regular"/>
              </a:rPr>
              <a:t>đồ</a:t>
            </a:r>
            <a:r>
              <a:rPr lang="en-US" sz="3200" kern="0" dirty="0" smtClean="0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  <a:sym typeface="Lato Regular"/>
              </a:rPr>
              <a:t> </a:t>
            </a:r>
            <a:r>
              <a:rPr lang="en-US" sz="3200" kern="0" dirty="0" err="1" smtClean="0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  <a:sym typeface="Lato Regular"/>
              </a:rPr>
              <a:t>dùng</a:t>
            </a:r>
            <a:r>
              <a:rPr lang="en-US" sz="3200" kern="0" dirty="0" smtClean="0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  <a:sym typeface="Lato Regular"/>
              </a:rPr>
              <a:t> </a:t>
            </a:r>
            <a:r>
              <a:rPr lang="en-US" sz="3200" kern="0" dirty="0" err="1" smtClean="0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  <a:sym typeface="Lato Regular"/>
              </a:rPr>
              <a:t>học</a:t>
            </a:r>
            <a:r>
              <a:rPr lang="en-US" sz="3200" kern="0" dirty="0" smtClean="0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  <a:sym typeface="Lato Regular"/>
              </a:rPr>
              <a:t> </a:t>
            </a:r>
            <a:r>
              <a:rPr lang="en-US" sz="3200" kern="0" dirty="0" err="1" smtClean="0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  <a:sym typeface="Lato Regular"/>
              </a:rPr>
              <a:t>tập</a:t>
            </a:r>
            <a:r>
              <a:rPr lang="en-US" sz="3200" kern="0" dirty="0" smtClean="0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  <a:sym typeface="Lato Regular"/>
              </a:rPr>
              <a:t> </a:t>
            </a:r>
            <a:r>
              <a:rPr lang="en-US" sz="3200" kern="0" dirty="0" err="1" smtClean="0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  <a:sym typeface="Lato Regular"/>
              </a:rPr>
              <a:t>mà</a:t>
            </a:r>
            <a:r>
              <a:rPr lang="en-US" sz="3200" kern="0" dirty="0" smtClean="0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  <a:sym typeface="Lato Regular"/>
              </a:rPr>
              <a:t> </a:t>
            </a:r>
            <a:r>
              <a:rPr lang="en-US" sz="3200" kern="0" dirty="0" err="1" smtClean="0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  <a:sym typeface="Lato Regular"/>
              </a:rPr>
              <a:t>em</a:t>
            </a:r>
            <a:r>
              <a:rPr lang="en-US" sz="3200" kern="0" dirty="0" smtClean="0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  <a:sym typeface="Lato Regular"/>
              </a:rPr>
              <a:t> </a:t>
            </a:r>
            <a:r>
              <a:rPr lang="en-US" sz="3200" kern="0" dirty="0" err="1" smtClean="0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  <a:sym typeface="Lato Regular"/>
              </a:rPr>
              <a:t>thích</a:t>
            </a:r>
            <a:r>
              <a:rPr lang="en-US" sz="3200" kern="0" dirty="0" smtClean="0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  <a:sym typeface="Lato Regular"/>
              </a:rPr>
              <a:t> </a:t>
            </a:r>
            <a:r>
              <a:rPr lang="en-US" sz="3200" kern="0" dirty="0" err="1" smtClean="0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  <a:sym typeface="Lato Regular"/>
              </a:rPr>
              <a:t>nhất</a:t>
            </a:r>
            <a:r>
              <a:rPr lang="en-US" sz="3200" kern="0" dirty="0" smtClean="0">
                <a:solidFill>
                  <a:srgbClr val="00206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  <a:sym typeface="Lato Regular"/>
              </a:rPr>
              <a:t>.</a:t>
            </a:r>
            <a:endParaRPr sz="3200" kern="0" dirty="0">
              <a:solidFill>
                <a:srgbClr val="002060"/>
              </a:solidFill>
              <a:latin typeface="Arial" panose="020B0604020202020204" pitchFamily="34" charset="0"/>
              <a:ea typeface="字魂7号-温暖童稚体" panose="00000500000000000000" pitchFamily="2" charset="-122"/>
              <a:cs typeface="Arial" panose="020B0604020202020204" pitchFamily="34" charset="0"/>
              <a:sym typeface="Lato Regular"/>
            </a:endParaRPr>
          </a:p>
        </p:txBody>
      </p:sp>
      <p:pic>
        <p:nvPicPr>
          <p:cNvPr id="5" name="图片 6">
            <a:extLst>
              <a:ext uri="{FF2B5EF4-FFF2-40B4-BE49-F238E27FC236}">
                <a16:creationId xmlns:a16="http://schemas.microsoft.com/office/drawing/2014/main" xmlns="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7" name="Rectangle: Top Corners Rounded 17">
              <a:extLst>
                <a:ext uri="{FF2B5EF4-FFF2-40B4-BE49-F238E27FC236}">
                  <a16:creationId xmlns:a16="http://schemas.microsoft.com/office/drawing/2014/main" xmlns="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Rectangle: Top Corners Rounded 18">
              <a:extLst>
                <a:ext uri="{FF2B5EF4-FFF2-40B4-BE49-F238E27FC236}">
                  <a16:creationId xmlns:a16="http://schemas.microsoft.com/office/drawing/2014/main" xmlns="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9" name="图片 34">
            <a:extLst>
              <a:ext uri="{FF2B5EF4-FFF2-40B4-BE49-F238E27FC236}">
                <a16:creationId xmlns:a16="http://schemas.microsoft.com/office/drawing/2014/main" xmlns="" id="{3F9F5A26-3D7D-45A1-A010-0C250038CCD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1971" y="-461886"/>
            <a:ext cx="1998426" cy="215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855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6" t="48138" r="82480" b="40081"/>
          <a:stretch/>
        </p:blipFill>
        <p:spPr bwMode="auto">
          <a:xfrm>
            <a:off x="-15855" y="312722"/>
            <a:ext cx="1276083" cy="1077700"/>
          </a:xfrm>
          <a:prstGeom prst="flowChartConnector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val 9"/>
          <p:cNvSpPr/>
          <p:nvPr/>
        </p:nvSpPr>
        <p:spPr>
          <a:xfrm>
            <a:off x="1361493" y="627109"/>
            <a:ext cx="609600" cy="6096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047292" y="536291"/>
            <a:ext cx="9687507" cy="738615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>
            <a:defPPr>
              <a:defRPr lang="en-US"/>
            </a:defPPr>
            <a:lvl1pPr algn="just">
              <a:defRPr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bè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6" name="图片 6">
            <a:extLst>
              <a:ext uri="{FF2B5EF4-FFF2-40B4-BE49-F238E27FC236}">
                <a16:creationId xmlns:a16="http://schemas.microsoft.com/office/drawing/2014/main" xmlns="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xmlns="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xmlns="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6481320" y="2471960"/>
            <a:ext cx="5122850" cy="3223949"/>
            <a:chOff x="444035" y="3238572"/>
            <a:chExt cx="4462325" cy="2709536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035" y="3772793"/>
              <a:ext cx="3794717" cy="2175315"/>
            </a:xfrm>
            <a:prstGeom prst="rect">
              <a:avLst/>
            </a:prstGeom>
          </p:spPr>
        </p:pic>
        <p:sp>
          <p:nvSpPr>
            <p:cNvPr id="27" name="Rounded Rectangular Callout 26"/>
            <p:cNvSpPr/>
            <p:nvPr/>
          </p:nvSpPr>
          <p:spPr>
            <a:xfrm>
              <a:off x="2300085" y="3238572"/>
              <a:ext cx="2606275" cy="541832"/>
            </a:xfrm>
            <a:prstGeom prst="wedgeRoundRectCallout">
              <a:avLst>
                <a:gd name="adj1" fmla="val -37741"/>
                <a:gd name="adj2" fmla="val 91443"/>
                <a:gd name="adj3" fmla="val 16667"/>
              </a:avLst>
            </a:prstGeom>
            <a:ln w="28575">
              <a:solidFill>
                <a:srgbClr val="0070C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2800" dirty="0" err="1">
                  <a:solidFill>
                    <a:schemeClr val="tx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Thảo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luận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nhóm</a:t>
              </a:r>
              <a:endPara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390795" y="1516060"/>
            <a:ext cx="4197478" cy="3081954"/>
            <a:chOff x="1231198" y="3163553"/>
            <a:chExt cx="3777302" cy="2430305"/>
          </a:xfrm>
        </p:grpSpPr>
        <p:grpSp>
          <p:nvGrpSpPr>
            <p:cNvPr id="28" name="组合 7">
              <a:extLst>
                <a:ext uri="{FF2B5EF4-FFF2-40B4-BE49-F238E27FC236}">
                  <a16:creationId xmlns:a16="http://schemas.microsoft.com/office/drawing/2014/main" xmlns="" id="{D48FC3BD-A9F1-47D2-B341-C98311936E98}"/>
                </a:ext>
              </a:extLst>
            </p:cNvPr>
            <p:cNvGrpSpPr/>
            <p:nvPr/>
          </p:nvGrpSpPr>
          <p:grpSpPr>
            <a:xfrm rot="5400000">
              <a:off x="1904696" y="2490055"/>
              <a:ext cx="2430305" cy="3777302"/>
              <a:chOff x="1768471" y="1342680"/>
              <a:chExt cx="2430305" cy="3777302"/>
            </a:xfrm>
          </p:grpSpPr>
          <p:sp>
            <p:nvSpPr>
              <p:cNvPr id="29" name="矩形: 圆角 6">
                <a:extLst>
                  <a:ext uri="{FF2B5EF4-FFF2-40B4-BE49-F238E27FC236}">
                    <a16:creationId xmlns:a16="http://schemas.microsoft.com/office/drawing/2014/main" xmlns="" id="{8C68671C-FC57-4881-9EDB-A080D7A59EBF}"/>
                  </a:ext>
                </a:extLst>
              </p:cNvPr>
              <p:cNvSpPr/>
              <p:nvPr/>
            </p:nvSpPr>
            <p:spPr>
              <a:xfrm>
                <a:off x="2107955" y="1703278"/>
                <a:ext cx="2090821" cy="3416704"/>
              </a:xfrm>
              <a:prstGeom prst="roundRect">
                <a:avLst>
                  <a:gd name="adj" fmla="val 7742"/>
                </a:avLst>
              </a:prstGeom>
              <a:solidFill>
                <a:schemeClr val="bg1"/>
              </a:solidFill>
              <a:ln w="28575">
                <a:solidFill>
                  <a:srgbClr val="0070C0"/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30" name="图片 115">
                <a:extLst>
                  <a:ext uri="{FF2B5EF4-FFF2-40B4-BE49-F238E27FC236}">
                    <a16:creationId xmlns:a16="http://schemas.microsoft.com/office/drawing/2014/main" xmlns="" id="{0F303170-7D7E-4CCE-940F-834B60086B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68471" y="1342680"/>
                <a:ext cx="753783" cy="718886"/>
              </a:xfrm>
              <a:prstGeom prst="rect">
                <a:avLst/>
              </a:prstGeom>
            </p:spPr>
          </p:pic>
        </p:grpSp>
        <p:sp>
          <p:nvSpPr>
            <p:cNvPr id="32" name="TextBox 31"/>
            <p:cNvSpPr txBox="1"/>
            <p:nvPr/>
          </p:nvSpPr>
          <p:spPr>
            <a:xfrm>
              <a:off x="1361493" y="3655727"/>
              <a:ext cx="1963585" cy="41259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M: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quý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mến</a:t>
              </a: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356487" y="4167893"/>
              <a:ext cx="668184" cy="41259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…..</a:t>
              </a: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6" name="Picture 3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49932"/>
            <a:ext cx="2331214" cy="233121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61730"/>
            <a:ext cx="1524000" cy="1644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92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6" t="48138" r="82480" b="40081"/>
          <a:stretch/>
        </p:blipFill>
        <p:spPr bwMode="auto">
          <a:xfrm>
            <a:off x="-15855" y="312722"/>
            <a:ext cx="1276083" cy="1077700"/>
          </a:xfrm>
          <a:prstGeom prst="flowChartConnector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val 9"/>
          <p:cNvSpPr/>
          <p:nvPr/>
        </p:nvSpPr>
        <p:spPr>
          <a:xfrm>
            <a:off x="1361493" y="627109"/>
            <a:ext cx="609600" cy="6096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047292" y="536291"/>
            <a:ext cx="9687507" cy="738615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>
            <a:defPPr>
              <a:defRPr lang="en-US"/>
            </a:defPPr>
            <a:lvl1pPr algn="just">
              <a:defRPr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bè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222" y="3924886"/>
            <a:ext cx="7390849" cy="2928529"/>
          </a:xfrm>
          <a:prstGeom prst="rect">
            <a:avLst/>
          </a:prstGeom>
        </p:spPr>
      </p:pic>
      <p:pic>
        <p:nvPicPr>
          <p:cNvPr id="16" name="图片 6">
            <a:extLst>
              <a:ext uri="{FF2B5EF4-FFF2-40B4-BE49-F238E27FC236}">
                <a16:creationId xmlns:a16="http://schemas.microsoft.com/office/drawing/2014/main" xmlns="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xmlns="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xmlns="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984166" y="1282100"/>
            <a:ext cx="4197478" cy="3652078"/>
            <a:chOff x="1231198" y="3163553"/>
            <a:chExt cx="3777302" cy="2436272"/>
          </a:xfrm>
        </p:grpSpPr>
        <p:grpSp>
          <p:nvGrpSpPr>
            <p:cNvPr id="14" name="组合 7">
              <a:extLst>
                <a:ext uri="{FF2B5EF4-FFF2-40B4-BE49-F238E27FC236}">
                  <a16:creationId xmlns:a16="http://schemas.microsoft.com/office/drawing/2014/main" xmlns="" id="{D48FC3BD-A9F1-47D2-B341-C98311936E98}"/>
                </a:ext>
              </a:extLst>
            </p:cNvPr>
            <p:cNvGrpSpPr/>
            <p:nvPr/>
          </p:nvGrpSpPr>
          <p:grpSpPr>
            <a:xfrm rot="5400000">
              <a:off x="1904696" y="2490055"/>
              <a:ext cx="2430305" cy="3777302"/>
              <a:chOff x="1768471" y="1342680"/>
              <a:chExt cx="2430305" cy="3777302"/>
            </a:xfrm>
          </p:grpSpPr>
          <p:sp>
            <p:nvSpPr>
              <p:cNvPr id="21" name="矩形: 圆角 6">
                <a:extLst>
                  <a:ext uri="{FF2B5EF4-FFF2-40B4-BE49-F238E27FC236}">
                    <a16:creationId xmlns:a16="http://schemas.microsoft.com/office/drawing/2014/main" xmlns="" id="{8C68671C-FC57-4881-9EDB-A080D7A59EBF}"/>
                  </a:ext>
                </a:extLst>
              </p:cNvPr>
              <p:cNvSpPr/>
              <p:nvPr/>
            </p:nvSpPr>
            <p:spPr>
              <a:xfrm>
                <a:off x="2107955" y="1703278"/>
                <a:ext cx="2090821" cy="3416704"/>
              </a:xfrm>
              <a:prstGeom prst="roundRect">
                <a:avLst>
                  <a:gd name="adj" fmla="val 7742"/>
                </a:avLst>
              </a:prstGeom>
              <a:solidFill>
                <a:schemeClr val="bg1"/>
              </a:solidFill>
              <a:ln w="28575">
                <a:solidFill>
                  <a:srgbClr val="0070C0"/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22" name="图片 115">
                <a:extLst>
                  <a:ext uri="{FF2B5EF4-FFF2-40B4-BE49-F238E27FC236}">
                    <a16:creationId xmlns:a16="http://schemas.microsoft.com/office/drawing/2014/main" xmlns="" id="{0F303170-7D7E-4CCE-940F-834B60086B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68471" y="1342680"/>
                <a:ext cx="753783" cy="718886"/>
              </a:xfrm>
              <a:prstGeom prst="rect">
                <a:avLst/>
              </a:prstGeom>
            </p:spPr>
          </p:pic>
        </p:grpSp>
        <p:sp>
          <p:nvSpPr>
            <p:cNvPr id="15" name="TextBox 14"/>
            <p:cNvSpPr txBox="1"/>
            <p:nvPr/>
          </p:nvSpPr>
          <p:spPr>
            <a:xfrm>
              <a:off x="1439860" y="3655727"/>
              <a:ext cx="1963585" cy="41259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M: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quý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mến</a:t>
              </a: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382610" y="4167893"/>
              <a:ext cx="3141994" cy="14319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hân thiết, gắn bó, chia sẻ, giúp đỡ, đoàn kết, giận dỗi, …</a:t>
              </a: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4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1901" y="257391"/>
            <a:ext cx="1112769" cy="1904279"/>
          </a:xfrm>
          <a:prstGeom prst="rect">
            <a:avLst/>
          </a:prstGeom>
        </p:spPr>
      </p:pic>
      <p:sp>
        <p:nvSpPr>
          <p:cNvPr id="23" name="矩形: 圆角 6">
            <a:extLst>
              <a:ext uri="{FF2B5EF4-FFF2-40B4-BE49-F238E27FC236}">
                <a16:creationId xmlns:a16="http://schemas.microsoft.com/office/drawing/2014/main" xmlns="" id="{8C68671C-FC57-4881-9EDB-A080D7A59EBF}"/>
              </a:ext>
            </a:extLst>
          </p:cNvPr>
          <p:cNvSpPr/>
          <p:nvPr/>
        </p:nvSpPr>
        <p:spPr>
          <a:xfrm>
            <a:off x="5362881" y="1751245"/>
            <a:ext cx="5359327" cy="958567"/>
          </a:xfrm>
          <a:prstGeom prst="roundRect">
            <a:avLst>
              <a:gd name="adj" fmla="val 7742"/>
            </a:avLst>
          </a:prstGeom>
          <a:solidFill>
            <a:schemeClr val="bg1"/>
          </a:solidFill>
          <a:ln w="28575">
            <a:solidFill>
              <a:srgbClr val="0070C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800" b="1" dirty="0" smtClean="0">
              <a:solidFill>
                <a:srgbClr val="C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r>
              <a:rPr lang="en-US" sz="2800" b="1" dirty="0" smtClean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* chia 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sẻ, giúp </a:t>
            </a:r>
            <a:r>
              <a:rPr lang="en-US" sz="2800" b="1" dirty="0" smtClean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đỡ, động viên, an ủi -&gt; chỉ hành động</a:t>
            </a:r>
          </a:p>
          <a:p>
            <a:endParaRPr lang="zh-CN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矩形: 圆角 6">
            <a:extLst>
              <a:ext uri="{FF2B5EF4-FFF2-40B4-BE49-F238E27FC236}">
                <a16:creationId xmlns:a16="http://schemas.microsoft.com/office/drawing/2014/main" xmlns="" id="{8C68671C-FC57-4881-9EDB-A080D7A59EBF}"/>
              </a:ext>
            </a:extLst>
          </p:cNvPr>
          <p:cNvSpPr/>
          <p:nvPr/>
        </p:nvSpPr>
        <p:spPr>
          <a:xfrm>
            <a:off x="5362880" y="3126282"/>
            <a:ext cx="5359327" cy="1127925"/>
          </a:xfrm>
          <a:prstGeom prst="roundRect">
            <a:avLst>
              <a:gd name="adj" fmla="val 7742"/>
            </a:avLst>
          </a:prstGeom>
          <a:solidFill>
            <a:schemeClr val="bg1"/>
          </a:solidFill>
          <a:ln w="28575">
            <a:solidFill>
              <a:srgbClr val="0070C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800" b="1" dirty="0" smtClean="0">
              <a:solidFill>
                <a:srgbClr val="C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r>
              <a:rPr lang="en-US" sz="2800" b="1" dirty="0" smtClean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* thân 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thiết, </a:t>
            </a:r>
            <a:r>
              <a:rPr lang="en-US" sz="2800" b="1" dirty="0" smtClean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quý mến, yêu quý, giận dỗi -&gt; chỉ tình cảm</a:t>
            </a:r>
          </a:p>
          <a:p>
            <a:endParaRPr lang="zh-CN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8888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xmlns="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5631544"/>
            <a:ext cx="12192000" cy="1221872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xmlns="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xmlns="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Oval 13"/>
          <p:cNvSpPr/>
          <p:nvPr/>
        </p:nvSpPr>
        <p:spPr>
          <a:xfrm>
            <a:off x="466142" y="637889"/>
            <a:ext cx="609600" cy="6096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266242" y="580739"/>
            <a:ext cx="10659057" cy="1384946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>
            <a:defPPr>
              <a:defRPr lang="en-US"/>
            </a:defPPr>
            <a:lvl1pPr algn="just">
              <a:defRPr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ngoặc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điền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trống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	</a:t>
            </a:r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tươi</a:t>
            </a:r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đùa</a:t>
            </a:r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05562" y="2341671"/>
            <a:ext cx="10409904" cy="267765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	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nòng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nọc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đôi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       . Hằng ngày, chúng cùng nhau bơi lội.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Thế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rồi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nòng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nọc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trở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thành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ếch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phải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bò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bờ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để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sinh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sống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Nhưng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vẫn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Thỉnh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thoảng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nhảy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xuống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          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cùng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7718691" y="2494027"/>
            <a:ext cx="548640" cy="548640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9282793" y="3762085"/>
            <a:ext cx="548640" cy="548640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6466658" y="4405182"/>
            <a:ext cx="548640" cy="548640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307664" y="2477571"/>
            <a:ext cx="18036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</a:t>
            </a:r>
            <a:r>
              <a:rPr lang="en-US" sz="2800" b="1" dirty="0" err="1" smtClean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hân</a:t>
            </a:r>
            <a:r>
              <a:rPr lang="en-US" sz="2800" b="1" dirty="0" smtClean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thiết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9111363" y="3767639"/>
            <a:ext cx="8787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nhớ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056659" y="4405182"/>
            <a:ext cx="14430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</a:t>
            </a:r>
            <a:r>
              <a:rPr lang="en-US" sz="2800" b="1" dirty="0" err="1" smtClean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ui</a:t>
            </a:r>
            <a:r>
              <a:rPr lang="en-US" sz="2800" b="1" dirty="0" smtClean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đùa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448" b="96472" l="6719" r="90000">
                        <a14:foregroundMark x1="38594" y1="17945" x2="40000" y2="29908"/>
                        <a14:foregroundMark x1="62656" y1="17945" x2="57188" y2="29141"/>
                        <a14:foregroundMark x1="56719" y1="21626" x2="65469" y2="27914"/>
                        <a14:foregroundMark x1="67344" y1="19632" x2="61875" y2="30368"/>
                        <a14:foregroundMark x1="40781" y1="20245" x2="31250" y2="26534"/>
                        <a14:foregroundMark x1="35313" y1="19785" x2="41875" y2="26074"/>
                        <a14:foregroundMark x1="61875" y1="64417" x2="38281" y2="79448"/>
                        <a14:foregroundMark x1="37344" y1="62577" x2="61250" y2="84356"/>
                        <a14:foregroundMark x1="60938" y1="67025" x2="56250" y2="773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6458" y="5138501"/>
            <a:ext cx="1378857" cy="14047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8190">
                        <a14:foregroundMark x1="48416" y1="26638" x2="48416" y2="89083"/>
                        <a14:foregroundMark x1="30769" y1="87773" x2="61538" y2="79913"/>
                        <a14:foregroundMark x1="37557" y1="75546" x2="69231" y2="84279"/>
                        <a14:foregroundMark x1="49321" y1="25328" x2="54751" y2="366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6559" y="4972834"/>
            <a:ext cx="1515518" cy="15703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3498" l="0" r="100000">
                        <a14:backgroundMark x1="7200" y1="7735" x2="7200" y2="7735"/>
                        <a14:backgroundMark x1="28200" y1="1794" x2="1600" y2="24888"/>
                        <a14:backgroundMark x1="68600" y1="3587" x2="99600" y2="51121"/>
                        <a14:backgroundMark x1="6400" y1="22197" x2="700" y2="41592"/>
                        <a14:backgroundMark x1="5600" y1="63789" x2="13700" y2="96413"/>
                        <a14:backgroundMark x1="42300" y1="74215" x2="37500" y2="94170"/>
                        <a14:backgroundMark x1="65300" y1="70628" x2="60500" y2="91816"/>
                        <a14:backgroundMark x1="64500" y1="14013" x2="99200" y2="8184"/>
                        <a14:backgroundMark x1="81100" y1="49776" x2="99600" y2="64686"/>
                        <a14:backgroundMark x1="96000" y1="84193" x2="96000" y2="913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1782" flipH="1">
            <a:off x="7553307" y="6059605"/>
            <a:ext cx="1030515" cy="7360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1667" l="0" r="100000">
                        <a14:foregroundMark x1="63300" y1="41915" x2="99500" y2="46144"/>
                        <a14:foregroundMark x1="22800" y1="1244" x2="20600" y2="6095"/>
                        <a14:foregroundMark x1="9300" y1="14801" x2="7300" y2="18408"/>
                        <a14:foregroundMark x1="7100" y1="71269" x2="6600" y2="75498"/>
                        <a14:foregroundMark x1="12700" y1="81219" x2="12700" y2="85075"/>
                        <a14:backgroundMark x1="67500" y1="1493" x2="99900" y2="29229"/>
                        <a14:backgroundMark x1="58200" y1="1244" x2="78100" y2="30721"/>
                        <a14:backgroundMark x1="57000" y1="622" x2="43700" y2="15050"/>
                        <a14:backgroundMark x1="29600" y1="871" x2="300" y2="33706"/>
                        <a14:backgroundMark x1="2400" y1="38930" x2="0" y2="42910"/>
                        <a14:backgroundMark x1="1000" y1="54975" x2="18500" y2="87562"/>
                        <a14:backgroundMark x1="800" y1="77239" x2="18700" y2="89677"/>
                        <a14:backgroundMark x1="28200" y1="85075" x2="35000" y2="89055"/>
                        <a14:backgroundMark x1="49800" y1="76617" x2="46400" y2="83209"/>
                        <a14:backgroundMark x1="80500" y1="61816" x2="66000" y2="910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80276" flipH="1">
            <a:off x="6230133" y="6086253"/>
            <a:ext cx="943429" cy="758517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3945129" y="4953822"/>
            <a:ext cx="2496458" cy="1480133"/>
            <a:chOff x="3945129" y="4953822"/>
            <a:chExt cx="2496458" cy="1480133"/>
          </a:xfrm>
        </p:grpSpPr>
        <p:sp>
          <p:nvSpPr>
            <p:cNvPr id="8" name="Oval Callout 7"/>
            <p:cNvSpPr/>
            <p:nvPr/>
          </p:nvSpPr>
          <p:spPr>
            <a:xfrm>
              <a:off x="3945129" y="4953822"/>
              <a:ext cx="2409373" cy="1358863"/>
            </a:xfrm>
            <a:prstGeom prst="wedgeEllipseCallout">
              <a:avLst>
                <a:gd name="adj1" fmla="val 49852"/>
                <a:gd name="adj2" fmla="val 53963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003186" y="5233626"/>
              <a:ext cx="243840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400" dirty="0" err="1" smtClean="0">
                  <a:solidFill>
                    <a:srgbClr val="7030A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Nòng</a:t>
              </a:r>
              <a:r>
                <a:rPr lang="en-US" sz="2400" dirty="0" smtClean="0">
                  <a:solidFill>
                    <a:srgbClr val="7030A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solidFill>
                    <a:srgbClr val="7030A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nọc</a:t>
              </a:r>
              <a:r>
                <a:rPr lang="en-US" sz="2400" dirty="0" smtClean="0">
                  <a:solidFill>
                    <a:srgbClr val="7030A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solidFill>
                    <a:srgbClr val="7030A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thành</a:t>
              </a:r>
              <a:r>
                <a:rPr lang="en-US" sz="2400" dirty="0" smtClean="0">
                  <a:solidFill>
                    <a:srgbClr val="7030A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solidFill>
                    <a:srgbClr val="7030A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ếch</a:t>
              </a:r>
              <a:r>
                <a:rPr lang="en-US" sz="2400" dirty="0" smtClean="0">
                  <a:solidFill>
                    <a:srgbClr val="7030A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solidFill>
                    <a:srgbClr val="7030A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như</a:t>
              </a:r>
              <a:r>
                <a:rPr lang="en-US" sz="2400" dirty="0" smtClean="0">
                  <a:solidFill>
                    <a:srgbClr val="7030A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solidFill>
                    <a:srgbClr val="7030A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thế</a:t>
              </a:r>
              <a:r>
                <a:rPr lang="en-US" sz="2400" dirty="0" smtClean="0">
                  <a:solidFill>
                    <a:srgbClr val="7030A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solidFill>
                    <a:srgbClr val="7030A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nào</a:t>
              </a:r>
              <a:r>
                <a:rPr lang="en-US" sz="2400" dirty="0" smtClean="0">
                  <a:solidFill>
                    <a:srgbClr val="7030A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?</a:t>
              </a:r>
              <a:endParaRPr lang="en-US" sz="24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7718691" y="2073891"/>
            <a:ext cx="5613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(1)</a:t>
            </a:r>
            <a:endParaRPr lang="en-US" sz="2400" b="1" dirty="0">
              <a:solidFill>
                <a:srgbClr val="00B05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270061" y="3386099"/>
            <a:ext cx="5613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(2)</a:t>
            </a:r>
            <a:endParaRPr lang="en-US" sz="2400" b="1" dirty="0">
              <a:solidFill>
                <a:srgbClr val="00B05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451097" y="4085295"/>
            <a:ext cx="5613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(3)</a:t>
            </a:r>
            <a:endParaRPr lang="en-US" sz="2400" b="1" dirty="0">
              <a:solidFill>
                <a:srgbClr val="00B05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482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2" grpId="0" animBg="1"/>
      <p:bldP spid="26" grpId="0" animBg="1"/>
      <p:bldP spid="27" grpId="0" animBg="1"/>
      <p:bldP spid="3" grpId="0"/>
      <p:bldP spid="28" grpId="0"/>
      <p:bldP spid="32" grpId="0"/>
      <p:bldP spid="23" grpId="0"/>
      <p:bldP spid="23" grpId="1"/>
      <p:bldP spid="24" grpId="0"/>
      <p:bldP spid="24" grpId="1"/>
      <p:bldP spid="25" grpId="0"/>
      <p:bldP spid="25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Khám-Phá-Khoa-Học-Mầm-Non-Phần-3-_online-video-cutter.com_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6" cy="6858000"/>
          </a:xfrm>
        </p:spPr>
      </p:pic>
    </p:spTree>
    <p:extLst>
      <p:ext uri="{BB962C8B-B14F-4D97-AF65-F5344CB8AC3E}">
        <p14:creationId xmlns:p14="http://schemas.microsoft.com/office/powerpoint/2010/main" val="246368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xmlns="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xmlns="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xmlns="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47F7FCC9-1039-46C8-BD0B-1FC7198DA85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7285" y="5033357"/>
            <a:ext cx="1112737" cy="1646593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466142" y="523589"/>
            <a:ext cx="609600" cy="6096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266242" y="466439"/>
            <a:ext cx="10659057" cy="1384946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>
            <a:defPPr>
              <a:defRPr lang="en-US"/>
            </a:defPPr>
            <a:lvl1pPr algn="just">
              <a:defRPr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cột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cột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B.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cuối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Bạn Hà"/>
          <p:cNvSpPr/>
          <p:nvPr/>
        </p:nvSpPr>
        <p:spPr>
          <a:xfrm>
            <a:off x="1447799" y="2315254"/>
            <a:ext cx="3856996" cy="82444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Hằng</a:t>
            </a:r>
            <a:r>
              <a:rPr lang="en-US" sz="28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ngày</a:t>
            </a:r>
            <a:r>
              <a:rPr lang="en-US" sz="28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hai</a:t>
            </a:r>
            <a:r>
              <a:rPr lang="en-US" sz="28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bạn</a:t>
            </a:r>
            <a:r>
              <a:rPr lang="en-US" sz="28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thường</a:t>
            </a:r>
            <a:r>
              <a:rPr lang="en-US" sz="28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rủ</a:t>
            </a:r>
            <a:r>
              <a:rPr lang="en-US" sz="28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nhau</a:t>
            </a:r>
            <a:r>
              <a:rPr lang="en-US" sz="28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</a:t>
            </a:r>
            <a:r>
              <a:rPr lang="en-US" sz="28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học</a:t>
            </a:r>
            <a:r>
              <a:rPr lang="en-US" sz="28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9" name="Bố em"/>
          <p:cNvSpPr/>
          <p:nvPr/>
        </p:nvSpPr>
        <p:spPr>
          <a:xfrm>
            <a:off x="1466849" y="3531505"/>
            <a:ext cx="3856996" cy="82444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Vì</a:t>
            </a:r>
            <a:r>
              <a:rPr lang="en-US" sz="28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lang="en-US" sz="28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lúc</a:t>
            </a:r>
            <a:r>
              <a:rPr lang="en-US" sz="28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chia </a:t>
            </a:r>
            <a:r>
              <a:rPr lang="en-US" sz="28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tay</a:t>
            </a:r>
            <a:r>
              <a:rPr lang="en-US" sz="28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sóc</a:t>
            </a:r>
            <a:r>
              <a:rPr lang="en-US" sz="28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kiến</a:t>
            </a:r>
            <a:r>
              <a:rPr lang="en-US" sz="28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rất</a:t>
            </a:r>
            <a:r>
              <a:rPr lang="en-US" sz="28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buồn</a:t>
            </a:r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50" name="Trường em"/>
          <p:cNvSpPr/>
          <p:nvPr/>
        </p:nvSpPr>
        <p:spPr>
          <a:xfrm>
            <a:off x="1440365" y="4630957"/>
            <a:ext cx="3856996" cy="82444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Sóc</a:t>
            </a:r>
            <a:r>
              <a:rPr lang="en-US" sz="28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ơi</a:t>
            </a:r>
            <a:r>
              <a:rPr lang="en-US" sz="28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tớ</a:t>
            </a:r>
            <a:r>
              <a:rPr lang="en-US" sz="28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cũng</a:t>
            </a:r>
            <a:r>
              <a:rPr lang="en-US" sz="28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nhớ</a:t>
            </a:r>
            <a:r>
              <a:rPr lang="en-US" sz="28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7193797" y="2315254"/>
            <a:ext cx="3372579" cy="823306"/>
          </a:xfrm>
          <a:prstGeom prst="roundRect">
            <a:avLst/>
          </a:prstGeom>
          <a:solidFill>
            <a:srgbClr val="9DF347"/>
          </a:solidFill>
          <a:ln>
            <a:solidFill>
              <a:srgbClr val="9DF347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Hỏi</a:t>
            </a:r>
            <a:r>
              <a:rPr lang="en-US" sz="28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điều</a:t>
            </a:r>
            <a:r>
              <a:rPr lang="en-US" sz="28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chưa</a:t>
            </a:r>
            <a:r>
              <a:rPr lang="en-US" sz="28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biết</a:t>
            </a:r>
            <a:r>
              <a:rPr lang="en-US" sz="28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7193797" y="4659985"/>
            <a:ext cx="3372579" cy="823306"/>
          </a:xfrm>
          <a:prstGeom prst="roundRect">
            <a:avLst/>
          </a:prstGeom>
          <a:solidFill>
            <a:srgbClr val="9DF347"/>
          </a:solidFill>
          <a:ln>
            <a:solidFill>
              <a:srgbClr val="9DF347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Bộ</a:t>
            </a:r>
            <a:r>
              <a:rPr lang="en-US" sz="28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lộ</a:t>
            </a:r>
            <a:r>
              <a:rPr lang="en-US" sz="28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cảm</a:t>
            </a:r>
            <a:r>
              <a:rPr lang="en-US" sz="28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xúc</a:t>
            </a:r>
            <a:r>
              <a:rPr lang="en-US" sz="28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cxnSp>
        <p:nvCxnSpPr>
          <p:cNvPr id="56" name="Straight Connector 55"/>
          <p:cNvCxnSpPr>
            <a:stCxn id="48" idx="3"/>
            <a:endCxn id="54" idx="1"/>
          </p:cNvCxnSpPr>
          <p:nvPr/>
        </p:nvCxnSpPr>
        <p:spPr>
          <a:xfrm>
            <a:off x="5304795" y="2727476"/>
            <a:ext cx="1889002" cy="1215688"/>
          </a:xfrm>
          <a:prstGeom prst="line">
            <a:avLst/>
          </a:prstGeom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>
            <a:stCxn id="49" idx="3"/>
            <a:endCxn id="51" idx="1"/>
          </p:cNvCxnSpPr>
          <p:nvPr/>
        </p:nvCxnSpPr>
        <p:spPr>
          <a:xfrm flipV="1">
            <a:off x="5323845" y="2726907"/>
            <a:ext cx="1869952" cy="1216820"/>
          </a:xfrm>
          <a:prstGeom prst="line">
            <a:avLst/>
          </a:prstGeom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>
            <a:stCxn id="50" idx="3"/>
            <a:endCxn id="52" idx="1"/>
          </p:cNvCxnSpPr>
          <p:nvPr/>
        </p:nvCxnSpPr>
        <p:spPr>
          <a:xfrm>
            <a:off x="5297361" y="5043179"/>
            <a:ext cx="1896436" cy="28459"/>
          </a:xfrm>
          <a:prstGeom prst="line">
            <a:avLst/>
          </a:prstGeom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2864934" y="1677313"/>
            <a:ext cx="444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</a:t>
            </a:r>
            <a:endParaRPr lang="en-US" sz="2800" b="1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8374112" y="1677313"/>
            <a:ext cx="444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</a:t>
            </a:r>
          </a:p>
        </p:txBody>
      </p:sp>
      <p:grpSp>
        <p:nvGrpSpPr>
          <p:cNvPr id="66" name="Group 65"/>
          <p:cNvGrpSpPr/>
          <p:nvPr/>
        </p:nvGrpSpPr>
        <p:grpSpPr>
          <a:xfrm>
            <a:off x="7193797" y="3531510"/>
            <a:ext cx="3372579" cy="823307"/>
            <a:chOff x="7193797" y="3531510"/>
            <a:chExt cx="3372579" cy="823307"/>
          </a:xfrm>
        </p:grpSpPr>
        <p:sp>
          <p:nvSpPr>
            <p:cNvPr id="54" name="Rounded Rectangle 53"/>
            <p:cNvSpPr/>
            <p:nvPr/>
          </p:nvSpPr>
          <p:spPr>
            <a:xfrm>
              <a:off x="7193797" y="3531510"/>
              <a:ext cx="3372579" cy="823307"/>
            </a:xfrm>
            <a:prstGeom prst="roundRect">
              <a:avLst/>
            </a:prstGeom>
            <a:solidFill>
              <a:srgbClr val="9DF347"/>
            </a:solidFill>
            <a:ln>
              <a:solidFill>
                <a:srgbClr val="9DF347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en-US" sz="2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7230191" y="3684649"/>
              <a:ext cx="2441694" cy="523220"/>
            </a:xfrm>
            <a:prstGeom prst="rect">
              <a:avLst/>
            </a:prstGeom>
            <a:noFill/>
            <a:ln>
              <a:solidFill>
                <a:srgbClr val="9DF347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800" dirty="0" err="1" smtClean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Kể</a:t>
              </a:r>
              <a:r>
                <a:rPr lang="en-US" sz="2800" dirty="0" smtClean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lại</a:t>
              </a:r>
              <a:r>
                <a:rPr lang="en-US" sz="2800" dirty="0" smtClean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sự</a:t>
              </a:r>
              <a:r>
                <a:rPr lang="en-US" sz="2800" dirty="0" smtClean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việc</a:t>
              </a:r>
              <a:r>
                <a:rPr lang="en-US" sz="2800" dirty="0" smtClean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.</a:t>
              </a:r>
              <a:endPara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5" name="Rounded Rectangle 64"/>
          <p:cNvSpPr/>
          <p:nvPr/>
        </p:nvSpPr>
        <p:spPr>
          <a:xfrm>
            <a:off x="2040812" y="5895513"/>
            <a:ext cx="8110375" cy="82329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Sau </a:t>
            </a:r>
            <a:r>
              <a:rPr lang="en-US" sz="2800" b="1" dirty="0" err="1" smtClean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2800" b="1" dirty="0" smtClean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câu</a:t>
            </a:r>
            <a:r>
              <a:rPr lang="en-US" sz="2800" b="1" dirty="0" smtClean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này</a:t>
            </a:r>
            <a:r>
              <a:rPr lang="en-US" sz="2800" b="1" dirty="0" smtClean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dùng</a:t>
            </a:r>
            <a:r>
              <a:rPr lang="en-US" sz="2800" b="1" dirty="0" smtClean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dấu</a:t>
            </a:r>
            <a:r>
              <a:rPr lang="en-US" sz="2800" b="1" dirty="0" smtClean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câu</a:t>
            </a:r>
            <a:r>
              <a:rPr lang="en-US" sz="2800" b="1" dirty="0" smtClean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nào</a:t>
            </a:r>
            <a:r>
              <a:rPr lang="en-US" sz="2800" b="1" dirty="0" smtClean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038132" y="2547799"/>
            <a:ext cx="3273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317071" y="3778755"/>
            <a:ext cx="4972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092489" y="4864168"/>
            <a:ext cx="3561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171308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14" grpId="0" animBg="1"/>
      <p:bldP spid="27" grpId="0"/>
      <p:bldP spid="48" grpId="0" animBg="1"/>
      <p:bldP spid="49" grpId="0" animBg="1"/>
      <p:bldP spid="50" grpId="0" animBg="1"/>
      <p:bldP spid="51" grpId="0" animBg="1"/>
      <p:bldP spid="52" grpId="0" animBg="1"/>
      <p:bldP spid="59" grpId="0"/>
      <p:bldP spid="60" grpId="0"/>
      <p:bldP spid="65" grpId="0" animBg="1"/>
      <p:bldP spid="23" grpId="0"/>
      <p:bldP spid="24" grpId="0"/>
      <p:bldP spid="2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599</TotalTime>
  <Words>375</Words>
  <Application>Microsoft Office PowerPoint</Application>
  <PresentationFormat>Widescreen</PresentationFormat>
  <Paragraphs>68</Paragraphs>
  <Slides>12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4" baseType="lpstr">
      <vt:lpstr>Arial</vt:lpstr>
      <vt:lpstr>Arial-Rounded</vt:lpstr>
      <vt:lpstr>Calibri</vt:lpstr>
      <vt:lpstr>Calibri Light</vt:lpstr>
      <vt:lpstr>Cambria</vt:lpstr>
      <vt:lpstr>Lato Regular</vt:lpstr>
      <vt:lpstr>Times New Roman</vt:lpstr>
      <vt:lpstr>Yu Gothic UI Semilight</vt:lpstr>
      <vt:lpstr>字魂7号-温暖童稚体</vt:lpstr>
      <vt:lpstr>思源黑体 CN Bold</vt:lpstr>
      <vt:lpstr>等线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My PC</cp:lastModifiedBy>
  <cp:revision>204</cp:revision>
  <dcterms:created xsi:type="dcterms:W3CDTF">2021-06-15T15:52:51Z</dcterms:created>
  <dcterms:modified xsi:type="dcterms:W3CDTF">2022-11-06T06:54:14Z</dcterms:modified>
</cp:coreProperties>
</file>